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2" r:id="rId4"/>
  </p:sldMasterIdLst>
  <p:notesMasterIdLst>
    <p:notesMasterId r:id="rId15"/>
  </p:notesMasterIdLst>
  <p:sldIdLst>
    <p:sldId id="256" r:id="rId5"/>
    <p:sldId id="298" r:id="rId6"/>
    <p:sldId id="302" r:id="rId7"/>
    <p:sldId id="259" r:id="rId8"/>
    <p:sldId id="258" r:id="rId9"/>
    <p:sldId id="266" r:id="rId10"/>
    <p:sldId id="310" r:id="rId11"/>
    <p:sldId id="263" r:id="rId12"/>
    <p:sldId id="305" r:id="rId13"/>
    <p:sldId id="260" r:id="rId14"/>
  </p:sldIdLst>
  <p:sldSz cx="9144000" cy="5143500" type="screen16x9"/>
  <p:notesSz cx="6858000" cy="9144000"/>
  <p:embeddedFontLst>
    <p:embeddedFont>
      <p:font typeface="Abel" panose="02000506030000020004" pitchFamily="2" charset="0"/>
      <p:regular r:id="rId16"/>
    </p:embeddedFont>
    <p:embeddedFont>
      <p:font typeface="Bahiana" panose="020B0604020202020204" charset="0"/>
      <p:regular r:id="rId17"/>
    </p:embeddedFont>
    <p:embeddedFont>
      <p:font typeface="Constantia" panose="02030602050306030303" pitchFamily="18" charset="0"/>
      <p:regular r:id="rId18"/>
      <p:bold r:id="rId19"/>
      <p:italic r:id="rId20"/>
      <p:boldItalic r:id="rId21"/>
    </p:embeddedFont>
    <p:embeddedFont>
      <p:font typeface="DejaVu Serif" panose="020B0604020202020204" charset="0"/>
      <p:regular r:id="rId22"/>
    </p:embeddedFont>
    <p:embeddedFont>
      <p:font typeface="HP001 4 hàng" panose="020B0604020202020204" charset="0"/>
      <p:regular r:id="rId23"/>
      <p:bold r:id="rId24"/>
    </p:embeddedFont>
    <p:embeddedFont>
      <p:font typeface="Roboto Condensed Light" panose="02000000000000000000" pitchFamily="2" charset="0"/>
      <p:regular r:id="rId25"/>
      <p:italic r:id="rId26"/>
    </p:embeddedFont>
    <p:embeddedFont>
      <p:font typeface="UVF Cupid de Locke" panose="020B0604020202020204" charset="0"/>
      <p:regular r:id="rId27"/>
    </p:embeddedFont>
  </p:embeddedFontLst>
  <p:custDataLst>
    <p:tags r:id="rId28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EC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B4AF1DF-797D-4D04-B906-7351043A37EA}">
  <a:tblStyle styleId="{CB4AF1DF-797D-4D04-B906-7351043A37E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88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font" Target="fonts/font3.fntdata"/><Relationship Id="rId26" Type="http://schemas.openxmlformats.org/officeDocument/2006/relationships/font" Target="fonts/font11.fntdata"/><Relationship Id="rId3" Type="http://schemas.openxmlformats.org/officeDocument/2006/relationships/customXml" Target="../customXml/item3.xml"/><Relationship Id="rId21" Type="http://schemas.openxmlformats.org/officeDocument/2006/relationships/font" Target="fonts/font6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2.fntdata"/><Relationship Id="rId25" Type="http://schemas.openxmlformats.org/officeDocument/2006/relationships/font" Target="fonts/font10.fntdata"/><Relationship Id="rId2" Type="http://schemas.openxmlformats.org/officeDocument/2006/relationships/customXml" Target="../customXml/item2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font" Target="fonts/font9.fntdata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23" Type="http://schemas.openxmlformats.org/officeDocument/2006/relationships/font" Target="fonts/font8.fntdata"/><Relationship Id="rId28" Type="http://schemas.openxmlformats.org/officeDocument/2006/relationships/tags" Target="tags/tag1.xml"/><Relationship Id="rId10" Type="http://schemas.openxmlformats.org/officeDocument/2006/relationships/slide" Target="slides/slide6.xml"/><Relationship Id="rId19" Type="http://schemas.openxmlformats.org/officeDocument/2006/relationships/font" Target="fonts/font4.fntdata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font" Target="fonts/font7.fntdata"/><Relationship Id="rId27" Type="http://schemas.openxmlformats.org/officeDocument/2006/relationships/font" Target="fonts/font12.fntdata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1" name="Google Shape;1231;gf7ba9b9a01_0_6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2" name="Google Shape;1232;gf7ba9b9a01_0_6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9" name="Google Shape;1469;gbd6c00e730_0_1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0" name="Google Shape;1470;gbd6c00e730_0_1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6317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8" name="Google Shape;1878;g99f2f57a71_0_1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9" name="Google Shape;1879;g99f2f57a71_0_1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240566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0" name="Google Shape;1400;gf7ba9b9a01_1_7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1" name="Google Shape;1401;gf7ba9b9a01_1_7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" name="Google Shape;1341;gf7ba9b9a01_0_3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2" name="Google Shape;1342;gf7ba9b9a01_0_3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3" name="Google Shape;1783;gbd6c00e730_0_1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4" name="Google Shape;1784;gbd6c00e730_0_1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59244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5" name="Google Shape;1585;gbd6c00e730_0_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6" name="Google Shape;1586;gbd6c00e730_0_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8" name="Google Shape;1878;g99f2f57a71_0_1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9" name="Google Shape;1879;g99f2f57a71_0_1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04319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198817" y="224175"/>
            <a:ext cx="8734519" cy="4747653"/>
            <a:chOff x="198817" y="224175"/>
            <a:chExt cx="8734519" cy="4747653"/>
          </a:xfrm>
        </p:grpSpPr>
        <p:sp>
          <p:nvSpPr>
            <p:cNvPr id="10" name="Google Shape;10;p2"/>
            <p:cNvSpPr/>
            <p:nvPr/>
          </p:nvSpPr>
          <p:spPr>
            <a:xfrm>
              <a:off x="8800892" y="539400"/>
              <a:ext cx="76665" cy="315226"/>
            </a:xfrm>
            <a:custGeom>
              <a:avLst/>
              <a:gdLst/>
              <a:ahLst/>
              <a:cxnLst/>
              <a:rect l="l" t="t" r="r" b="b"/>
              <a:pathLst>
                <a:path w="725" h="2981" extrusionOk="0">
                  <a:moveTo>
                    <a:pt x="364" y="1"/>
                  </a:moveTo>
                  <a:cubicBezTo>
                    <a:pt x="214" y="1"/>
                    <a:pt x="64" y="98"/>
                    <a:pt x="60" y="293"/>
                  </a:cubicBezTo>
                  <a:cubicBezTo>
                    <a:pt x="54" y="707"/>
                    <a:pt x="50" y="1120"/>
                    <a:pt x="44" y="1530"/>
                  </a:cubicBezTo>
                  <a:cubicBezTo>
                    <a:pt x="41" y="1735"/>
                    <a:pt x="37" y="1937"/>
                    <a:pt x="34" y="2139"/>
                  </a:cubicBezTo>
                  <a:cubicBezTo>
                    <a:pt x="30" y="2373"/>
                    <a:pt x="1" y="2608"/>
                    <a:pt x="100" y="2830"/>
                  </a:cubicBezTo>
                  <a:cubicBezTo>
                    <a:pt x="145" y="2931"/>
                    <a:pt x="254" y="2981"/>
                    <a:pt x="364" y="2981"/>
                  </a:cubicBezTo>
                  <a:cubicBezTo>
                    <a:pt x="474" y="2981"/>
                    <a:pt x="585" y="2931"/>
                    <a:pt x="629" y="2830"/>
                  </a:cubicBezTo>
                  <a:cubicBezTo>
                    <a:pt x="725" y="2615"/>
                    <a:pt x="695" y="2390"/>
                    <a:pt x="692" y="2162"/>
                  </a:cubicBezTo>
                  <a:cubicBezTo>
                    <a:pt x="692" y="1950"/>
                    <a:pt x="689" y="1742"/>
                    <a:pt x="685" y="1530"/>
                  </a:cubicBezTo>
                  <a:cubicBezTo>
                    <a:pt x="679" y="1120"/>
                    <a:pt x="672" y="707"/>
                    <a:pt x="669" y="293"/>
                  </a:cubicBezTo>
                  <a:cubicBezTo>
                    <a:pt x="666" y="98"/>
                    <a:pt x="515" y="1"/>
                    <a:pt x="36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;p2"/>
            <p:cNvSpPr/>
            <p:nvPr/>
          </p:nvSpPr>
          <p:spPr>
            <a:xfrm rot="635846">
              <a:off x="8780636" y="4089313"/>
              <a:ext cx="117167" cy="397288"/>
            </a:xfrm>
            <a:custGeom>
              <a:avLst/>
              <a:gdLst/>
              <a:ahLst/>
              <a:cxnLst/>
              <a:rect l="l" t="t" r="r" b="b"/>
              <a:pathLst>
                <a:path w="1108" h="3757" extrusionOk="0">
                  <a:moveTo>
                    <a:pt x="243" y="0"/>
                  </a:moveTo>
                  <a:cubicBezTo>
                    <a:pt x="120" y="0"/>
                    <a:pt x="1" y="80"/>
                    <a:pt x="3" y="243"/>
                  </a:cubicBezTo>
                  <a:cubicBezTo>
                    <a:pt x="12" y="829"/>
                    <a:pt x="62" y="1411"/>
                    <a:pt x="154" y="1986"/>
                  </a:cubicBezTo>
                  <a:cubicBezTo>
                    <a:pt x="197" y="2274"/>
                    <a:pt x="250" y="2561"/>
                    <a:pt x="320" y="2842"/>
                  </a:cubicBezTo>
                  <a:cubicBezTo>
                    <a:pt x="356" y="2981"/>
                    <a:pt x="392" y="3120"/>
                    <a:pt x="442" y="3259"/>
                  </a:cubicBezTo>
                  <a:cubicBezTo>
                    <a:pt x="495" y="3402"/>
                    <a:pt x="574" y="3521"/>
                    <a:pt x="658" y="3649"/>
                  </a:cubicBezTo>
                  <a:cubicBezTo>
                    <a:pt x="707" y="3721"/>
                    <a:pt x="790" y="3756"/>
                    <a:pt x="871" y="3756"/>
                  </a:cubicBezTo>
                  <a:cubicBezTo>
                    <a:pt x="992" y="3756"/>
                    <a:pt x="1107" y="3679"/>
                    <a:pt x="1097" y="3530"/>
                  </a:cubicBezTo>
                  <a:cubicBezTo>
                    <a:pt x="1087" y="3382"/>
                    <a:pt x="1084" y="3236"/>
                    <a:pt x="1054" y="3091"/>
                  </a:cubicBezTo>
                  <a:cubicBezTo>
                    <a:pt x="1021" y="2949"/>
                    <a:pt x="978" y="2810"/>
                    <a:pt x="938" y="2671"/>
                  </a:cubicBezTo>
                  <a:cubicBezTo>
                    <a:pt x="865" y="2413"/>
                    <a:pt x="796" y="2152"/>
                    <a:pt x="740" y="1890"/>
                  </a:cubicBezTo>
                  <a:cubicBezTo>
                    <a:pt x="621" y="1348"/>
                    <a:pt x="545" y="795"/>
                    <a:pt x="505" y="243"/>
                  </a:cubicBezTo>
                  <a:cubicBezTo>
                    <a:pt x="495" y="82"/>
                    <a:pt x="367" y="0"/>
                    <a:pt x="24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677050" y="4572454"/>
              <a:ext cx="72099" cy="250977"/>
            </a:xfrm>
            <a:custGeom>
              <a:avLst/>
              <a:gdLst/>
              <a:ahLst/>
              <a:cxnLst/>
              <a:rect l="l" t="t" r="r" b="b"/>
              <a:pathLst>
                <a:path w="682" h="3874" extrusionOk="0">
                  <a:moveTo>
                    <a:pt x="342" y="1"/>
                  </a:moveTo>
                  <a:cubicBezTo>
                    <a:pt x="211" y="1"/>
                    <a:pt x="79" y="86"/>
                    <a:pt x="76" y="256"/>
                  </a:cubicBezTo>
                  <a:cubicBezTo>
                    <a:pt x="69" y="808"/>
                    <a:pt x="60" y="1357"/>
                    <a:pt x="46" y="1906"/>
                  </a:cubicBezTo>
                  <a:cubicBezTo>
                    <a:pt x="33" y="2455"/>
                    <a:pt x="0" y="3007"/>
                    <a:pt x="13" y="3557"/>
                  </a:cubicBezTo>
                  <a:cubicBezTo>
                    <a:pt x="17" y="3768"/>
                    <a:pt x="179" y="3874"/>
                    <a:pt x="341" y="3874"/>
                  </a:cubicBezTo>
                  <a:cubicBezTo>
                    <a:pt x="503" y="3874"/>
                    <a:pt x="666" y="3768"/>
                    <a:pt x="671" y="3557"/>
                  </a:cubicBezTo>
                  <a:cubicBezTo>
                    <a:pt x="681" y="3007"/>
                    <a:pt x="651" y="2455"/>
                    <a:pt x="638" y="1906"/>
                  </a:cubicBezTo>
                  <a:cubicBezTo>
                    <a:pt x="625" y="1357"/>
                    <a:pt x="615" y="808"/>
                    <a:pt x="605" y="256"/>
                  </a:cubicBezTo>
                  <a:cubicBezTo>
                    <a:pt x="603" y="86"/>
                    <a:pt x="473" y="1"/>
                    <a:pt x="34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3020500" y="558034"/>
              <a:ext cx="76665" cy="199787"/>
            </a:xfrm>
            <a:custGeom>
              <a:avLst/>
              <a:gdLst/>
              <a:ahLst/>
              <a:cxnLst/>
              <a:rect l="l" t="t" r="r" b="b"/>
              <a:pathLst>
                <a:path w="725" h="2981" extrusionOk="0">
                  <a:moveTo>
                    <a:pt x="364" y="1"/>
                  </a:moveTo>
                  <a:cubicBezTo>
                    <a:pt x="214" y="1"/>
                    <a:pt x="64" y="98"/>
                    <a:pt x="60" y="293"/>
                  </a:cubicBezTo>
                  <a:cubicBezTo>
                    <a:pt x="54" y="707"/>
                    <a:pt x="50" y="1120"/>
                    <a:pt x="44" y="1530"/>
                  </a:cubicBezTo>
                  <a:cubicBezTo>
                    <a:pt x="41" y="1735"/>
                    <a:pt x="37" y="1937"/>
                    <a:pt x="34" y="2139"/>
                  </a:cubicBezTo>
                  <a:cubicBezTo>
                    <a:pt x="30" y="2373"/>
                    <a:pt x="1" y="2608"/>
                    <a:pt x="100" y="2830"/>
                  </a:cubicBezTo>
                  <a:cubicBezTo>
                    <a:pt x="145" y="2931"/>
                    <a:pt x="254" y="2981"/>
                    <a:pt x="364" y="2981"/>
                  </a:cubicBezTo>
                  <a:cubicBezTo>
                    <a:pt x="474" y="2981"/>
                    <a:pt x="585" y="2931"/>
                    <a:pt x="629" y="2830"/>
                  </a:cubicBezTo>
                  <a:cubicBezTo>
                    <a:pt x="725" y="2615"/>
                    <a:pt x="695" y="2390"/>
                    <a:pt x="692" y="2162"/>
                  </a:cubicBezTo>
                  <a:cubicBezTo>
                    <a:pt x="692" y="1950"/>
                    <a:pt x="689" y="1742"/>
                    <a:pt x="685" y="1530"/>
                  </a:cubicBezTo>
                  <a:cubicBezTo>
                    <a:pt x="679" y="1120"/>
                    <a:pt x="672" y="707"/>
                    <a:pt x="669" y="293"/>
                  </a:cubicBezTo>
                  <a:cubicBezTo>
                    <a:pt x="666" y="98"/>
                    <a:pt x="515" y="1"/>
                    <a:pt x="36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1715825" y="262975"/>
              <a:ext cx="57801" cy="237653"/>
            </a:xfrm>
            <a:custGeom>
              <a:avLst/>
              <a:gdLst/>
              <a:ahLst/>
              <a:cxnLst/>
              <a:rect l="l" t="t" r="r" b="b"/>
              <a:pathLst>
                <a:path w="725" h="2981" extrusionOk="0">
                  <a:moveTo>
                    <a:pt x="364" y="1"/>
                  </a:moveTo>
                  <a:cubicBezTo>
                    <a:pt x="214" y="1"/>
                    <a:pt x="64" y="98"/>
                    <a:pt x="60" y="293"/>
                  </a:cubicBezTo>
                  <a:cubicBezTo>
                    <a:pt x="54" y="707"/>
                    <a:pt x="50" y="1120"/>
                    <a:pt x="44" y="1530"/>
                  </a:cubicBezTo>
                  <a:cubicBezTo>
                    <a:pt x="41" y="1735"/>
                    <a:pt x="37" y="1937"/>
                    <a:pt x="34" y="2139"/>
                  </a:cubicBezTo>
                  <a:cubicBezTo>
                    <a:pt x="30" y="2373"/>
                    <a:pt x="1" y="2608"/>
                    <a:pt x="100" y="2830"/>
                  </a:cubicBezTo>
                  <a:cubicBezTo>
                    <a:pt x="145" y="2931"/>
                    <a:pt x="254" y="2981"/>
                    <a:pt x="364" y="2981"/>
                  </a:cubicBezTo>
                  <a:cubicBezTo>
                    <a:pt x="474" y="2981"/>
                    <a:pt x="585" y="2931"/>
                    <a:pt x="629" y="2830"/>
                  </a:cubicBezTo>
                  <a:cubicBezTo>
                    <a:pt x="725" y="2615"/>
                    <a:pt x="695" y="2390"/>
                    <a:pt x="692" y="2162"/>
                  </a:cubicBezTo>
                  <a:cubicBezTo>
                    <a:pt x="692" y="1950"/>
                    <a:pt x="689" y="1742"/>
                    <a:pt x="685" y="1530"/>
                  </a:cubicBezTo>
                  <a:cubicBezTo>
                    <a:pt x="679" y="1120"/>
                    <a:pt x="672" y="707"/>
                    <a:pt x="669" y="293"/>
                  </a:cubicBezTo>
                  <a:cubicBezTo>
                    <a:pt x="666" y="98"/>
                    <a:pt x="515" y="1"/>
                    <a:pt x="36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198817" y="224175"/>
              <a:ext cx="76665" cy="315226"/>
            </a:xfrm>
            <a:custGeom>
              <a:avLst/>
              <a:gdLst/>
              <a:ahLst/>
              <a:cxnLst/>
              <a:rect l="l" t="t" r="r" b="b"/>
              <a:pathLst>
                <a:path w="725" h="2981" extrusionOk="0">
                  <a:moveTo>
                    <a:pt x="364" y="1"/>
                  </a:moveTo>
                  <a:cubicBezTo>
                    <a:pt x="214" y="1"/>
                    <a:pt x="64" y="98"/>
                    <a:pt x="60" y="293"/>
                  </a:cubicBezTo>
                  <a:cubicBezTo>
                    <a:pt x="54" y="707"/>
                    <a:pt x="50" y="1120"/>
                    <a:pt x="44" y="1530"/>
                  </a:cubicBezTo>
                  <a:cubicBezTo>
                    <a:pt x="41" y="1735"/>
                    <a:pt x="37" y="1937"/>
                    <a:pt x="34" y="2139"/>
                  </a:cubicBezTo>
                  <a:cubicBezTo>
                    <a:pt x="30" y="2373"/>
                    <a:pt x="1" y="2608"/>
                    <a:pt x="100" y="2830"/>
                  </a:cubicBezTo>
                  <a:cubicBezTo>
                    <a:pt x="145" y="2931"/>
                    <a:pt x="254" y="2981"/>
                    <a:pt x="364" y="2981"/>
                  </a:cubicBezTo>
                  <a:cubicBezTo>
                    <a:pt x="474" y="2981"/>
                    <a:pt x="585" y="2931"/>
                    <a:pt x="629" y="2830"/>
                  </a:cubicBezTo>
                  <a:cubicBezTo>
                    <a:pt x="725" y="2615"/>
                    <a:pt x="695" y="2390"/>
                    <a:pt x="692" y="2162"/>
                  </a:cubicBezTo>
                  <a:cubicBezTo>
                    <a:pt x="692" y="1950"/>
                    <a:pt x="689" y="1742"/>
                    <a:pt x="685" y="1530"/>
                  </a:cubicBezTo>
                  <a:cubicBezTo>
                    <a:pt x="679" y="1120"/>
                    <a:pt x="672" y="707"/>
                    <a:pt x="669" y="293"/>
                  </a:cubicBezTo>
                  <a:cubicBezTo>
                    <a:pt x="666" y="98"/>
                    <a:pt x="515" y="1"/>
                    <a:pt x="36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6204200" y="4641025"/>
              <a:ext cx="57801" cy="237653"/>
            </a:xfrm>
            <a:custGeom>
              <a:avLst/>
              <a:gdLst/>
              <a:ahLst/>
              <a:cxnLst/>
              <a:rect l="l" t="t" r="r" b="b"/>
              <a:pathLst>
                <a:path w="725" h="2981" extrusionOk="0">
                  <a:moveTo>
                    <a:pt x="364" y="1"/>
                  </a:moveTo>
                  <a:cubicBezTo>
                    <a:pt x="214" y="1"/>
                    <a:pt x="64" y="98"/>
                    <a:pt x="60" y="293"/>
                  </a:cubicBezTo>
                  <a:cubicBezTo>
                    <a:pt x="54" y="707"/>
                    <a:pt x="50" y="1120"/>
                    <a:pt x="44" y="1530"/>
                  </a:cubicBezTo>
                  <a:cubicBezTo>
                    <a:pt x="41" y="1735"/>
                    <a:pt x="37" y="1937"/>
                    <a:pt x="34" y="2139"/>
                  </a:cubicBezTo>
                  <a:cubicBezTo>
                    <a:pt x="30" y="2373"/>
                    <a:pt x="1" y="2608"/>
                    <a:pt x="100" y="2830"/>
                  </a:cubicBezTo>
                  <a:cubicBezTo>
                    <a:pt x="145" y="2931"/>
                    <a:pt x="254" y="2981"/>
                    <a:pt x="364" y="2981"/>
                  </a:cubicBezTo>
                  <a:cubicBezTo>
                    <a:pt x="474" y="2981"/>
                    <a:pt x="585" y="2931"/>
                    <a:pt x="629" y="2830"/>
                  </a:cubicBezTo>
                  <a:cubicBezTo>
                    <a:pt x="725" y="2615"/>
                    <a:pt x="695" y="2390"/>
                    <a:pt x="692" y="2162"/>
                  </a:cubicBezTo>
                  <a:cubicBezTo>
                    <a:pt x="692" y="1950"/>
                    <a:pt x="689" y="1742"/>
                    <a:pt x="685" y="1530"/>
                  </a:cubicBezTo>
                  <a:cubicBezTo>
                    <a:pt x="679" y="1120"/>
                    <a:pt x="672" y="707"/>
                    <a:pt x="669" y="293"/>
                  </a:cubicBezTo>
                  <a:cubicBezTo>
                    <a:pt x="666" y="98"/>
                    <a:pt x="515" y="1"/>
                    <a:pt x="36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5445925" y="725575"/>
              <a:ext cx="57801" cy="237653"/>
            </a:xfrm>
            <a:custGeom>
              <a:avLst/>
              <a:gdLst/>
              <a:ahLst/>
              <a:cxnLst/>
              <a:rect l="l" t="t" r="r" b="b"/>
              <a:pathLst>
                <a:path w="725" h="2981" extrusionOk="0">
                  <a:moveTo>
                    <a:pt x="364" y="1"/>
                  </a:moveTo>
                  <a:cubicBezTo>
                    <a:pt x="214" y="1"/>
                    <a:pt x="64" y="98"/>
                    <a:pt x="60" y="293"/>
                  </a:cubicBezTo>
                  <a:cubicBezTo>
                    <a:pt x="54" y="707"/>
                    <a:pt x="50" y="1120"/>
                    <a:pt x="44" y="1530"/>
                  </a:cubicBezTo>
                  <a:cubicBezTo>
                    <a:pt x="41" y="1735"/>
                    <a:pt x="37" y="1937"/>
                    <a:pt x="34" y="2139"/>
                  </a:cubicBezTo>
                  <a:cubicBezTo>
                    <a:pt x="30" y="2373"/>
                    <a:pt x="1" y="2608"/>
                    <a:pt x="100" y="2830"/>
                  </a:cubicBezTo>
                  <a:cubicBezTo>
                    <a:pt x="145" y="2931"/>
                    <a:pt x="254" y="2981"/>
                    <a:pt x="364" y="2981"/>
                  </a:cubicBezTo>
                  <a:cubicBezTo>
                    <a:pt x="474" y="2981"/>
                    <a:pt x="585" y="2931"/>
                    <a:pt x="629" y="2830"/>
                  </a:cubicBezTo>
                  <a:cubicBezTo>
                    <a:pt x="725" y="2615"/>
                    <a:pt x="695" y="2390"/>
                    <a:pt x="692" y="2162"/>
                  </a:cubicBezTo>
                  <a:cubicBezTo>
                    <a:pt x="692" y="1950"/>
                    <a:pt x="689" y="1742"/>
                    <a:pt x="685" y="1530"/>
                  </a:cubicBezTo>
                  <a:cubicBezTo>
                    <a:pt x="679" y="1120"/>
                    <a:pt x="672" y="707"/>
                    <a:pt x="669" y="293"/>
                  </a:cubicBezTo>
                  <a:cubicBezTo>
                    <a:pt x="666" y="98"/>
                    <a:pt x="515" y="1"/>
                    <a:pt x="36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7042175" y="262963"/>
              <a:ext cx="57801" cy="237653"/>
            </a:xfrm>
            <a:custGeom>
              <a:avLst/>
              <a:gdLst/>
              <a:ahLst/>
              <a:cxnLst/>
              <a:rect l="l" t="t" r="r" b="b"/>
              <a:pathLst>
                <a:path w="725" h="2981" extrusionOk="0">
                  <a:moveTo>
                    <a:pt x="364" y="1"/>
                  </a:moveTo>
                  <a:cubicBezTo>
                    <a:pt x="214" y="1"/>
                    <a:pt x="64" y="98"/>
                    <a:pt x="60" y="293"/>
                  </a:cubicBezTo>
                  <a:cubicBezTo>
                    <a:pt x="54" y="707"/>
                    <a:pt x="50" y="1120"/>
                    <a:pt x="44" y="1530"/>
                  </a:cubicBezTo>
                  <a:cubicBezTo>
                    <a:pt x="41" y="1735"/>
                    <a:pt x="37" y="1937"/>
                    <a:pt x="34" y="2139"/>
                  </a:cubicBezTo>
                  <a:cubicBezTo>
                    <a:pt x="30" y="2373"/>
                    <a:pt x="1" y="2608"/>
                    <a:pt x="100" y="2830"/>
                  </a:cubicBezTo>
                  <a:cubicBezTo>
                    <a:pt x="145" y="2931"/>
                    <a:pt x="254" y="2981"/>
                    <a:pt x="364" y="2981"/>
                  </a:cubicBezTo>
                  <a:cubicBezTo>
                    <a:pt x="474" y="2981"/>
                    <a:pt x="585" y="2931"/>
                    <a:pt x="629" y="2830"/>
                  </a:cubicBezTo>
                  <a:cubicBezTo>
                    <a:pt x="725" y="2615"/>
                    <a:pt x="695" y="2390"/>
                    <a:pt x="692" y="2162"/>
                  </a:cubicBezTo>
                  <a:cubicBezTo>
                    <a:pt x="692" y="1950"/>
                    <a:pt x="689" y="1742"/>
                    <a:pt x="685" y="1530"/>
                  </a:cubicBezTo>
                  <a:cubicBezTo>
                    <a:pt x="679" y="1120"/>
                    <a:pt x="672" y="707"/>
                    <a:pt x="669" y="293"/>
                  </a:cubicBezTo>
                  <a:cubicBezTo>
                    <a:pt x="666" y="98"/>
                    <a:pt x="515" y="1"/>
                    <a:pt x="36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4432700" y="295998"/>
              <a:ext cx="57801" cy="150622"/>
            </a:xfrm>
            <a:custGeom>
              <a:avLst/>
              <a:gdLst/>
              <a:ahLst/>
              <a:cxnLst/>
              <a:rect l="l" t="t" r="r" b="b"/>
              <a:pathLst>
                <a:path w="725" h="2981" extrusionOk="0">
                  <a:moveTo>
                    <a:pt x="364" y="1"/>
                  </a:moveTo>
                  <a:cubicBezTo>
                    <a:pt x="214" y="1"/>
                    <a:pt x="64" y="98"/>
                    <a:pt x="60" y="293"/>
                  </a:cubicBezTo>
                  <a:cubicBezTo>
                    <a:pt x="54" y="707"/>
                    <a:pt x="50" y="1120"/>
                    <a:pt x="44" y="1530"/>
                  </a:cubicBezTo>
                  <a:cubicBezTo>
                    <a:pt x="41" y="1735"/>
                    <a:pt x="37" y="1937"/>
                    <a:pt x="34" y="2139"/>
                  </a:cubicBezTo>
                  <a:cubicBezTo>
                    <a:pt x="30" y="2373"/>
                    <a:pt x="1" y="2608"/>
                    <a:pt x="100" y="2830"/>
                  </a:cubicBezTo>
                  <a:cubicBezTo>
                    <a:pt x="145" y="2931"/>
                    <a:pt x="254" y="2981"/>
                    <a:pt x="364" y="2981"/>
                  </a:cubicBezTo>
                  <a:cubicBezTo>
                    <a:pt x="474" y="2981"/>
                    <a:pt x="585" y="2931"/>
                    <a:pt x="629" y="2830"/>
                  </a:cubicBezTo>
                  <a:cubicBezTo>
                    <a:pt x="725" y="2615"/>
                    <a:pt x="695" y="2390"/>
                    <a:pt x="692" y="2162"/>
                  </a:cubicBezTo>
                  <a:cubicBezTo>
                    <a:pt x="692" y="1950"/>
                    <a:pt x="689" y="1742"/>
                    <a:pt x="685" y="1530"/>
                  </a:cubicBezTo>
                  <a:cubicBezTo>
                    <a:pt x="679" y="1120"/>
                    <a:pt x="672" y="707"/>
                    <a:pt x="669" y="293"/>
                  </a:cubicBezTo>
                  <a:cubicBezTo>
                    <a:pt x="666" y="98"/>
                    <a:pt x="515" y="1"/>
                    <a:pt x="36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412525" y="3387500"/>
              <a:ext cx="57801" cy="237653"/>
            </a:xfrm>
            <a:custGeom>
              <a:avLst/>
              <a:gdLst/>
              <a:ahLst/>
              <a:cxnLst/>
              <a:rect l="l" t="t" r="r" b="b"/>
              <a:pathLst>
                <a:path w="725" h="2981" extrusionOk="0">
                  <a:moveTo>
                    <a:pt x="364" y="1"/>
                  </a:moveTo>
                  <a:cubicBezTo>
                    <a:pt x="214" y="1"/>
                    <a:pt x="64" y="98"/>
                    <a:pt x="60" y="293"/>
                  </a:cubicBezTo>
                  <a:cubicBezTo>
                    <a:pt x="54" y="707"/>
                    <a:pt x="50" y="1120"/>
                    <a:pt x="44" y="1530"/>
                  </a:cubicBezTo>
                  <a:cubicBezTo>
                    <a:pt x="41" y="1735"/>
                    <a:pt x="37" y="1937"/>
                    <a:pt x="34" y="2139"/>
                  </a:cubicBezTo>
                  <a:cubicBezTo>
                    <a:pt x="30" y="2373"/>
                    <a:pt x="1" y="2608"/>
                    <a:pt x="100" y="2830"/>
                  </a:cubicBezTo>
                  <a:cubicBezTo>
                    <a:pt x="145" y="2931"/>
                    <a:pt x="254" y="2981"/>
                    <a:pt x="364" y="2981"/>
                  </a:cubicBezTo>
                  <a:cubicBezTo>
                    <a:pt x="474" y="2981"/>
                    <a:pt x="585" y="2931"/>
                    <a:pt x="629" y="2830"/>
                  </a:cubicBezTo>
                  <a:cubicBezTo>
                    <a:pt x="725" y="2615"/>
                    <a:pt x="695" y="2390"/>
                    <a:pt x="692" y="2162"/>
                  </a:cubicBezTo>
                  <a:cubicBezTo>
                    <a:pt x="692" y="1950"/>
                    <a:pt x="689" y="1742"/>
                    <a:pt x="685" y="1530"/>
                  </a:cubicBezTo>
                  <a:cubicBezTo>
                    <a:pt x="679" y="1120"/>
                    <a:pt x="672" y="707"/>
                    <a:pt x="669" y="293"/>
                  </a:cubicBezTo>
                  <a:cubicBezTo>
                    <a:pt x="666" y="98"/>
                    <a:pt x="515" y="1"/>
                    <a:pt x="36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7864950" y="4734175"/>
              <a:ext cx="57801" cy="237653"/>
            </a:xfrm>
            <a:custGeom>
              <a:avLst/>
              <a:gdLst/>
              <a:ahLst/>
              <a:cxnLst/>
              <a:rect l="l" t="t" r="r" b="b"/>
              <a:pathLst>
                <a:path w="725" h="2981" extrusionOk="0">
                  <a:moveTo>
                    <a:pt x="364" y="1"/>
                  </a:moveTo>
                  <a:cubicBezTo>
                    <a:pt x="214" y="1"/>
                    <a:pt x="64" y="98"/>
                    <a:pt x="60" y="293"/>
                  </a:cubicBezTo>
                  <a:cubicBezTo>
                    <a:pt x="54" y="707"/>
                    <a:pt x="50" y="1120"/>
                    <a:pt x="44" y="1530"/>
                  </a:cubicBezTo>
                  <a:cubicBezTo>
                    <a:pt x="41" y="1735"/>
                    <a:pt x="37" y="1937"/>
                    <a:pt x="34" y="2139"/>
                  </a:cubicBezTo>
                  <a:cubicBezTo>
                    <a:pt x="30" y="2373"/>
                    <a:pt x="1" y="2608"/>
                    <a:pt x="100" y="2830"/>
                  </a:cubicBezTo>
                  <a:cubicBezTo>
                    <a:pt x="145" y="2931"/>
                    <a:pt x="254" y="2981"/>
                    <a:pt x="364" y="2981"/>
                  </a:cubicBezTo>
                  <a:cubicBezTo>
                    <a:pt x="474" y="2981"/>
                    <a:pt x="585" y="2931"/>
                    <a:pt x="629" y="2830"/>
                  </a:cubicBezTo>
                  <a:cubicBezTo>
                    <a:pt x="725" y="2615"/>
                    <a:pt x="695" y="2390"/>
                    <a:pt x="692" y="2162"/>
                  </a:cubicBezTo>
                  <a:cubicBezTo>
                    <a:pt x="692" y="1950"/>
                    <a:pt x="689" y="1742"/>
                    <a:pt x="685" y="1530"/>
                  </a:cubicBezTo>
                  <a:cubicBezTo>
                    <a:pt x="679" y="1120"/>
                    <a:pt x="672" y="707"/>
                    <a:pt x="669" y="293"/>
                  </a:cubicBezTo>
                  <a:cubicBezTo>
                    <a:pt x="666" y="98"/>
                    <a:pt x="515" y="1"/>
                    <a:pt x="36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3515025" y="4604088"/>
              <a:ext cx="57801" cy="237653"/>
            </a:xfrm>
            <a:custGeom>
              <a:avLst/>
              <a:gdLst/>
              <a:ahLst/>
              <a:cxnLst/>
              <a:rect l="l" t="t" r="r" b="b"/>
              <a:pathLst>
                <a:path w="725" h="2981" extrusionOk="0">
                  <a:moveTo>
                    <a:pt x="364" y="1"/>
                  </a:moveTo>
                  <a:cubicBezTo>
                    <a:pt x="214" y="1"/>
                    <a:pt x="64" y="98"/>
                    <a:pt x="60" y="293"/>
                  </a:cubicBezTo>
                  <a:cubicBezTo>
                    <a:pt x="54" y="707"/>
                    <a:pt x="50" y="1120"/>
                    <a:pt x="44" y="1530"/>
                  </a:cubicBezTo>
                  <a:cubicBezTo>
                    <a:pt x="41" y="1735"/>
                    <a:pt x="37" y="1937"/>
                    <a:pt x="34" y="2139"/>
                  </a:cubicBezTo>
                  <a:cubicBezTo>
                    <a:pt x="30" y="2373"/>
                    <a:pt x="1" y="2608"/>
                    <a:pt x="100" y="2830"/>
                  </a:cubicBezTo>
                  <a:cubicBezTo>
                    <a:pt x="145" y="2931"/>
                    <a:pt x="254" y="2981"/>
                    <a:pt x="364" y="2981"/>
                  </a:cubicBezTo>
                  <a:cubicBezTo>
                    <a:pt x="474" y="2981"/>
                    <a:pt x="585" y="2931"/>
                    <a:pt x="629" y="2830"/>
                  </a:cubicBezTo>
                  <a:cubicBezTo>
                    <a:pt x="725" y="2615"/>
                    <a:pt x="695" y="2390"/>
                    <a:pt x="692" y="2162"/>
                  </a:cubicBezTo>
                  <a:cubicBezTo>
                    <a:pt x="692" y="1950"/>
                    <a:pt x="689" y="1742"/>
                    <a:pt x="685" y="1530"/>
                  </a:cubicBezTo>
                  <a:cubicBezTo>
                    <a:pt x="679" y="1120"/>
                    <a:pt x="672" y="707"/>
                    <a:pt x="669" y="293"/>
                  </a:cubicBezTo>
                  <a:cubicBezTo>
                    <a:pt x="666" y="98"/>
                    <a:pt x="515" y="1"/>
                    <a:pt x="36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" name="Google Shape;23;p2"/>
          <p:cNvSpPr txBox="1">
            <a:spLocks noGrp="1"/>
          </p:cNvSpPr>
          <p:nvPr>
            <p:ph type="ctrTitle"/>
          </p:nvPr>
        </p:nvSpPr>
        <p:spPr>
          <a:xfrm>
            <a:off x="703800" y="1084850"/>
            <a:ext cx="5060400" cy="2744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24" name="Google Shape;24;p2"/>
          <p:cNvSpPr txBox="1">
            <a:spLocks noGrp="1"/>
          </p:cNvSpPr>
          <p:nvPr>
            <p:ph type="subTitle" idx="1"/>
          </p:nvPr>
        </p:nvSpPr>
        <p:spPr>
          <a:xfrm>
            <a:off x="703799" y="3711200"/>
            <a:ext cx="4108800" cy="47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bg>
      <p:bgPr>
        <a:solidFill>
          <a:schemeClr val="dk1"/>
        </a:solidFill>
        <a:effectLst/>
      </p:bgPr>
    </p:bg>
    <p:spTree>
      <p:nvGrpSpPr>
        <p:cNvPr id="1" name="Shape 7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6" name="Google Shape;726;p14"/>
          <p:cNvSpPr txBox="1">
            <a:spLocks noGrp="1"/>
          </p:cNvSpPr>
          <p:nvPr>
            <p:ph type="title"/>
          </p:nvPr>
        </p:nvSpPr>
        <p:spPr>
          <a:xfrm>
            <a:off x="3031200" y="3115663"/>
            <a:ext cx="4360200" cy="53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727" name="Google Shape;727;p14"/>
          <p:cNvSpPr txBox="1">
            <a:spLocks noGrp="1"/>
          </p:cNvSpPr>
          <p:nvPr>
            <p:ph type="subTitle" idx="1"/>
          </p:nvPr>
        </p:nvSpPr>
        <p:spPr>
          <a:xfrm>
            <a:off x="1752600" y="1511325"/>
            <a:ext cx="5638800" cy="147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2800"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728" name="Google Shape;728;p14"/>
          <p:cNvSpPr/>
          <p:nvPr/>
        </p:nvSpPr>
        <p:spPr>
          <a:xfrm flipH="1">
            <a:off x="799165" y="233910"/>
            <a:ext cx="137328" cy="132816"/>
          </a:xfrm>
          <a:custGeom>
            <a:avLst/>
            <a:gdLst/>
            <a:ahLst/>
            <a:cxnLst/>
            <a:rect l="l" t="t" r="r" b="b"/>
            <a:pathLst>
              <a:path w="2435" h="2355" extrusionOk="0">
                <a:moveTo>
                  <a:pt x="1219" y="0"/>
                </a:moveTo>
                <a:cubicBezTo>
                  <a:pt x="1140" y="0"/>
                  <a:pt x="1060" y="40"/>
                  <a:pt x="1015" y="120"/>
                </a:cubicBezTo>
                <a:lnTo>
                  <a:pt x="747" y="613"/>
                </a:lnTo>
                <a:cubicBezTo>
                  <a:pt x="726" y="651"/>
                  <a:pt x="691" y="683"/>
                  <a:pt x="653" y="707"/>
                </a:cubicBezTo>
                <a:lnTo>
                  <a:pt x="161" y="974"/>
                </a:lnTo>
                <a:cubicBezTo>
                  <a:pt x="1" y="1061"/>
                  <a:pt x="1" y="1293"/>
                  <a:pt x="161" y="1380"/>
                </a:cubicBezTo>
                <a:lnTo>
                  <a:pt x="653" y="1651"/>
                </a:lnTo>
                <a:cubicBezTo>
                  <a:pt x="691" y="1672"/>
                  <a:pt x="726" y="1703"/>
                  <a:pt x="747" y="1741"/>
                </a:cubicBezTo>
                <a:lnTo>
                  <a:pt x="1015" y="2234"/>
                </a:lnTo>
                <a:cubicBezTo>
                  <a:pt x="1060" y="2314"/>
                  <a:pt x="1140" y="2354"/>
                  <a:pt x="1219" y="2354"/>
                </a:cubicBezTo>
                <a:cubicBezTo>
                  <a:pt x="1298" y="2354"/>
                  <a:pt x="1377" y="2314"/>
                  <a:pt x="1421" y="2234"/>
                </a:cubicBezTo>
                <a:lnTo>
                  <a:pt x="1691" y="1741"/>
                </a:lnTo>
                <a:cubicBezTo>
                  <a:pt x="1712" y="1703"/>
                  <a:pt x="1744" y="1672"/>
                  <a:pt x="1782" y="1651"/>
                </a:cubicBezTo>
                <a:lnTo>
                  <a:pt x="2275" y="1380"/>
                </a:lnTo>
                <a:cubicBezTo>
                  <a:pt x="2435" y="1293"/>
                  <a:pt x="2435" y="1061"/>
                  <a:pt x="2275" y="974"/>
                </a:cubicBezTo>
                <a:lnTo>
                  <a:pt x="1782" y="707"/>
                </a:lnTo>
                <a:cubicBezTo>
                  <a:pt x="1744" y="683"/>
                  <a:pt x="1712" y="651"/>
                  <a:pt x="1691" y="613"/>
                </a:cubicBezTo>
                <a:lnTo>
                  <a:pt x="1421" y="120"/>
                </a:lnTo>
                <a:cubicBezTo>
                  <a:pt x="1377" y="40"/>
                  <a:pt x="1298" y="0"/>
                  <a:pt x="1219" y="0"/>
                </a:cubicBezTo>
                <a:close/>
              </a:path>
            </a:pathLst>
          </a:custGeom>
          <a:solidFill>
            <a:srgbClr val="FFF7C4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9" name="Google Shape;729;p14"/>
          <p:cNvSpPr/>
          <p:nvPr/>
        </p:nvSpPr>
        <p:spPr>
          <a:xfrm flipH="1">
            <a:off x="690259" y="168883"/>
            <a:ext cx="77208" cy="74670"/>
          </a:xfrm>
          <a:custGeom>
            <a:avLst/>
            <a:gdLst/>
            <a:ahLst/>
            <a:cxnLst/>
            <a:rect l="l" t="t" r="r" b="b"/>
            <a:pathLst>
              <a:path w="1369" h="1324" extrusionOk="0">
                <a:moveTo>
                  <a:pt x="684" y="0"/>
                </a:moveTo>
                <a:cubicBezTo>
                  <a:pt x="639" y="0"/>
                  <a:pt x="594" y="23"/>
                  <a:pt x="569" y="68"/>
                </a:cubicBezTo>
                <a:lnTo>
                  <a:pt x="420" y="346"/>
                </a:lnTo>
                <a:cubicBezTo>
                  <a:pt x="406" y="367"/>
                  <a:pt x="389" y="384"/>
                  <a:pt x="368" y="394"/>
                </a:cubicBezTo>
                <a:lnTo>
                  <a:pt x="90" y="547"/>
                </a:lnTo>
                <a:cubicBezTo>
                  <a:pt x="0" y="596"/>
                  <a:pt x="0" y="724"/>
                  <a:pt x="90" y="777"/>
                </a:cubicBezTo>
                <a:lnTo>
                  <a:pt x="368" y="926"/>
                </a:lnTo>
                <a:cubicBezTo>
                  <a:pt x="389" y="940"/>
                  <a:pt x="406" y="957"/>
                  <a:pt x="420" y="977"/>
                </a:cubicBezTo>
                <a:lnTo>
                  <a:pt x="569" y="1256"/>
                </a:lnTo>
                <a:cubicBezTo>
                  <a:pt x="594" y="1301"/>
                  <a:pt x="639" y="1323"/>
                  <a:pt x="684" y="1323"/>
                </a:cubicBezTo>
                <a:cubicBezTo>
                  <a:pt x="729" y="1323"/>
                  <a:pt x="774" y="1301"/>
                  <a:pt x="798" y="1256"/>
                </a:cubicBezTo>
                <a:lnTo>
                  <a:pt x="948" y="977"/>
                </a:lnTo>
                <a:cubicBezTo>
                  <a:pt x="962" y="957"/>
                  <a:pt x="979" y="940"/>
                  <a:pt x="1000" y="926"/>
                </a:cubicBezTo>
                <a:lnTo>
                  <a:pt x="1278" y="777"/>
                </a:lnTo>
                <a:cubicBezTo>
                  <a:pt x="1368" y="724"/>
                  <a:pt x="1368" y="596"/>
                  <a:pt x="1278" y="547"/>
                </a:cubicBezTo>
                <a:lnTo>
                  <a:pt x="1000" y="394"/>
                </a:lnTo>
                <a:cubicBezTo>
                  <a:pt x="979" y="384"/>
                  <a:pt x="962" y="367"/>
                  <a:pt x="948" y="346"/>
                </a:cubicBezTo>
                <a:lnTo>
                  <a:pt x="798" y="68"/>
                </a:lnTo>
                <a:cubicBezTo>
                  <a:pt x="774" y="23"/>
                  <a:pt x="729" y="0"/>
                  <a:pt x="684" y="0"/>
                </a:cubicBezTo>
                <a:close/>
              </a:path>
            </a:pathLst>
          </a:custGeom>
          <a:solidFill>
            <a:srgbClr val="FFF7C4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0" name="Google Shape;730;p14"/>
          <p:cNvSpPr/>
          <p:nvPr/>
        </p:nvSpPr>
        <p:spPr>
          <a:xfrm flipH="1">
            <a:off x="8901165" y="4303047"/>
            <a:ext cx="137328" cy="132816"/>
          </a:xfrm>
          <a:custGeom>
            <a:avLst/>
            <a:gdLst/>
            <a:ahLst/>
            <a:cxnLst/>
            <a:rect l="l" t="t" r="r" b="b"/>
            <a:pathLst>
              <a:path w="2435" h="2355" extrusionOk="0">
                <a:moveTo>
                  <a:pt x="1219" y="0"/>
                </a:moveTo>
                <a:cubicBezTo>
                  <a:pt x="1140" y="0"/>
                  <a:pt x="1060" y="40"/>
                  <a:pt x="1015" y="120"/>
                </a:cubicBezTo>
                <a:lnTo>
                  <a:pt x="747" y="613"/>
                </a:lnTo>
                <a:cubicBezTo>
                  <a:pt x="726" y="651"/>
                  <a:pt x="691" y="683"/>
                  <a:pt x="653" y="707"/>
                </a:cubicBezTo>
                <a:lnTo>
                  <a:pt x="161" y="974"/>
                </a:lnTo>
                <a:cubicBezTo>
                  <a:pt x="1" y="1061"/>
                  <a:pt x="1" y="1293"/>
                  <a:pt x="161" y="1380"/>
                </a:cubicBezTo>
                <a:lnTo>
                  <a:pt x="653" y="1651"/>
                </a:lnTo>
                <a:cubicBezTo>
                  <a:pt x="691" y="1672"/>
                  <a:pt x="726" y="1703"/>
                  <a:pt x="747" y="1741"/>
                </a:cubicBezTo>
                <a:lnTo>
                  <a:pt x="1015" y="2234"/>
                </a:lnTo>
                <a:cubicBezTo>
                  <a:pt x="1060" y="2314"/>
                  <a:pt x="1140" y="2354"/>
                  <a:pt x="1219" y="2354"/>
                </a:cubicBezTo>
                <a:cubicBezTo>
                  <a:pt x="1298" y="2354"/>
                  <a:pt x="1377" y="2314"/>
                  <a:pt x="1421" y="2234"/>
                </a:cubicBezTo>
                <a:lnTo>
                  <a:pt x="1691" y="1741"/>
                </a:lnTo>
                <a:cubicBezTo>
                  <a:pt x="1712" y="1703"/>
                  <a:pt x="1744" y="1672"/>
                  <a:pt x="1782" y="1651"/>
                </a:cubicBezTo>
                <a:lnTo>
                  <a:pt x="2275" y="1380"/>
                </a:lnTo>
                <a:cubicBezTo>
                  <a:pt x="2435" y="1293"/>
                  <a:pt x="2435" y="1061"/>
                  <a:pt x="2275" y="974"/>
                </a:cubicBezTo>
                <a:lnTo>
                  <a:pt x="1782" y="707"/>
                </a:lnTo>
                <a:cubicBezTo>
                  <a:pt x="1744" y="683"/>
                  <a:pt x="1712" y="651"/>
                  <a:pt x="1691" y="613"/>
                </a:cubicBezTo>
                <a:lnTo>
                  <a:pt x="1421" y="120"/>
                </a:lnTo>
                <a:cubicBezTo>
                  <a:pt x="1377" y="40"/>
                  <a:pt x="1298" y="0"/>
                  <a:pt x="1219" y="0"/>
                </a:cubicBezTo>
                <a:close/>
              </a:path>
            </a:pathLst>
          </a:custGeom>
          <a:solidFill>
            <a:srgbClr val="FFF7C4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1" name="Google Shape;731;p14"/>
          <p:cNvSpPr/>
          <p:nvPr/>
        </p:nvSpPr>
        <p:spPr>
          <a:xfrm flipH="1">
            <a:off x="8715647" y="4435874"/>
            <a:ext cx="77226" cy="74695"/>
          </a:xfrm>
          <a:custGeom>
            <a:avLst/>
            <a:gdLst/>
            <a:ahLst/>
            <a:cxnLst/>
            <a:rect l="l" t="t" r="r" b="b"/>
            <a:pathLst>
              <a:path w="2435" h="2355" extrusionOk="0">
                <a:moveTo>
                  <a:pt x="1219" y="0"/>
                </a:moveTo>
                <a:cubicBezTo>
                  <a:pt x="1140" y="0"/>
                  <a:pt x="1060" y="40"/>
                  <a:pt x="1015" y="120"/>
                </a:cubicBezTo>
                <a:lnTo>
                  <a:pt x="747" y="613"/>
                </a:lnTo>
                <a:cubicBezTo>
                  <a:pt x="726" y="651"/>
                  <a:pt x="691" y="683"/>
                  <a:pt x="653" y="707"/>
                </a:cubicBezTo>
                <a:lnTo>
                  <a:pt x="161" y="974"/>
                </a:lnTo>
                <a:cubicBezTo>
                  <a:pt x="1" y="1061"/>
                  <a:pt x="1" y="1293"/>
                  <a:pt x="161" y="1380"/>
                </a:cubicBezTo>
                <a:lnTo>
                  <a:pt x="653" y="1651"/>
                </a:lnTo>
                <a:cubicBezTo>
                  <a:pt x="691" y="1672"/>
                  <a:pt x="726" y="1703"/>
                  <a:pt x="747" y="1741"/>
                </a:cubicBezTo>
                <a:lnTo>
                  <a:pt x="1015" y="2234"/>
                </a:lnTo>
                <a:cubicBezTo>
                  <a:pt x="1060" y="2314"/>
                  <a:pt x="1140" y="2354"/>
                  <a:pt x="1219" y="2354"/>
                </a:cubicBezTo>
                <a:cubicBezTo>
                  <a:pt x="1298" y="2354"/>
                  <a:pt x="1377" y="2314"/>
                  <a:pt x="1421" y="2234"/>
                </a:cubicBezTo>
                <a:lnTo>
                  <a:pt x="1691" y="1741"/>
                </a:lnTo>
                <a:cubicBezTo>
                  <a:pt x="1712" y="1703"/>
                  <a:pt x="1744" y="1672"/>
                  <a:pt x="1782" y="1651"/>
                </a:cubicBezTo>
                <a:lnTo>
                  <a:pt x="2275" y="1380"/>
                </a:lnTo>
                <a:cubicBezTo>
                  <a:pt x="2435" y="1293"/>
                  <a:pt x="2435" y="1061"/>
                  <a:pt x="2275" y="974"/>
                </a:cubicBezTo>
                <a:lnTo>
                  <a:pt x="1782" y="707"/>
                </a:lnTo>
                <a:cubicBezTo>
                  <a:pt x="1744" y="683"/>
                  <a:pt x="1712" y="651"/>
                  <a:pt x="1691" y="613"/>
                </a:cubicBezTo>
                <a:lnTo>
                  <a:pt x="1421" y="120"/>
                </a:lnTo>
                <a:cubicBezTo>
                  <a:pt x="1377" y="40"/>
                  <a:pt x="1298" y="0"/>
                  <a:pt x="1219" y="0"/>
                </a:cubicBezTo>
                <a:close/>
              </a:path>
            </a:pathLst>
          </a:custGeom>
          <a:solidFill>
            <a:srgbClr val="FFF7C4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2" name="Google Shape;732;p14"/>
          <p:cNvSpPr/>
          <p:nvPr/>
        </p:nvSpPr>
        <p:spPr>
          <a:xfrm flipH="1">
            <a:off x="3612548" y="186691"/>
            <a:ext cx="216721" cy="209589"/>
          </a:xfrm>
          <a:custGeom>
            <a:avLst/>
            <a:gdLst/>
            <a:ahLst/>
            <a:cxnLst/>
            <a:rect l="l" t="t" r="r" b="b"/>
            <a:pathLst>
              <a:path w="2435" h="2355" extrusionOk="0">
                <a:moveTo>
                  <a:pt x="1219" y="0"/>
                </a:moveTo>
                <a:cubicBezTo>
                  <a:pt x="1140" y="0"/>
                  <a:pt x="1060" y="40"/>
                  <a:pt x="1015" y="120"/>
                </a:cubicBezTo>
                <a:lnTo>
                  <a:pt x="747" y="613"/>
                </a:lnTo>
                <a:cubicBezTo>
                  <a:pt x="726" y="651"/>
                  <a:pt x="691" y="683"/>
                  <a:pt x="653" y="707"/>
                </a:cubicBezTo>
                <a:lnTo>
                  <a:pt x="161" y="974"/>
                </a:lnTo>
                <a:cubicBezTo>
                  <a:pt x="1" y="1061"/>
                  <a:pt x="1" y="1293"/>
                  <a:pt x="161" y="1380"/>
                </a:cubicBezTo>
                <a:lnTo>
                  <a:pt x="653" y="1651"/>
                </a:lnTo>
                <a:cubicBezTo>
                  <a:pt x="691" y="1672"/>
                  <a:pt x="726" y="1703"/>
                  <a:pt x="747" y="1741"/>
                </a:cubicBezTo>
                <a:lnTo>
                  <a:pt x="1015" y="2234"/>
                </a:lnTo>
                <a:cubicBezTo>
                  <a:pt x="1060" y="2314"/>
                  <a:pt x="1140" y="2354"/>
                  <a:pt x="1219" y="2354"/>
                </a:cubicBezTo>
                <a:cubicBezTo>
                  <a:pt x="1298" y="2354"/>
                  <a:pt x="1377" y="2314"/>
                  <a:pt x="1421" y="2234"/>
                </a:cubicBezTo>
                <a:lnTo>
                  <a:pt x="1691" y="1741"/>
                </a:lnTo>
                <a:cubicBezTo>
                  <a:pt x="1712" y="1703"/>
                  <a:pt x="1744" y="1672"/>
                  <a:pt x="1782" y="1651"/>
                </a:cubicBezTo>
                <a:lnTo>
                  <a:pt x="2275" y="1380"/>
                </a:lnTo>
                <a:cubicBezTo>
                  <a:pt x="2435" y="1293"/>
                  <a:pt x="2435" y="1061"/>
                  <a:pt x="2275" y="974"/>
                </a:cubicBezTo>
                <a:lnTo>
                  <a:pt x="1782" y="707"/>
                </a:lnTo>
                <a:cubicBezTo>
                  <a:pt x="1744" y="683"/>
                  <a:pt x="1712" y="651"/>
                  <a:pt x="1691" y="613"/>
                </a:cubicBezTo>
                <a:lnTo>
                  <a:pt x="1421" y="120"/>
                </a:lnTo>
                <a:cubicBezTo>
                  <a:pt x="1377" y="40"/>
                  <a:pt x="1298" y="0"/>
                  <a:pt x="1219" y="0"/>
                </a:cubicBezTo>
                <a:close/>
              </a:path>
            </a:pathLst>
          </a:custGeom>
          <a:solidFill>
            <a:srgbClr val="FFF7C4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3" name="Google Shape;733;p14"/>
          <p:cNvSpPr/>
          <p:nvPr/>
        </p:nvSpPr>
        <p:spPr>
          <a:xfrm flipH="1">
            <a:off x="3754361" y="592272"/>
            <a:ext cx="121872" cy="117874"/>
          </a:xfrm>
          <a:custGeom>
            <a:avLst/>
            <a:gdLst/>
            <a:ahLst/>
            <a:cxnLst/>
            <a:rect l="l" t="t" r="r" b="b"/>
            <a:pathLst>
              <a:path w="2435" h="2355" extrusionOk="0">
                <a:moveTo>
                  <a:pt x="1219" y="0"/>
                </a:moveTo>
                <a:cubicBezTo>
                  <a:pt x="1140" y="0"/>
                  <a:pt x="1060" y="40"/>
                  <a:pt x="1015" y="120"/>
                </a:cubicBezTo>
                <a:lnTo>
                  <a:pt x="747" y="613"/>
                </a:lnTo>
                <a:cubicBezTo>
                  <a:pt x="726" y="651"/>
                  <a:pt x="691" y="683"/>
                  <a:pt x="653" y="707"/>
                </a:cubicBezTo>
                <a:lnTo>
                  <a:pt x="161" y="974"/>
                </a:lnTo>
                <a:cubicBezTo>
                  <a:pt x="1" y="1061"/>
                  <a:pt x="1" y="1293"/>
                  <a:pt x="161" y="1380"/>
                </a:cubicBezTo>
                <a:lnTo>
                  <a:pt x="653" y="1651"/>
                </a:lnTo>
                <a:cubicBezTo>
                  <a:pt x="691" y="1672"/>
                  <a:pt x="726" y="1703"/>
                  <a:pt x="747" y="1741"/>
                </a:cubicBezTo>
                <a:lnTo>
                  <a:pt x="1015" y="2234"/>
                </a:lnTo>
                <a:cubicBezTo>
                  <a:pt x="1060" y="2314"/>
                  <a:pt x="1140" y="2354"/>
                  <a:pt x="1219" y="2354"/>
                </a:cubicBezTo>
                <a:cubicBezTo>
                  <a:pt x="1298" y="2354"/>
                  <a:pt x="1377" y="2314"/>
                  <a:pt x="1421" y="2234"/>
                </a:cubicBezTo>
                <a:lnTo>
                  <a:pt x="1691" y="1741"/>
                </a:lnTo>
                <a:cubicBezTo>
                  <a:pt x="1712" y="1703"/>
                  <a:pt x="1744" y="1672"/>
                  <a:pt x="1782" y="1651"/>
                </a:cubicBezTo>
                <a:lnTo>
                  <a:pt x="2275" y="1380"/>
                </a:lnTo>
                <a:cubicBezTo>
                  <a:pt x="2435" y="1293"/>
                  <a:pt x="2435" y="1061"/>
                  <a:pt x="2275" y="974"/>
                </a:cubicBezTo>
                <a:lnTo>
                  <a:pt x="1782" y="707"/>
                </a:lnTo>
                <a:cubicBezTo>
                  <a:pt x="1744" y="683"/>
                  <a:pt x="1712" y="651"/>
                  <a:pt x="1691" y="613"/>
                </a:cubicBezTo>
                <a:lnTo>
                  <a:pt x="1421" y="120"/>
                </a:lnTo>
                <a:cubicBezTo>
                  <a:pt x="1377" y="40"/>
                  <a:pt x="1298" y="0"/>
                  <a:pt x="1219" y="0"/>
                </a:cubicBezTo>
                <a:close/>
              </a:path>
            </a:pathLst>
          </a:custGeom>
          <a:solidFill>
            <a:srgbClr val="FFF7C4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4" name="Google Shape;734;p14"/>
          <p:cNvSpPr/>
          <p:nvPr/>
        </p:nvSpPr>
        <p:spPr>
          <a:xfrm flipH="1">
            <a:off x="229311" y="1816876"/>
            <a:ext cx="214420" cy="207375"/>
          </a:xfrm>
          <a:custGeom>
            <a:avLst/>
            <a:gdLst/>
            <a:ahLst/>
            <a:cxnLst/>
            <a:rect l="l" t="t" r="r" b="b"/>
            <a:pathLst>
              <a:path w="2435" h="2355" extrusionOk="0">
                <a:moveTo>
                  <a:pt x="1219" y="0"/>
                </a:moveTo>
                <a:cubicBezTo>
                  <a:pt x="1140" y="0"/>
                  <a:pt x="1060" y="40"/>
                  <a:pt x="1015" y="120"/>
                </a:cubicBezTo>
                <a:lnTo>
                  <a:pt x="747" y="613"/>
                </a:lnTo>
                <a:cubicBezTo>
                  <a:pt x="726" y="651"/>
                  <a:pt x="691" y="683"/>
                  <a:pt x="653" y="707"/>
                </a:cubicBezTo>
                <a:lnTo>
                  <a:pt x="161" y="974"/>
                </a:lnTo>
                <a:cubicBezTo>
                  <a:pt x="1" y="1061"/>
                  <a:pt x="1" y="1293"/>
                  <a:pt x="161" y="1380"/>
                </a:cubicBezTo>
                <a:lnTo>
                  <a:pt x="653" y="1651"/>
                </a:lnTo>
                <a:cubicBezTo>
                  <a:pt x="691" y="1672"/>
                  <a:pt x="726" y="1703"/>
                  <a:pt x="747" y="1741"/>
                </a:cubicBezTo>
                <a:lnTo>
                  <a:pt x="1015" y="2234"/>
                </a:lnTo>
                <a:cubicBezTo>
                  <a:pt x="1060" y="2314"/>
                  <a:pt x="1140" y="2354"/>
                  <a:pt x="1219" y="2354"/>
                </a:cubicBezTo>
                <a:cubicBezTo>
                  <a:pt x="1298" y="2354"/>
                  <a:pt x="1377" y="2314"/>
                  <a:pt x="1421" y="2234"/>
                </a:cubicBezTo>
                <a:lnTo>
                  <a:pt x="1691" y="1741"/>
                </a:lnTo>
                <a:cubicBezTo>
                  <a:pt x="1712" y="1703"/>
                  <a:pt x="1744" y="1672"/>
                  <a:pt x="1782" y="1651"/>
                </a:cubicBezTo>
                <a:lnTo>
                  <a:pt x="2275" y="1380"/>
                </a:lnTo>
                <a:cubicBezTo>
                  <a:pt x="2435" y="1293"/>
                  <a:pt x="2435" y="1061"/>
                  <a:pt x="2275" y="974"/>
                </a:cubicBezTo>
                <a:lnTo>
                  <a:pt x="1782" y="707"/>
                </a:lnTo>
                <a:cubicBezTo>
                  <a:pt x="1744" y="683"/>
                  <a:pt x="1712" y="651"/>
                  <a:pt x="1691" y="613"/>
                </a:cubicBezTo>
                <a:lnTo>
                  <a:pt x="1421" y="120"/>
                </a:lnTo>
                <a:cubicBezTo>
                  <a:pt x="1377" y="40"/>
                  <a:pt x="1298" y="0"/>
                  <a:pt x="1219" y="0"/>
                </a:cubicBezTo>
                <a:close/>
              </a:path>
            </a:pathLst>
          </a:custGeom>
          <a:solidFill>
            <a:srgbClr val="FFF7C4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5" name="Google Shape;735;p14"/>
          <p:cNvSpPr/>
          <p:nvPr/>
        </p:nvSpPr>
        <p:spPr>
          <a:xfrm flipH="1">
            <a:off x="4055059" y="4544558"/>
            <a:ext cx="77208" cy="74670"/>
          </a:xfrm>
          <a:custGeom>
            <a:avLst/>
            <a:gdLst/>
            <a:ahLst/>
            <a:cxnLst/>
            <a:rect l="l" t="t" r="r" b="b"/>
            <a:pathLst>
              <a:path w="1369" h="1324" extrusionOk="0">
                <a:moveTo>
                  <a:pt x="684" y="0"/>
                </a:moveTo>
                <a:cubicBezTo>
                  <a:pt x="639" y="0"/>
                  <a:pt x="594" y="23"/>
                  <a:pt x="569" y="68"/>
                </a:cubicBezTo>
                <a:lnTo>
                  <a:pt x="420" y="346"/>
                </a:lnTo>
                <a:cubicBezTo>
                  <a:pt x="406" y="367"/>
                  <a:pt x="389" y="384"/>
                  <a:pt x="368" y="394"/>
                </a:cubicBezTo>
                <a:lnTo>
                  <a:pt x="90" y="547"/>
                </a:lnTo>
                <a:cubicBezTo>
                  <a:pt x="0" y="596"/>
                  <a:pt x="0" y="724"/>
                  <a:pt x="90" y="777"/>
                </a:cubicBezTo>
                <a:lnTo>
                  <a:pt x="368" y="926"/>
                </a:lnTo>
                <a:cubicBezTo>
                  <a:pt x="389" y="940"/>
                  <a:pt x="406" y="957"/>
                  <a:pt x="420" y="977"/>
                </a:cubicBezTo>
                <a:lnTo>
                  <a:pt x="569" y="1256"/>
                </a:lnTo>
                <a:cubicBezTo>
                  <a:pt x="594" y="1301"/>
                  <a:pt x="639" y="1323"/>
                  <a:pt x="684" y="1323"/>
                </a:cubicBezTo>
                <a:cubicBezTo>
                  <a:pt x="729" y="1323"/>
                  <a:pt x="774" y="1301"/>
                  <a:pt x="798" y="1256"/>
                </a:cubicBezTo>
                <a:lnTo>
                  <a:pt x="948" y="977"/>
                </a:lnTo>
                <a:cubicBezTo>
                  <a:pt x="962" y="957"/>
                  <a:pt x="979" y="940"/>
                  <a:pt x="1000" y="926"/>
                </a:cubicBezTo>
                <a:lnTo>
                  <a:pt x="1278" y="777"/>
                </a:lnTo>
                <a:cubicBezTo>
                  <a:pt x="1368" y="724"/>
                  <a:pt x="1368" y="596"/>
                  <a:pt x="1278" y="547"/>
                </a:cubicBezTo>
                <a:lnTo>
                  <a:pt x="1000" y="394"/>
                </a:lnTo>
                <a:cubicBezTo>
                  <a:pt x="979" y="384"/>
                  <a:pt x="962" y="367"/>
                  <a:pt x="948" y="346"/>
                </a:cubicBezTo>
                <a:lnTo>
                  <a:pt x="798" y="68"/>
                </a:lnTo>
                <a:cubicBezTo>
                  <a:pt x="774" y="23"/>
                  <a:pt x="729" y="0"/>
                  <a:pt x="684" y="0"/>
                </a:cubicBezTo>
                <a:close/>
              </a:path>
            </a:pathLst>
          </a:custGeom>
          <a:solidFill>
            <a:srgbClr val="FFF7C4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6" name="Google Shape;736;p14"/>
          <p:cNvSpPr/>
          <p:nvPr/>
        </p:nvSpPr>
        <p:spPr>
          <a:xfrm flipH="1">
            <a:off x="4127634" y="4713620"/>
            <a:ext cx="77208" cy="74670"/>
          </a:xfrm>
          <a:custGeom>
            <a:avLst/>
            <a:gdLst/>
            <a:ahLst/>
            <a:cxnLst/>
            <a:rect l="l" t="t" r="r" b="b"/>
            <a:pathLst>
              <a:path w="1369" h="1324" extrusionOk="0">
                <a:moveTo>
                  <a:pt x="684" y="0"/>
                </a:moveTo>
                <a:cubicBezTo>
                  <a:pt x="639" y="0"/>
                  <a:pt x="594" y="23"/>
                  <a:pt x="569" y="68"/>
                </a:cubicBezTo>
                <a:lnTo>
                  <a:pt x="420" y="346"/>
                </a:lnTo>
                <a:cubicBezTo>
                  <a:pt x="406" y="367"/>
                  <a:pt x="389" y="384"/>
                  <a:pt x="368" y="394"/>
                </a:cubicBezTo>
                <a:lnTo>
                  <a:pt x="90" y="547"/>
                </a:lnTo>
                <a:cubicBezTo>
                  <a:pt x="0" y="596"/>
                  <a:pt x="0" y="724"/>
                  <a:pt x="90" y="777"/>
                </a:cubicBezTo>
                <a:lnTo>
                  <a:pt x="368" y="926"/>
                </a:lnTo>
                <a:cubicBezTo>
                  <a:pt x="389" y="940"/>
                  <a:pt x="406" y="957"/>
                  <a:pt x="420" y="977"/>
                </a:cubicBezTo>
                <a:lnTo>
                  <a:pt x="569" y="1256"/>
                </a:lnTo>
                <a:cubicBezTo>
                  <a:pt x="594" y="1301"/>
                  <a:pt x="639" y="1323"/>
                  <a:pt x="684" y="1323"/>
                </a:cubicBezTo>
                <a:cubicBezTo>
                  <a:pt x="729" y="1323"/>
                  <a:pt x="774" y="1301"/>
                  <a:pt x="798" y="1256"/>
                </a:cubicBezTo>
                <a:lnTo>
                  <a:pt x="948" y="977"/>
                </a:lnTo>
                <a:cubicBezTo>
                  <a:pt x="962" y="957"/>
                  <a:pt x="979" y="940"/>
                  <a:pt x="1000" y="926"/>
                </a:cubicBezTo>
                <a:lnTo>
                  <a:pt x="1278" y="777"/>
                </a:lnTo>
                <a:cubicBezTo>
                  <a:pt x="1368" y="724"/>
                  <a:pt x="1368" y="596"/>
                  <a:pt x="1278" y="547"/>
                </a:cubicBezTo>
                <a:lnTo>
                  <a:pt x="1000" y="394"/>
                </a:lnTo>
                <a:cubicBezTo>
                  <a:pt x="979" y="384"/>
                  <a:pt x="962" y="367"/>
                  <a:pt x="948" y="346"/>
                </a:cubicBezTo>
                <a:lnTo>
                  <a:pt x="798" y="68"/>
                </a:lnTo>
                <a:cubicBezTo>
                  <a:pt x="774" y="23"/>
                  <a:pt x="729" y="0"/>
                  <a:pt x="684" y="0"/>
                </a:cubicBezTo>
                <a:close/>
              </a:path>
            </a:pathLst>
          </a:custGeom>
          <a:solidFill>
            <a:srgbClr val="FFF7C4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7" name="Google Shape;737;p14"/>
          <p:cNvSpPr/>
          <p:nvPr/>
        </p:nvSpPr>
        <p:spPr>
          <a:xfrm flipH="1">
            <a:off x="7722665" y="91197"/>
            <a:ext cx="137328" cy="132816"/>
          </a:xfrm>
          <a:custGeom>
            <a:avLst/>
            <a:gdLst/>
            <a:ahLst/>
            <a:cxnLst/>
            <a:rect l="l" t="t" r="r" b="b"/>
            <a:pathLst>
              <a:path w="2435" h="2355" extrusionOk="0">
                <a:moveTo>
                  <a:pt x="1219" y="0"/>
                </a:moveTo>
                <a:cubicBezTo>
                  <a:pt x="1140" y="0"/>
                  <a:pt x="1060" y="40"/>
                  <a:pt x="1015" y="120"/>
                </a:cubicBezTo>
                <a:lnTo>
                  <a:pt x="747" y="613"/>
                </a:lnTo>
                <a:cubicBezTo>
                  <a:pt x="726" y="651"/>
                  <a:pt x="691" y="683"/>
                  <a:pt x="653" y="707"/>
                </a:cubicBezTo>
                <a:lnTo>
                  <a:pt x="161" y="974"/>
                </a:lnTo>
                <a:cubicBezTo>
                  <a:pt x="1" y="1061"/>
                  <a:pt x="1" y="1293"/>
                  <a:pt x="161" y="1380"/>
                </a:cubicBezTo>
                <a:lnTo>
                  <a:pt x="653" y="1651"/>
                </a:lnTo>
                <a:cubicBezTo>
                  <a:pt x="691" y="1672"/>
                  <a:pt x="726" y="1703"/>
                  <a:pt x="747" y="1741"/>
                </a:cubicBezTo>
                <a:lnTo>
                  <a:pt x="1015" y="2234"/>
                </a:lnTo>
                <a:cubicBezTo>
                  <a:pt x="1060" y="2314"/>
                  <a:pt x="1140" y="2354"/>
                  <a:pt x="1219" y="2354"/>
                </a:cubicBezTo>
                <a:cubicBezTo>
                  <a:pt x="1298" y="2354"/>
                  <a:pt x="1377" y="2314"/>
                  <a:pt x="1421" y="2234"/>
                </a:cubicBezTo>
                <a:lnTo>
                  <a:pt x="1691" y="1741"/>
                </a:lnTo>
                <a:cubicBezTo>
                  <a:pt x="1712" y="1703"/>
                  <a:pt x="1744" y="1672"/>
                  <a:pt x="1782" y="1651"/>
                </a:cubicBezTo>
                <a:lnTo>
                  <a:pt x="2275" y="1380"/>
                </a:lnTo>
                <a:cubicBezTo>
                  <a:pt x="2435" y="1293"/>
                  <a:pt x="2435" y="1061"/>
                  <a:pt x="2275" y="974"/>
                </a:cubicBezTo>
                <a:lnTo>
                  <a:pt x="1782" y="707"/>
                </a:lnTo>
                <a:cubicBezTo>
                  <a:pt x="1744" y="683"/>
                  <a:pt x="1712" y="651"/>
                  <a:pt x="1691" y="613"/>
                </a:cubicBezTo>
                <a:lnTo>
                  <a:pt x="1421" y="120"/>
                </a:lnTo>
                <a:cubicBezTo>
                  <a:pt x="1377" y="40"/>
                  <a:pt x="1298" y="0"/>
                  <a:pt x="1219" y="0"/>
                </a:cubicBezTo>
                <a:close/>
              </a:path>
            </a:pathLst>
          </a:custGeom>
          <a:solidFill>
            <a:srgbClr val="FFF7C4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8" name="Google Shape;738;p14"/>
          <p:cNvSpPr/>
          <p:nvPr/>
        </p:nvSpPr>
        <p:spPr>
          <a:xfrm flipH="1">
            <a:off x="7537147" y="224024"/>
            <a:ext cx="77226" cy="74695"/>
          </a:xfrm>
          <a:custGeom>
            <a:avLst/>
            <a:gdLst/>
            <a:ahLst/>
            <a:cxnLst/>
            <a:rect l="l" t="t" r="r" b="b"/>
            <a:pathLst>
              <a:path w="2435" h="2355" extrusionOk="0">
                <a:moveTo>
                  <a:pt x="1219" y="0"/>
                </a:moveTo>
                <a:cubicBezTo>
                  <a:pt x="1140" y="0"/>
                  <a:pt x="1060" y="40"/>
                  <a:pt x="1015" y="120"/>
                </a:cubicBezTo>
                <a:lnTo>
                  <a:pt x="747" y="613"/>
                </a:lnTo>
                <a:cubicBezTo>
                  <a:pt x="726" y="651"/>
                  <a:pt x="691" y="683"/>
                  <a:pt x="653" y="707"/>
                </a:cubicBezTo>
                <a:lnTo>
                  <a:pt x="161" y="974"/>
                </a:lnTo>
                <a:cubicBezTo>
                  <a:pt x="1" y="1061"/>
                  <a:pt x="1" y="1293"/>
                  <a:pt x="161" y="1380"/>
                </a:cubicBezTo>
                <a:lnTo>
                  <a:pt x="653" y="1651"/>
                </a:lnTo>
                <a:cubicBezTo>
                  <a:pt x="691" y="1672"/>
                  <a:pt x="726" y="1703"/>
                  <a:pt x="747" y="1741"/>
                </a:cubicBezTo>
                <a:lnTo>
                  <a:pt x="1015" y="2234"/>
                </a:lnTo>
                <a:cubicBezTo>
                  <a:pt x="1060" y="2314"/>
                  <a:pt x="1140" y="2354"/>
                  <a:pt x="1219" y="2354"/>
                </a:cubicBezTo>
                <a:cubicBezTo>
                  <a:pt x="1298" y="2354"/>
                  <a:pt x="1377" y="2314"/>
                  <a:pt x="1421" y="2234"/>
                </a:cubicBezTo>
                <a:lnTo>
                  <a:pt x="1691" y="1741"/>
                </a:lnTo>
                <a:cubicBezTo>
                  <a:pt x="1712" y="1703"/>
                  <a:pt x="1744" y="1672"/>
                  <a:pt x="1782" y="1651"/>
                </a:cubicBezTo>
                <a:lnTo>
                  <a:pt x="2275" y="1380"/>
                </a:lnTo>
                <a:cubicBezTo>
                  <a:pt x="2435" y="1293"/>
                  <a:pt x="2435" y="1061"/>
                  <a:pt x="2275" y="974"/>
                </a:cubicBezTo>
                <a:lnTo>
                  <a:pt x="1782" y="707"/>
                </a:lnTo>
                <a:cubicBezTo>
                  <a:pt x="1744" y="683"/>
                  <a:pt x="1712" y="651"/>
                  <a:pt x="1691" y="613"/>
                </a:cubicBezTo>
                <a:lnTo>
                  <a:pt x="1421" y="120"/>
                </a:lnTo>
                <a:cubicBezTo>
                  <a:pt x="1377" y="40"/>
                  <a:pt x="1298" y="0"/>
                  <a:pt x="1219" y="0"/>
                </a:cubicBezTo>
                <a:close/>
              </a:path>
            </a:pathLst>
          </a:custGeom>
          <a:solidFill>
            <a:srgbClr val="FFF7C4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9" name="Google Shape;739;p14"/>
          <p:cNvSpPr/>
          <p:nvPr/>
        </p:nvSpPr>
        <p:spPr>
          <a:xfrm flipH="1">
            <a:off x="969040" y="4940172"/>
            <a:ext cx="137328" cy="132816"/>
          </a:xfrm>
          <a:custGeom>
            <a:avLst/>
            <a:gdLst/>
            <a:ahLst/>
            <a:cxnLst/>
            <a:rect l="l" t="t" r="r" b="b"/>
            <a:pathLst>
              <a:path w="2435" h="2355" extrusionOk="0">
                <a:moveTo>
                  <a:pt x="1219" y="0"/>
                </a:moveTo>
                <a:cubicBezTo>
                  <a:pt x="1140" y="0"/>
                  <a:pt x="1060" y="40"/>
                  <a:pt x="1015" y="120"/>
                </a:cubicBezTo>
                <a:lnTo>
                  <a:pt x="747" y="613"/>
                </a:lnTo>
                <a:cubicBezTo>
                  <a:pt x="726" y="651"/>
                  <a:pt x="691" y="683"/>
                  <a:pt x="653" y="707"/>
                </a:cubicBezTo>
                <a:lnTo>
                  <a:pt x="161" y="974"/>
                </a:lnTo>
                <a:cubicBezTo>
                  <a:pt x="1" y="1061"/>
                  <a:pt x="1" y="1293"/>
                  <a:pt x="161" y="1380"/>
                </a:cubicBezTo>
                <a:lnTo>
                  <a:pt x="653" y="1651"/>
                </a:lnTo>
                <a:cubicBezTo>
                  <a:pt x="691" y="1672"/>
                  <a:pt x="726" y="1703"/>
                  <a:pt x="747" y="1741"/>
                </a:cubicBezTo>
                <a:lnTo>
                  <a:pt x="1015" y="2234"/>
                </a:lnTo>
                <a:cubicBezTo>
                  <a:pt x="1060" y="2314"/>
                  <a:pt x="1140" y="2354"/>
                  <a:pt x="1219" y="2354"/>
                </a:cubicBezTo>
                <a:cubicBezTo>
                  <a:pt x="1298" y="2354"/>
                  <a:pt x="1377" y="2314"/>
                  <a:pt x="1421" y="2234"/>
                </a:cubicBezTo>
                <a:lnTo>
                  <a:pt x="1691" y="1741"/>
                </a:lnTo>
                <a:cubicBezTo>
                  <a:pt x="1712" y="1703"/>
                  <a:pt x="1744" y="1672"/>
                  <a:pt x="1782" y="1651"/>
                </a:cubicBezTo>
                <a:lnTo>
                  <a:pt x="2275" y="1380"/>
                </a:lnTo>
                <a:cubicBezTo>
                  <a:pt x="2435" y="1293"/>
                  <a:pt x="2435" y="1061"/>
                  <a:pt x="2275" y="974"/>
                </a:cubicBezTo>
                <a:lnTo>
                  <a:pt x="1782" y="707"/>
                </a:lnTo>
                <a:cubicBezTo>
                  <a:pt x="1744" y="683"/>
                  <a:pt x="1712" y="651"/>
                  <a:pt x="1691" y="613"/>
                </a:cubicBezTo>
                <a:lnTo>
                  <a:pt x="1421" y="120"/>
                </a:lnTo>
                <a:cubicBezTo>
                  <a:pt x="1377" y="40"/>
                  <a:pt x="1298" y="0"/>
                  <a:pt x="1219" y="0"/>
                </a:cubicBezTo>
                <a:close/>
              </a:path>
            </a:pathLst>
          </a:custGeom>
          <a:solidFill>
            <a:srgbClr val="FFF7C4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0" name="Google Shape;740;p14"/>
          <p:cNvSpPr/>
          <p:nvPr/>
        </p:nvSpPr>
        <p:spPr>
          <a:xfrm flipH="1">
            <a:off x="860134" y="4875145"/>
            <a:ext cx="77208" cy="74670"/>
          </a:xfrm>
          <a:custGeom>
            <a:avLst/>
            <a:gdLst/>
            <a:ahLst/>
            <a:cxnLst/>
            <a:rect l="l" t="t" r="r" b="b"/>
            <a:pathLst>
              <a:path w="1369" h="1324" extrusionOk="0">
                <a:moveTo>
                  <a:pt x="684" y="0"/>
                </a:moveTo>
                <a:cubicBezTo>
                  <a:pt x="639" y="0"/>
                  <a:pt x="594" y="23"/>
                  <a:pt x="569" y="68"/>
                </a:cubicBezTo>
                <a:lnTo>
                  <a:pt x="420" y="346"/>
                </a:lnTo>
                <a:cubicBezTo>
                  <a:pt x="406" y="367"/>
                  <a:pt x="389" y="384"/>
                  <a:pt x="368" y="394"/>
                </a:cubicBezTo>
                <a:lnTo>
                  <a:pt x="90" y="547"/>
                </a:lnTo>
                <a:cubicBezTo>
                  <a:pt x="0" y="596"/>
                  <a:pt x="0" y="724"/>
                  <a:pt x="90" y="777"/>
                </a:cubicBezTo>
                <a:lnTo>
                  <a:pt x="368" y="926"/>
                </a:lnTo>
                <a:cubicBezTo>
                  <a:pt x="389" y="940"/>
                  <a:pt x="406" y="957"/>
                  <a:pt x="420" y="977"/>
                </a:cubicBezTo>
                <a:lnTo>
                  <a:pt x="569" y="1256"/>
                </a:lnTo>
                <a:cubicBezTo>
                  <a:pt x="594" y="1301"/>
                  <a:pt x="639" y="1323"/>
                  <a:pt x="684" y="1323"/>
                </a:cubicBezTo>
                <a:cubicBezTo>
                  <a:pt x="729" y="1323"/>
                  <a:pt x="774" y="1301"/>
                  <a:pt x="798" y="1256"/>
                </a:cubicBezTo>
                <a:lnTo>
                  <a:pt x="948" y="977"/>
                </a:lnTo>
                <a:cubicBezTo>
                  <a:pt x="962" y="957"/>
                  <a:pt x="979" y="940"/>
                  <a:pt x="1000" y="926"/>
                </a:cubicBezTo>
                <a:lnTo>
                  <a:pt x="1278" y="777"/>
                </a:lnTo>
                <a:cubicBezTo>
                  <a:pt x="1368" y="724"/>
                  <a:pt x="1368" y="596"/>
                  <a:pt x="1278" y="547"/>
                </a:cubicBezTo>
                <a:lnTo>
                  <a:pt x="1000" y="394"/>
                </a:lnTo>
                <a:cubicBezTo>
                  <a:pt x="979" y="384"/>
                  <a:pt x="962" y="367"/>
                  <a:pt x="948" y="346"/>
                </a:cubicBezTo>
                <a:lnTo>
                  <a:pt x="798" y="68"/>
                </a:lnTo>
                <a:cubicBezTo>
                  <a:pt x="774" y="23"/>
                  <a:pt x="729" y="0"/>
                  <a:pt x="684" y="0"/>
                </a:cubicBezTo>
                <a:close/>
              </a:path>
            </a:pathLst>
          </a:custGeom>
          <a:solidFill>
            <a:srgbClr val="FFF7C4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1" name="Google Shape;741;p14"/>
          <p:cNvSpPr/>
          <p:nvPr/>
        </p:nvSpPr>
        <p:spPr>
          <a:xfrm flipH="1">
            <a:off x="6213261" y="4064622"/>
            <a:ext cx="121872" cy="117874"/>
          </a:xfrm>
          <a:custGeom>
            <a:avLst/>
            <a:gdLst/>
            <a:ahLst/>
            <a:cxnLst/>
            <a:rect l="l" t="t" r="r" b="b"/>
            <a:pathLst>
              <a:path w="2435" h="2355" extrusionOk="0">
                <a:moveTo>
                  <a:pt x="1219" y="0"/>
                </a:moveTo>
                <a:cubicBezTo>
                  <a:pt x="1140" y="0"/>
                  <a:pt x="1060" y="40"/>
                  <a:pt x="1015" y="120"/>
                </a:cubicBezTo>
                <a:lnTo>
                  <a:pt x="747" y="613"/>
                </a:lnTo>
                <a:cubicBezTo>
                  <a:pt x="726" y="651"/>
                  <a:pt x="691" y="683"/>
                  <a:pt x="653" y="707"/>
                </a:cubicBezTo>
                <a:lnTo>
                  <a:pt x="161" y="974"/>
                </a:lnTo>
                <a:cubicBezTo>
                  <a:pt x="1" y="1061"/>
                  <a:pt x="1" y="1293"/>
                  <a:pt x="161" y="1380"/>
                </a:cubicBezTo>
                <a:lnTo>
                  <a:pt x="653" y="1651"/>
                </a:lnTo>
                <a:cubicBezTo>
                  <a:pt x="691" y="1672"/>
                  <a:pt x="726" y="1703"/>
                  <a:pt x="747" y="1741"/>
                </a:cubicBezTo>
                <a:lnTo>
                  <a:pt x="1015" y="2234"/>
                </a:lnTo>
                <a:cubicBezTo>
                  <a:pt x="1060" y="2314"/>
                  <a:pt x="1140" y="2354"/>
                  <a:pt x="1219" y="2354"/>
                </a:cubicBezTo>
                <a:cubicBezTo>
                  <a:pt x="1298" y="2354"/>
                  <a:pt x="1377" y="2314"/>
                  <a:pt x="1421" y="2234"/>
                </a:cubicBezTo>
                <a:lnTo>
                  <a:pt x="1691" y="1741"/>
                </a:lnTo>
                <a:cubicBezTo>
                  <a:pt x="1712" y="1703"/>
                  <a:pt x="1744" y="1672"/>
                  <a:pt x="1782" y="1651"/>
                </a:cubicBezTo>
                <a:lnTo>
                  <a:pt x="2275" y="1380"/>
                </a:lnTo>
                <a:cubicBezTo>
                  <a:pt x="2435" y="1293"/>
                  <a:pt x="2435" y="1061"/>
                  <a:pt x="2275" y="974"/>
                </a:cubicBezTo>
                <a:lnTo>
                  <a:pt x="1782" y="707"/>
                </a:lnTo>
                <a:cubicBezTo>
                  <a:pt x="1744" y="683"/>
                  <a:pt x="1712" y="651"/>
                  <a:pt x="1691" y="613"/>
                </a:cubicBezTo>
                <a:lnTo>
                  <a:pt x="1421" y="120"/>
                </a:lnTo>
                <a:cubicBezTo>
                  <a:pt x="1377" y="40"/>
                  <a:pt x="1298" y="0"/>
                  <a:pt x="1219" y="0"/>
                </a:cubicBezTo>
                <a:close/>
              </a:path>
            </a:pathLst>
          </a:custGeom>
          <a:solidFill>
            <a:srgbClr val="FFF7C4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42" name="Google Shape;742;p14"/>
          <p:cNvGrpSpPr/>
          <p:nvPr/>
        </p:nvGrpSpPr>
        <p:grpSpPr>
          <a:xfrm rot="5400000">
            <a:off x="117635" y="168073"/>
            <a:ext cx="540107" cy="541727"/>
            <a:chOff x="8495402" y="4478349"/>
            <a:chExt cx="570094" cy="571563"/>
          </a:xfrm>
        </p:grpSpPr>
        <p:sp>
          <p:nvSpPr>
            <p:cNvPr id="743" name="Google Shape;743;p14"/>
            <p:cNvSpPr/>
            <p:nvPr/>
          </p:nvSpPr>
          <p:spPr>
            <a:xfrm>
              <a:off x="8517748" y="4482519"/>
              <a:ext cx="522727" cy="555602"/>
            </a:xfrm>
            <a:custGeom>
              <a:avLst/>
              <a:gdLst/>
              <a:ahLst/>
              <a:cxnLst/>
              <a:rect l="l" t="t" r="r" b="b"/>
              <a:pathLst>
                <a:path w="10153" h="10791" extrusionOk="0">
                  <a:moveTo>
                    <a:pt x="5482" y="1"/>
                  </a:moveTo>
                  <a:cubicBezTo>
                    <a:pt x="5237" y="1"/>
                    <a:pt x="4974" y="49"/>
                    <a:pt x="4722" y="184"/>
                  </a:cubicBezTo>
                  <a:lnTo>
                    <a:pt x="5490" y="235"/>
                  </a:lnTo>
                  <a:cubicBezTo>
                    <a:pt x="5934" y="264"/>
                    <a:pt x="6361" y="420"/>
                    <a:pt x="6716" y="684"/>
                  </a:cubicBezTo>
                  <a:lnTo>
                    <a:pt x="7236" y="1069"/>
                  </a:lnTo>
                  <a:cubicBezTo>
                    <a:pt x="7621" y="1350"/>
                    <a:pt x="7906" y="1746"/>
                    <a:pt x="8059" y="2201"/>
                  </a:cubicBezTo>
                  <a:lnTo>
                    <a:pt x="8257" y="2798"/>
                  </a:lnTo>
                  <a:lnTo>
                    <a:pt x="8257" y="2802"/>
                  </a:lnTo>
                  <a:lnTo>
                    <a:pt x="8281" y="2864"/>
                  </a:lnTo>
                  <a:cubicBezTo>
                    <a:pt x="8385" y="3180"/>
                    <a:pt x="8420" y="3514"/>
                    <a:pt x="8385" y="3844"/>
                  </a:cubicBezTo>
                  <a:lnTo>
                    <a:pt x="8305" y="4593"/>
                  </a:lnTo>
                  <a:cubicBezTo>
                    <a:pt x="8275" y="4885"/>
                    <a:pt x="8187" y="5169"/>
                    <a:pt x="8052" y="5430"/>
                  </a:cubicBezTo>
                  <a:lnTo>
                    <a:pt x="7687" y="6118"/>
                  </a:lnTo>
                  <a:lnTo>
                    <a:pt x="7427" y="6618"/>
                  </a:lnTo>
                  <a:cubicBezTo>
                    <a:pt x="7285" y="6881"/>
                    <a:pt x="7097" y="7117"/>
                    <a:pt x="6868" y="7312"/>
                  </a:cubicBezTo>
                  <a:lnTo>
                    <a:pt x="5990" y="8047"/>
                  </a:lnTo>
                  <a:cubicBezTo>
                    <a:pt x="5750" y="8249"/>
                    <a:pt x="5476" y="8398"/>
                    <a:pt x="5177" y="8489"/>
                  </a:cubicBezTo>
                  <a:lnTo>
                    <a:pt x="3743" y="8933"/>
                  </a:lnTo>
                  <a:cubicBezTo>
                    <a:pt x="3522" y="8999"/>
                    <a:pt x="3293" y="9034"/>
                    <a:pt x="3063" y="9034"/>
                  </a:cubicBezTo>
                  <a:cubicBezTo>
                    <a:pt x="2980" y="9034"/>
                    <a:pt x="2896" y="9029"/>
                    <a:pt x="2812" y="9020"/>
                  </a:cubicBezTo>
                  <a:lnTo>
                    <a:pt x="1938" y="8930"/>
                  </a:lnTo>
                  <a:cubicBezTo>
                    <a:pt x="1708" y="8902"/>
                    <a:pt x="1487" y="8847"/>
                    <a:pt x="1275" y="8756"/>
                  </a:cubicBezTo>
                  <a:cubicBezTo>
                    <a:pt x="716" y="8520"/>
                    <a:pt x="275" y="8072"/>
                    <a:pt x="38" y="7513"/>
                  </a:cubicBezTo>
                  <a:lnTo>
                    <a:pt x="25" y="7472"/>
                  </a:lnTo>
                  <a:lnTo>
                    <a:pt x="25" y="7472"/>
                  </a:lnTo>
                  <a:cubicBezTo>
                    <a:pt x="25" y="7472"/>
                    <a:pt x="0" y="8052"/>
                    <a:pt x="719" y="8808"/>
                  </a:cubicBezTo>
                  <a:cubicBezTo>
                    <a:pt x="841" y="8933"/>
                    <a:pt x="979" y="9065"/>
                    <a:pt x="1143" y="9197"/>
                  </a:cubicBezTo>
                  <a:lnTo>
                    <a:pt x="2063" y="10006"/>
                  </a:lnTo>
                  <a:cubicBezTo>
                    <a:pt x="2417" y="10315"/>
                    <a:pt x="2841" y="10537"/>
                    <a:pt x="3296" y="10656"/>
                  </a:cubicBezTo>
                  <a:lnTo>
                    <a:pt x="3462" y="10697"/>
                  </a:lnTo>
                  <a:cubicBezTo>
                    <a:pt x="3704" y="10760"/>
                    <a:pt x="3952" y="10791"/>
                    <a:pt x="4201" y="10791"/>
                  </a:cubicBezTo>
                  <a:cubicBezTo>
                    <a:pt x="4310" y="10791"/>
                    <a:pt x="4419" y="10785"/>
                    <a:pt x="4528" y="10773"/>
                  </a:cubicBezTo>
                  <a:cubicBezTo>
                    <a:pt x="4542" y="10773"/>
                    <a:pt x="4556" y="10770"/>
                    <a:pt x="4567" y="10770"/>
                  </a:cubicBezTo>
                  <a:lnTo>
                    <a:pt x="5552" y="10648"/>
                  </a:lnTo>
                  <a:cubicBezTo>
                    <a:pt x="5806" y="10617"/>
                    <a:pt x="6056" y="10555"/>
                    <a:pt x="6291" y="10461"/>
                  </a:cubicBezTo>
                  <a:lnTo>
                    <a:pt x="6966" y="10193"/>
                  </a:lnTo>
                  <a:cubicBezTo>
                    <a:pt x="7448" y="10002"/>
                    <a:pt x="7871" y="9686"/>
                    <a:pt x="8195" y="9281"/>
                  </a:cubicBezTo>
                  <a:lnTo>
                    <a:pt x="8395" y="9027"/>
                  </a:lnTo>
                  <a:lnTo>
                    <a:pt x="8830" y="8478"/>
                  </a:lnTo>
                  <a:cubicBezTo>
                    <a:pt x="8865" y="8437"/>
                    <a:pt x="8900" y="8395"/>
                    <a:pt x="8934" y="8353"/>
                  </a:cubicBezTo>
                  <a:cubicBezTo>
                    <a:pt x="9090" y="8172"/>
                    <a:pt x="9618" y="7517"/>
                    <a:pt x="9899" y="6614"/>
                  </a:cubicBezTo>
                  <a:cubicBezTo>
                    <a:pt x="10069" y="6073"/>
                    <a:pt x="10153" y="5437"/>
                    <a:pt x="10007" y="4763"/>
                  </a:cubicBezTo>
                  <a:cubicBezTo>
                    <a:pt x="9989" y="4693"/>
                    <a:pt x="9972" y="4624"/>
                    <a:pt x="9958" y="4552"/>
                  </a:cubicBezTo>
                  <a:cubicBezTo>
                    <a:pt x="9889" y="4208"/>
                    <a:pt x="9520" y="2659"/>
                    <a:pt x="8278" y="1451"/>
                  </a:cubicBezTo>
                  <a:cubicBezTo>
                    <a:pt x="8278" y="1451"/>
                    <a:pt x="7437" y="565"/>
                    <a:pt x="6757" y="336"/>
                  </a:cubicBezTo>
                  <a:cubicBezTo>
                    <a:pt x="6660" y="305"/>
                    <a:pt x="6562" y="274"/>
                    <a:pt x="6472" y="232"/>
                  </a:cubicBezTo>
                  <a:cubicBezTo>
                    <a:pt x="6283" y="144"/>
                    <a:pt x="5907" y="1"/>
                    <a:pt x="5482" y="1"/>
                  </a:cubicBezTo>
                  <a:close/>
                </a:path>
              </a:pathLst>
            </a:custGeom>
            <a:solidFill>
              <a:srgbClr val="FCEC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4" name="Google Shape;744;p14"/>
            <p:cNvSpPr/>
            <p:nvPr/>
          </p:nvSpPr>
          <p:spPr>
            <a:xfrm>
              <a:off x="8554767" y="4930832"/>
              <a:ext cx="196158" cy="107300"/>
            </a:xfrm>
            <a:custGeom>
              <a:avLst/>
              <a:gdLst/>
              <a:ahLst/>
              <a:cxnLst/>
              <a:rect l="l" t="t" r="r" b="b"/>
              <a:pathLst>
                <a:path w="3810" h="2084" extrusionOk="0">
                  <a:moveTo>
                    <a:pt x="49" y="0"/>
                  </a:moveTo>
                  <a:cubicBezTo>
                    <a:pt x="28" y="32"/>
                    <a:pt x="10" y="66"/>
                    <a:pt x="0" y="101"/>
                  </a:cubicBezTo>
                  <a:cubicBezTo>
                    <a:pt x="122" y="226"/>
                    <a:pt x="260" y="358"/>
                    <a:pt x="424" y="490"/>
                  </a:cubicBezTo>
                  <a:lnTo>
                    <a:pt x="1344" y="1299"/>
                  </a:lnTo>
                  <a:cubicBezTo>
                    <a:pt x="1698" y="1608"/>
                    <a:pt x="2122" y="1830"/>
                    <a:pt x="2577" y="1949"/>
                  </a:cubicBezTo>
                  <a:lnTo>
                    <a:pt x="2743" y="1990"/>
                  </a:lnTo>
                  <a:cubicBezTo>
                    <a:pt x="2985" y="2053"/>
                    <a:pt x="3233" y="2084"/>
                    <a:pt x="3482" y="2084"/>
                  </a:cubicBezTo>
                  <a:cubicBezTo>
                    <a:pt x="3591" y="2084"/>
                    <a:pt x="3700" y="2078"/>
                    <a:pt x="3809" y="2066"/>
                  </a:cubicBezTo>
                  <a:cubicBezTo>
                    <a:pt x="3788" y="1997"/>
                    <a:pt x="3764" y="1928"/>
                    <a:pt x="3723" y="1869"/>
                  </a:cubicBezTo>
                  <a:cubicBezTo>
                    <a:pt x="3653" y="1761"/>
                    <a:pt x="3545" y="1684"/>
                    <a:pt x="3441" y="1611"/>
                  </a:cubicBezTo>
                  <a:cubicBezTo>
                    <a:pt x="3045" y="1344"/>
                    <a:pt x="2611" y="1136"/>
                    <a:pt x="2153" y="1000"/>
                  </a:cubicBezTo>
                  <a:cubicBezTo>
                    <a:pt x="2018" y="959"/>
                    <a:pt x="1878" y="924"/>
                    <a:pt x="1747" y="875"/>
                  </a:cubicBezTo>
                  <a:cubicBezTo>
                    <a:pt x="1531" y="792"/>
                    <a:pt x="1337" y="670"/>
                    <a:pt x="1122" y="584"/>
                  </a:cubicBezTo>
                  <a:cubicBezTo>
                    <a:pt x="973" y="525"/>
                    <a:pt x="813" y="483"/>
                    <a:pt x="677" y="393"/>
                  </a:cubicBezTo>
                  <a:cubicBezTo>
                    <a:pt x="614" y="351"/>
                    <a:pt x="528" y="316"/>
                    <a:pt x="473" y="271"/>
                  </a:cubicBezTo>
                  <a:cubicBezTo>
                    <a:pt x="385" y="205"/>
                    <a:pt x="330" y="140"/>
                    <a:pt x="236" y="90"/>
                  </a:cubicBezTo>
                  <a:lnTo>
                    <a:pt x="49" y="0"/>
                  </a:ln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5" name="Google Shape;745;p14"/>
            <p:cNvSpPr/>
            <p:nvPr/>
          </p:nvSpPr>
          <p:spPr>
            <a:xfrm>
              <a:off x="8913534" y="4625607"/>
              <a:ext cx="113936" cy="321694"/>
            </a:xfrm>
            <a:custGeom>
              <a:avLst/>
              <a:gdLst/>
              <a:ahLst/>
              <a:cxnLst/>
              <a:rect l="l" t="t" r="r" b="b"/>
              <a:pathLst>
                <a:path w="2213" h="6248" extrusionOk="0">
                  <a:moveTo>
                    <a:pt x="649" y="1"/>
                  </a:moveTo>
                  <a:cubicBezTo>
                    <a:pt x="624" y="1"/>
                    <a:pt x="599" y="5"/>
                    <a:pt x="573" y="15"/>
                  </a:cubicBezTo>
                  <a:cubicBezTo>
                    <a:pt x="573" y="15"/>
                    <a:pt x="573" y="19"/>
                    <a:pt x="570" y="19"/>
                  </a:cubicBezTo>
                  <a:lnTo>
                    <a:pt x="570" y="23"/>
                  </a:lnTo>
                  <a:lnTo>
                    <a:pt x="594" y="85"/>
                  </a:lnTo>
                  <a:cubicBezTo>
                    <a:pt x="698" y="401"/>
                    <a:pt x="733" y="735"/>
                    <a:pt x="698" y="1065"/>
                  </a:cubicBezTo>
                  <a:lnTo>
                    <a:pt x="618" y="1814"/>
                  </a:lnTo>
                  <a:cubicBezTo>
                    <a:pt x="588" y="2106"/>
                    <a:pt x="500" y="2390"/>
                    <a:pt x="365" y="2651"/>
                  </a:cubicBezTo>
                  <a:lnTo>
                    <a:pt x="0" y="3339"/>
                  </a:lnTo>
                  <a:cubicBezTo>
                    <a:pt x="18" y="3377"/>
                    <a:pt x="35" y="3422"/>
                    <a:pt x="49" y="3481"/>
                  </a:cubicBezTo>
                  <a:cubicBezTo>
                    <a:pt x="174" y="3964"/>
                    <a:pt x="288" y="4661"/>
                    <a:pt x="421" y="5140"/>
                  </a:cubicBezTo>
                  <a:cubicBezTo>
                    <a:pt x="476" y="5342"/>
                    <a:pt x="532" y="5543"/>
                    <a:pt x="588" y="5744"/>
                  </a:cubicBezTo>
                  <a:cubicBezTo>
                    <a:pt x="633" y="5911"/>
                    <a:pt x="678" y="6078"/>
                    <a:pt x="708" y="6248"/>
                  </a:cubicBezTo>
                  <a:lnTo>
                    <a:pt x="1143" y="5699"/>
                  </a:lnTo>
                  <a:cubicBezTo>
                    <a:pt x="1178" y="5658"/>
                    <a:pt x="1213" y="5616"/>
                    <a:pt x="1247" y="5574"/>
                  </a:cubicBezTo>
                  <a:cubicBezTo>
                    <a:pt x="1403" y="5393"/>
                    <a:pt x="1931" y="4738"/>
                    <a:pt x="2212" y="3835"/>
                  </a:cubicBezTo>
                  <a:cubicBezTo>
                    <a:pt x="1997" y="3547"/>
                    <a:pt x="1747" y="3269"/>
                    <a:pt x="1618" y="2932"/>
                  </a:cubicBezTo>
                  <a:cubicBezTo>
                    <a:pt x="1518" y="2679"/>
                    <a:pt x="1528" y="2373"/>
                    <a:pt x="1497" y="2102"/>
                  </a:cubicBezTo>
                  <a:cubicBezTo>
                    <a:pt x="1458" y="1821"/>
                    <a:pt x="1424" y="1540"/>
                    <a:pt x="1389" y="1259"/>
                  </a:cubicBezTo>
                  <a:cubicBezTo>
                    <a:pt x="1372" y="1113"/>
                    <a:pt x="1351" y="964"/>
                    <a:pt x="1306" y="821"/>
                  </a:cubicBezTo>
                  <a:cubicBezTo>
                    <a:pt x="1240" y="620"/>
                    <a:pt x="1118" y="443"/>
                    <a:pt x="1000" y="269"/>
                  </a:cubicBezTo>
                  <a:cubicBezTo>
                    <a:pt x="915" y="142"/>
                    <a:pt x="787" y="1"/>
                    <a:pt x="649" y="1"/>
                  </a:cubicBez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6" name="Google Shape;746;p14"/>
            <p:cNvSpPr/>
            <p:nvPr/>
          </p:nvSpPr>
          <p:spPr>
            <a:xfrm>
              <a:off x="8505957" y="4478349"/>
              <a:ext cx="559539" cy="571563"/>
            </a:xfrm>
            <a:custGeom>
              <a:avLst/>
              <a:gdLst/>
              <a:ahLst/>
              <a:cxnLst/>
              <a:rect l="l" t="t" r="r" b="b"/>
              <a:pathLst>
                <a:path w="10868" h="11101" extrusionOk="0">
                  <a:moveTo>
                    <a:pt x="8104" y="1584"/>
                  </a:moveTo>
                  <a:lnTo>
                    <a:pt x="8104" y="1584"/>
                  </a:lnTo>
                  <a:cubicBezTo>
                    <a:pt x="8249" y="1716"/>
                    <a:pt x="8344" y="1813"/>
                    <a:pt x="8347" y="1816"/>
                  </a:cubicBezTo>
                  <a:cubicBezTo>
                    <a:pt x="9555" y="2976"/>
                    <a:pt x="9906" y="4473"/>
                    <a:pt x="9962" y="4761"/>
                  </a:cubicBezTo>
                  <a:cubicBezTo>
                    <a:pt x="9972" y="4799"/>
                    <a:pt x="9978" y="4837"/>
                    <a:pt x="9989" y="4879"/>
                  </a:cubicBezTo>
                  <a:cubicBezTo>
                    <a:pt x="9996" y="4910"/>
                    <a:pt x="10003" y="4941"/>
                    <a:pt x="10010" y="4976"/>
                  </a:cubicBezTo>
                  <a:cubicBezTo>
                    <a:pt x="10374" y="6636"/>
                    <a:pt x="9225" y="8056"/>
                    <a:pt x="8993" y="8323"/>
                  </a:cubicBezTo>
                  <a:cubicBezTo>
                    <a:pt x="8951" y="8365"/>
                    <a:pt x="8916" y="8410"/>
                    <a:pt x="8882" y="8452"/>
                  </a:cubicBezTo>
                  <a:lnTo>
                    <a:pt x="8243" y="9243"/>
                  </a:lnTo>
                  <a:cubicBezTo>
                    <a:pt x="7948" y="9612"/>
                    <a:pt x="7555" y="9899"/>
                    <a:pt x="7108" y="10077"/>
                  </a:cubicBezTo>
                  <a:lnTo>
                    <a:pt x="6437" y="10341"/>
                  </a:lnTo>
                  <a:cubicBezTo>
                    <a:pt x="6222" y="10424"/>
                    <a:pt x="5990" y="10482"/>
                    <a:pt x="5754" y="10511"/>
                  </a:cubicBezTo>
                  <a:lnTo>
                    <a:pt x="4767" y="10628"/>
                  </a:lnTo>
                  <a:cubicBezTo>
                    <a:pt x="4654" y="10642"/>
                    <a:pt x="4540" y="10649"/>
                    <a:pt x="4426" y="10649"/>
                  </a:cubicBezTo>
                  <a:cubicBezTo>
                    <a:pt x="4199" y="10649"/>
                    <a:pt x="3971" y="10621"/>
                    <a:pt x="3746" y="10566"/>
                  </a:cubicBezTo>
                  <a:lnTo>
                    <a:pt x="3583" y="10521"/>
                  </a:lnTo>
                  <a:cubicBezTo>
                    <a:pt x="3163" y="10417"/>
                    <a:pt x="2767" y="10212"/>
                    <a:pt x="2445" y="9931"/>
                  </a:cubicBezTo>
                  <a:lnTo>
                    <a:pt x="1514" y="9128"/>
                  </a:lnTo>
                  <a:cubicBezTo>
                    <a:pt x="1504" y="9118"/>
                    <a:pt x="1493" y="9112"/>
                    <a:pt x="1483" y="9104"/>
                  </a:cubicBezTo>
                  <a:lnTo>
                    <a:pt x="1483" y="9104"/>
                  </a:lnTo>
                  <a:cubicBezTo>
                    <a:pt x="1695" y="9184"/>
                    <a:pt x="1913" y="9237"/>
                    <a:pt x="2142" y="9261"/>
                  </a:cubicBezTo>
                  <a:lnTo>
                    <a:pt x="3017" y="9351"/>
                  </a:lnTo>
                  <a:cubicBezTo>
                    <a:pt x="3112" y="9361"/>
                    <a:pt x="3206" y="9367"/>
                    <a:pt x="3301" y="9367"/>
                  </a:cubicBezTo>
                  <a:cubicBezTo>
                    <a:pt x="3549" y="9367"/>
                    <a:pt x="3796" y="9330"/>
                    <a:pt x="4038" y="9258"/>
                  </a:cubicBezTo>
                  <a:lnTo>
                    <a:pt x="5475" y="8820"/>
                  </a:lnTo>
                  <a:cubicBezTo>
                    <a:pt x="5802" y="8719"/>
                    <a:pt x="6104" y="8556"/>
                    <a:pt x="6365" y="8341"/>
                  </a:cubicBezTo>
                  <a:lnTo>
                    <a:pt x="7243" y="7612"/>
                  </a:lnTo>
                  <a:cubicBezTo>
                    <a:pt x="7496" y="7399"/>
                    <a:pt x="7701" y="7149"/>
                    <a:pt x="7858" y="6858"/>
                  </a:cubicBezTo>
                  <a:lnTo>
                    <a:pt x="8483" y="5688"/>
                  </a:lnTo>
                  <a:cubicBezTo>
                    <a:pt x="8635" y="5404"/>
                    <a:pt x="8729" y="5098"/>
                    <a:pt x="8764" y="4782"/>
                  </a:cubicBezTo>
                  <a:lnTo>
                    <a:pt x="8844" y="4042"/>
                  </a:lnTo>
                  <a:cubicBezTo>
                    <a:pt x="8882" y="3681"/>
                    <a:pt x="8844" y="3324"/>
                    <a:pt x="8725" y="2980"/>
                  </a:cubicBezTo>
                  <a:lnTo>
                    <a:pt x="8504" y="2324"/>
                  </a:lnTo>
                  <a:cubicBezTo>
                    <a:pt x="8413" y="2056"/>
                    <a:pt x="8278" y="1806"/>
                    <a:pt x="8104" y="1584"/>
                  </a:cubicBezTo>
                  <a:close/>
                  <a:moveTo>
                    <a:pt x="5705" y="0"/>
                  </a:moveTo>
                  <a:cubicBezTo>
                    <a:pt x="5428" y="0"/>
                    <a:pt x="5131" y="54"/>
                    <a:pt x="4844" y="206"/>
                  </a:cubicBezTo>
                  <a:cubicBezTo>
                    <a:pt x="4754" y="254"/>
                    <a:pt x="4708" y="355"/>
                    <a:pt x="4729" y="452"/>
                  </a:cubicBezTo>
                  <a:cubicBezTo>
                    <a:pt x="4750" y="550"/>
                    <a:pt x="4837" y="622"/>
                    <a:pt x="4937" y="629"/>
                  </a:cubicBezTo>
                  <a:lnTo>
                    <a:pt x="5705" y="681"/>
                  </a:lnTo>
                  <a:cubicBezTo>
                    <a:pt x="6104" y="706"/>
                    <a:pt x="6490" y="845"/>
                    <a:pt x="6809" y="1081"/>
                  </a:cubicBezTo>
                  <a:lnTo>
                    <a:pt x="7330" y="1459"/>
                  </a:lnTo>
                  <a:cubicBezTo>
                    <a:pt x="7677" y="1712"/>
                    <a:pt x="7934" y="2060"/>
                    <a:pt x="8069" y="2466"/>
                  </a:cubicBezTo>
                  <a:lnTo>
                    <a:pt x="8291" y="3122"/>
                  </a:lnTo>
                  <a:cubicBezTo>
                    <a:pt x="8389" y="3407"/>
                    <a:pt x="8420" y="3699"/>
                    <a:pt x="8389" y="3994"/>
                  </a:cubicBezTo>
                  <a:lnTo>
                    <a:pt x="8309" y="4733"/>
                  </a:lnTo>
                  <a:cubicBezTo>
                    <a:pt x="8281" y="4994"/>
                    <a:pt x="8204" y="5244"/>
                    <a:pt x="8079" y="5479"/>
                  </a:cubicBezTo>
                  <a:lnTo>
                    <a:pt x="7455" y="6649"/>
                  </a:lnTo>
                  <a:cubicBezTo>
                    <a:pt x="7326" y="6886"/>
                    <a:pt x="7156" y="7094"/>
                    <a:pt x="6948" y="7268"/>
                  </a:cubicBezTo>
                  <a:lnTo>
                    <a:pt x="6073" y="7993"/>
                  </a:lnTo>
                  <a:cubicBezTo>
                    <a:pt x="5858" y="8174"/>
                    <a:pt x="5611" y="8306"/>
                    <a:pt x="5340" y="8386"/>
                  </a:cubicBezTo>
                  <a:lnTo>
                    <a:pt x="3903" y="8823"/>
                  </a:lnTo>
                  <a:cubicBezTo>
                    <a:pt x="3704" y="8885"/>
                    <a:pt x="3498" y="8916"/>
                    <a:pt x="3291" y="8916"/>
                  </a:cubicBezTo>
                  <a:cubicBezTo>
                    <a:pt x="3216" y="8916"/>
                    <a:pt x="3141" y="8912"/>
                    <a:pt x="3066" y="8903"/>
                  </a:cubicBezTo>
                  <a:lnTo>
                    <a:pt x="2192" y="8813"/>
                  </a:lnTo>
                  <a:cubicBezTo>
                    <a:pt x="1983" y="8792"/>
                    <a:pt x="1782" y="8740"/>
                    <a:pt x="1594" y="8660"/>
                  </a:cubicBezTo>
                  <a:cubicBezTo>
                    <a:pt x="1087" y="8448"/>
                    <a:pt x="692" y="8056"/>
                    <a:pt x="479" y="7553"/>
                  </a:cubicBezTo>
                  <a:lnTo>
                    <a:pt x="462" y="7511"/>
                  </a:lnTo>
                  <a:cubicBezTo>
                    <a:pt x="427" y="7427"/>
                    <a:pt x="345" y="7374"/>
                    <a:pt x="256" y="7374"/>
                  </a:cubicBezTo>
                  <a:cubicBezTo>
                    <a:pt x="242" y="7374"/>
                    <a:pt x="227" y="7376"/>
                    <a:pt x="212" y="7378"/>
                  </a:cubicBezTo>
                  <a:cubicBezTo>
                    <a:pt x="104" y="7396"/>
                    <a:pt x="28" y="7487"/>
                    <a:pt x="25" y="7591"/>
                  </a:cubicBezTo>
                  <a:cubicBezTo>
                    <a:pt x="21" y="7625"/>
                    <a:pt x="0" y="8493"/>
                    <a:pt x="1222" y="9472"/>
                  </a:cubicBezTo>
                  <a:lnTo>
                    <a:pt x="2142" y="10267"/>
                  </a:lnTo>
                  <a:cubicBezTo>
                    <a:pt x="2521" y="10597"/>
                    <a:pt x="2979" y="10833"/>
                    <a:pt x="3469" y="10958"/>
                  </a:cubicBezTo>
                  <a:lnTo>
                    <a:pt x="3632" y="11000"/>
                  </a:lnTo>
                  <a:cubicBezTo>
                    <a:pt x="3900" y="11066"/>
                    <a:pt x="4163" y="11101"/>
                    <a:pt x="4434" y="11101"/>
                  </a:cubicBezTo>
                  <a:cubicBezTo>
                    <a:pt x="4562" y="11101"/>
                    <a:pt x="4695" y="11094"/>
                    <a:pt x="4823" y="11077"/>
                  </a:cubicBezTo>
                  <a:lnTo>
                    <a:pt x="5809" y="10958"/>
                  </a:lnTo>
                  <a:cubicBezTo>
                    <a:pt x="6087" y="10924"/>
                    <a:pt x="6354" y="10857"/>
                    <a:pt x="6608" y="10757"/>
                  </a:cubicBezTo>
                  <a:lnTo>
                    <a:pt x="7278" y="10497"/>
                  </a:lnTo>
                  <a:cubicBezTo>
                    <a:pt x="7799" y="10288"/>
                    <a:pt x="8257" y="9955"/>
                    <a:pt x="8604" y="9524"/>
                  </a:cubicBezTo>
                  <a:lnTo>
                    <a:pt x="9239" y="8733"/>
                  </a:lnTo>
                  <a:cubicBezTo>
                    <a:pt x="9270" y="8695"/>
                    <a:pt x="9302" y="8657"/>
                    <a:pt x="9337" y="8618"/>
                  </a:cubicBezTo>
                  <a:cubicBezTo>
                    <a:pt x="9594" y="8320"/>
                    <a:pt x="10868" y="6747"/>
                    <a:pt x="10458" y="4883"/>
                  </a:cubicBezTo>
                  <a:cubicBezTo>
                    <a:pt x="10451" y="4844"/>
                    <a:pt x="10441" y="4809"/>
                    <a:pt x="10433" y="4774"/>
                  </a:cubicBezTo>
                  <a:cubicBezTo>
                    <a:pt x="10427" y="4740"/>
                    <a:pt x="10416" y="4705"/>
                    <a:pt x="10409" y="4670"/>
                  </a:cubicBezTo>
                  <a:cubicBezTo>
                    <a:pt x="10347" y="4362"/>
                    <a:pt x="9968" y="2747"/>
                    <a:pt x="8674" y="1501"/>
                  </a:cubicBezTo>
                  <a:cubicBezTo>
                    <a:pt x="8635" y="1462"/>
                    <a:pt x="7788" y="584"/>
                    <a:pt x="7059" y="345"/>
                  </a:cubicBezTo>
                  <a:lnTo>
                    <a:pt x="7038" y="337"/>
                  </a:lnTo>
                  <a:cubicBezTo>
                    <a:pt x="6951" y="310"/>
                    <a:pt x="6871" y="282"/>
                    <a:pt x="6795" y="251"/>
                  </a:cubicBezTo>
                  <a:cubicBezTo>
                    <a:pt x="6589" y="157"/>
                    <a:pt x="6177" y="0"/>
                    <a:pt x="570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7" name="Google Shape;747;p14"/>
            <p:cNvSpPr/>
            <p:nvPr/>
          </p:nvSpPr>
          <p:spPr>
            <a:xfrm>
              <a:off x="8918889" y="4846648"/>
              <a:ext cx="26000" cy="54783"/>
            </a:xfrm>
            <a:custGeom>
              <a:avLst/>
              <a:gdLst/>
              <a:ahLst/>
              <a:cxnLst/>
              <a:rect l="l" t="t" r="r" b="b"/>
              <a:pathLst>
                <a:path w="505" h="1064" extrusionOk="0">
                  <a:moveTo>
                    <a:pt x="160" y="0"/>
                  </a:moveTo>
                  <a:cubicBezTo>
                    <a:pt x="118" y="0"/>
                    <a:pt x="77" y="26"/>
                    <a:pt x="59" y="73"/>
                  </a:cubicBezTo>
                  <a:cubicBezTo>
                    <a:pt x="35" y="139"/>
                    <a:pt x="21" y="209"/>
                    <a:pt x="14" y="271"/>
                  </a:cubicBezTo>
                  <a:cubicBezTo>
                    <a:pt x="0" y="379"/>
                    <a:pt x="8" y="480"/>
                    <a:pt x="29" y="580"/>
                  </a:cubicBezTo>
                  <a:cubicBezTo>
                    <a:pt x="49" y="677"/>
                    <a:pt x="88" y="775"/>
                    <a:pt x="139" y="865"/>
                  </a:cubicBezTo>
                  <a:cubicBezTo>
                    <a:pt x="174" y="924"/>
                    <a:pt x="216" y="980"/>
                    <a:pt x="268" y="1031"/>
                  </a:cubicBezTo>
                  <a:cubicBezTo>
                    <a:pt x="289" y="1053"/>
                    <a:pt x="317" y="1063"/>
                    <a:pt x="344" y="1063"/>
                  </a:cubicBezTo>
                  <a:cubicBezTo>
                    <a:pt x="386" y="1063"/>
                    <a:pt x="428" y="1038"/>
                    <a:pt x="445" y="993"/>
                  </a:cubicBezTo>
                  <a:cubicBezTo>
                    <a:pt x="469" y="924"/>
                    <a:pt x="484" y="855"/>
                    <a:pt x="490" y="792"/>
                  </a:cubicBezTo>
                  <a:cubicBezTo>
                    <a:pt x="504" y="684"/>
                    <a:pt x="497" y="584"/>
                    <a:pt x="476" y="483"/>
                  </a:cubicBezTo>
                  <a:cubicBezTo>
                    <a:pt x="452" y="385"/>
                    <a:pt x="417" y="288"/>
                    <a:pt x="362" y="198"/>
                  </a:cubicBezTo>
                  <a:cubicBezTo>
                    <a:pt x="327" y="142"/>
                    <a:pt x="289" y="87"/>
                    <a:pt x="237" y="35"/>
                  </a:cubicBezTo>
                  <a:cubicBezTo>
                    <a:pt x="215" y="11"/>
                    <a:pt x="187" y="0"/>
                    <a:pt x="16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" name="Google Shape;748;p14"/>
            <p:cNvSpPr/>
            <p:nvPr/>
          </p:nvSpPr>
          <p:spPr>
            <a:xfrm>
              <a:off x="8658773" y="4974958"/>
              <a:ext cx="56170" cy="31304"/>
            </a:xfrm>
            <a:custGeom>
              <a:avLst/>
              <a:gdLst/>
              <a:ahLst/>
              <a:cxnLst/>
              <a:rect l="l" t="t" r="r" b="b"/>
              <a:pathLst>
                <a:path w="1091" h="608" extrusionOk="0">
                  <a:moveTo>
                    <a:pt x="210" y="1"/>
                  </a:moveTo>
                  <a:cubicBezTo>
                    <a:pt x="186" y="1"/>
                    <a:pt x="161" y="2"/>
                    <a:pt x="136" y="4"/>
                  </a:cubicBezTo>
                  <a:cubicBezTo>
                    <a:pt x="46" y="12"/>
                    <a:pt x="1" y="112"/>
                    <a:pt x="49" y="185"/>
                  </a:cubicBezTo>
                  <a:cubicBezTo>
                    <a:pt x="91" y="241"/>
                    <a:pt x="136" y="289"/>
                    <a:pt x="182" y="331"/>
                  </a:cubicBezTo>
                  <a:cubicBezTo>
                    <a:pt x="261" y="407"/>
                    <a:pt x="352" y="467"/>
                    <a:pt x="448" y="512"/>
                  </a:cubicBezTo>
                  <a:cubicBezTo>
                    <a:pt x="546" y="557"/>
                    <a:pt x="647" y="584"/>
                    <a:pt x="758" y="602"/>
                  </a:cubicBezTo>
                  <a:cubicBezTo>
                    <a:pt x="794" y="606"/>
                    <a:pt x="832" y="607"/>
                    <a:pt x="871" y="607"/>
                  </a:cubicBezTo>
                  <a:cubicBezTo>
                    <a:pt x="899" y="607"/>
                    <a:pt x="927" y="606"/>
                    <a:pt x="956" y="605"/>
                  </a:cubicBezTo>
                  <a:cubicBezTo>
                    <a:pt x="1043" y="595"/>
                    <a:pt x="1091" y="494"/>
                    <a:pt x="1039" y="421"/>
                  </a:cubicBezTo>
                  <a:cubicBezTo>
                    <a:pt x="1001" y="366"/>
                    <a:pt x="956" y="317"/>
                    <a:pt x="911" y="275"/>
                  </a:cubicBezTo>
                  <a:cubicBezTo>
                    <a:pt x="828" y="199"/>
                    <a:pt x="737" y="140"/>
                    <a:pt x="640" y="95"/>
                  </a:cubicBezTo>
                  <a:cubicBezTo>
                    <a:pt x="543" y="53"/>
                    <a:pt x="442" y="22"/>
                    <a:pt x="331" y="8"/>
                  </a:cubicBezTo>
                  <a:cubicBezTo>
                    <a:pt x="292" y="4"/>
                    <a:pt x="251" y="1"/>
                    <a:pt x="21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14"/>
            <p:cNvSpPr/>
            <p:nvPr/>
          </p:nvSpPr>
          <p:spPr>
            <a:xfrm>
              <a:off x="8978255" y="4683274"/>
              <a:ext cx="25640" cy="91957"/>
            </a:xfrm>
            <a:custGeom>
              <a:avLst/>
              <a:gdLst/>
              <a:ahLst/>
              <a:cxnLst/>
              <a:rect l="l" t="t" r="r" b="b"/>
              <a:pathLst>
                <a:path w="498" h="1786" extrusionOk="0">
                  <a:moveTo>
                    <a:pt x="96" y="1"/>
                  </a:moveTo>
                  <a:cubicBezTo>
                    <a:pt x="80" y="1"/>
                    <a:pt x="64" y="7"/>
                    <a:pt x="52" y="17"/>
                  </a:cubicBezTo>
                  <a:cubicBezTo>
                    <a:pt x="46" y="20"/>
                    <a:pt x="39" y="28"/>
                    <a:pt x="35" y="35"/>
                  </a:cubicBezTo>
                  <a:cubicBezTo>
                    <a:pt x="28" y="49"/>
                    <a:pt x="28" y="62"/>
                    <a:pt x="25" y="76"/>
                  </a:cubicBezTo>
                  <a:cubicBezTo>
                    <a:pt x="21" y="90"/>
                    <a:pt x="21" y="107"/>
                    <a:pt x="18" y="121"/>
                  </a:cubicBezTo>
                  <a:cubicBezTo>
                    <a:pt x="14" y="153"/>
                    <a:pt x="11" y="184"/>
                    <a:pt x="7" y="215"/>
                  </a:cubicBezTo>
                  <a:cubicBezTo>
                    <a:pt x="1" y="278"/>
                    <a:pt x="1" y="340"/>
                    <a:pt x="1" y="403"/>
                  </a:cubicBezTo>
                  <a:lnTo>
                    <a:pt x="1" y="458"/>
                  </a:lnTo>
                  <a:cubicBezTo>
                    <a:pt x="4" y="544"/>
                    <a:pt x="11" y="628"/>
                    <a:pt x="21" y="715"/>
                  </a:cubicBezTo>
                  <a:cubicBezTo>
                    <a:pt x="31" y="788"/>
                    <a:pt x="39" y="854"/>
                    <a:pt x="39" y="927"/>
                  </a:cubicBezTo>
                  <a:cubicBezTo>
                    <a:pt x="42" y="961"/>
                    <a:pt x="46" y="996"/>
                    <a:pt x="46" y="1031"/>
                  </a:cubicBezTo>
                  <a:lnTo>
                    <a:pt x="46" y="1083"/>
                  </a:lnTo>
                  <a:lnTo>
                    <a:pt x="46" y="1111"/>
                  </a:lnTo>
                  <a:lnTo>
                    <a:pt x="46" y="1149"/>
                  </a:lnTo>
                  <a:cubicBezTo>
                    <a:pt x="46" y="1246"/>
                    <a:pt x="60" y="1340"/>
                    <a:pt x="87" y="1434"/>
                  </a:cubicBezTo>
                  <a:cubicBezTo>
                    <a:pt x="108" y="1499"/>
                    <a:pt x="132" y="1562"/>
                    <a:pt x="167" y="1624"/>
                  </a:cubicBezTo>
                  <a:cubicBezTo>
                    <a:pt x="181" y="1653"/>
                    <a:pt x="198" y="1684"/>
                    <a:pt x="219" y="1711"/>
                  </a:cubicBezTo>
                  <a:cubicBezTo>
                    <a:pt x="233" y="1736"/>
                    <a:pt x="251" y="1764"/>
                    <a:pt x="278" y="1778"/>
                  </a:cubicBezTo>
                  <a:cubicBezTo>
                    <a:pt x="288" y="1783"/>
                    <a:pt x="302" y="1785"/>
                    <a:pt x="315" y="1785"/>
                  </a:cubicBezTo>
                  <a:cubicBezTo>
                    <a:pt x="329" y="1785"/>
                    <a:pt x="343" y="1783"/>
                    <a:pt x="355" y="1778"/>
                  </a:cubicBezTo>
                  <a:cubicBezTo>
                    <a:pt x="382" y="1767"/>
                    <a:pt x="406" y="1746"/>
                    <a:pt x="410" y="1715"/>
                  </a:cubicBezTo>
                  <a:cubicBezTo>
                    <a:pt x="424" y="1607"/>
                    <a:pt x="431" y="1503"/>
                    <a:pt x="445" y="1395"/>
                  </a:cubicBezTo>
                  <a:cubicBezTo>
                    <a:pt x="451" y="1323"/>
                    <a:pt x="462" y="1249"/>
                    <a:pt x="476" y="1180"/>
                  </a:cubicBezTo>
                  <a:lnTo>
                    <a:pt x="483" y="1153"/>
                  </a:lnTo>
                  <a:lnTo>
                    <a:pt x="486" y="1118"/>
                  </a:lnTo>
                  <a:lnTo>
                    <a:pt x="497" y="1044"/>
                  </a:lnTo>
                  <a:lnTo>
                    <a:pt x="497" y="899"/>
                  </a:lnTo>
                  <a:cubicBezTo>
                    <a:pt x="490" y="802"/>
                    <a:pt x="472" y="704"/>
                    <a:pt x="441" y="614"/>
                  </a:cubicBezTo>
                  <a:cubicBezTo>
                    <a:pt x="417" y="534"/>
                    <a:pt x="386" y="455"/>
                    <a:pt x="347" y="378"/>
                  </a:cubicBezTo>
                  <a:cubicBezTo>
                    <a:pt x="344" y="371"/>
                    <a:pt x="344" y="365"/>
                    <a:pt x="341" y="357"/>
                  </a:cubicBezTo>
                  <a:cubicBezTo>
                    <a:pt x="281" y="240"/>
                    <a:pt x="219" y="128"/>
                    <a:pt x="139" y="24"/>
                  </a:cubicBezTo>
                  <a:lnTo>
                    <a:pt x="129" y="14"/>
                  </a:lnTo>
                  <a:cubicBezTo>
                    <a:pt x="120" y="5"/>
                    <a:pt x="108" y="1"/>
                    <a:pt x="9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" name="Google Shape;750;p14"/>
            <p:cNvSpPr/>
            <p:nvPr/>
          </p:nvSpPr>
          <p:spPr>
            <a:xfrm>
              <a:off x="8507244" y="4491324"/>
              <a:ext cx="444058" cy="456334"/>
            </a:xfrm>
            <a:custGeom>
              <a:avLst/>
              <a:gdLst/>
              <a:ahLst/>
              <a:cxnLst/>
              <a:rect l="l" t="t" r="r" b="b"/>
              <a:pathLst>
                <a:path w="8625" h="8863" extrusionOk="0">
                  <a:moveTo>
                    <a:pt x="4664" y="1"/>
                  </a:moveTo>
                  <a:cubicBezTo>
                    <a:pt x="4318" y="1"/>
                    <a:pt x="3973" y="81"/>
                    <a:pt x="3659" y="231"/>
                  </a:cubicBezTo>
                  <a:lnTo>
                    <a:pt x="2382" y="849"/>
                  </a:lnTo>
                  <a:cubicBezTo>
                    <a:pt x="2114" y="978"/>
                    <a:pt x="1875" y="1159"/>
                    <a:pt x="1673" y="1381"/>
                  </a:cubicBezTo>
                  <a:lnTo>
                    <a:pt x="982" y="2141"/>
                  </a:lnTo>
                  <a:cubicBezTo>
                    <a:pt x="715" y="2439"/>
                    <a:pt x="527" y="2801"/>
                    <a:pt x="437" y="3189"/>
                  </a:cubicBezTo>
                  <a:lnTo>
                    <a:pt x="63" y="4856"/>
                  </a:lnTo>
                  <a:cubicBezTo>
                    <a:pt x="17" y="5054"/>
                    <a:pt x="0" y="5256"/>
                    <a:pt x="7" y="5460"/>
                  </a:cubicBezTo>
                  <a:lnTo>
                    <a:pt x="52" y="6506"/>
                  </a:lnTo>
                  <a:cubicBezTo>
                    <a:pt x="63" y="6780"/>
                    <a:pt x="121" y="7047"/>
                    <a:pt x="229" y="7301"/>
                  </a:cubicBezTo>
                  <a:lnTo>
                    <a:pt x="242" y="7342"/>
                  </a:lnTo>
                  <a:cubicBezTo>
                    <a:pt x="479" y="7901"/>
                    <a:pt x="920" y="8349"/>
                    <a:pt x="1479" y="8585"/>
                  </a:cubicBezTo>
                  <a:cubicBezTo>
                    <a:pt x="1691" y="8676"/>
                    <a:pt x="1912" y="8735"/>
                    <a:pt x="2142" y="8759"/>
                  </a:cubicBezTo>
                  <a:lnTo>
                    <a:pt x="3016" y="8849"/>
                  </a:lnTo>
                  <a:cubicBezTo>
                    <a:pt x="3100" y="8858"/>
                    <a:pt x="3184" y="8863"/>
                    <a:pt x="3267" y="8863"/>
                  </a:cubicBezTo>
                  <a:cubicBezTo>
                    <a:pt x="3497" y="8863"/>
                    <a:pt x="3725" y="8828"/>
                    <a:pt x="3944" y="8762"/>
                  </a:cubicBezTo>
                  <a:lnTo>
                    <a:pt x="5381" y="8318"/>
                  </a:lnTo>
                  <a:cubicBezTo>
                    <a:pt x="5680" y="8227"/>
                    <a:pt x="5954" y="8078"/>
                    <a:pt x="6194" y="7876"/>
                  </a:cubicBezTo>
                  <a:lnTo>
                    <a:pt x="7072" y="7137"/>
                  </a:lnTo>
                  <a:cubicBezTo>
                    <a:pt x="7301" y="6946"/>
                    <a:pt x="7489" y="6710"/>
                    <a:pt x="7631" y="6447"/>
                  </a:cubicBezTo>
                  <a:lnTo>
                    <a:pt x="8256" y="5259"/>
                  </a:lnTo>
                  <a:cubicBezTo>
                    <a:pt x="8391" y="4998"/>
                    <a:pt x="8479" y="4714"/>
                    <a:pt x="8509" y="4422"/>
                  </a:cubicBezTo>
                  <a:lnTo>
                    <a:pt x="8589" y="3673"/>
                  </a:lnTo>
                  <a:cubicBezTo>
                    <a:pt x="8624" y="3343"/>
                    <a:pt x="8589" y="3009"/>
                    <a:pt x="8485" y="2693"/>
                  </a:cubicBezTo>
                  <a:lnTo>
                    <a:pt x="8263" y="2030"/>
                  </a:lnTo>
                  <a:cubicBezTo>
                    <a:pt x="8114" y="1575"/>
                    <a:pt x="7825" y="1183"/>
                    <a:pt x="7440" y="898"/>
                  </a:cubicBezTo>
                  <a:lnTo>
                    <a:pt x="6920" y="513"/>
                  </a:lnTo>
                  <a:cubicBezTo>
                    <a:pt x="6562" y="249"/>
                    <a:pt x="6138" y="93"/>
                    <a:pt x="5694" y="64"/>
                  </a:cubicBezTo>
                  <a:lnTo>
                    <a:pt x="4822" y="6"/>
                  </a:lnTo>
                  <a:cubicBezTo>
                    <a:pt x="4770" y="2"/>
                    <a:pt x="4717" y="1"/>
                    <a:pt x="4664" y="1"/>
                  </a:cubicBezTo>
                  <a:close/>
                </a:path>
              </a:pathLst>
            </a:custGeom>
            <a:solidFill>
              <a:srgbClr val="FFF7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" name="Google Shape;751;p14"/>
            <p:cNvSpPr/>
            <p:nvPr/>
          </p:nvSpPr>
          <p:spPr>
            <a:xfrm>
              <a:off x="8495402" y="4479533"/>
              <a:ext cx="467844" cy="479966"/>
            </a:xfrm>
            <a:custGeom>
              <a:avLst/>
              <a:gdLst/>
              <a:ahLst/>
              <a:cxnLst/>
              <a:rect l="l" t="t" r="r" b="b"/>
              <a:pathLst>
                <a:path w="9087" h="9322" extrusionOk="0">
                  <a:moveTo>
                    <a:pt x="4900" y="457"/>
                  </a:moveTo>
                  <a:cubicBezTo>
                    <a:pt x="4948" y="457"/>
                    <a:pt x="4993" y="460"/>
                    <a:pt x="5038" y="460"/>
                  </a:cubicBezTo>
                  <a:lnTo>
                    <a:pt x="5910" y="519"/>
                  </a:lnTo>
                  <a:cubicBezTo>
                    <a:pt x="6309" y="548"/>
                    <a:pt x="6691" y="686"/>
                    <a:pt x="7014" y="926"/>
                  </a:cubicBezTo>
                  <a:lnTo>
                    <a:pt x="7535" y="1311"/>
                  </a:lnTo>
                  <a:cubicBezTo>
                    <a:pt x="7882" y="1568"/>
                    <a:pt x="8139" y="1918"/>
                    <a:pt x="8278" y="2332"/>
                  </a:cubicBezTo>
                  <a:lnTo>
                    <a:pt x="8496" y="2995"/>
                  </a:lnTo>
                  <a:cubicBezTo>
                    <a:pt x="8594" y="3280"/>
                    <a:pt x="8625" y="3578"/>
                    <a:pt x="8594" y="3877"/>
                  </a:cubicBezTo>
                  <a:lnTo>
                    <a:pt x="8514" y="4626"/>
                  </a:lnTo>
                  <a:cubicBezTo>
                    <a:pt x="8486" y="4891"/>
                    <a:pt x="8409" y="5144"/>
                    <a:pt x="8284" y="5381"/>
                  </a:cubicBezTo>
                  <a:lnTo>
                    <a:pt x="7660" y="6568"/>
                  </a:lnTo>
                  <a:cubicBezTo>
                    <a:pt x="7531" y="6807"/>
                    <a:pt x="7361" y="7019"/>
                    <a:pt x="7153" y="7193"/>
                  </a:cubicBezTo>
                  <a:lnTo>
                    <a:pt x="6278" y="7932"/>
                  </a:lnTo>
                  <a:cubicBezTo>
                    <a:pt x="6059" y="8113"/>
                    <a:pt x="5816" y="8248"/>
                    <a:pt x="5545" y="8328"/>
                  </a:cubicBezTo>
                  <a:lnTo>
                    <a:pt x="4108" y="8772"/>
                  </a:lnTo>
                  <a:cubicBezTo>
                    <a:pt x="3910" y="8833"/>
                    <a:pt x="3705" y="8865"/>
                    <a:pt x="3498" y="8865"/>
                  </a:cubicBezTo>
                  <a:cubicBezTo>
                    <a:pt x="3423" y="8865"/>
                    <a:pt x="3347" y="8860"/>
                    <a:pt x="3271" y="8852"/>
                  </a:cubicBezTo>
                  <a:lnTo>
                    <a:pt x="2392" y="8759"/>
                  </a:lnTo>
                  <a:cubicBezTo>
                    <a:pt x="2188" y="8738"/>
                    <a:pt x="1990" y="8685"/>
                    <a:pt x="1799" y="8605"/>
                  </a:cubicBezTo>
                  <a:cubicBezTo>
                    <a:pt x="1292" y="8390"/>
                    <a:pt x="897" y="7991"/>
                    <a:pt x="684" y="7485"/>
                  </a:cubicBezTo>
                  <a:lnTo>
                    <a:pt x="667" y="7443"/>
                  </a:lnTo>
                  <a:cubicBezTo>
                    <a:pt x="573" y="7214"/>
                    <a:pt x="517" y="6970"/>
                    <a:pt x="507" y="6724"/>
                  </a:cubicBezTo>
                  <a:lnTo>
                    <a:pt x="466" y="5679"/>
                  </a:lnTo>
                  <a:cubicBezTo>
                    <a:pt x="459" y="5495"/>
                    <a:pt x="476" y="5311"/>
                    <a:pt x="514" y="5134"/>
                  </a:cubicBezTo>
                  <a:lnTo>
                    <a:pt x="889" y="3471"/>
                  </a:lnTo>
                  <a:cubicBezTo>
                    <a:pt x="969" y="3120"/>
                    <a:pt x="1139" y="2790"/>
                    <a:pt x="1382" y="2527"/>
                  </a:cubicBezTo>
                  <a:lnTo>
                    <a:pt x="2073" y="1763"/>
                  </a:lnTo>
                  <a:cubicBezTo>
                    <a:pt x="2254" y="1561"/>
                    <a:pt x="2469" y="1402"/>
                    <a:pt x="2712" y="1283"/>
                  </a:cubicBezTo>
                  <a:lnTo>
                    <a:pt x="3990" y="665"/>
                  </a:lnTo>
                  <a:cubicBezTo>
                    <a:pt x="4271" y="530"/>
                    <a:pt x="4587" y="457"/>
                    <a:pt x="4900" y="457"/>
                  </a:cubicBezTo>
                  <a:close/>
                  <a:moveTo>
                    <a:pt x="4906" y="1"/>
                  </a:moveTo>
                  <a:cubicBezTo>
                    <a:pt x="4520" y="1"/>
                    <a:pt x="4139" y="88"/>
                    <a:pt x="3788" y="256"/>
                  </a:cubicBezTo>
                  <a:lnTo>
                    <a:pt x="2514" y="873"/>
                  </a:lnTo>
                  <a:cubicBezTo>
                    <a:pt x="2219" y="1016"/>
                    <a:pt x="1955" y="1210"/>
                    <a:pt x="1737" y="1453"/>
                  </a:cubicBezTo>
                  <a:lnTo>
                    <a:pt x="1042" y="2217"/>
                  </a:lnTo>
                  <a:cubicBezTo>
                    <a:pt x="747" y="2543"/>
                    <a:pt x="542" y="2943"/>
                    <a:pt x="445" y="3370"/>
                  </a:cubicBezTo>
                  <a:lnTo>
                    <a:pt x="70" y="5033"/>
                  </a:lnTo>
                  <a:cubicBezTo>
                    <a:pt x="22" y="5251"/>
                    <a:pt x="1" y="5474"/>
                    <a:pt x="11" y="5696"/>
                  </a:cubicBezTo>
                  <a:lnTo>
                    <a:pt x="53" y="6741"/>
                  </a:lnTo>
                  <a:cubicBezTo>
                    <a:pt x="67" y="7043"/>
                    <a:pt x="129" y="7339"/>
                    <a:pt x="247" y="7620"/>
                  </a:cubicBezTo>
                  <a:lnTo>
                    <a:pt x="264" y="7658"/>
                  </a:lnTo>
                  <a:cubicBezTo>
                    <a:pt x="522" y="8280"/>
                    <a:pt x="1004" y="8762"/>
                    <a:pt x="1622" y="9026"/>
                  </a:cubicBezTo>
                  <a:cubicBezTo>
                    <a:pt x="1851" y="9123"/>
                    <a:pt x="2097" y="9185"/>
                    <a:pt x="2347" y="9214"/>
                  </a:cubicBezTo>
                  <a:lnTo>
                    <a:pt x="3222" y="9307"/>
                  </a:lnTo>
                  <a:cubicBezTo>
                    <a:pt x="3313" y="9318"/>
                    <a:pt x="3403" y="9321"/>
                    <a:pt x="3496" y="9321"/>
                  </a:cubicBezTo>
                  <a:cubicBezTo>
                    <a:pt x="3746" y="9321"/>
                    <a:pt x="3996" y="9283"/>
                    <a:pt x="4243" y="9206"/>
                  </a:cubicBezTo>
                  <a:lnTo>
                    <a:pt x="5680" y="8765"/>
                  </a:lnTo>
                  <a:cubicBezTo>
                    <a:pt x="6007" y="8665"/>
                    <a:pt x="6305" y="8501"/>
                    <a:pt x="6570" y="8280"/>
                  </a:cubicBezTo>
                  <a:lnTo>
                    <a:pt x="7448" y="7543"/>
                  </a:lnTo>
                  <a:cubicBezTo>
                    <a:pt x="7701" y="7328"/>
                    <a:pt x="7906" y="7075"/>
                    <a:pt x="8063" y="6780"/>
                  </a:cubicBezTo>
                  <a:lnTo>
                    <a:pt x="8688" y="5596"/>
                  </a:lnTo>
                  <a:cubicBezTo>
                    <a:pt x="8840" y="5307"/>
                    <a:pt x="8934" y="4998"/>
                    <a:pt x="8969" y="4676"/>
                  </a:cubicBezTo>
                  <a:lnTo>
                    <a:pt x="9049" y="3926"/>
                  </a:lnTo>
                  <a:cubicBezTo>
                    <a:pt x="9087" y="3561"/>
                    <a:pt x="9045" y="3200"/>
                    <a:pt x="8930" y="2849"/>
                  </a:cubicBezTo>
                  <a:lnTo>
                    <a:pt x="8709" y="2186"/>
                  </a:lnTo>
                  <a:cubicBezTo>
                    <a:pt x="8542" y="1686"/>
                    <a:pt x="8229" y="1256"/>
                    <a:pt x="7805" y="943"/>
                  </a:cubicBezTo>
                  <a:lnTo>
                    <a:pt x="7285" y="558"/>
                  </a:lnTo>
                  <a:cubicBezTo>
                    <a:pt x="6892" y="266"/>
                    <a:pt x="6427" y="96"/>
                    <a:pt x="5941" y="64"/>
                  </a:cubicBezTo>
                  <a:lnTo>
                    <a:pt x="5070" y="6"/>
                  </a:lnTo>
                  <a:cubicBezTo>
                    <a:pt x="5015" y="2"/>
                    <a:pt x="4960" y="1"/>
                    <a:pt x="49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" name="Google Shape;752;p14"/>
            <p:cNvSpPr/>
            <p:nvPr/>
          </p:nvSpPr>
          <p:spPr>
            <a:xfrm>
              <a:off x="8705266" y="4737595"/>
              <a:ext cx="35113" cy="35269"/>
            </a:xfrm>
            <a:custGeom>
              <a:avLst/>
              <a:gdLst/>
              <a:ahLst/>
              <a:cxnLst/>
              <a:rect l="l" t="t" r="r" b="b"/>
              <a:pathLst>
                <a:path w="682" h="685" extrusionOk="0">
                  <a:moveTo>
                    <a:pt x="341" y="0"/>
                  </a:moveTo>
                  <a:cubicBezTo>
                    <a:pt x="154" y="0"/>
                    <a:pt x="0" y="153"/>
                    <a:pt x="0" y="340"/>
                  </a:cubicBezTo>
                  <a:cubicBezTo>
                    <a:pt x="0" y="528"/>
                    <a:pt x="154" y="684"/>
                    <a:pt x="341" y="684"/>
                  </a:cubicBezTo>
                  <a:cubicBezTo>
                    <a:pt x="529" y="684"/>
                    <a:pt x="681" y="528"/>
                    <a:pt x="681" y="340"/>
                  </a:cubicBezTo>
                  <a:cubicBezTo>
                    <a:pt x="681" y="153"/>
                    <a:pt x="529" y="0"/>
                    <a:pt x="341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" name="Google Shape;753;p14"/>
            <p:cNvSpPr/>
            <p:nvPr/>
          </p:nvSpPr>
          <p:spPr>
            <a:xfrm>
              <a:off x="8633801" y="4710769"/>
              <a:ext cx="35216" cy="35114"/>
            </a:xfrm>
            <a:custGeom>
              <a:avLst/>
              <a:gdLst/>
              <a:ahLst/>
              <a:cxnLst/>
              <a:rect l="l" t="t" r="r" b="b"/>
              <a:pathLst>
                <a:path w="684" h="682" extrusionOk="0">
                  <a:moveTo>
                    <a:pt x="343" y="0"/>
                  </a:moveTo>
                  <a:cubicBezTo>
                    <a:pt x="153" y="0"/>
                    <a:pt x="0" y="153"/>
                    <a:pt x="0" y="340"/>
                  </a:cubicBezTo>
                  <a:cubicBezTo>
                    <a:pt x="0" y="528"/>
                    <a:pt x="153" y="681"/>
                    <a:pt x="343" y="681"/>
                  </a:cubicBezTo>
                  <a:cubicBezTo>
                    <a:pt x="531" y="681"/>
                    <a:pt x="683" y="528"/>
                    <a:pt x="683" y="340"/>
                  </a:cubicBezTo>
                  <a:cubicBezTo>
                    <a:pt x="683" y="153"/>
                    <a:pt x="531" y="0"/>
                    <a:pt x="343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" name="Google Shape;754;p14"/>
            <p:cNvSpPr/>
            <p:nvPr/>
          </p:nvSpPr>
          <p:spPr>
            <a:xfrm>
              <a:off x="8653109" y="4649806"/>
              <a:ext cx="35061" cy="35114"/>
            </a:xfrm>
            <a:custGeom>
              <a:avLst/>
              <a:gdLst/>
              <a:ahLst/>
              <a:cxnLst/>
              <a:rect l="l" t="t" r="r" b="b"/>
              <a:pathLst>
                <a:path w="681" h="682" extrusionOk="0">
                  <a:moveTo>
                    <a:pt x="340" y="0"/>
                  </a:moveTo>
                  <a:cubicBezTo>
                    <a:pt x="153" y="0"/>
                    <a:pt x="0" y="153"/>
                    <a:pt x="0" y="340"/>
                  </a:cubicBezTo>
                  <a:cubicBezTo>
                    <a:pt x="0" y="528"/>
                    <a:pt x="153" y="681"/>
                    <a:pt x="340" y="681"/>
                  </a:cubicBezTo>
                  <a:cubicBezTo>
                    <a:pt x="528" y="681"/>
                    <a:pt x="680" y="528"/>
                    <a:pt x="680" y="340"/>
                  </a:cubicBezTo>
                  <a:cubicBezTo>
                    <a:pt x="680" y="153"/>
                    <a:pt x="528" y="0"/>
                    <a:pt x="340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14"/>
            <p:cNvSpPr/>
            <p:nvPr/>
          </p:nvSpPr>
          <p:spPr>
            <a:xfrm>
              <a:off x="8729259" y="4637655"/>
              <a:ext cx="35061" cy="35063"/>
            </a:xfrm>
            <a:custGeom>
              <a:avLst/>
              <a:gdLst/>
              <a:ahLst/>
              <a:cxnLst/>
              <a:rect l="l" t="t" r="r" b="b"/>
              <a:pathLst>
                <a:path w="681" h="681" extrusionOk="0">
                  <a:moveTo>
                    <a:pt x="340" y="1"/>
                  </a:moveTo>
                  <a:cubicBezTo>
                    <a:pt x="153" y="1"/>
                    <a:pt x="0" y="153"/>
                    <a:pt x="0" y="341"/>
                  </a:cubicBezTo>
                  <a:cubicBezTo>
                    <a:pt x="0" y="528"/>
                    <a:pt x="153" y="681"/>
                    <a:pt x="340" y="681"/>
                  </a:cubicBezTo>
                  <a:cubicBezTo>
                    <a:pt x="528" y="681"/>
                    <a:pt x="680" y="528"/>
                    <a:pt x="680" y="341"/>
                  </a:cubicBezTo>
                  <a:cubicBezTo>
                    <a:pt x="680" y="153"/>
                    <a:pt x="528" y="1"/>
                    <a:pt x="340" y="1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14"/>
            <p:cNvSpPr/>
            <p:nvPr/>
          </p:nvSpPr>
          <p:spPr>
            <a:xfrm>
              <a:off x="8764426" y="4687187"/>
              <a:ext cx="35113" cy="35063"/>
            </a:xfrm>
            <a:custGeom>
              <a:avLst/>
              <a:gdLst/>
              <a:ahLst/>
              <a:cxnLst/>
              <a:rect l="l" t="t" r="r" b="b"/>
              <a:pathLst>
                <a:path w="682" h="681" extrusionOk="0">
                  <a:moveTo>
                    <a:pt x="341" y="0"/>
                  </a:moveTo>
                  <a:cubicBezTo>
                    <a:pt x="154" y="0"/>
                    <a:pt x="1" y="153"/>
                    <a:pt x="1" y="340"/>
                  </a:cubicBezTo>
                  <a:cubicBezTo>
                    <a:pt x="1" y="528"/>
                    <a:pt x="154" y="681"/>
                    <a:pt x="341" y="681"/>
                  </a:cubicBezTo>
                  <a:cubicBezTo>
                    <a:pt x="529" y="681"/>
                    <a:pt x="681" y="528"/>
                    <a:pt x="681" y="340"/>
                  </a:cubicBezTo>
                  <a:cubicBezTo>
                    <a:pt x="681" y="153"/>
                    <a:pt x="529" y="0"/>
                    <a:pt x="341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57" name="Google Shape;757;p14"/>
          <p:cNvGrpSpPr/>
          <p:nvPr/>
        </p:nvGrpSpPr>
        <p:grpSpPr>
          <a:xfrm rot="5400000">
            <a:off x="287955" y="4434959"/>
            <a:ext cx="424606" cy="425871"/>
            <a:chOff x="8495402" y="4478349"/>
            <a:chExt cx="570094" cy="571563"/>
          </a:xfrm>
        </p:grpSpPr>
        <p:sp>
          <p:nvSpPr>
            <p:cNvPr id="758" name="Google Shape;758;p14"/>
            <p:cNvSpPr/>
            <p:nvPr/>
          </p:nvSpPr>
          <p:spPr>
            <a:xfrm>
              <a:off x="8517748" y="4482519"/>
              <a:ext cx="522727" cy="555602"/>
            </a:xfrm>
            <a:custGeom>
              <a:avLst/>
              <a:gdLst/>
              <a:ahLst/>
              <a:cxnLst/>
              <a:rect l="l" t="t" r="r" b="b"/>
              <a:pathLst>
                <a:path w="10153" h="10791" extrusionOk="0">
                  <a:moveTo>
                    <a:pt x="5482" y="1"/>
                  </a:moveTo>
                  <a:cubicBezTo>
                    <a:pt x="5237" y="1"/>
                    <a:pt x="4974" y="49"/>
                    <a:pt x="4722" y="184"/>
                  </a:cubicBezTo>
                  <a:lnTo>
                    <a:pt x="5490" y="235"/>
                  </a:lnTo>
                  <a:cubicBezTo>
                    <a:pt x="5934" y="264"/>
                    <a:pt x="6361" y="420"/>
                    <a:pt x="6716" y="684"/>
                  </a:cubicBezTo>
                  <a:lnTo>
                    <a:pt x="7236" y="1069"/>
                  </a:lnTo>
                  <a:cubicBezTo>
                    <a:pt x="7621" y="1350"/>
                    <a:pt x="7906" y="1746"/>
                    <a:pt x="8059" y="2201"/>
                  </a:cubicBezTo>
                  <a:lnTo>
                    <a:pt x="8257" y="2798"/>
                  </a:lnTo>
                  <a:lnTo>
                    <a:pt x="8257" y="2802"/>
                  </a:lnTo>
                  <a:lnTo>
                    <a:pt x="8281" y="2864"/>
                  </a:lnTo>
                  <a:cubicBezTo>
                    <a:pt x="8385" y="3180"/>
                    <a:pt x="8420" y="3514"/>
                    <a:pt x="8385" y="3844"/>
                  </a:cubicBezTo>
                  <a:lnTo>
                    <a:pt x="8305" y="4593"/>
                  </a:lnTo>
                  <a:cubicBezTo>
                    <a:pt x="8275" y="4885"/>
                    <a:pt x="8187" y="5169"/>
                    <a:pt x="8052" y="5430"/>
                  </a:cubicBezTo>
                  <a:lnTo>
                    <a:pt x="7687" y="6118"/>
                  </a:lnTo>
                  <a:lnTo>
                    <a:pt x="7427" y="6618"/>
                  </a:lnTo>
                  <a:cubicBezTo>
                    <a:pt x="7285" y="6881"/>
                    <a:pt x="7097" y="7117"/>
                    <a:pt x="6868" y="7312"/>
                  </a:cubicBezTo>
                  <a:lnTo>
                    <a:pt x="5990" y="8047"/>
                  </a:lnTo>
                  <a:cubicBezTo>
                    <a:pt x="5750" y="8249"/>
                    <a:pt x="5476" y="8398"/>
                    <a:pt x="5177" y="8489"/>
                  </a:cubicBezTo>
                  <a:lnTo>
                    <a:pt x="3743" y="8933"/>
                  </a:lnTo>
                  <a:cubicBezTo>
                    <a:pt x="3522" y="8999"/>
                    <a:pt x="3293" y="9034"/>
                    <a:pt x="3063" y="9034"/>
                  </a:cubicBezTo>
                  <a:cubicBezTo>
                    <a:pt x="2980" y="9034"/>
                    <a:pt x="2896" y="9029"/>
                    <a:pt x="2812" y="9020"/>
                  </a:cubicBezTo>
                  <a:lnTo>
                    <a:pt x="1938" y="8930"/>
                  </a:lnTo>
                  <a:cubicBezTo>
                    <a:pt x="1708" y="8902"/>
                    <a:pt x="1487" y="8847"/>
                    <a:pt x="1275" y="8756"/>
                  </a:cubicBezTo>
                  <a:cubicBezTo>
                    <a:pt x="716" y="8520"/>
                    <a:pt x="275" y="8072"/>
                    <a:pt x="38" y="7513"/>
                  </a:cubicBezTo>
                  <a:lnTo>
                    <a:pt x="25" y="7472"/>
                  </a:lnTo>
                  <a:lnTo>
                    <a:pt x="25" y="7472"/>
                  </a:lnTo>
                  <a:cubicBezTo>
                    <a:pt x="25" y="7472"/>
                    <a:pt x="0" y="8052"/>
                    <a:pt x="719" y="8808"/>
                  </a:cubicBezTo>
                  <a:cubicBezTo>
                    <a:pt x="841" y="8933"/>
                    <a:pt x="979" y="9065"/>
                    <a:pt x="1143" y="9197"/>
                  </a:cubicBezTo>
                  <a:lnTo>
                    <a:pt x="2063" y="10006"/>
                  </a:lnTo>
                  <a:cubicBezTo>
                    <a:pt x="2417" y="10315"/>
                    <a:pt x="2841" y="10537"/>
                    <a:pt x="3296" y="10656"/>
                  </a:cubicBezTo>
                  <a:lnTo>
                    <a:pt x="3462" y="10697"/>
                  </a:lnTo>
                  <a:cubicBezTo>
                    <a:pt x="3704" y="10760"/>
                    <a:pt x="3952" y="10791"/>
                    <a:pt x="4201" y="10791"/>
                  </a:cubicBezTo>
                  <a:cubicBezTo>
                    <a:pt x="4310" y="10791"/>
                    <a:pt x="4419" y="10785"/>
                    <a:pt x="4528" y="10773"/>
                  </a:cubicBezTo>
                  <a:cubicBezTo>
                    <a:pt x="4542" y="10773"/>
                    <a:pt x="4556" y="10770"/>
                    <a:pt x="4567" y="10770"/>
                  </a:cubicBezTo>
                  <a:lnTo>
                    <a:pt x="5552" y="10648"/>
                  </a:lnTo>
                  <a:cubicBezTo>
                    <a:pt x="5806" y="10617"/>
                    <a:pt x="6056" y="10555"/>
                    <a:pt x="6291" y="10461"/>
                  </a:cubicBezTo>
                  <a:lnTo>
                    <a:pt x="6966" y="10193"/>
                  </a:lnTo>
                  <a:cubicBezTo>
                    <a:pt x="7448" y="10002"/>
                    <a:pt x="7871" y="9686"/>
                    <a:pt x="8195" y="9281"/>
                  </a:cubicBezTo>
                  <a:lnTo>
                    <a:pt x="8395" y="9027"/>
                  </a:lnTo>
                  <a:lnTo>
                    <a:pt x="8830" y="8478"/>
                  </a:lnTo>
                  <a:cubicBezTo>
                    <a:pt x="8865" y="8437"/>
                    <a:pt x="8900" y="8395"/>
                    <a:pt x="8934" y="8353"/>
                  </a:cubicBezTo>
                  <a:cubicBezTo>
                    <a:pt x="9090" y="8172"/>
                    <a:pt x="9618" y="7517"/>
                    <a:pt x="9899" y="6614"/>
                  </a:cubicBezTo>
                  <a:cubicBezTo>
                    <a:pt x="10069" y="6073"/>
                    <a:pt x="10153" y="5437"/>
                    <a:pt x="10007" y="4763"/>
                  </a:cubicBezTo>
                  <a:cubicBezTo>
                    <a:pt x="9989" y="4693"/>
                    <a:pt x="9972" y="4624"/>
                    <a:pt x="9958" y="4552"/>
                  </a:cubicBezTo>
                  <a:cubicBezTo>
                    <a:pt x="9889" y="4208"/>
                    <a:pt x="9520" y="2659"/>
                    <a:pt x="8278" y="1451"/>
                  </a:cubicBezTo>
                  <a:cubicBezTo>
                    <a:pt x="8278" y="1451"/>
                    <a:pt x="7437" y="565"/>
                    <a:pt x="6757" y="336"/>
                  </a:cubicBezTo>
                  <a:cubicBezTo>
                    <a:pt x="6660" y="305"/>
                    <a:pt x="6562" y="274"/>
                    <a:pt x="6472" y="232"/>
                  </a:cubicBezTo>
                  <a:cubicBezTo>
                    <a:pt x="6283" y="144"/>
                    <a:pt x="5907" y="1"/>
                    <a:pt x="5482" y="1"/>
                  </a:cubicBezTo>
                  <a:close/>
                </a:path>
              </a:pathLst>
            </a:custGeom>
            <a:solidFill>
              <a:srgbClr val="FCEC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" name="Google Shape;759;p14"/>
            <p:cNvSpPr/>
            <p:nvPr/>
          </p:nvSpPr>
          <p:spPr>
            <a:xfrm>
              <a:off x="8554767" y="4930832"/>
              <a:ext cx="196158" cy="107300"/>
            </a:xfrm>
            <a:custGeom>
              <a:avLst/>
              <a:gdLst/>
              <a:ahLst/>
              <a:cxnLst/>
              <a:rect l="l" t="t" r="r" b="b"/>
              <a:pathLst>
                <a:path w="3810" h="2084" extrusionOk="0">
                  <a:moveTo>
                    <a:pt x="49" y="0"/>
                  </a:moveTo>
                  <a:cubicBezTo>
                    <a:pt x="28" y="32"/>
                    <a:pt x="10" y="66"/>
                    <a:pt x="0" y="101"/>
                  </a:cubicBezTo>
                  <a:cubicBezTo>
                    <a:pt x="122" y="226"/>
                    <a:pt x="260" y="358"/>
                    <a:pt x="424" y="490"/>
                  </a:cubicBezTo>
                  <a:lnTo>
                    <a:pt x="1344" y="1299"/>
                  </a:lnTo>
                  <a:cubicBezTo>
                    <a:pt x="1698" y="1608"/>
                    <a:pt x="2122" y="1830"/>
                    <a:pt x="2577" y="1949"/>
                  </a:cubicBezTo>
                  <a:lnTo>
                    <a:pt x="2743" y="1990"/>
                  </a:lnTo>
                  <a:cubicBezTo>
                    <a:pt x="2985" y="2053"/>
                    <a:pt x="3233" y="2084"/>
                    <a:pt x="3482" y="2084"/>
                  </a:cubicBezTo>
                  <a:cubicBezTo>
                    <a:pt x="3591" y="2084"/>
                    <a:pt x="3700" y="2078"/>
                    <a:pt x="3809" y="2066"/>
                  </a:cubicBezTo>
                  <a:cubicBezTo>
                    <a:pt x="3788" y="1997"/>
                    <a:pt x="3764" y="1928"/>
                    <a:pt x="3723" y="1869"/>
                  </a:cubicBezTo>
                  <a:cubicBezTo>
                    <a:pt x="3653" y="1761"/>
                    <a:pt x="3545" y="1684"/>
                    <a:pt x="3441" y="1611"/>
                  </a:cubicBezTo>
                  <a:cubicBezTo>
                    <a:pt x="3045" y="1344"/>
                    <a:pt x="2611" y="1136"/>
                    <a:pt x="2153" y="1000"/>
                  </a:cubicBezTo>
                  <a:cubicBezTo>
                    <a:pt x="2018" y="959"/>
                    <a:pt x="1878" y="924"/>
                    <a:pt x="1747" y="875"/>
                  </a:cubicBezTo>
                  <a:cubicBezTo>
                    <a:pt x="1531" y="792"/>
                    <a:pt x="1337" y="670"/>
                    <a:pt x="1122" y="584"/>
                  </a:cubicBezTo>
                  <a:cubicBezTo>
                    <a:pt x="973" y="525"/>
                    <a:pt x="813" y="483"/>
                    <a:pt x="677" y="393"/>
                  </a:cubicBezTo>
                  <a:cubicBezTo>
                    <a:pt x="614" y="351"/>
                    <a:pt x="528" y="316"/>
                    <a:pt x="473" y="271"/>
                  </a:cubicBezTo>
                  <a:cubicBezTo>
                    <a:pt x="385" y="205"/>
                    <a:pt x="330" y="140"/>
                    <a:pt x="236" y="90"/>
                  </a:cubicBezTo>
                  <a:lnTo>
                    <a:pt x="49" y="0"/>
                  </a:ln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14"/>
            <p:cNvSpPr/>
            <p:nvPr/>
          </p:nvSpPr>
          <p:spPr>
            <a:xfrm>
              <a:off x="8913534" y="4625607"/>
              <a:ext cx="113936" cy="321694"/>
            </a:xfrm>
            <a:custGeom>
              <a:avLst/>
              <a:gdLst/>
              <a:ahLst/>
              <a:cxnLst/>
              <a:rect l="l" t="t" r="r" b="b"/>
              <a:pathLst>
                <a:path w="2213" h="6248" extrusionOk="0">
                  <a:moveTo>
                    <a:pt x="649" y="1"/>
                  </a:moveTo>
                  <a:cubicBezTo>
                    <a:pt x="624" y="1"/>
                    <a:pt x="599" y="5"/>
                    <a:pt x="573" y="15"/>
                  </a:cubicBezTo>
                  <a:cubicBezTo>
                    <a:pt x="573" y="15"/>
                    <a:pt x="573" y="19"/>
                    <a:pt x="570" y="19"/>
                  </a:cubicBezTo>
                  <a:lnTo>
                    <a:pt x="570" y="23"/>
                  </a:lnTo>
                  <a:lnTo>
                    <a:pt x="594" y="85"/>
                  </a:lnTo>
                  <a:cubicBezTo>
                    <a:pt x="698" y="401"/>
                    <a:pt x="733" y="735"/>
                    <a:pt x="698" y="1065"/>
                  </a:cubicBezTo>
                  <a:lnTo>
                    <a:pt x="618" y="1814"/>
                  </a:lnTo>
                  <a:cubicBezTo>
                    <a:pt x="588" y="2106"/>
                    <a:pt x="500" y="2390"/>
                    <a:pt x="365" y="2651"/>
                  </a:cubicBezTo>
                  <a:lnTo>
                    <a:pt x="0" y="3339"/>
                  </a:lnTo>
                  <a:cubicBezTo>
                    <a:pt x="18" y="3377"/>
                    <a:pt x="35" y="3422"/>
                    <a:pt x="49" y="3481"/>
                  </a:cubicBezTo>
                  <a:cubicBezTo>
                    <a:pt x="174" y="3964"/>
                    <a:pt x="288" y="4661"/>
                    <a:pt x="421" y="5140"/>
                  </a:cubicBezTo>
                  <a:cubicBezTo>
                    <a:pt x="476" y="5342"/>
                    <a:pt x="532" y="5543"/>
                    <a:pt x="588" y="5744"/>
                  </a:cubicBezTo>
                  <a:cubicBezTo>
                    <a:pt x="633" y="5911"/>
                    <a:pt x="678" y="6078"/>
                    <a:pt x="708" y="6248"/>
                  </a:cubicBezTo>
                  <a:lnTo>
                    <a:pt x="1143" y="5699"/>
                  </a:lnTo>
                  <a:cubicBezTo>
                    <a:pt x="1178" y="5658"/>
                    <a:pt x="1213" y="5616"/>
                    <a:pt x="1247" y="5574"/>
                  </a:cubicBezTo>
                  <a:cubicBezTo>
                    <a:pt x="1403" y="5393"/>
                    <a:pt x="1931" y="4738"/>
                    <a:pt x="2212" y="3835"/>
                  </a:cubicBezTo>
                  <a:cubicBezTo>
                    <a:pt x="1997" y="3547"/>
                    <a:pt x="1747" y="3269"/>
                    <a:pt x="1618" y="2932"/>
                  </a:cubicBezTo>
                  <a:cubicBezTo>
                    <a:pt x="1518" y="2679"/>
                    <a:pt x="1528" y="2373"/>
                    <a:pt x="1497" y="2102"/>
                  </a:cubicBezTo>
                  <a:cubicBezTo>
                    <a:pt x="1458" y="1821"/>
                    <a:pt x="1424" y="1540"/>
                    <a:pt x="1389" y="1259"/>
                  </a:cubicBezTo>
                  <a:cubicBezTo>
                    <a:pt x="1372" y="1113"/>
                    <a:pt x="1351" y="964"/>
                    <a:pt x="1306" y="821"/>
                  </a:cubicBezTo>
                  <a:cubicBezTo>
                    <a:pt x="1240" y="620"/>
                    <a:pt x="1118" y="443"/>
                    <a:pt x="1000" y="269"/>
                  </a:cubicBezTo>
                  <a:cubicBezTo>
                    <a:pt x="915" y="142"/>
                    <a:pt x="787" y="1"/>
                    <a:pt x="649" y="1"/>
                  </a:cubicBez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14"/>
            <p:cNvSpPr/>
            <p:nvPr/>
          </p:nvSpPr>
          <p:spPr>
            <a:xfrm>
              <a:off x="8505957" y="4478349"/>
              <a:ext cx="559539" cy="571563"/>
            </a:xfrm>
            <a:custGeom>
              <a:avLst/>
              <a:gdLst/>
              <a:ahLst/>
              <a:cxnLst/>
              <a:rect l="l" t="t" r="r" b="b"/>
              <a:pathLst>
                <a:path w="10868" h="11101" extrusionOk="0">
                  <a:moveTo>
                    <a:pt x="8104" y="1584"/>
                  </a:moveTo>
                  <a:lnTo>
                    <a:pt x="8104" y="1584"/>
                  </a:lnTo>
                  <a:cubicBezTo>
                    <a:pt x="8249" y="1716"/>
                    <a:pt x="8344" y="1813"/>
                    <a:pt x="8347" y="1816"/>
                  </a:cubicBezTo>
                  <a:cubicBezTo>
                    <a:pt x="9555" y="2976"/>
                    <a:pt x="9906" y="4473"/>
                    <a:pt x="9962" y="4761"/>
                  </a:cubicBezTo>
                  <a:cubicBezTo>
                    <a:pt x="9972" y="4799"/>
                    <a:pt x="9978" y="4837"/>
                    <a:pt x="9989" y="4879"/>
                  </a:cubicBezTo>
                  <a:cubicBezTo>
                    <a:pt x="9996" y="4910"/>
                    <a:pt x="10003" y="4941"/>
                    <a:pt x="10010" y="4976"/>
                  </a:cubicBezTo>
                  <a:cubicBezTo>
                    <a:pt x="10374" y="6636"/>
                    <a:pt x="9225" y="8056"/>
                    <a:pt x="8993" y="8323"/>
                  </a:cubicBezTo>
                  <a:cubicBezTo>
                    <a:pt x="8951" y="8365"/>
                    <a:pt x="8916" y="8410"/>
                    <a:pt x="8882" y="8452"/>
                  </a:cubicBezTo>
                  <a:lnTo>
                    <a:pt x="8243" y="9243"/>
                  </a:lnTo>
                  <a:cubicBezTo>
                    <a:pt x="7948" y="9612"/>
                    <a:pt x="7555" y="9899"/>
                    <a:pt x="7108" y="10077"/>
                  </a:cubicBezTo>
                  <a:lnTo>
                    <a:pt x="6437" y="10341"/>
                  </a:lnTo>
                  <a:cubicBezTo>
                    <a:pt x="6222" y="10424"/>
                    <a:pt x="5990" y="10482"/>
                    <a:pt x="5754" y="10511"/>
                  </a:cubicBezTo>
                  <a:lnTo>
                    <a:pt x="4767" y="10628"/>
                  </a:lnTo>
                  <a:cubicBezTo>
                    <a:pt x="4654" y="10642"/>
                    <a:pt x="4540" y="10649"/>
                    <a:pt x="4426" y="10649"/>
                  </a:cubicBezTo>
                  <a:cubicBezTo>
                    <a:pt x="4199" y="10649"/>
                    <a:pt x="3971" y="10621"/>
                    <a:pt x="3746" y="10566"/>
                  </a:cubicBezTo>
                  <a:lnTo>
                    <a:pt x="3583" y="10521"/>
                  </a:lnTo>
                  <a:cubicBezTo>
                    <a:pt x="3163" y="10417"/>
                    <a:pt x="2767" y="10212"/>
                    <a:pt x="2445" y="9931"/>
                  </a:cubicBezTo>
                  <a:lnTo>
                    <a:pt x="1514" y="9128"/>
                  </a:lnTo>
                  <a:cubicBezTo>
                    <a:pt x="1504" y="9118"/>
                    <a:pt x="1493" y="9112"/>
                    <a:pt x="1483" y="9104"/>
                  </a:cubicBezTo>
                  <a:lnTo>
                    <a:pt x="1483" y="9104"/>
                  </a:lnTo>
                  <a:cubicBezTo>
                    <a:pt x="1695" y="9184"/>
                    <a:pt x="1913" y="9237"/>
                    <a:pt x="2142" y="9261"/>
                  </a:cubicBezTo>
                  <a:lnTo>
                    <a:pt x="3017" y="9351"/>
                  </a:lnTo>
                  <a:cubicBezTo>
                    <a:pt x="3112" y="9361"/>
                    <a:pt x="3206" y="9367"/>
                    <a:pt x="3301" y="9367"/>
                  </a:cubicBezTo>
                  <a:cubicBezTo>
                    <a:pt x="3549" y="9367"/>
                    <a:pt x="3796" y="9330"/>
                    <a:pt x="4038" y="9258"/>
                  </a:cubicBezTo>
                  <a:lnTo>
                    <a:pt x="5475" y="8820"/>
                  </a:lnTo>
                  <a:cubicBezTo>
                    <a:pt x="5802" y="8719"/>
                    <a:pt x="6104" y="8556"/>
                    <a:pt x="6365" y="8341"/>
                  </a:cubicBezTo>
                  <a:lnTo>
                    <a:pt x="7243" y="7612"/>
                  </a:lnTo>
                  <a:cubicBezTo>
                    <a:pt x="7496" y="7399"/>
                    <a:pt x="7701" y="7149"/>
                    <a:pt x="7858" y="6858"/>
                  </a:cubicBezTo>
                  <a:lnTo>
                    <a:pt x="8483" y="5688"/>
                  </a:lnTo>
                  <a:cubicBezTo>
                    <a:pt x="8635" y="5404"/>
                    <a:pt x="8729" y="5098"/>
                    <a:pt x="8764" y="4782"/>
                  </a:cubicBezTo>
                  <a:lnTo>
                    <a:pt x="8844" y="4042"/>
                  </a:lnTo>
                  <a:cubicBezTo>
                    <a:pt x="8882" y="3681"/>
                    <a:pt x="8844" y="3324"/>
                    <a:pt x="8725" y="2980"/>
                  </a:cubicBezTo>
                  <a:lnTo>
                    <a:pt x="8504" y="2324"/>
                  </a:lnTo>
                  <a:cubicBezTo>
                    <a:pt x="8413" y="2056"/>
                    <a:pt x="8278" y="1806"/>
                    <a:pt x="8104" y="1584"/>
                  </a:cubicBezTo>
                  <a:close/>
                  <a:moveTo>
                    <a:pt x="5705" y="0"/>
                  </a:moveTo>
                  <a:cubicBezTo>
                    <a:pt x="5428" y="0"/>
                    <a:pt x="5131" y="54"/>
                    <a:pt x="4844" y="206"/>
                  </a:cubicBezTo>
                  <a:cubicBezTo>
                    <a:pt x="4754" y="254"/>
                    <a:pt x="4708" y="355"/>
                    <a:pt x="4729" y="452"/>
                  </a:cubicBezTo>
                  <a:cubicBezTo>
                    <a:pt x="4750" y="550"/>
                    <a:pt x="4837" y="622"/>
                    <a:pt x="4937" y="629"/>
                  </a:cubicBezTo>
                  <a:lnTo>
                    <a:pt x="5705" y="681"/>
                  </a:lnTo>
                  <a:cubicBezTo>
                    <a:pt x="6104" y="706"/>
                    <a:pt x="6490" y="845"/>
                    <a:pt x="6809" y="1081"/>
                  </a:cubicBezTo>
                  <a:lnTo>
                    <a:pt x="7330" y="1459"/>
                  </a:lnTo>
                  <a:cubicBezTo>
                    <a:pt x="7677" y="1712"/>
                    <a:pt x="7934" y="2060"/>
                    <a:pt x="8069" y="2466"/>
                  </a:cubicBezTo>
                  <a:lnTo>
                    <a:pt x="8291" y="3122"/>
                  </a:lnTo>
                  <a:cubicBezTo>
                    <a:pt x="8389" y="3407"/>
                    <a:pt x="8420" y="3699"/>
                    <a:pt x="8389" y="3994"/>
                  </a:cubicBezTo>
                  <a:lnTo>
                    <a:pt x="8309" y="4733"/>
                  </a:lnTo>
                  <a:cubicBezTo>
                    <a:pt x="8281" y="4994"/>
                    <a:pt x="8204" y="5244"/>
                    <a:pt x="8079" y="5479"/>
                  </a:cubicBezTo>
                  <a:lnTo>
                    <a:pt x="7455" y="6649"/>
                  </a:lnTo>
                  <a:cubicBezTo>
                    <a:pt x="7326" y="6886"/>
                    <a:pt x="7156" y="7094"/>
                    <a:pt x="6948" y="7268"/>
                  </a:cubicBezTo>
                  <a:lnTo>
                    <a:pt x="6073" y="7993"/>
                  </a:lnTo>
                  <a:cubicBezTo>
                    <a:pt x="5858" y="8174"/>
                    <a:pt x="5611" y="8306"/>
                    <a:pt x="5340" y="8386"/>
                  </a:cubicBezTo>
                  <a:lnTo>
                    <a:pt x="3903" y="8823"/>
                  </a:lnTo>
                  <a:cubicBezTo>
                    <a:pt x="3704" y="8885"/>
                    <a:pt x="3498" y="8916"/>
                    <a:pt x="3291" y="8916"/>
                  </a:cubicBezTo>
                  <a:cubicBezTo>
                    <a:pt x="3216" y="8916"/>
                    <a:pt x="3141" y="8912"/>
                    <a:pt x="3066" y="8903"/>
                  </a:cubicBezTo>
                  <a:lnTo>
                    <a:pt x="2192" y="8813"/>
                  </a:lnTo>
                  <a:cubicBezTo>
                    <a:pt x="1983" y="8792"/>
                    <a:pt x="1782" y="8740"/>
                    <a:pt x="1594" y="8660"/>
                  </a:cubicBezTo>
                  <a:cubicBezTo>
                    <a:pt x="1087" y="8448"/>
                    <a:pt x="692" y="8056"/>
                    <a:pt x="479" y="7553"/>
                  </a:cubicBezTo>
                  <a:lnTo>
                    <a:pt x="462" y="7511"/>
                  </a:lnTo>
                  <a:cubicBezTo>
                    <a:pt x="427" y="7427"/>
                    <a:pt x="345" y="7374"/>
                    <a:pt x="256" y="7374"/>
                  </a:cubicBezTo>
                  <a:cubicBezTo>
                    <a:pt x="242" y="7374"/>
                    <a:pt x="227" y="7376"/>
                    <a:pt x="212" y="7378"/>
                  </a:cubicBezTo>
                  <a:cubicBezTo>
                    <a:pt x="104" y="7396"/>
                    <a:pt x="28" y="7487"/>
                    <a:pt x="25" y="7591"/>
                  </a:cubicBezTo>
                  <a:cubicBezTo>
                    <a:pt x="21" y="7625"/>
                    <a:pt x="0" y="8493"/>
                    <a:pt x="1222" y="9472"/>
                  </a:cubicBezTo>
                  <a:lnTo>
                    <a:pt x="2142" y="10267"/>
                  </a:lnTo>
                  <a:cubicBezTo>
                    <a:pt x="2521" y="10597"/>
                    <a:pt x="2979" y="10833"/>
                    <a:pt x="3469" y="10958"/>
                  </a:cubicBezTo>
                  <a:lnTo>
                    <a:pt x="3632" y="11000"/>
                  </a:lnTo>
                  <a:cubicBezTo>
                    <a:pt x="3900" y="11066"/>
                    <a:pt x="4163" y="11101"/>
                    <a:pt x="4434" y="11101"/>
                  </a:cubicBezTo>
                  <a:cubicBezTo>
                    <a:pt x="4562" y="11101"/>
                    <a:pt x="4695" y="11094"/>
                    <a:pt x="4823" y="11077"/>
                  </a:cubicBezTo>
                  <a:lnTo>
                    <a:pt x="5809" y="10958"/>
                  </a:lnTo>
                  <a:cubicBezTo>
                    <a:pt x="6087" y="10924"/>
                    <a:pt x="6354" y="10857"/>
                    <a:pt x="6608" y="10757"/>
                  </a:cubicBezTo>
                  <a:lnTo>
                    <a:pt x="7278" y="10497"/>
                  </a:lnTo>
                  <a:cubicBezTo>
                    <a:pt x="7799" y="10288"/>
                    <a:pt x="8257" y="9955"/>
                    <a:pt x="8604" y="9524"/>
                  </a:cubicBezTo>
                  <a:lnTo>
                    <a:pt x="9239" y="8733"/>
                  </a:lnTo>
                  <a:cubicBezTo>
                    <a:pt x="9270" y="8695"/>
                    <a:pt x="9302" y="8657"/>
                    <a:pt x="9337" y="8618"/>
                  </a:cubicBezTo>
                  <a:cubicBezTo>
                    <a:pt x="9594" y="8320"/>
                    <a:pt x="10868" y="6747"/>
                    <a:pt x="10458" y="4883"/>
                  </a:cubicBezTo>
                  <a:cubicBezTo>
                    <a:pt x="10451" y="4844"/>
                    <a:pt x="10441" y="4809"/>
                    <a:pt x="10433" y="4774"/>
                  </a:cubicBezTo>
                  <a:cubicBezTo>
                    <a:pt x="10427" y="4740"/>
                    <a:pt x="10416" y="4705"/>
                    <a:pt x="10409" y="4670"/>
                  </a:cubicBezTo>
                  <a:cubicBezTo>
                    <a:pt x="10347" y="4362"/>
                    <a:pt x="9968" y="2747"/>
                    <a:pt x="8674" y="1501"/>
                  </a:cubicBezTo>
                  <a:cubicBezTo>
                    <a:pt x="8635" y="1462"/>
                    <a:pt x="7788" y="584"/>
                    <a:pt x="7059" y="345"/>
                  </a:cubicBezTo>
                  <a:lnTo>
                    <a:pt x="7038" y="337"/>
                  </a:lnTo>
                  <a:cubicBezTo>
                    <a:pt x="6951" y="310"/>
                    <a:pt x="6871" y="282"/>
                    <a:pt x="6795" y="251"/>
                  </a:cubicBezTo>
                  <a:cubicBezTo>
                    <a:pt x="6589" y="157"/>
                    <a:pt x="6177" y="0"/>
                    <a:pt x="570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" name="Google Shape;762;p14"/>
            <p:cNvSpPr/>
            <p:nvPr/>
          </p:nvSpPr>
          <p:spPr>
            <a:xfrm>
              <a:off x="8918889" y="4846648"/>
              <a:ext cx="26000" cy="54783"/>
            </a:xfrm>
            <a:custGeom>
              <a:avLst/>
              <a:gdLst/>
              <a:ahLst/>
              <a:cxnLst/>
              <a:rect l="l" t="t" r="r" b="b"/>
              <a:pathLst>
                <a:path w="505" h="1064" extrusionOk="0">
                  <a:moveTo>
                    <a:pt x="160" y="0"/>
                  </a:moveTo>
                  <a:cubicBezTo>
                    <a:pt x="118" y="0"/>
                    <a:pt x="77" y="26"/>
                    <a:pt x="59" y="73"/>
                  </a:cubicBezTo>
                  <a:cubicBezTo>
                    <a:pt x="35" y="139"/>
                    <a:pt x="21" y="209"/>
                    <a:pt x="14" y="271"/>
                  </a:cubicBezTo>
                  <a:cubicBezTo>
                    <a:pt x="0" y="379"/>
                    <a:pt x="8" y="480"/>
                    <a:pt x="29" y="580"/>
                  </a:cubicBezTo>
                  <a:cubicBezTo>
                    <a:pt x="49" y="677"/>
                    <a:pt x="88" y="775"/>
                    <a:pt x="139" y="865"/>
                  </a:cubicBezTo>
                  <a:cubicBezTo>
                    <a:pt x="174" y="924"/>
                    <a:pt x="216" y="980"/>
                    <a:pt x="268" y="1031"/>
                  </a:cubicBezTo>
                  <a:cubicBezTo>
                    <a:pt x="289" y="1053"/>
                    <a:pt x="317" y="1063"/>
                    <a:pt x="344" y="1063"/>
                  </a:cubicBezTo>
                  <a:cubicBezTo>
                    <a:pt x="386" y="1063"/>
                    <a:pt x="428" y="1038"/>
                    <a:pt x="445" y="993"/>
                  </a:cubicBezTo>
                  <a:cubicBezTo>
                    <a:pt x="469" y="924"/>
                    <a:pt x="484" y="855"/>
                    <a:pt x="490" y="792"/>
                  </a:cubicBezTo>
                  <a:cubicBezTo>
                    <a:pt x="504" y="684"/>
                    <a:pt x="497" y="584"/>
                    <a:pt x="476" y="483"/>
                  </a:cubicBezTo>
                  <a:cubicBezTo>
                    <a:pt x="452" y="385"/>
                    <a:pt x="417" y="288"/>
                    <a:pt x="362" y="198"/>
                  </a:cubicBezTo>
                  <a:cubicBezTo>
                    <a:pt x="327" y="142"/>
                    <a:pt x="289" y="87"/>
                    <a:pt x="237" y="35"/>
                  </a:cubicBezTo>
                  <a:cubicBezTo>
                    <a:pt x="215" y="11"/>
                    <a:pt x="187" y="0"/>
                    <a:pt x="16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14"/>
            <p:cNvSpPr/>
            <p:nvPr/>
          </p:nvSpPr>
          <p:spPr>
            <a:xfrm>
              <a:off x="8658773" y="4974958"/>
              <a:ext cx="56170" cy="31304"/>
            </a:xfrm>
            <a:custGeom>
              <a:avLst/>
              <a:gdLst/>
              <a:ahLst/>
              <a:cxnLst/>
              <a:rect l="l" t="t" r="r" b="b"/>
              <a:pathLst>
                <a:path w="1091" h="608" extrusionOk="0">
                  <a:moveTo>
                    <a:pt x="210" y="1"/>
                  </a:moveTo>
                  <a:cubicBezTo>
                    <a:pt x="186" y="1"/>
                    <a:pt x="161" y="2"/>
                    <a:pt x="136" y="4"/>
                  </a:cubicBezTo>
                  <a:cubicBezTo>
                    <a:pt x="46" y="12"/>
                    <a:pt x="1" y="112"/>
                    <a:pt x="49" y="185"/>
                  </a:cubicBezTo>
                  <a:cubicBezTo>
                    <a:pt x="91" y="241"/>
                    <a:pt x="136" y="289"/>
                    <a:pt x="182" y="331"/>
                  </a:cubicBezTo>
                  <a:cubicBezTo>
                    <a:pt x="261" y="407"/>
                    <a:pt x="352" y="467"/>
                    <a:pt x="448" y="512"/>
                  </a:cubicBezTo>
                  <a:cubicBezTo>
                    <a:pt x="546" y="557"/>
                    <a:pt x="647" y="584"/>
                    <a:pt x="758" y="602"/>
                  </a:cubicBezTo>
                  <a:cubicBezTo>
                    <a:pt x="794" y="606"/>
                    <a:pt x="832" y="607"/>
                    <a:pt x="871" y="607"/>
                  </a:cubicBezTo>
                  <a:cubicBezTo>
                    <a:pt x="899" y="607"/>
                    <a:pt x="927" y="606"/>
                    <a:pt x="956" y="605"/>
                  </a:cubicBezTo>
                  <a:cubicBezTo>
                    <a:pt x="1043" y="595"/>
                    <a:pt x="1091" y="494"/>
                    <a:pt x="1039" y="421"/>
                  </a:cubicBezTo>
                  <a:cubicBezTo>
                    <a:pt x="1001" y="366"/>
                    <a:pt x="956" y="317"/>
                    <a:pt x="911" y="275"/>
                  </a:cubicBezTo>
                  <a:cubicBezTo>
                    <a:pt x="828" y="199"/>
                    <a:pt x="737" y="140"/>
                    <a:pt x="640" y="95"/>
                  </a:cubicBezTo>
                  <a:cubicBezTo>
                    <a:pt x="543" y="53"/>
                    <a:pt x="442" y="22"/>
                    <a:pt x="331" y="8"/>
                  </a:cubicBezTo>
                  <a:cubicBezTo>
                    <a:pt x="292" y="4"/>
                    <a:pt x="251" y="1"/>
                    <a:pt x="21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" name="Google Shape;764;p14"/>
            <p:cNvSpPr/>
            <p:nvPr/>
          </p:nvSpPr>
          <p:spPr>
            <a:xfrm>
              <a:off x="8978255" y="4683274"/>
              <a:ext cx="25640" cy="91957"/>
            </a:xfrm>
            <a:custGeom>
              <a:avLst/>
              <a:gdLst/>
              <a:ahLst/>
              <a:cxnLst/>
              <a:rect l="l" t="t" r="r" b="b"/>
              <a:pathLst>
                <a:path w="498" h="1786" extrusionOk="0">
                  <a:moveTo>
                    <a:pt x="96" y="1"/>
                  </a:moveTo>
                  <a:cubicBezTo>
                    <a:pt x="80" y="1"/>
                    <a:pt x="64" y="7"/>
                    <a:pt x="52" y="17"/>
                  </a:cubicBezTo>
                  <a:cubicBezTo>
                    <a:pt x="46" y="20"/>
                    <a:pt x="39" y="28"/>
                    <a:pt x="35" y="35"/>
                  </a:cubicBezTo>
                  <a:cubicBezTo>
                    <a:pt x="28" y="49"/>
                    <a:pt x="28" y="62"/>
                    <a:pt x="25" y="76"/>
                  </a:cubicBezTo>
                  <a:cubicBezTo>
                    <a:pt x="21" y="90"/>
                    <a:pt x="21" y="107"/>
                    <a:pt x="18" y="121"/>
                  </a:cubicBezTo>
                  <a:cubicBezTo>
                    <a:pt x="14" y="153"/>
                    <a:pt x="11" y="184"/>
                    <a:pt x="7" y="215"/>
                  </a:cubicBezTo>
                  <a:cubicBezTo>
                    <a:pt x="1" y="278"/>
                    <a:pt x="1" y="340"/>
                    <a:pt x="1" y="403"/>
                  </a:cubicBezTo>
                  <a:lnTo>
                    <a:pt x="1" y="458"/>
                  </a:lnTo>
                  <a:cubicBezTo>
                    <a:pt x="4" y="544"/>
                    <a:pt x="11" y="628"/>
                    <a:pt x="21" y="715"/>
                  </a:cubicBezTo>
                  <a:cubicBezTo>
                    <a:pt x="31" y="788"/>
                    <a:pt x="39" y="854"/>
                    <a:pt x="39" y="927"/>
                  </a:cubicBezTo>
                  <a:cubicBezTo>
                    <a:pt x="42" y="961"/>
                    <a:pt x="46" y="996"/>
                    <a:pt x="46" y="1031"/>
                  </a:cubicBezTo>
                  <a:lnTo>
                    <a:pt x="46" y="1083"/>
                  </a:lnTo>
                  <a:lnTo>
                    <a:pt x="46" y="1111"/>
                  </a:lnTo>
                  <a:lnTo>
                    <a:pt x="46" y="1149"/>
                  </a:lnTo>
                  <a:cubicBezTo>
                    <a:pt x="46" y="1246"/>
                    <a:pt x="60" y="1340"/>
                    <a:pt x="87" y="1434"/>
                  </a:cubicBezTo>
                  <a:cubicBezTo>
                    <a:pt x="108" y="1499"/>
                    <a:pt x="132" y="1562"/>
                    <a:pt x="167" y="1624"/>
                  </a:cubicBezTo>
                  <a:cubicBezTo>
                    <a:pt x="181" y="1653"/>
                    <a:pt x="198" y="1684"/>
                    <a:pt x="219" y="1711"/>
                  </a:cubicBezTo>
                  <a:cubicBezTo>
                    <a:pt x="233" y="1736"/>
                    <a:pt x="251" y="1764"/>
                    <a:pt x="278" y="1778"/>
                  </a:cubicBezTo>
                  <a:cubicBezTo>
                    <a:pt x="288" y="1783"/>
                    <a:pt x="302" y="1785"/>
                    <a:pt x="315" y="1785"/>
                  </a:cubicBezTo>
                  <a:cubicBezTo>
                    <a:pt x="329" y="1785"/>
                    <a:pt x="343" y="1783"/>
                    <a:pt x="355" y="1778"/>
                  </a:cubicBezTo>
                  <a:cubicBezTo>
                    <a:pt x="382" y="1767"/>
                    <a:pt x="406" y="1746"/>
                    <a:pt x="410" y="1715"/>
                  </a:cubicBezTo>
                  <a:cubicBezTo>
                    <a:pt x="424" y="1607"/>
                    <a:pt x="431" y="1503"/>
                    <a:pt x="445" y="1395"/>
                  </a:cubicBezTo>
                  <a:cubicBezTo>
                    <a:pt x="451" y="1323"/>
                    <a:pt x="462" y="1249"/>
                    <a:pt x="476" y="1180"/>
                  </a:cubicBezTo>
                  <a:lnTo>
                    <a:pt x="483" y="1153"/>
                  </a:lnTo>
                  <a:lnTo>
                    <a:pt x="486" y="1118"/>
                  </a:lnTo>
                  <a:lnTo>
                    <a:pt x="497" y="1044"/>
                  </a:lnTo>
                  <a:lnTo>
                    <a:pt x="497" y="899"/>
                  </a:lnTo>
                  <a:cubicBezTo>
                    <a:pt x="490" y="802"/>
                    <a:pt x="472" y="704"/>
                    <a:pt x="441" y="614"/>
                  </a:cubicBezTo>
                  <a:cubicBezTo>
                    <a:pt x="417" y="534"/>
                    <a:pt x="386" y="455"/>
                    <a:pt x="347" y="378"/>
                  </a:cubicBezTo>
                  <a:cubicBezTo>
                    <a:pt x="344" y="371"/>
                    <a:pt x="344" y="365"/>
                    <a:pt x="341" y="357"/>
                  </a:cubicBezTo>
                  <a:cubicBezTo>
                    <a:pt x="281" y="240"/>
                    <a:pt x="219" y="128"/>
                    <a:pt x="139" y="24"/>
                  </a:cubicBezTo>
                  <a:lnTo>
                    <a:pt x="129" y="14"/>
                  </a:lnTo>
                  <a:cubicBezTo>
                    <a:pt x="120" y="5"/>
                    <a:pt x="108" y="1"/>
                    <a:pt x="9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" name="Google Shape;765;p14"/>
            <p:cNvSpPr/>
            <p:nvPr/>
          </p:nvSpPr>
          <p:spPr>
            <a:xfrm>
              <a:off x="8507244" y="4491324"/>
              <a:ext cx="444058" cy="456334"/>
            </a:xfrm>
            <a:custGeom>
              <a:avLst/>
              <a:gdLst/>
              <a:ahLst/>
              <a:cxnLst/>
              <a:rect l="l" t="t" r="r" b="b"/>
              <a:pathLst>
                <a:path w="8625" h="8863" extrusionOk="0">
                  <a:moveTo>
                    <a:pt x="4664" y="1"/>
                  </a:moveTo>
                  <a:cubicBezTo>
                    <a:pt x="4318" y="1"/>
                    <a:pt x="3973" y="81"/>
                    <a:pt x="3659" y="231"/>
                  </a:cubicBezTo>
                  <a:lnTo>
                    <a:pt x="2382" y="849"/>
                  </a:lnTo>
                  <a:cubicBezTo>
                    <a:pt x="2114" y="978"/>
                    <a:pt x="1875" y="1159"/>
                    <a:pt x="1673" y="1381"/>
                  </a:cubicBezTo>
                  <a:lnTo>
                    <a:pt x="982" y="2141"/>
                  </a:lnTo>
                  <a:cubicBezTo>
                    <a:pt x="715" y="2439"/>
                    <a:pt x="527" y="2801"/>
                    <a:pt x="437" y="3189"/>
                  </a:cubicBezTo>
                  <a:lnTo>
                    <a:pt x="63" y="4856"/>
                  </a:lnTo>
                  <a:cubicBezTo>
                    <a:pt x="17" y="5054"/>
                    <a:pt x="0" y="5256"/>
                    <a:pt x="7" y="5460"/>
                  </a:cubicBezTo>
                  <a:lnTo>
                    <a:pt x="52" y="6506"/>
                  </a:lnTo>
                  <a:cubicBezTo>
                    <a:pt x="63" y="6780"/>
                    <a:pt x="121" y="7047"/>
                    <a:pt x="229" y="7301"/>
                  </a:cubicBezTo>
                  <a:lnTo>
                    <a:pt x="242" y="7342"/>
                  </a:lnTo>
                  <a:cubicBezTo>
                    <a:pt x="479" y="7901"/>
                    <a:pt x="920" y="8349"/>
                    <a:pt x="1479" y="8585"/>
                  </a:cubicBezTo>
                  <a:cubicBezTo>
                    <a:pt x="1691" y="8676"/>
                    <a:pt x="1912" y="8735"/>
                    <a:pt x="2142" y="8759"/>
                  </a:cubicBezTo>
                  <a:lnTo>
                    <a:pt x="3016" y="8849"/>
                  </a:lnTo>
                  <a:cubicBezTo>
                    <a:pt x="3100" y="8858"/>
                    <a:pt x="3184" y="8863"/>
                    <a:pt x="3267" y="8863"/>
                  </a:cubicBezTo>
                  <a:cubicBezTo>
                    <a:pt x="3497" y="8863"/>
                    <a:pt x="3725" y="8828"/>
                    <a:pt x="3944" y="8762"/>
                  </a:cubicBezTo>
                  <a:lnTo>
                    <a:pt x="5381" y="8318"/>
                  </a:lnTo>
                  <a:cubicBezTo>
                    <a:pt x="5680" y="8227"/>
                    <a:pt x="5954" y="8078"/>
                    <a:pt x="6194" y="7876"/>
                  </a:cubicBezTo>
                  <a:lnTo>
                    <a:pt x="7072" y="7137"/>
                  </a:lnTo>
                  <a:cubicBezTo>
                    <a:pt x="7301" y="6946"/>
                    <a:pt x="7489" y="6710"/>
                    <a:pt x="7631" y="6447"/>
                  </a:cubicBezTo>
                  <a:lnTo>
                    <a:pt x="8256" y="5259"/>
                  </a:lnTo>
                  <a:cubicBezTo>
                    <a:pt x="8391" y="4998"/>
                    <a:pt x="8479" y="4714"/>
                    <a:pt x="8509" y="4422"/>
                  </a:cubicBezTo>
                  <a:lnTo>
                    <a:pt x="8589" y="3673"/>
                  </a:lnTo>
                  <a:cubicBezTo>
                    <a:pt x="8624" y="3343"/>
                    <a:pt x="8589" y="3009"/>
                    <a:pt x="8485" y="2693"/>
                  </a:cubicBezTo>
                  <a:lnTo>
                    <a:pt x="8263" y="2030"/>
                  </a:lnTo>
                  <a:cubicBezTo>
                    <a:pt x="8114" y="1575"/>
                    <a:pt x="7825" y="1183"/>
                    <a:pt x="7440" y="898"/>
                  </a:cubicBezTo>
                  <a:lnTo>
                    <a:pt x="6920" y="513"/>
                  </a:lnTo>
                  <a:cubicBezTo>
                    <a:pt x="6562" y="249"/>
                    <a:pt x="6138" y="93"/>
                    <a:pt x="5694" y="64"/>
                  </a:cubicBezTo>
                  <a:lnTo>
                    <a:pt x="4822" y="6"/>
                  </a:lnTo>
                  <a:cubicBezTo>
                    <a:pt x="4770" y="2"/>
                    <a:pt x="4717" y="1"/>
                    <a:pt x="4664" y="1"/>
                  </a:cubicBezTo>
                  <a:close/>
                </a:path>
              </a:pathLst>
            </a:custGeom>
            <a:solidFill>
              <a:srgbClr val="FFF7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" name="Google Shape;766;p14"/>
            <p:cNvSpPr/>
            <p:nvPr/>
          </p:nvSpPr>
          <p:spPr>
            <a:xfrm>
              <a:off x="8495402" y="4479533"/>
              <a:ext cx="467844" cy="479966"/>
            </a:xfrm>
            <a:custGeom>
              <a:avLst/>
              <a:gdLst/>
              <a:ahLst/>
              <a:cxnLst/>
              <a:rect l="l" t="t" r="r" b="b"/>
              <a:pathLst>
                <a:path w="9087" h="9322" extrusionOk="0">
                  <a:moveTo>
                    <a:pt x="4900" y="457"/>
                  </a:moveTo>
                  <a:cubicBezTo>
                    <a:pt x="4948" y="457"/>
                    <a:pt x="4993" y="460"/>
                    <a:pt x="5038" y="460"/>
                  </a:cubicBezTo>
                  <a:lnTo>
                    <a:pt x="5910" y="519"/>
                  </a:lnTo>
                  <a:cubicBezTo>
                    <a:pt x="6309" y="548"/>
                    <a:pt x="6691" y="686"/>
                    <a:pt x="7014" y="926"/>
                  </a:cubicBezTo>
                  <a:lnTo>
                    <a:pt x="7535" y="1311"/>
                  </a:lnTo>
                  <a:cubicBezTo>
                    <a:pt x="7882" y="1568"/>
                    <a:pt x="8139" y="1918"/>
                    <a:pt x="8278" y="2332"/>
                  </a:cubicBezTo>
                  <a:lnTo>
                    <a:pt x="8496" y="2995"/>
                  </a:lnTo>
                  <a:cubicBezTo>
                    <a:pt x="8594" y="3280"/>
                    <a:pt x="8625" y="3578"/>
                    <a:pt x="8594" y="3877"/>
                  </a:cubicBezTo>
                  <a:lnTo>
                    <a:pt x="8514" y="4626"/>
                  </a:lnTo>
                  <a:cubicBezTo>
                    <a:pt x="8486" y="4891"/>
                    <a:pt x="8409" y="5144"/>
                    <a:pt x="8284" y="5381"/>
                  </a:cubicBezTo>
                  <a:lnTo>
                    <a:pt x="7660" y="6568"/>
                  </a:lnTo>
                  <a:cubicBezTo>
                    <a:pt x="7531" y="6807"/>
                    <a:pt x="7361" y="7019"/>
                    <a:pt x="7153" y="7193"/>
                  </a:cubicBezTo>
                  <a:lnTo>
                    <a:pt x="6278" y="7932"/>
                  </a:lnTo>
                  <a:cubicBezTo>
                    <a:pt x="6059" y="8113"/>
                    <a:pt x="5816" y="8248"/>
                    <a:pt x="5545" y="8328"/>
                  </a:cubicBezTo>
                  <a:lnTo>
                    <a:pt x="4108" y="8772"/>
                  </a:lnTo>
                  <a:cubicBezTo>
                    <a:pt x="3910" y="8833"/>
                    <a:pt x="3705" y="8865"/>
                    <a:pt x="3498" y="8865"/>
                  </a:cubicBezTo>
                  <a:cubicBezTo>
                    <a:pt x="3423" y="8865"/>
                    <a:pt x="3347" y="8860"/>
                    <a:pt x="3271" y="8852"/>
                  </a:cubicBezTo>
                  <a:lnTo>
                    <a:pt x="2392" y="8759"/>
                  </a:lnTo>
                  <a:cubicBezTo>
                    <a:pt x="2188" y="8738"/>
                    <a:pt x="1990" y="8685"/>
                    <a:pt x="1799" y="8605"/>
                  </a:cubicBezTo>
                  <a:cubicBezTo>
                    <a:pt x="1292" y="8390"/>
                    <a:pt x="897" y="7991"/>
                    <a:pt x="684" y="7485"/>
                  </a:cubicBezTo>
                  <a:lnTo>
                    <a:pt x="667" y="7443"/>
                  </a:lnTo>
                  <a:cubicBezTo>
                    <a:pt x="573" y="7214"/>
                    <a:pt x="517" y="6970"/>
                    <a:pt x="507" y="6724"/>
                  </a:cubicBezTo>
                  <a:lnTo>
                    <a:pt x="466" y="5679"/>
                  </a:lnTo>
                  <a:cubicBezTo>
                    <a:pt x="459" y="5495"/>
                    <a:pt x="476" y="5311"/>
                    <a:pt x="514" y="5134"/>
                  </a:cubicBezTo>
                  <a:lnTo>
                    <a:pt x="889" y="3471"/>
                  </a:lnTo>
                  <a:cubicBezTo>
                    <a:pt x="969" y="3120"/>
                    <a:pt x="1139" y="2790"/>
                    <a:pt x="1382" y="2527"/>
                  </a:cubicBezTo>
                  <a:lnTo>
                    <a:pt x="2073" y="1763"/>
                  </a:lnTo>
                  <a:cubicBezTo>
                    <a:pt x="2254" y="1561"/>
                    <a:pt x="2469" y="1402"/>
                    <a:pt x="2712" y="1283"/>
                  </a:cubicBezTo>
                  <a:lnTo>
                    <a:pt x="3990" y="665"/>
                  </a:lnTo>
                  <a:cubicBezTo>
                    <a:pt x="4271" y="530"/>
                    <a:pt x="4587" y="457"/>
                    <a:pt x="4900" y="457"/>
                  </a:cubicBezTo>
                  <a:close/>
                  <a:moveTo>
                    <a:pt x="4906" y="1"/>
                  </a:moveTo>
                  <a:cubicBezTo>
                    <a:pt x="4520" y="1"/>
                    <a:pt x="4139" y="88"/>
                    <a:pt x="3788" y="256"/>
                  </a:cubicBezTo>
                  <a:lnTo>
                    <a:pt x="2514" y="873"/>
                  </a:lnTo>
                  <a:cubicBezTo>
                    <a:pt x="2219" y="1016"/>
                    <a:pt x="1955" y="1210"/>
                    <a:pt x="1737" y="1453"/>
                  </a:cubicBezTo>
                  <a:lnTo>
                    <a:pt x="1042" y="2217"/>
                  </a:lnTo>
                  <a:cubicBezTo>
                    <a:pt x="747" y="2543"/>
                    <a:pt x="542" y="2943"/>
                    <a:pt x="445" y="3370"/>
                  </a:cubicBezTo>
                  <a:lnTo>
                    <a:pt x="70" y="5033"/>
                  </a:lnTo>
                  <a:cubicBezTo>
                    <a:pt x="22" y="5251"/>
                    <a:pt x="1" y="5474"/>
                    <a:pt x="11" y="5696"/>
                  </a:cubicBezTo>
                  <a:lnTo>
                    <a:pt x="53" y="6741"/>
                  </a:lnTo>
                  <a:cubicBezTo>
                    <a:pt x="67" y="7043"/>
                    <a:pt x="129" y="7339"/>
                    <a:pt x="247" y="7620"/>
                  </a:cubicBezTo>
                  <a:lnTo>
                    <a:pt x="264" y="7658"/>
                  </a:lnTo>
                  <a:cubicBezTo>
                    <a:pt x="522" y="8280"/>
                    <a:pt x="1004" y="8762"/>
                    <a:pt x="1622" y="9026"/>
                  </a:cubicBezTo>
                  <a:cubicBezTo>
                    <a:pt x="1851" y="9123"/>
                    <a:pt x="2097" y="9185"/>
                    <a:pt x="2347" y="9214"/>
                  </a:cubicBezTo>
                  <a:lnTo>
                    <a:pt x="3222" y="9307"/>
                  </a:lnTo>
                  <a:cubicBezTo>
                    <a:pt x="3313" y="9318"/>
                    <a:pt x="3403" y="9321"/>
                    <a:pt x="3496" y="9321"/>
                  </a:cubicBezTo>
                  <a:cubicBezTo>
                    <a:pt x="3746" y="9321"/>
                    <a:pt x="3996" y="9283"/>
                    <a:pt x="4243" y="9206"/>
                  </a:cubicBezTo>
                  <a:lnTo>
                    <a:pt x="5680" y="8765"/>
                  </a:lnTo>
                  <a:cubicBezTo>
                    <a:pt x="6007" y="8665"/>
                    <a:pt x="6305" y="8501"/>
                    <a:pt x="6570" y="8280"/>
                  </a:cubicBezTo>
                  <a:lnTo>
                    <a:pt x="7448" y="7543"/>
                  </a:lnTo>
                  <a:cubicBezTo>
                    <a:pt x="7701" y="7328"/>
                    <a:pt x="7906" y="7075"/>
                    <a:pt x="8063" y="6780"/>
                  </a:cubicBezTo>
                  <a:lnTo>
                    <a:pt x="8688" y="5596"/>
                  </a:lnTo>
                  <a:cubicBezTo>
                    <a:pt x="8840" y="5307"/>
                    <a:pt x="8934" y="4998"/>
                    <a:pt x="8969" y="4676"/>
                  </a:cubicBezTo>
                  <a:lnTo>
                    <a:pt x="9049" y="3926"/>
                  </a:lnTo>
                  <a:cubicBezTo>
                    <a:pt x="9087" y="3561"/>
                    <a:pt x="9045" y="3200"/>
                    <a:pt x="8930" y="2849"/>
                  </a:cubicBezTo>
                  <a:lnTo>
                    <a:pt x="8709" y="2186"/>
                  </a:lnTo>
                  <a:cubicBezTo>
                    <a:pt x="8542" y="1686"/>
                    <a:pt x="8229" y="1256"/>
                    <a:pt x="7805" y="943"/>
                  </a:cubicBezTo>
                  <a:lnTo>
                    <a:pt x="7285" y="558"/>
                  </a:lnTo>
                  <a:cubicBezTo>
                    <a:pt x="6892" y="266"/>
                    <a:pt x="6427" y="96"/>
                    <a:pt x="5941" y="64"/>
                  </a:cubicBezTo>
                  <a:lnTo>
                    <a:pt x="5070" y="6"/>
                  </a:lnTo>
                  <a:cubicBezTo>
                    <a:pt x="5015" y="2"/>
                    <a:pt x="4960" y="1"/>
                    <a:pt x="49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" name="Google Shape;767;p14"/>
            <p:cNvSpPr/>
            <p:nvPr/>
          </p:nvSpPr>
          <p:spPr>
            <a:xfrm>
              <a:off x="8705266" y="4737595"/>
              <a:ext cx="35113" cy="35269"/>
            </a:xfrm>
            <a:custGeom>
              <a:avLst/>
              <a:gdLst/>
              <a:ahLst/>
              <a:cxnLst/>
              <a:rect l="l" t="t" r="r" b="b"/>
              <a:pathLst>
                <a:path w="682" h="685" extrusionOk="0">
                  <a:moveTo>
                    <a:pt x="341" y="0"/>
                  </a:moveTo>
                  <a:cubicBezTo>
                    <a:pt x="154" y="0"/>
                    <a:pt x="0" y="153"/>
                    <a:pt x="0" y="340"/>
                  </a:cubicBezTo>
                  <a:cubicBezTo>
                    <a:pt x="0" y="528"/>
                    <a:pt x="154" y="684"/>
                    <a:pt x="341" y="684"/>
                  </a:cubicBezTo>
                  <a:cubicBezTo>
                    <a:pt x="529" y="684"/>
                    <a:pt x="681" y="528"/>
                    <a:pt x="681" y="340"/>
                  </a:cubicBezTo>
                  <a:cubicBezTo>
                    <a:pt x="681" y="153"/>
                    <a:pt x="529" y="0"/>
                    <a:pt x="341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" name="Google Shape;768;p14"/>
            <p:cNvSpPr/>
            <p:nvPr/>
          </p:nvSpPr>
          <p:spPr>
            <a:xfrm>
              <a:off x="8633801" y="4710769"/>
              <a:ext cx="35216" cy="35114"/>
            </a:xfrm>
            <a:custGeom>
              <a:avLst/>
              <a:gdLst/>
              <a:ahLst/>
              <a:cxnLst/>
              <a:rect l="l" t="t" r="r" b="b"/>
              <a:pathLst>
                <a:path w="684" h="682" extrusionOk="0">
                  <a:moveTo>
                    <a:pt x="343" y="0"/>
                  </a:moveTo>
                  <a:cubicBezTo>
                    <a:pt x="153" y="0"/>
                    <a:pt x="0" y="153"/>
                    <a:pt x="0" y="340"/>
                  </a:cubicBezTo>
                  <a:cubicBezTo>
                    <a:pt x="0" y="528"/>
                    <a:pt x="153" y="681"/>
                    <a:pt x="343" y="681"/>
                  </a:cubicBezTo>
                  <a:cubicBezTo>
                    <a:pt x="531" y="681"/>
                    <a:pt x="683" y="528"/>
                    <a:pt x="683" y="340"/>
                  </a:cubicBezTo>
                  <a:cubicBezTo>
                    <a:pt x="683" y="153"/>
                    <a:pt x="531" y="0"/>
                    <a:pt x="343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" name="Google Shape;769;p14"/>
            <p:cNvSpPr/>
            <p:nvPr/>
          </p:nvSpPr>
          <p:spPr>
            <a:xfrm>
              <a:off x="8653109" y="4649806"/>
              <a:ext cx="35061" cy="35114"/>
            </a:xfrm>
            <a:custGeom>
              <a:avLst/>
              <a:gdLst/>
              <a:ahLst/>
              <a:cxnLst/>
              <a:rect l="l" t="t" r="r" b="b"/>
              <a:pathLst>
                <a:path w="681" h="682" extrusionOk="0">
                  <a:moveTo>
                    <a:pt x="340" y="0"/>
                  </a:moveTo>
                  <a:cubicBezTo>
                    <a:pt x="153" y="0"/>
                    <a:pt x="0" y="153"/>
                    <a:pt x="0" y="340"/>
                  </a:cubicBezTo>
                  <a:cubicBezTo>
                    <a:pt x="0" y="528"/>
                    <a:pt x="153" y="681"/>
                    <a:pt x="340" y="681"/>
                  </a:cubicBezTo>
                  <a:cubicBezTo>
                    <a:pt x="528" y="681"/>
                    <a:pt x="680" y="528"/>
                    <a:pt x="680" y="340"/>
                  </a:cubicBezTo>
                  <a:cubicBezTo>
                    <a:pt x="680" y="153"/>
                    <a:pt x="528" y="0"/>
                    <a:pt x="340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" name="Google Shape;770;p14"/>
            <p:cNvSpPr/>
            <p:nvPr/>
          </p:nvSpPr>
          <p:spPr>
            <a:xfrm>
              <a:off x="8729259" y="4637655"/>
              <a:ext cx="35061" cy="35063"/>
            </a:xfrm>
            <a:custGeom>
              <a:avLst/>
              <a:gdLst/>
              <a:ahLst/>
              <a:cxnLst/>
              <a:rect l="l" t="t" r="r" b="b"/>
              <a:pathLst>
                <a:path w="681" h="681" extrusionOk="0">
                  <a:moveTo>
                    <a:pt x="340" y="1"/>
                  </a:moveTo>
                  <a:cubicBezTo>
                    <a:pt x="153" y="1"/>
                    <a:pt x="0" y="153"/>
                    <a:pt x="0" y="341"/>
                  </a:cubicBezTo>
                  <a:cubicBezTo>
                    <a:pt x="0" y="528"/>
                    <a:pt x="153" y="681"/>
                    <a:pt x="340" y="681"/>
                  </a:cubicBezTo>
                  <a:cubicBezTo>
                    <a:pt x="528" y="681"/>
                    <a:pt x="680" y="528"/>
                    <a:pt x="680" y="341"/>
                  </a:cubicBezTo>
                  <a:cubicBezTo>
                    <a:pt x="680" y="153"/>
                    <a:pt x="528" y="1"/>
                    <a:pt x="340" y="1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" name="Google Shape;771;p14"/>
            <p:cNvSpPr/>
            <p:nvPr/>
          </p:nvSpPr>
          <p:spPr>
            <a:xfrm>
              <a:off x="8764426" y="4687187"/>
              <a:ext cx="35113" cy="35063"/>
            </a:xfrm>
            <a:custGeom>
              <a:avLst/>
              <a:gdLst/>
              <a:ahLst/>
              <a:cxnLst/>
              <a:rect l="l" t="t" r="r" b="b"/>
              <a:pathLst>
                <a:path w="682" h="681" extrusionOk="0">
                  <a:moveTo>
                    <a:pt x="341" y="0"/>
                  </a:moveTo>
                  <a:cubicBezTo>
                    <a:pt x="154" y="0"/>
                    <a:pt x="1" y="153"/>
                    <a:pt x="1" y="340"/>
                  </a:cubicBezTo>
                  <a:cubicBezTo>
                    <a:pt x="1" y="528"/>
                    <a:pt x="154" y="681"/>
                    <a:pt x="341" y="681"/>
                  </a:cubicBezTo>
                  <a:cubicBezTo>
                    <a:pt x="529" y="681"/>
                    <a:pt x="681" y="528"/>
                    <a:pt x="681" y="340"/>
                  </a:cubicBezTo>
                  <a:cubicBezTo>
                    <a:pt x="681" y="153"/>
                    <a:pt x="529" y="0"/>
                    <a:pt x="341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72" name="Google Shape;772;p14"/>
          <p:cNvGrpSpPr/>
          <p:nvPr/>
        </p:nvGrpSpPr>
        <p:grpSpPr>
          <a:xfrm rot="5400000">
            <a:off x="3460155" y="4699546"/>
            <a:ext cx="424606" cy="425871"/>
            <a:chOff x="8495402" y="4478349"/>
            <a:chExt cx="570094" cy="571563"/>
          </a:xfrm>
        </p:grpSpPr>
        <p:sp>
          <p:nvSpPr>
            <p:cNvPr id="773" name="Google Shape;773;p14"/>
            <p:cNvSpPr/>
            <p:nvPr/>
          </p:nvSpPr>
          <p:spPr>
            <a:xfrm>
              <a:off x="8517748" y="4482519"/>
              <a:ext cx="522727" cy="555602"/>
            </a:xfrm>
            <a:custGeom>
              <a:avLst/>
              <a:gdLst/>
              <a:ahLst/>
              <a:cxnLst/>
              <a:rect l="l" t="t" r="r" b="b"/>
              <a:pathLst>
                <a:path w="10153" h="10791" extrusionOk="0">
                  <a:moveTo>
                    <a:pt x="5482" y="1"/>
                  </a:moveTo>
                  <a:cubicBezTo>
                    <a:pt x="5237" y="1"/>
                    <a:pt x="4974" y="49"/>
                    <a:pt x="4722" y="184"/>
                  </a:cubicBezTo>
                  <a:lnTo>
                    <a:pt x="5490" y="235"/>
                  </a:lnTo>
                  <a:cubicBezTo>
                    <a:pt x="5934" y="264"/>
                    <a:pt x="6361" y="420"/>
                    <a:pt x="6716" y="684"/>
                  </a:cubicBezTo>
                  <a:lnTo>
                    <a:pt x="7236" y="1069"/>
                  </a:lnTo>
                  <a:cubicBezTo>
                    <a:pt x="7621" y="1350"/>
                    <a:pt x="7906" y="1746"/>
                    <a:pt x="8059" y="2201"/>
                  </a:cubicBezTo>
                  <a:lnTo>
                    <a:pt x="8257" y="2798"/>
                  </a:lnTo>
                  <a:lnTo>
                    <a:pt x="8257" y="2802"/>
                  </a:lnTo>
                  <a:lnTo>
                    <a:pt x="8281" y="2864"/>
                  </a:lnTo>
                  <a:cubicBezTo>
                    <a:pt x="8385" y="3180"/>
                    <a:pt x="8420" y="3514"/>
                    <a:pt x="8385" y="3844"/>
                  </a:cubicBezTo>
                  <a:lnTo>
                    <a:pt x="8305" y="4593"/>
                  </a:lnTo>
                  <a:cubicBezTo>
                    <a:pt x="8275" y="4885"/>
                    <a:pt x="8187" y="5169"/>
                    <a:pt x="8052" y="5430"/>
                  </a:cubicBezTo>
                  <a:lnTo>
                    <a:pt x="7687" y="6118"/>
                  </a:lnTo>
                  <a:lnTo>
                    <a:pt x="7427" y="6618"/>
                  </a:lnTo>
                  <a:cubicBezTo>
                    <a:pt x="7285" y="6881"/>
                    <a:pt x="7097" y="7117"/>
                    <a:pt x="6868" y="7312"/>
                  </a:cubicBezTo>
                  <a:lnTo>
                    <a:pt x="5990" y="8047"/>
                  </a:lnTo>
                  <a:cubicBezTo>
                    <a:pt x="5750" y="8249"/>
                    <a:pt x="5476" y="8398"/>
                    <a:pt x="5177" y="8489"/>
                  </a:cubicBezTo>
                  <a:lnTo>
                    <a:pt x="3743" y="8933"/>
                  </a:lnTo>
                  <a:cubicBezTo>
                    <a:pt x="3522" y="8999"/>
                    <a:pt x="3293" y="9034"/>
                    <a:pt x="3063" y="9034"/>
                  </a:cubicBezTo>
                  <a:cubicBezTo>
                    <a:pt x="2980" y="9034"/>
                    <a:pt x="2896" y="9029"/>
                    <a:pt x="2812" y="9020"/>
                  </a:cubicBezTo>
                  <a:lnTo>
                    <a:pt x="1938" y="8930"/>
                  </a:lnTo>
                  <a:cubicBezTo>
                    <a:pt x="1708" y="8902"/>
                    <a:pt x="1487" y="8847"/>
                    <a:pt x="1275" y="8756"/>
                  </a:cubicBezTo>
                  <a:cubicBezTo>
                    <a:pt x="716" y="8520"/>
                    <a:pt x="275" y="8072"/>
                    <a:pt x="38" y="7513"/>
                  </a:cubicBezTo>
                  <a:lnTo>
                    <a:pt x="25" y="7472"/>
                  </a:lnTo>
                  <a:lnTo>
                    <a:pt x="25" y="7472"/>
                  </a:lnTo>
                  <a:cubicBezTo>
                    <a:pt x="25" y="7472"/>
                    <a:pt x="0" y="8052"/>
                    <a:pt x="719" y="8808"/>
                  </a:cubicBezTo>
                  <a:cubicBezTo>
                    <a:pt x="841" y="8933"/>
                    <a:pt x="979" y="9065"/>
                    <a:pt x="1143" y="9197"/>
                  </a:cubicBezTo>
                  <a:lnTo>
                    <a:pt x="2063" y="10006"/>
                  </a:lnTo>
                  <a:cubicBezTo>
                    <a:pt x="2417" y="10315"/>
                    <a:pt x="2841" y="10537"/>
                    <a:pt x="3296" y="10656"/>
                  </a:cubicBezTo>
                  <a:lnTo>
                    <a:pt x="3462" y="10697"/>
                  </a:lnTo>
                  <a:cubicBezTo>
                    <a:pt x="3704" y="10760"/>
                    <a:pt x="3952" y="10791"/>
                    <a:pt x="4201" y="10791"/>
                  </a:cubicBezTo>
                  <a:cubicBezTo>
                    <a:pt x="4310" y="10791"/>
                    <a:pt x="4419" y="10785"/>
                    <a:pt x="4528" y="10773"/>
                  </a:cubicBezTo>
                  <a:cubicBezTo>
                    <a:pt x="4542" y="10773"/>
                    <a:pt x="4556" y="10770"/>
                    <a:pt x="4567" y="10770"/>
                  </a:cubicBezTo>
                  <a:lnTo>
                    <a:pt x="5552" y="10648"/>
                  </a:lnTo>
                  <a:cubicBezTo>
                    <a:pt x="5806" y="10617"/>
                    <a:pt x="6056" y="10555"/>
                    <a:pt x="6291" y="10461"/>
                  </a:cubicBezTo>
                  <a:lnTo>
                    <a:pt x="6966" y="10193"/>
                  </a:lnTo>
                  <a:cubicBezTo>
                    <a:pt x="7448" y="10002"/>
                    <a:pt x="7871" y="9686"/>
                    <a:pt x="8195" y="9281"/>
                  </a:cubicBezTo>
                  <a:lnTo>
                    <a:pt x="8395" y="9027"/>
                  </a:lnTo>
                  <a:lnTo>
                    <a:pt x="8830" y="8478"/>
                  </a:lnTo>
                  <a:cubicBezTo>
                    <a:pt x="8865" y="8437"/>
                    <a:pt x="8900" y="8395"/>
                    <a:pt x="8934" y="8353"/>
                  </a:cubicBezTo>
                  <a:cubicBezTo>
                    <a:pt x="9090" y="8172"/>
                    <a:pt x="9618" y="7517"/>
                    <a:pt x="9899" y="6614"/>
                  </a:cubicBezTo>
                  <a:cubicBezTo>
                    <a:pt x="10069" y="6073"/>
                    <a:pt x="10153" y="5437"/>
                    <a:pt x="10007" y="4763"/>
                  </a:cubicBezTo>
                  <a:cubicBezTo>
                    <a:pt x="9989" y="4693"/>
                    <a:pt x="9972" y="4624"/>
                    <a:pt x="9958" y="4552"/>
                  </a:cubicBezTo>
                  <a:cubicBezTo>
                    <a:pt x="9889" y="4208"/>
                    <a:pt x="9520" y="2659"/>
                    <a:pt x="8278" y="1451"/>
                  </a:cubicBezTo>
                  <a:cubicBezTo>
                    <a:pt x="8278" y="1451"/>
                    <a:pt x="7437" y="565"/>
                    <a:pt x="6757" y="336"/>
                  </a:cubicBezTo>
                  <a:cubicBezTo>
                    <a:pt x="6660" y="305"/>
                    <a:pt x="6562" y="274"/>
                    <a:pt x="6472" y="232"/>
                  </a:cubicBezTo>
                  <a:cubicBezTo>
                    <a:pt x="6283" y="144"/>
                    <a:pt x="5907" y="1"/>
                    <a:pt x="5482" y="1"/>
                  </a:cubicBezTo>
                  <a:close/>
                </a:path>
              </a:pathLst>
            </a:custGeom>
            <a:solidFill>
              <a:srgbClr val="FCEC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14"/>
            <p:cNvSpPr/>
            <p:nvPr/>
          </p:nvSpPr>
          <p:spPr>
            <a:xfrm>
              <a:off x="8554767" y="4930832"/>
              <a:ext cx="196158" cy="107300"/>
            </a:xfrm>
            <a:custGeom>
              <a:avLst/>
              <a:gdLst/>
              <a:ahLst/>
              <a:cxnLst/>
              <a:rect l="l" t="t" r="r" b="b"/>
              <a:pathLst>
                <a:path w="3810" h="2084" extrusionOk="0">
                  <a:moveTo>
                    <a:pt x="49" y="0"/>
                  </a:moveTo>
                  <a:cubicBezTo>
                    <a:pt x="28" y="32"/>
                    <a:pt x="10" y="66"/>
                    <a:pt x="0" y="101"/>
                  </a:cubicBezTo>
                  <a:cubicBezTo>
                    <a:pt x="122" y="226"/>
                    <a:pt x="260" y="358"/>
                    <a:pt x="424" y="490"/>
                  </a:cubicBezTo>
                  <a:lnTo>
                    <a:pt x="1344" y="1299"/>
                  </a:lnTo>
                  <a:cubicBezTo>
                    <a:pt x="1698" y="1608"/>
                    <a:pt x="2122" y="1830"/>
                    <a:pt x="2577" y="1949"/>
                  </a:cubicBezTo>
                  <a:lnTo>
                    <a:pt x="2743" y="1990"/>
                  </a:lnTo>
                  <a:cubicBezTo>
                    <a:pt x="2985" y="2053"/>
                    <a:pt x="3233" y="2084"/>
                    <a:pt x="3482" y="2084"/>
                  </a:cubicBezTo>
                  <a:cubicBezTo>
                    <a:pt x="3591" y="2084"/>
                    <a:pt x="3700" y="2078"/>
                    <a:pt x="3809" y="2066"/>
                  </a:cubicBezTo>
                  <a:cubicBezTo>
                    <a:pt x="3788" y="1997"/>
                    <a:pt x="3764" y="1928"/>
                    <a:pt x="3723" y="1869"/>
                  </a:cubicBezTo>
                  <a:cubicBezTo>
                    <a:pt x="3653" y="1761"/>
                    <a:pt x="3545" y="1684"/>
                    <a:pt x="3441" y="1611"/>
                  </a:cubicBezTo>
                  <a:cubicBezTo>
                    <a:pt x="3045" y="1344"/>
                    <a:pt x="2611" y="1136"/>
                    <a:pt x="2153" y="1000"/>
                  </a:cubicBezTo>
                  <a:cubicBezTo>
                    <a:pt x="2018" y="959"/>
                    <a:pt x="1878" y="924"/>
                    <a:pt x="1747" y="875"/>
                  </a:cubicBezTo>
                  <a:cubicBezTo>
                    <a:pt x="1531" y="792"/>
                    <a:pt x="1337" y="670"/>
                    <a:pt x="1122" y="584"/>
                  </a:cubicBezTo>
                  <a:cubicBezTo>
                    <a:pt x="973" y="525"/>
                    <a:pt x="813" y="483"/>
                    <a:pt x="677" y="393"/>
                  </a:cubicBezTo>
                  <a:cubicBezTo>
                    <a:pt x="614" y="351"/>
                    <a:pt x="528" y="316"/>
                    <a:pt x="473" y="271"/>
                  </a:cubicBezTo>
                  <a:cubicBezTo>
                    <a:pt x="385" y="205"/>
                    <a:pt x="330" y="140"/>
                    <a:pt x="236" y="90"/>
                  </a:cubicBezTo>
                  <a:lnTo>
                    <a:pt x="49" y="0"/>
                  </a:ln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775;p14"/>
            <p:cNvSpPr/>
            <p:nvPr/>
          </p:nvSpPr>
          <p:spPr>
            <a:xfrm>
              <a:off x="8913534" y="4625607"/>
              <a:ext cx="113936" cy="321694"/>
            </a:xfrm>
            <a:custGeom>
              <a:avLst/>
              <a:gdLst/>
              <a:ahLst/>
              <a:cxnLst/>
              <a:rect l="l" t="t" r="r" b="b"/>
              <a:pathLst>
                <a:path w="2213" h="6248" extrusionOk="0">
                  <a:moveTo>
                    <a:pt x="649" y="1"/>
                  </a:moveTo>
                  <a:cubicBezTo>
                    <a:pt x="624" y="1"/>
                    <a:pt x="599" y="5"/>
                    <a:pt x="573" y="15"/>
                  </a:cubicBezTo>
                  <a:cubicBezTo>
                    <a:pt x="573" y="15"/>
                    <a:pt x="573" y="19"/>
                    <a:pt x="570" y="19"/>
                  </a:cubicBezTo>
                  <a:lnTo>
                    <a:pt x="570" y="23"/>
                  </a:lnTo>
                  <a:lnTo>
                    <a:pt x="594" y="85"/>
                  </a:lnTo>
                  <a:cubicBezTo>
                    <a:pt x="698" y="401"/>
                    <a:pt x="733" y="735"/>
                    <a:pt x="698" y="1065"/>
                  </a:cubicBezTo>
                  <a:lnTo>
                    <a:pt x="618" y="1814"/>
                  </a:lnTo>
                  <a:cubicBezTo>
                    <a:pt x="588" y="2106"/>
                    <a:pt x="500" y="2390"/>
                    <a:pt x="365" y="2651"/>
                  </a:cubicBezTo>
                  <a:lnTo>
                    <a:pt x="0" y="3339"/>
                  </a:lnTo>
                  <a:cubicBezTo>
                    <a:pt x="18" y="3377"/>
                    <a:pt x="35" y="3422"/>
                    <a:pt x="49" y="3481"/>
                  </a:cubicBezTo>
                  <a:cubicBezTo>
                    <a:pt x="174" y="3964"/>
                    <a:pt x="288" y="4661"/>
                    <a:pt x="421" y="5140"/>
                  </a:cubicBezTo>
                  <a:cubicBezTo>
                    <a:pt x="476" y="5342"/>
                    <a:pt x="532" y="5543"/>
                    <a:pt x="588" y="5744"/>
                  </a:cubicBezTo>
                  <a:cubicBezTo>
                    <a:pt x="633" y="5911"/>
                    <a:pt x="678" y="6078"/>
                    <a:pt x="708" y="6248"/>
                  </a:cubicBezTo>
                  <a:lnTo>
                    <a:pt x="1143" y="5699"/>
                  </a:lnTo>
                  <a:cubicBezTo>
                    <a:pt x="1178" y="5658"/>
                    <a:pt x="1213" y="5616"/>
                    <a:pt x="1247" y="5574"/>
                  </a:cubicBezTo>
                  <a:cubicBezTo>
                    <a:pt x="1403" y="5393"/>
                    <a:pt x="1931" y="4738"/>
                    <a:pt x="2212" y="3835"/>
                  </a:cubicBezTo>
                  <a:cubicBezTo>
                    <a:pt x="1997" y="3547"/>
                    <a:pt x="1747" y="3269"/>
                    <a:pt x="1618" y="2932"/>
                  </a:cubicBezTo>
                  <a:cubicBezTo>
                    <a:pt x="1518" y="2679"/>
                    <a:pt x="1528" y="2373"/>
                    <a:pt x="1497" y="2102"/>
                  </a:cubicBezTo>
                  <a:cubicBezTo>
                    <a:pt x="1458" y="1821"/>
                    <a:pt x="1424" y="1540"/>
                    <a:pt x="1389" y="1259"/>
                  </a:cubicBezTo>
                  <a:cubicBezTo>
                    <a:pt x="1372" y="1113"/>
                    <a:pt x="1351" y="964"/>
                    <a:pt x="1306" y="821"/>
                  </a:cubicBezTo>
                  <a:cubicBezTo>
                    <a:pt x="1240" y="620"/>
                    <a:pt x="1118" y="443"/>
                    <a:pt x="1000" y="269"/>
                  </a:cubicBezTo>
                  <a:cubicBezTo>
                    <a:pt x="915" y="142"/>
                    <a:pt x="787" y="1"/>
                    <a:pt x="649" y="1"/>
                  </a:cubicBez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" name="Google Shape;776;p14"/>
            <p:cNvSpPr/>
            <p:nvPr/>
          </p:nvSpPr>
          <p:spPr>
            <a:xfrm>
              <a:off x="8505957" y="4478349"/>
              <a:ext cx="559539" cy="571563"/>
            </a:xfrm>
            <a:custGeom>
              <a:avLst/>
              <a:gdLst/>
              <a:ahLst/>
              <a:cxnLst/>
              <a:rect l="l" t="t" r="r" b="b"/>
              <a:pathLst>
                <a:path w="10868" h="11101" extrusionOk="0">
                  <a:moveTo>
                    <a:pt x="8104" y="1584"/>
                  </a:moveTo>
                  <a:lnTo>
                    <a:pt x="8104" y="1584"/>
                  </a:lnTo>
                  <a:cubicBezTo>
                    <a:pt x="8249" y="1716"/>
                    <a:pt x="8344" y="1813"/>
                    <a:pt x="8347" y="1816"/>
                  </a:cubicBezTo>
                  <a:cubicBezTo>
                    <a:pt x="9555" y="2976"/>
                    <a:pt x="9906" y="4473"/>
                    <a:pt x="9962" y="4761"/>
                  </a:cubicBezTo>
                  <a:cubicBezTo>
                    <a:pt x="9972" y="4799"/>
                    <a:pt x="9978" y="4837"/>
                    <a:pt x="9989" y="4879"/>
                  </a:cubicBezTo>
                  <a:cubicBezTo>
                    <a:pt x="9996" y="4910"/>
                    <a:pt x="10003" y="4941"/>
                    <a:pt x="10010" y="4976"/>
                  </a:cubicBezTo>
                  <a:cubicBezTo>
                    <a:pt x="10374" y="6636"/>
                    <a:pt x="9225" y="8056"/>
                    <a:pt x="8993" y="8323"/>
                  </a:cubicBezTo>
                  <a:cubicBezTo>
                    <a:pt x="8951" y="8365"/>
                    <a:pt x="8916" y="8410"/>
                    <a:pt x="8882" y="8452"/>
                  </a:cubicBezTo>
                  <a:lnTo>
                    <a:pt x="8243" y="9243"/>
                  </a:lnTo>
                  <a:cubicBezTo>
                    <a:pt x="7948" y="9612"/>
                    <a:pt x="7555" y="9899"/>
                    <a:pt x="7108" y="10077"/>
                  </a:cubicBezTo>
                  <a:lnTo>
                    <a:pt x="6437" y="10341"/>
                  </a:lnTo>
                  <a:cubicBezTo>
                    <a:pt x="6222" y="10424"/>
                    <a:pt x="5990" y="10482"/>
                    <a:pt x="5754" y="10511"/>
                  </a:cubicBezTo>
                  <a:lnTo>
                    <a:pt x="4767" y="10628"/>
                  </a:lnTo>
                  <a:cubicBezTo>
                    <a:pt x="4654" y="10642"/>
                    <a:pt x="4540" y="10649"/>
                    <a:pt x="4426" y="10649"/>
                  </a:cubicBezTo>
                  <a:cubicBezTo>
                    <a:pt x="4199" y="10649"/>
                    <a:pt x="3971" y="10621"/>
                    <a:pt x="3746" y="10566"/>
                  </a:cubicBezTo>
                  <a:lnTo>
                    <a:pt x="3583" y="10521"/>
                  </a:lnTo>
                  <a:cubicBezTo>
                    <a:pt x="3163" y="10417"/>
                    <a:pt x="2767" y="10212"/>
                    <a:pt x="2445" y="9931"/>
                  </a:cubicBezTo>
                  <a:lnTo>
                    <a:pt x="1514" y="9128"/>
                  </a:lnTo>
                  <a:cubicBezTo>
                    <a:pt x="1504" y="9118"/>
                    <a:pt x="1493" y="9112"/>
                    <a:pt x="1483" y="9104"/>
                  </a:cubicBezTo>
                  <a:lnTo>
                    <a:pt x="1483" y="9104"/>
                  </a:lnTo>
                  <a:cubicBezTo>
                    <a:pt x="1695" y="9184"/>
                    <a:pt x="1913" y="9237"/>
                    <a:pt x="2142" y="9261"/>
                  </a:cubicBezTo>
                  <a:lnTo>
                    <a:pt x="3017" y="9351"/>
                  </a:lnTo>
                  <a:cubicBezTo>
                    <a:pt x="3112" y="9361"/>
                    <a:pt x="3206" y="9367"/>
                    <a:pt x="3301" y="9367"/>
                  </a:cubicBezTo>
                  <a:cubicBezTo>
                    <a:pt x="3549" y="9367"/>
                    <a:pt x="3796" y="9330"/>
                    <a:pt x="4038" y="9258"/>
                  </a:cubicBezTo>
                  <a:lnTo>
                    <a:pt x="5475" y="8820"/>
                  </a:lnTo>
                  <a:cubicBezTo>
                    <a:pt x="5802" y="8719"/>
                    <a:pt x="6104" y="8556"/>
                    <a:pt x="6365" y="8341"/>
                  </a:cubicBezTo>
                  <a:lnTo>
                    <a:pt x="7243" y="7612"/>
                  </a:lnTo>
                  <a:cubicBezTo>
                    <a:pt x="7496" y="7399"/>
                    <a:pt x="7701" y="7149"/>
                    <a:pt x="7858" y="6858"/>
                  </a:cubicBezTo>
                  <a:lnTo>
                    <a:pt x="8483" y="5688"/>
                  </a:lnTo>
                  <a:cubicBezTo>
                    <a:pt x="8635" y="5404"/>
                    <a:pt x="8729" y="5098"/>
                    <a:pt x="8764" y="4782"/>
                  </a:cubicBezTo>
                  <a:lnTo>
                    <a:pt x="8844" y="4042"/>
                  </a:lnTo>
                  <a:cubicBezTo>
                    <a:pt x="8882" y="3681"/>
                    <a:pt x="8844" y="3324"/>
                    <a:pt x="8725" y="2980"/>
                  </a:cubicBezTo>
                  <a:lnTo>
                    <a:pt x="8504" y="2324"/>
                  </a:lnTo>
                  <a:cubicBezTo>
                    <a:pt x="8413" y="2056"/>
                    <a:pt x="8278" y="1806"/>
                    <a:pt x="8104" y="1584"/>
                  </a:cubicBezTo>
                  <a:close/>
                  <a:moveTo>
                    <a:pt x="5705" y="0"/>
                  </a:moveTo>
                  <a:cubicBezTo>
                    <a:pt x="5428" y="0"/>
                    <a:pt x="5131" y="54"/>
                    <a:pt x="4844" y="206"/>
                  </a:cubicBezTo>
                  <a:cubicBezTo>
                    <a:pt x="4754" y="254"/>
                    <a:pt x="4708" y="355"/>
                    <a:pt x="4729" y="452"/>
                  </a:cubicBezTo>
                  <a:cubicBezTo>
                    <a:pt x="4750" y="550"/>
                    <a:pt x="4837" y="622"/>
                    <a:pt x="4937" y="629"/>
                  </a:cubicBezTo>
                  <a:lnTo>
                    <a:pt x="5705" y="681"/>
                  </a:lnTo>
                  <a:cubicBezTo>
                    <a:pt x="6104" y="706"/>
                    <a:pt x="6490" y="845"/>
                    <a:pt x="6809" y="1081"/>
                  </a:cubicBezTo>
                  <a:lnTo>
                    <a:pt x="7330" y="1459"/>
                  </a:lnTo>
                  <a:cubicBezTo>
                    <a:pt x="7677" y="1712"/>
                    <a:pt x="7934" y="2060"/>
                    <a:pt x="8069" y="2466"/>
                  </a:cubicBezTo>
                  <a:lnTo>
                    <a:pt x="8291" y="3122"/>
                  </a:lnTo>
                  <a:cubicBezTo>
                    <a:pt x="8389" y="3407"/>
                    <a:pt x="8420" y="3699"/>
                    <a:pt x="8389" y="3994"/>
                  </a:cubicBezTo>
                  <a:lnTo>
                    <a:pt x="8309" y="4733"/>
                  </a:lnTo>
                  <a:cubicBezTo>
                    <a:pt x="8281" y="4994"/>
                    <a:pt x="8204" y="5244"/>
                    <a:pt x="8079" y="5479"/>
                  </a:cubicBezTo>
                  <a:lnTo>
                    <a:pt x="7455" y="6649"/>
                  </a:lnTo>
                  <a:cubicBezTo>
                    <a:pt x="7326" y="6886"/>
                    <a:pt x="7156" y="7094"/>
                    <a:pt x="6948" y="7268"/>
                  </a:cubicBezTo>
                  <a:lnTo>
                    <a:pt x="6073" y="7993"/>
                  </a:lnTo>
                  <a:cubicBezTo>
                    <a:pt x="5858" y="8174"/>
                    <a:pt x="5611" y="8306"/>
                    <a:pt x="5340" y="8386"/>
                  </a:cubicBezTo>
                  <a:lnTo>
                    <a:pt x="3903" y="8823"/>
                  </a:lnTo>
                  <a:cubicBezTo>
                    <a:pt x="3704" y="8885"/>
                    <a:pt x="3498" y="8916"/>
                    <a:pt x="3291" y="8916"/>
                  </a:cubicBezTo>
                  <a:cubicBezTo>
                    <a:pt x="3216" y="8916"/>
                    <a:pt x="3141" y="8912"/>
                    <a:pt x="3066" y="8903"/>
                  </a:cubicBezTo>
                  <a:lnTo>
                    <a:pt x="2192" y="8813"/>
                  </a:lnTo>
                  <a:cubicBezTo>
                    <a:pt x="1983" y="8792"/>
                    <a:pt x="1782" y="8740"/>
                    <a:pt x="1594" y="8660"/>
                  </a:cubicBezTo>
                  <a:cubicBezTo>
                    <a:pt x="1087" y="8448"/>
                    <a:pt x="692" y="8056"/>
                    <a:pt x="479" y="7553"/>
                  </a:cubicBezTo>
                  <a:lnTo>
                    <a:pt x="462" y="7511"/>
                  </a:lnTo>
                  <a:cubicBezTo>
                    <a:pt x="427" y="7427"/>
                    <a:pt x="345" y="7374"/>
                    <a:pt x="256" y="7374"/>
                  </a:cubicBezTo>
                  <a:cubicBezTo>
                    <a:pt x="242" y="7374"/>
                    <a:pt x="227" y="7376"/>
                    <a:pt x="212" y="7378"/>
                  </a:cubicBezTo>
                  <a:cubicBezTo>
                    <a:pt x="104" y="7396"/>
                    <a:pt x="28" y="7487"/>
                    <a:pt x="25" y="7591"/>
                  </a:cubicBezTo>
                  <a:cubicBezTo>
                    <a:pt x="21" y="7625"/>
                    <a:pt x="0" y="8493"/>
                    <a:pt x="1222" y="9472"/>
                  </a:cubicBezTo>
                  <a:lnTo>
                    <a:pt x="2142" y="10267"/>
                  </a:lnTo>
                  <a:cubicBezTo>
                    <a:pt x="2521" y="10597"/>
                    <a:pt x="2979" y="10833"/>
                    <a:pt x="3469" y="10958"/>
                  </a:cubicBezTo>
                  <a:lnTo>
                    <a:pt x="3632" y="11000"/>
                  </a:lnTo>
                  <a:cubicBezTo>
                    <a:pt x="3900" y="11066"/>
                    <a:pt x="4163" y="11101"/>
                    <a:pt x="4434" y="11101"/>
                  </a:cubicBezTo>
                  <a:cubicBezTo>
                    <a:pt x="4562" y="11101"/>
                    <a:pt x="4695" y="11094"/>
                    <a:pt x="4823" y="11077"/>
                  </a:cubicBezTo>
                  <a:lnTo>
                    <a:pt x="5809" y="10958"/>
                  </a:lnTo>
                  <a:cubicBezTo>
                    <a:pt x="6087" y="10924"/>
                    <a:pt x="6354" y="10857"/>
                    <a:pt x="6608" y="10757"/>
                  </a:cubicBezTo>
                  <a:lnTo>
                    <a:pt x="7278" y="10497"/>
                  </a:lnTo>
                  <a:cubicBezTo>
                    <a:pt x="7799" y="10288"/>
                    <a:pt x="8257" y="9955"/>
                    <a:pt x="8604" y="9524"/>
                  </a:cubicBezTo>
                  <a:lnTo>
                    <a:pt x="9239" y="8733"/>
                  </a:lnTo>
                  <a:cubicBezTo>
                    <a:pt x="9270" y="8695"/>
                    <a:pt x="9302" y="8657"/>
                    <a:pt x="9337" y="8618"/>
                  </a:cubicBezTo>
                  <a:cubicBezTo>
                    <a:pt x="9594" y="8320"/>
                    <a:pt x="10868" y="6747"/>
                    <a:pt x="10458" y="4883"/>
                  </a:cubicBezTo>
                  <a:cubicBezTo>
                    <a:pt x="10451" y="4844"/>
                    <a:pt x="10441" y="4809"/>
                    <a:pt x="10433" y="4774"/>
                  </a:cubicBezTo>
                  <a:cubicBezTo>
                    <a:pt x="10427" y="4740"/>
                    <a:pt x="10416" y="4705"/>
                    <a:pt x="10409" y="4670"/>
                  </a:cubicBezTo>
                  <a:cubicBezTo>
                    <a:pt x="10347" y="4362"/>
                    <a:pt x="9968" y="2747"/>
                    <a:pt x="8674" y="1501"/>
                  </a:cubicBezTo>
                  <a:cubicBezTo>
                    <a:pt x="8635" y="1462"/>
                    <a:pt x="7788" y="584"/>
                    <a:pt x="7059" y="345"/>
                  </a:cubicBezTo>
                  <a:lnTo>
                    <a:pt x="7038" y="337"/>
                  </a:lnTo>
                  <a:cubicBezTo>
                    <a:pt x="6951" y="310"/>
                    <a:pt x="6871" y="282"/>
                    <a:pt x="6795" y="251"/>
                  </a:cubicBezTo>
                  <a:cubicBezTo>
                    <a:pt x="6589" y="157"/>
                    <a:pt x="6177" y="0"/>
                    <a:pt x="570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14"/>
            <p:cNvSpPr/>
            <p:nvPr/>
          </p:nvSpPr>
          <p:spPr>
            <a:xfrm>
              <a:off x="8918889" y="4846648"/>
              <a:ext cx="26000" cy="54783"/>
            </a:xfrm>
            <a:custGeom>
              <a:avLst/>
              <a:gdLst/>
              <a:ahLst/>
              <a:cxnLst/>
              <a:rect l="l" t="t" r="r" b="b"/>
              <a:pathLst>
                <a:path w="505" h="1064" extrusionOk="0">
                  <a:moveTo>
                    <a:pt x="160" y="0"/>
                  </a:moveTo>
                  <a:cubicBezTo>
                    <a:pt x="118" y="0"/>
                    <a:pt x="77" y="26"/>
                    <a:pt x="59" y="73"/>
                  </a:cubicBezTo>
                  <a:cubicBezTo>
                    <a:pt x="35" y="139"/>
                    <a:pt x="21" y="209"/>
                    <a:pt x="14" y="271"/>
                  </a:cubicBezTo>
                  <a:cubicBezTo>
                    <a:pt x="0" y="379"/>
                    <a:pt x="8" y="480"/>
                    <a:pt x="29" y="580"/>
                  </a:cubicBezTo>
                  <a:cubicBezTo>
                    <a:pt x="49" y="677"/>
                    <a:pt x="88" y="775"/>
                    <a:pt x="139" y="865"/>
                  </a:cubicBezTo>
                  <a:cubicBezTo>
                    <a:pt x="174" y="924"/>
                    <a:pt x="216" y="980"/>
                    <a:pt x="268" y="1031"/>
                  </a:cubicBezTo>
                  <a:cubicBezTo>
                    <a:pt x="289" y="1053"/>
                    <a:pt x="317" y="1063"/>
                    <a:pt x="344" y="1063"/>
                  </a:cubicBezTo>
                  <a:cubicBezTo>
                    <a:pt x="386" y="1063"/>
                    <a:pt x="428" y="1038"/>
                    <a:pt x="445" y="993"/>
                  </a:cubicBezTo>
                  <a:cubicBezTo>
                    <a:pt x="469" y="924"/>
                    <a:pt x="484" y="855"/>
                    <a:pt x="490" y="792"/>
                  </a:cubicBezTo>
                  <a:cubicBezTo>
                    <a:pt x="504" y="684"/>
                    <a:pt x="497" y="584"/>
                    <a:pt x="476" y="483"/>
                  </a:cubicBezTo>
                  <a:cubicBezTo>
                    <a:pt x="452" y="385"/>
                    <a:pt x="417" y="288"/>
                    <a:pt x="362" y="198"/>
                  </a:cubicBezTo>
                  <a:cubicBezTo>
                    <a:pt x="327" y="142"/>
                    <a:pt x="289" y="87"/>
                    <a:pt x="237" y="35"/>
                  </a:cubicBezTo>
                  <a:cubicBezTo>
                    <a:pt x="215" y="11"/>
                    <a:pt x="187" y="0"/>
                    <a:pt x="16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" name="Google Shape;778;p14"/>
            <p:cNvSpPr/>
            <p:nvPr/>
          </p:nvSpPr>
          <p:spPr>
            <a:xfrm>
              <a:off x="8658773" y="4974958"/>
              <a:ext cx="56170" cy="31304"/>
            </a:xfrm>
            <a:custGeom>
              <a:avLst/>
              <a:gdLst/>
              <a:ahLst/>
              <a:cxnLst/>
              <a:rect l="l" t="t" r="r" b="b"/>
              <a:pathLst>
                <a:path w="1091" h="608" extrusionOk="0">
                  <a:moveTo>
                    <a:pt x="210" y="1"/>
                  </a:moveTo>
                  <a:cubicBezTo>
                    <a:pt x="186" y="1"/>
                    <a:pt x="161" y="2"/>
                    <a:pt x="136" y="4"/>
                  </a:cubicBezTo>
                  <a:cubicBezTo>
                    <a:pt x="46" y="12"/>
                    <a:pt x="1" y="112"/>
                    <a:pt x="49" y="185"/>
                  </a:cubicBezTo>
                  <a:cubicBezTo>
                    <a:pt x="91" y="241"/>
                    <a:pt x="136" y="289"/>
                    <a:pt x="182" y="331"/>
                  </a:cubicBezTo>
                  <a:cubicBezTo>
                    <a:pt x="261" y="407"/>
                    <a:pt x="352" y="467"/>
                    <a:pt x="448" y="512"/>
                  </a:cubicBezTo>
                  <a:cubicBezTo>
                    <a:pt x="546" y="557"/>
                    <a:pt x="647" y="584"/>
                    <a:pt x="758" y="602"/>
                  </a:cubicBezTo>
                  <a:cubicBezTo>
                    <a:pt x="794" y="606"/>
                    <a:pt x="832" y="607"/>
                    <a:pt x="871" y="607"/>
                  </a:cubicBezTo>
                  <a:cubicBezTo>
                    <a:pt x="899" y="607"/>
                    <a:pt x="927" y="606"/>
                    <a:pt x="956" y="605"/>
                  </a:cubicBezTo>
                  <a:cubicBezTo>
                    <a:pt x="1043" y="595"/>
                    <a:pt x="1091" y="494"/>
                    <a:pt x="1039" y="421"/>
                  </a:cubicBezTo>
                  <a:cubicBezTo>
                    <a:pt x="1001" y="366"/>
                    <a:pt x="956" y="317"/>
                    <a:pt x="911" y="275"/>
                  </a:cubicBezTo>
                  <a:cubicBezTo>
                    <a:pt x="828" y="199"/>
                    <a:pt x="737" y="140"/>
                    <a:pt x="640" y="95"/>
                  </a:cubicBezTo>
                  <a:cubicBezTo>
                    <a:pt x="543" y="53"/>
                    <a:pt x="442" y="22"/>
                    <a:pt x="331" y="8"/>
                  </a:cubicBezTo>
                  <a:cubicBezTo>
                    <a:pt x="292" y="4"/>
                    <a:pt x="251" y="1"/>
                    <a:pt x="21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" name="Google Shape;779;p14"/>
            <p:cNvSpPr/>
            <p:nvPr/>
          </p:nvSpPr>
          <p:spPr>
            <a:xfrm>
              <a:off x="8978255" y="4683274"/>
              <a:ext cx="25640" cy="91957"/>
            </a:xfrm>
            <a:custGeom>
              <a:avLst/>
              <a:gdLst/>
              <a:ahLst/>
              <a:cxnLst/>
              <a:rect l="l" t="t" r="r" b="b"/>
              <a:pathLst>
                <a:path w="498" h="1786" extrusionOk="0">
                  <a:moveTo>
                    <a:pt x="96" y="1"/>
                  </a:moveTo>
                  <a:cubicBezTo>
                    <a:pt x="80" y="1"/>
                    <a:pt x="64" y="7"/>
                    <a:pt x="52" y="17"/>
                  </a:cubicBezTo>
                  <a:cubicBezTo>
                    <a:pt x="46" y="20"/>
                    <a:pt x="39" y="28"/>
                    <a:pt x="35" y="35"/>
                  </a:cubicBezTo>
                  <a:cubicBezTo>
                    <a:pt x="28" y="49"/>
                    <a:pt x="28" y="62"/>
                    <a:pt x="25" y="76"/>
                  </a:cubicBezTo>
                  <a:cubicBezTo>
                    <a:pt x="21" y="90"/>
                    <a:pt x="21" y="107"/>
                    <a:pt x="18" y="121"/>
                  </a:cubicBezTo>
                  <a:cubicBezTo>
                    <a:pt x="14" y="153"/>
                    <a:pt x="11" y="184"/>
                    <a:pt x="7" y="215"/>
                  </a:cubicBezTo>
                  <a:cubicBezTo>
                    <a:pt x="1" y="278"/>
                    <a:pt x="1" y="340"/>
                    <a:pt x="1" y="403"/>
                  </a:cubicBezTo>
                  <a:lnTo>
                    <a:pt x="1" y="458"/>
                  </a:lnTo>
                  <a:cubicBezTo>
                    <a:pt x="4" y="544"/>
                    <a:pt x="11" y="628"/>
                    <a:pt x="21" y="715"/>
                  </a:cubicBezTo>
                  <a:cubicBezTo>
                    <a:pt x="31" y="788"/>
                    <a:pt x="39" y="854"/>
                    <a:pt x="39" y="927"/>
                  </a:cubicBezTo>
                  <a:cubicBezTo>
                    <a:pt x="42" y="961"/>
                    <a:pt x="46" y="996"/>
                    <a:pt x="46" y="1031"/>
                  </a:cubicBezTo>
                  <a:lnTo>
                    <a:pt x="46" y="1083"/>
                  </a:lnTo>
                  <a:lnTo>
                    <a:pt x="46" y="1111"/>
                  </a:lnTo>
                  <a:lnTo>
                    <a:pt x="46" y="1149"/>
                  </a:lnTo>
                  <a:cubicBezTo>
                    <a:pt x="46" y="1246"/>
                    <a:pt x="60" y="1340"/>
                    <a:pt x="87" y="1434"/>
                  </a:cubicBezTo>
                  <a:cubicBezTo>
                    <a:pt x="108" y="1499"/>
                    <a:pt x="132" y="1562"/>
                    <a:pt x="167" y="1624"/>
                  </a:cubicBezTo>
                  <a:cubicBezTo>
                    <a:pt x="181" y="1653"/>
                    <a:pt x="198" y="1684"/>
                    <a:pt x="219" y="1711"/>
                  </a:cubicBezTo>
                  <a:cubicBezTo>
                    <a:pt x="233" y="1736"/>
                    <a:pt x="251" y="1764"/>
                    <a:pt x="278" y="1778"/>
                  </a:cubicBezTo>
                  <a:cubicBezTo>
                    <a:pt x="288" y="1783"/>
                    <a:pt x="302" y="1785"/>
                    <a:pt x="315" y="1785"/>
                  </a:cubicBezTo>
                  <a:cubicBezTo>
                    <a:pt x="329" y="1785"/>
                    <a:pt x="343" y="1783"/>
                    <a:pt x="355" y="1778"/>
                  </a:cubicBezTo>
                  <a:cubicBezTo>
                    <a:pt x="382" y="1767"/>
                    <a:pt x="406" y="1746"/>
                    <a:pt x="410" y="1715"/>
                  </a:cubicBezTo>
                  <a:cubicBezTo>
                    <a:pt x="424" y="1607"/>
                    <a:pt x="431" y="1503"/>
                    <a:pt x="445" y="1395"/>
                  </a:cubicBezTo>
                  <a:cubicBezTo>
                    <a:pt x="451" y="1323"/>
                    <a:pt x="462" y="1249"/>
                    <a:pt x="476" y="1180"/>
                  </a:cubicBezTo>
                  <a:lnTo>
                    <a:pt x="483" y="1153"/>
                  </a:lnTo>
                  <a:lnTo>
                    <a:pt x="486" y="1118"/>
                  </a:lnTo>
                  <a:lnTo>
                    <a:pt x="497" y="1044"/>
                  </a:lnTo>
                  <a:lnTo>
                    <a:pt x="497" y="899"/>
                  </a:lnTo>
                  <a:cubicBezTo>
                    <a:pt x="490" y="802"/>
                    <a:pt x="472" y="704"/>
                    <a:pt x="441" y="614"/>
                  </a:cubicBezTo>
                  <a:cubicBezTo>
                    <a:pt x="417" y="534"/>
                    <a:pt x="386" y="455"/>
                    <a:pt x="347" y="378"/>
                  </a:cubicBezTo>
                  <a:cubicBezTo>
                    <a:pt x="344" y="371"/>
                    <a:pt x="344" y="365"/>
                    <a:pt x="341" y="357"/>
                  </a:cubicBezTo>
                  <a:cubicBezTo>
                    <a:pt x="281" y="240"/>
                    <a:pt x="219" y="128"/>
                    <a:pt x="139" y="24"/>
                  </a:cubicBezTo>
                  <a:lnTo>
                    <a:pt x="129" y="14"/>
                  </a:lnTo>
                  <a:cubicBezTo>
                    <a:pt x="120" y="5"/>
                    <a:pt x="108" y="1"/>
                    <a:pt x="9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14"/>
            <p:cNvSpPr/>
            <p:nvPr/>
          </p:nvSpPr>
          <p:spPr>
            <a:xfrm>
              <a:off x="8507244" y="4491324"/>
              <a:ext cx="444058" cy="456334"/>
            </a:xfrm>
            <a:custGeom>
              <a:avLst/>
              <a:gdLst/>
              <a:ahLst/>
              <a:cxnLst/>
              <a:rect l="l" t="t" r="r" b="b"/>
              <a:pathLst>
                <a:path w="8625" h="8863" extrusionOk="0">
                  <a:moveTo>
                    <a:pt x="4664" y="1"/>
                  </a:moveTo>
                  <a:cubicBezTo>
                    <a:pt x="4318" y="1"/>
                    <a:pt x="3973" y="81"/>
                    <a:pt x="3659" y="231"/>
                  </a:cubicBezTo>
                  <a:lnTo>
                    <a:pt x="2382" y="849"/>
                  </a:lnTo>
                  <a:cubicBezTo>
                    <a:pt x="2114" y="978"/>
                    <a:pt x="1875" y="1159"/>
                    <a:pt x="1673" y="1381"/>
                  </a:cubicBezTo>
                  <a:lnTo>
                    <a:pt x="982" y="2141"/>
                  </a:lnTo>
                  <a:cubicBezTo>
                    <a:pt x="715" y="2439"/>
                    <a:pt x="527" y="2801"/>
                    <a:pt x="437" y="3189"/>
                  </a:cubicBezTo>
                  <a:lnTo>
                    <a:pt x="63" y="4856"/>
                  </a:lnTo>
                  <a:cubicBezTo>
                    <a:pt x="17" y="5054"/>
                    <a:pt x="0" y="5256"/>
                    <a:pt x="7" y="5460"/>
                  </a:cubicBezTo>
                  <a:lnTo>
                    <a:pt x="52" y="6506"/>
                  </a:lnTo>
                  <a:cubicBezTo>
                    <a:pt x="63" y="6780"/>
                    <a:pt x="121" y="7047"/>
                    <a:pt x="229" y="7301"/>
                  </a:cubicBezTo>
                  <a:lnTo>
                    <a:pt x="242" y="7342"/>
                  </a:lnTo>
                  <a:cubicBezTo>
                    <a:pt x="479" y="7901"/>
                    <a:pt x="920" y="8349"/>
                    <a:pt x="1479" y="8585"/>
                  </a:cubicBezTo>
                  <a:cubicBezTo>
                    <a:pt x="1691" y="8676"/>
                    <a:pt x="1912" y="8735"/>
                    <a:pt x="2142" y="8759"/>
                  </a:cubicBezTo>
                  <a:lnTo>
                    <a:pt x="3016" y="8849"/>
                  </a:lnTo>
                  <a:cubicBezTo>
                    <a:pt x="3100" y="8858"/>
                    <a:pt x="3184" y="8863"/>
                    <a:pt x="3267" y="8863"/>
                  </a:cubicBezTo>
                  <a:cubicBezTo>
                    <a:pt x="3497" y="8863"/>
                    <a:pt x="3725" y="8828"/>
                    <a:pt x="3944" y="8762"/>
                  </a:cubicBezTo>
                  <a:lnTo>
                    <a:pt x="5381" y="8318"/>
                  </a:lnTo>
                  <a:cubicBezTo>
                    <a:pt x="5680" y="8227"/>
                    <a:pt x="5954" y="8078"/>
                    <a:pt x="6194" y="7876"/>
                  </a:cubicBezTo>
                  <a:lnTo>
                    <a:pt x="7072" y="7137"/>
                  </a:lnTo>
                  <a:cubicBezTo>
                    <a:pt x="7301" y="6946"/>
                    <a:pt x="7489" y="6710"/>
                    <a:pt x="7631" y="6447"/>
                  </a:cubicBezTo>
                  <a:lnTo>
                    <a:pt x="8256" y="5259"/>
                  </a:lnTo>
                  <a:cubicBezTo>
                    <a:pt x="8391" y="4998"/>
                    <a:pt x="8479" y="4714"/>
                    <a:pt x="8509" y="4422"/>
                  </a:cubicBezTo>
                  <a:lnTo>
                    <a:pt x="8589" y="3673"/>
                  </a:lnTo>
                  <a:cubicBezTo>
                    <a:pt x="8624" y="3343"/>
                    <a:pt x="8589" y="3009"/>
                    <a:pt x="8485" y="2693"/>
                  </a:cubicBezTo>
                  <a:lnTo>
                    <a:pt x="8263" y="2030"/>
                  </a:lnTo>
                  <a:cubicBezTo>
                    <a:pt x="8114" y="1575"/>
                    <a:pt x="7825" y="1183"/>
                    <a:pt x="7440" y="898"/>
                  </a:cubicBezTo>
                  <a:lnTo>
                    <a:pt x="6920" y="513"/>
                  </a:lnTo>
                  <a:cubicBezTo>
                    <a:pt x="6562" y="249"/>
                    <a:pt x="6138" y="93"/>
                    <a:pt x="5694" y="64"/>
                  </a:cubicBezTo>
                  <a:lnTo>
                    <a:pt x="4822" y="6"/>
                  </a:lnTo>
                  <a:cubicBezTo>
                    <a:pt x="4770" y="2"/>
                    <a:pt x="4717" y="1"/>
                    <a:pt x="4664" y="1"/>
                  </a:cubicBezTo>
                  <a:close/>
                </a:path>
              </a:pathLst>
            </a:custGeom>
            <a:solidFill>
              <a:srgbClr val="FFF7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" name="Google Shape;781;p14"/>
            <p:cNvSpPr/>
            <p:nvPr/>
          </p:nvSpPr>
          <p:spPr>
            <a:xfrm>
              <a:off x="8495402" y="4479533"/>
              <a:ext cx="467844" cy="479966"/>
            </a:xfrm>
            <a:custGeom>
              <a:avLst/>
              <a:gdLst/>
              <a:ahLst/>
              <a:cxnLst/>
              <a:rect l="l" t="t" r="r" b="b"/>
              <a:pathLst>
                <a:path w="9087" h="9322" extrusionOk="0">
                  <a:moveTo>
                    <a:pt x="4900" y="457"/>
                  </a:moveTo>
                  <a:cubicBezTo>
                    <a:pt x="4948" y="457"/>
                    <a:pt x="4993" y="460"/>
                    <a:pt x="5038" y="460"/>
                  </a:cubicBezTo>
                  <a:lnTo>
                    <a:pt x="5910" y="519"/>
                  </a:lnTo>
                  <a:cubicBezTo>
                    <a:pt x="6309" y="548"/>
                    <a:pt x="6691" y="686"/>
                    <a:pt x="7014" y="926"/>
                  </a:cubicBezTo>
                  <a:lnTo>
                    <a:pt x="7535" y="1311"/>
                  </a:lnTo>
                  <a:cubicBezTo>
                    <a:pt x="7882" y="1568"/>
                    <a:pt x="8139" y="1918"/>
                    <a:pt x="8278" y="2332"/>
                  </a:cubicBezTo>
                  <a:lnTo>
                    <a:pt x="8496" y="2995"/>
                  </a:lnTo>
                  <a:cubicBezTo>
                    <a:pt x="8594" y="3280"/>
                    <a:pt x="8625" y="3578"/>
                    <a:pt x="8594" y="3877"/>
                  </a:cubicBezTo>
                  <a:lnTo>
                    <a:pt x="8514" y="4626"/>
                  </a:lnTo>
                  <a:cubicBezTo>
                    <a:pt x="8486" y="4891"/>
                    <a:pt x="8409" y="5144"/>
                    <a:pt x="8284" y="5381"/>
                  </a:cubicBezTo>
                  <a:lnTo>
                    <a:pt x="7660" y="6568"/>
                  </a:lnTo>
                  <a:cubicBezTo>
                    <a:pt x="7531" y="6807"/>
                    <a:pt x="7361" y="7019"/>
                    <a:pt x="7153" y="7193"/>
                  </a:cubicBezTo>
                  <a:lnTo>
                    <a:pt x="6278" y="7932"/>
                  </a:lnTo>
                  <a:cubicBezTo>
                    <a:pt x="6059" y="8113"/>
                    <a:pt x="5816" y="8248"/>
                    <a:pt x="5545" y="8328"/>
                  </a:cubicBezTo>
                  <a:lnTo>
                    <a:pt x="4108" y="8772"/>
                  </a:lnTo>
                  <a:cubicBezTo>
                    <a:pt x="3910" y="8833"/>
                    <a:pt x="3705" y="8865"/>
                    <a:pt x="3498" y="8865"/>
                  </a:cubicBezTo>
                  <a:cubicBezTo>
                    <a:pt x="3423" y="8865"/>
                    <a:pt x="3347" y="8860"/>
                    <a:pt x="3271" y="8852"/>
                  </a:cubicBezTo>
                  <a:lnTo>
                    <a:pt x="2392" y="8759"/>
                  </a:lnTo>
                  <a:cubicBezTo>
                    <a:pt x="2188" y="8738"/>
                    <a:pt x="1990" y="8685"/>
                    <a:pt x="1799" y="8605"/>
                  </a:cubicBezTo>
                  <a:cubicBezTo>
                    <a:pt x="1292" y="8390"/>
                    <a:pt x="897" y="7991"/>
                    <a:pt x="684" y="7485"/>
                  </a:cubicBezTo>
                  <a:lnTo>
                    <a:pt x="667" y="7443"/>
                  </a:lnTo>
                  <a:cubicBezTo>
                    <a:pt x="573" y="7214"/>
                    <a:pt x="517" y="6970"/>
                    <a:pt x="507" y="6724"/>
                  </a:cubicBezTo>
                  <a:lnTo>
                    <a:pt x="466" y="5679"/>
                  </a:lnTo>
                  <a:cubicBezTo>
                    <a:pt x="459" y="5495"/>
                    <a:pt x="476" y="5311"/>
                    <a:pt x="514" y="5134"/>
                  </a:cubicBezTo>
                  <a:lnTo>
                    <a:pt x="889" y="3471"/>
                  </a:lnTo>
                  <a:cubicBezTo>
                    <a:pt x="969" y="3120"/>
                    <a:pt x="1139" y="2790"/>
                    <a:pt x="1382" y="2527"/>
                  </a:cubicBezTo>
                  <a:lnTo>
                    <a:pt x="2073" y="1763"/>
                  </a:lnTo>
                  <a:cubicBezTo>
                    <a:pt x="2254" y="1561"/>
                    <a:pt x="2469" y="1402"/>
                    <a:pt x="2712" y="1283"/>
                  </a:cubicBezTo>
                  <a:lnTo>
                    <a:pt x="3990" y="665"/>
                  </a:lnTo>
                  <a:cubicBezTo>
                    <a:pt x="4271" y="530"/>
                    <a:pt x="4587" y="457"/>
                    <a:pt x="4900" y="457"/>
                  </a:cubicBezTo>
                  <a:close/>
                  <a:moveTo>
                    <a:pt x="4906" y="1"/>
                  </a:moveTo>
                  <a:cubicBezTo>
                    <a:pt x="4520" y="1"/>
                    <a:pt x="4139" y="88"/>
                    <a:pt x="3788" y="256"/>
                  </a:cubicBezTo>
                  <a:lnTo>
                    <a:pt x="2514" y="873"/>
                  </a:lnTo>
                  <a:cubicBezTo>
                    <a:pt x="2219" y="1016"/>
                    <a:pt x="1955" y="1210"/>
                    <a:pt x="1737" y="1453"/>
                  </a:cubicBezTo>
                  <a:lnTo>
                    <a:pt x="1042" y="2217"/>
                  </a:lnTo>
                  <a:cubicBezTo>
                    <a:pt x="747" y="2543"/>
                    <a:pt x="542" y="2943"/>
                    <a:pt x="445" y="3370"/>
                  </a:cubicBezTo>
                  <a:lnTo>
                    <a:pt x="70" y="5033"/>
                  </a:lnTo>
                  <a:cubicBezTo>
                    <a:pt x="22" y="5251"/>
                    <a:pt x="1" y="5474"/>
                    <a:pt x="11" y="5696"/>
                  </a:cubicBezTo>
                  <a:lnTo>
                    <a:pt x="53" y="6741"/>
                  </a:lnTo>
                  <a:cubicBezTo>
                    <a:pt x="67" y="7043"/>
                    <a:pt x="129" y="7339"/>
                    <a:pt x="247" y="7620"/>
                  </a:cubicBezTo>
                  <a:lnTo>
                    <a:pt x="264" y="7658"/>
                  </a:lnTo>
                  <a:cubicBezTo>
                    <a:pt x="522" y="8280"/>
                    <a:pt x="1004" y="8762"/>
                    <a:pt x="1622" y="9026"/>
                  </a:cubicBezTo>
                  <a:cubicBezTo>
                    <a:pt x="1851" y="9123"/>
                    <a:pt x="2097" y="9185"/>
                    <a:pt x="2347" y="9214"/>
                  </a:cubicBezTo>
                  <a:lnTo>
                    <a:pt x="3222" y="9307"/>
                  </a:lnTo>
                  <a:cubicBezTo>
                    <a:pt x="3313" y="9318"/>
                    <a:pt x="3403" y="9321"/>
                    <a:pt x="3496" y="9321"/>
                  </a:cubicBezTo>
                  <a:cubicBezTo>
                    <a:pt x="3746" y="9321"/>
                    <a:pt x="3996" y="9283"/>
                    <a:pt x="4243" y="9206"/>
                  </a:cubicBezTo>
                  <a:lnTo>
                    <a:pt x="5680" y="8765"/>
                  </a:lnTo>
                  <a:cubicBezTo>
                    <a:pt x="6007" y="8665"/>
                    <a:pt x="6305" y="8501"/>
                    <a:pt x="6570" y="8280"/>
                  </a:cubicBezTo>
                  <a:lnTo>
                    <a:pt x="7448" y="7543"/>
                  </a:lnTo>
                  <a:cubicBezTo>
                    <a:pt x="7701" y="7328"/>
                    <a:pt x="7906" y="7075"/>
                    <a:pt x="8063" y="6780"/>
                  </a:cubicBezTo>
                  <a:lnTo>
                    <a:pt x="8688" y="5596"/>
                  </a:lnTo>
                  <a:cubicBezTo>
                    <a:pt x="8840" y="5307"/>
                    <a:pt x="8934" y="4998"/>
                    <a:pt x="8969" y="4676"/>
                  </a:cubicBezTo>
                  <a:lnTo>
                    <a:pt x="9049" y="3926"/>
                  </a:lnTo>
                  <a:cubicBezTo>
                    <a:pt x="9087" y="3561"/>
                    <a:pt x="9045" y="3200"/>
                    <a:pt x="8930" y="2849"/>
                  </a:cubicBezTo>
                  <a:lnTo>
                    <a:pt x="8709" y="2186"/>
                  </a:lnTo>
                  <a:cubicBezTo>
                    <a:pt x="8542" y="1686"/>
                    <a:pt x="8229" y="1256"/>
                    <a:pt x="7805" y="943"/>
                  </a:cubicBezTo>
                  <a:lnTo>
                    <a:pt x="7285" y="558"/>
                  </a:lnTo>
                  <a:cubicBezTo>
                    <a:pt x="6892" y="266"/>
                    <a:pt x="6427" y="96"/>
                    <a:pt x="5941" y="64"/>
                  </a:cubicBezTo>
                  <a:lnTo>
                    <a:pt x="5070" y="6"/>
                  </a:lnTo>
                  <a:cubicBezTo>
                    <a:pt x="5015" y="2"/>
                    <a:pt x="4960" y="1"/>
                    <a:pt x="49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782;p14"/>
            <p:cNvSpPr/>
            <p:nvPr/>
          </p:nvSpPr>
          <p:spPr>
            <a:xfrm>
              <a:off x="8705266" y="4737595"/>
              <a:ext cx="35113" cy="35269"/>
            </a:xfrm>
            <a:custGeom>
              <a:avLst/>
              <a:gdLst/>
              <a:ahLst/>
              <a:cxnLst/>
              <a:rect l="l" t="t" r="r" b="b"/>
              <a:pathLst>
                <a:path w="682" h="685" extrusionOk="0">
                  <a:moveTo>
                    <a:pt x="341" y="0"/>
                  </a:moveTo>
                  <a:cubicBezTo>
                    <a:pt x="154" y="0"/>
                    <a:pt x="0" y="153"/>
                    <a:pt x="0" y="340"/>
                  </a:cubicBezTo>
                  <a:cubicBezTo>
                    <a:pt x="0" y="528"/>
                    <a:pt x="154" y="684"/>
                    <a:pt x="341" y="684"/>
                  </a:cubicBezTo>
                  <a:cubicBezTo>
                    <a:pt x="529" y="684"/>
                    <a:pt x="681" y="528"/>
                    <a:pt x="681" y="340"/>
                  </a:cubicBezTo>
                  <a:cubicBezTo>
                    <a:pt x="681" y="153"/>
                    <a:pt x="529" y="0"/>
                    <a:pt x="341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14"/>
            <p:cNvSpPr/>
            <p:nvPr/>
          </p:nvSpPr>
          <p:spPr>
            <a:xfrm>
              <a:off x="8633801" y="4710769"/>
              <a:ext cx="35216" cy="35114"/>
            </a:xfrm>
            <a:custGeom>
              <a:avLst/>
              <a:gdLst/>
              <a:ahLst/>
              <a:cxnLst/>
              <a:rect l="l" t="t" r="r" b="b"/>
              <a:pathLst>
                <a:path w="684" h="682" extrusionOk="0">
                  <a:moveTo>
                    <a:pt x="343" y="0"/>
                  </a:moveTo>
                  <a:cubicBezTo>
                    <a:pt x="153" y="0"/>
                    <a:pt x="0" y="153"/>
                    <a:pt x="0" y="340"/>
                  </a:cubicBezTo>
                  <a:cubicBezTo>
                    <a:pt x="0" y="528"/>
                    <a:pt x="153" y="681"/>
                    <a:pt x="343" y="681"/>
                  </a:cubicBezTo>
                  <a:cubicBezTo>
                    <a:pt x="531" y="681"/>
                    <a:pt x="683" y="528"/>
                    <a:pt x="683" y="340"/>
                  </a:cubicBezTo>
                  <a:cubicBezTo>
                    <a:pt x="683" y="153"/>
                    <a:pt x="531" y="0"/>
                    <a:pt x="343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14"/>
            <p:cNvSpPr/>
            <p:nvPr/>
          </p:nvSpPr>
          <p:spPr>
            <a:xfrm>
              <a:off x="8653109" y="4649806"/>
              <a:ext cx="35061" cy="35114"/>
            </a:xfrm>
            <a:custGeom>
              <a:avLst/>
              <a:gdLst/>
              <a:ahLst/>
              <a:cxnLst/>
              <a:rect l="l" t="t" r="r" b="b"/>
              <a:pathLst>
                <a:path w="681" h="682" extrusionOk="0">
                  <a:moveTo>
                    <a:pt x="340" y="0"/>
                  </a:moveTo>
                  <a:cubicBezTo>
                    <a:pt x="153" y="0"/>
                    <a:pt x="0" y="153"/>
                    <a:pt x="0" y="340"/>
                  </a:cubicBezTo>
                  <a:cubicBezTo>
                    <a:pt x="0" y="528"/>
                    <a:pt x="153" y="681"/>
                    <a:pt x="340" y="681"/>
                  </a:cubicBezTo>
                  <a:cubicBezTo>
                    <a:pt x="528" y="681"/>
                    <a:pt x="680" y="528"/>
                    <a:pt x="680" y="340"/>
                  </a:cubicBezTo>
                  <a:cubicBezTo>
                    <a:pt x="680" y="153"/>
                    <a:pt x="528" y="0"/>
                    <a:pt x="340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14"/>
            <p:cNvSpPr/>
            <p:nvPr/>
          </p:nvSpPr>
          <p:spPr>
            <a:xfrm>
              <a:off x="8729259" y="4637655"/>
              <a:ext cx="35061" cy="35063"/>
            </a:xfrm>
            <a:custGeom>
              <a:avLst/>
              <a:gdLst/>
              <a:ahLst/>
              <a:cxnLst/>
              <a:rect l="l" t="t" r="r" b="b"/>
              <a:pathLst>
                <a:path w="681" h="681" extrusionOk="0">
                  <a:moveTo>
                    <a:pt x="340" y="1"/>
                  </a:moveTo>
                  <a:cubicBezTo>
                    <a:pt x="153" y="1"/>
                    <a:pt x="0" y="153"/>
                    <a:pt x="0" y="341"/>
                  </a:cubicBezTo>
                  <a:cubicBezTo>
                    <a:pt x="0" y="528"/>
                    <a:pt x="153" y="681"/>
                    <a:pt x="340" y="681"/>
                  </a:cubicBezTo>
                  <a:cubicBezTo>
                    <a:pt x="528" y="681"/>
                    <a:pt x="680" y="528"/>
                    <a:pt x="680" y="341"/>
                  </a:cubicBezTo>
                  <a:cubicBezTo>
                    <a:pt x="680" y="153"/>
                    <a:pt x="528" y="1"/>
                    <a:pt x="340" y="1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14"/>
            <p:cNvSpPr/>
            <p:nvPr/>
          </p:nvSpPr>
          <p:spPr>
            <a:xfrm>
              <a:off x="8764426" y="4687187"/>
              <a:ext cx="35113" cy="35063"/>
            </a:xfrm>
            <a:custGeom>
              <a:avLst/>
              <a:gdLst/>
              <a:ahLst/>
              <a:cxnLst/>
              <a:rect l="l" t="t" r="r" b="b"/>
              <a:pathLst>
                <a:path w="682" h="681" extrusionOk="0">
                  <a:moveTo>
                    <a:pt x="341" y="0"/>
                  </a:moveTo>
                  <a:cubicBezTo>
                    <a:pt x="154" y="0"/>
                    <a:pt x="1" y="153"/>
                    <a:pt x="1" y="340"/>
                  </a:cubicBezTo>
                  <a:cubicBezTo>
                    <a:pt x="1" y="528"/>
                    <a:pt x="154" y="681"/>
                    <a:pt x="341" y="681"/>
                  </a:cubicBezTo>
                  <a:cubicBezTo>
                    <a:pt x="529" y="681"/>
                    <a:pt x="681" y="528"/>
                    <a:pt x="681" y="340"/>
                  </a:cubicBezTo>
                  <a:cubicBezTo>
                    <a:pt x="681" y="153"/>
                    <a:pt x="529" y="0"/>
                    <a:pt x="341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87" name="Google Shape;787;p14"/>
          <p:cNvGrpSpPr/>
          <p:nvPr/>
        </p:nvGrpSpPr>
        <p:grpSpPr>
          <a:xfrm rot="5400000">
            <a:off x="8364100" y="3669306"/>
            <a:ext cx="648197" cy="650153"/>
            <a:chOff x="8495402" y="4478349"/>
            <a:chExt cx="570094" cy="571563"/>
          </a:xfrm>
        </p:grpSpPr>
        <p:sp>
          <p:nvSpPr>
            <p:cNvPr id="788" name="Google Shape;788;p14"/>
            <p:cNvSpPr/>
            <p:nvPr/>
          </p:nvSpPr>
          <p:spPr>
            <a:xfrm>
              <a:off x="8517748" y="4482519"/>
              <a:ext cx="522727" cy="555602"/>
            </a:xfrm>
            <a:custGeom>
              <a:avLst/>
              <a:gdLst/>
              <a:ahLst/>
              <a:cxnLst/>
              <a:rect l="l" t="t" r="r" b="b"/>
              <a:pathLst>
                <a:path w="10153" h="10791" extrusionOk="0">
                  <a:moveTo>
                    <a:pt x="5482" y="1"/>
                  </a:moveTo>
                  <a:cubicBezTo>
                    <a:pt x="5237" y="1"/>
                    <a:pt x="4974" y="49"/>
                    <a:pt x="4722" y="184"/>
                  </a:cubicBezTo>
                  <a:lnTo>
                    <a:pt x="5490" y="235"/>
                  </a:lnTo>
                  <a:cubicBezTo>
                    <a:pt x="5934" y="264"/>
                    <a:pt x="6361" y="420"/>
                    <a:pt x="6716" y="684"/>
                  </a:cubicBezTo>
                  <a:lnTo>
                    <a:pt x="7236" y="1069"/>
                  </a:lnTo>
                  <a:cubicBezTo>
                    <a:pt x="7621" y="1350"/>
                    <a:pt x="7906" y="1746"/>
                    <a:pt x="8059" y="2201"/>
                  </a:cubicBezTo>
                  <a:lnTo>
                    <a:pt x="8257" y="2798"/>
                  </a:lnTo>
                  <a:lnTo>
                    <a:pt x="8257" y="2802"/>
                  </a:lnTo>
                  <a:lnTo>
                    <a:pt x="8281" y="2864"/>
                  </a:lnTo>
                  <a:cubicBezTo>
                    <a:pt x="8385" y="3180"/>
                    <a:pt x="8420" y="3514"/>
                    <a:pt x="8385" y="3844"/>
                  </a:cubicBezTo>
                  <a:lnTo>
                    <a:pt x="8305" y="4593"/>
                  </a:lnTo>
                  <a:cubicBezTo>
                    <a:pt x="8275" y="4885"/>
                    <a:pt x="8187" y="5169"/>
                    <a:pt x="8052" y="5430"/>
                  </a:cubicBezTo>
                  <a:lnTo>
                    <a:pt x="7687" y="6118"/>
                  </a:lnTo>
                  <a:lnTo>
                    <a:pt x="7427" y="6618"/>
                  </a:lnTo>
                  <a:cubicBezTo>
                    <a:pt x="7285" y="6881"/>
                    <a:pt x="7097" y="7117"/>
                    <a:pt x="6868" y="7312"/>
                  </a:cubicBezTo>
                  <a:lnTo>
                    <a:pt x="5990" y="8047"/>
                  </a:lnTo>
                  <a:cubicBezTo>
                    <a:pt x="5750" y="8249"/>
                    <a:pt x="5476" y="8398"/>
                    <a:pt x="5177" y="8489"/>
                  </a:cubicBezTo>
                  <a:lnTo>
                    <a:pt x="3743" y="8933"/>
                  </a:lnTo>
                  <a:cubicBezTo>
                    <a:pt x="3522" y="8999"/>
                    <a:pt x="3293" y="9034"/>
                    <a:pt x="3063" y="9034"/>
                  </a:cubicBezTo>
                  <a:cubicBezTo>
                    <a:pt x="2980" y="9034"/>
                    <a:pt x="2896" y="9029"/>
                    <a:pt x="2812" y="9020"/>
                  </a:cubicBezTo>
                  <a:lnTo>
                    <a:pt x="1938" y="8930"/>
                  </a:lnTo>
                  <a:cubicBezTo>
                    <a:pt x="1708" y="8902"/>
                    <a:pt x="1487" y="8847"/>
                    <a:pt x="1275" y="8756"/>
                  </a:cubicBezTo>
                  <a:cubicBezTo>
                    <a:pt x="716" y="8520"/>
                    <a:pt x="275" y="8072"/>
                    <a:pt x="38" y="7513"/>
                  </a:cubicBezTo>
                  <a:lnTo>
                    <a:pt x="25" y="7472"/>
                  </a:lnTo>
                  <a:lnTo>
                    <a:pt x="25" y="7472"/>
                  </a:lnTo>
                  <a:cubicBezTo>
                    <a:pt x="25" y="7472"/>
                    <a:pt x="0" y="8052"/>
                    <a:pt x="719" y="8808"/>
                  </a:cubicBezTo>
                  <a:cubicBezTo>
                    <a:pt x="841" y="8933"/>
                    <a:pt x="979" y="9065"/>
                    <a:pt x="1143" y="9197"/>
                  </a:cubicBezTo>
                  <a:lnTo>
                    <a:pt x="2063" y="10006"/>
                  </a:lnTo>
                  <a:cubicBezTo>
                    <a:pt x="2417" y="10315"/>
                    <a:pt x="2841" y="10537"/>
                    <a:pt x="3296" y="10656"/>
                  </a:cubicBezTo>
                  <a:lnTo>
                    <a:pt x="3462" y="10697"/>
                  </a:lnTo>
                  <a:cubicBezTo>
                    <a:pt x="3704" y="10760"/>
                    <a:pt x="3952" y="10791"/>
                    <a:pt x="4201" y="10791"/>
                  </a:cubicBezTo>
                  <a:cubicBezTo>
                    <a:pt x="4310" y="10791"/>
                    <a:pt x="4419" y="10785"/>
                    <a:pt x="4528" y="10773"/>
                  </a:cubicBezTo>
                  <a:cubicBezTo>
                    <a:pt x="4542" y="10773"/>
                    <a:pt x="4556" y="10770"/>
                    <a:pt x="4567" y="10770"/>
                  </a:cubicBezTo>
                  <a:lnTo>
                    <a:pt x="5552" y="10648"/>
                  </a:lnTo>
                  <a:cubicBezTo>
                    <a:pt x="5806" y="10617"/>
                    <a:pt x="6056" y="10555"/>
                    <a:pt x="6291" y="10461"/>
                  </a:cubicBezTo>
                  <a:lnTo>
                    <a:pt x="6966" y="10193"/>
                  </a:lnTo>
                  <a:cubicBezTo>
                    <a:pt x="7448" y="10002"/>
                    <a:pt x="7871" y="9686"/>
                    <a:pt x="8195" y="9281"/>
                  </a:cubicBezTo>
                  <a:lnTo>
                    <a:pt x="8395" y="9027"/>
                  </a:lnTo>
                  <a:lnTo>
                    <a:pt x="8830" y="8478"/>
                  </a:lnTo>
                  <a:cubicBezTo>
                    <a:pt x="8865" y="8437"/>
                    <a:pt x="8900" y="8395"/>
                    <a:pt x="8934" y="8353"/>
                  </a:cubicBezTo>
                  <a:cubicBezTo>
                    <a:pt x="9090" y="8172"/>
                    <a:pt x="9618" y="7517"/>
                    <a:pt x="9899" y="6614"/>
                  </a:cubicBezTo>
                  <a:cubicBezTo>
                    <a:pt x="10069" y="6073"/>
                    <a:pt x="10153" y="5437"/>
                    <a:pt x="10007" y="4763"/>
                  </a:cubicBezTo>
                  <a:cubicBezTo>
                    <a:pt x="9989" y="4693"/>
                    <a:pt x="9972" y="4624"/>
                    <a:pt x="9958" y="4552"/>
                  </a:cubicBezTo>
                  <a:cubicBezTo>
                    <a:pt x="9889" y="4208"/>
                    <a:pt x="9520" y="2659"/>
                    <a:pt x="8278" y="1451"/>
                  </a:cubicBezTo>
                  <a:cubicBezTo>
                    <a:pt x="8278" y="1451"/>
                    <a:pt x="7437" y="565"/>
                    <a:pt x="6757" y="336"/>
                  </a:cubicBezTo>
                  <a:cubicBezTo>
                    <a:pt x="6660" y="305"/>
                    <a:pt x="6562" y="274"/>
                    <a:pt x="6472" y="232"/>
                  </a:cubicBezTo>
                  <a:cubicBezTo>
                    <a:pt x="6283" y="144"/>
                    <a:pt x="5907" y="1"/>
                    <a:pt x="5482" y="1"/>
                  </a:cubicBezTo>
                  <a:close/>
                </a:path>
              </a:pathLst>
            </a:custGeom>
            <a:solidFill>
              <a:srgbClr val="FCEC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14"/>
            <p:cNvSpPr/>
            <p:nvPr/>
          </p:nvSpPr>
          <p:spPr>
            <a:xfrm>
              <a:off x="8554767" y="4930832"/>
              <a:ext cx="196158" cy="107300"/>
            </a:xfrm>
            <a:custGeom>
              <a:avLst/>
              <a:gdLst/>
              <a:ahLst/>
              <a:cxnLst/>
              <a:rect l="l" t="t" r="r" b="b"/>
              <a:pathLst>
                <a:path w="3810" h="2084" extrusionOk="0">
                  <a:moveTo>
                    <a:pt x="49" y="0"/>
                  </a:moveTo>
                  <a:cubicBezTo>
                    <a:pt x="28" y="32"/>
                    <a:pt x="10" y="66"/>
                    <a:pt x="0" y="101"/>
                  </a:cubicBezTo>
                  <a:cubicBezTo>
                    <a:pt x="122" y="226"/>
                    <a:pt x="260" y="358"/>
                    <a:pt x="424" y="490"/>
                  </a:cubicBezTo>
                  <a:lnTo>
                    <a:pt x="1344" y="1299"/>
                  </a:lnTo>
                  <a:cubicBezTo>
                    <a:pt x="1698" y="1608"/>
                    <a:pt x="2122" y="1830"/>
                    <a:pt x="2577" y="1949"/>
                  </a:cubicBezTo>
                  <a:lnTo>
                    <a:pt x="2743" y="1990"/>
                  </a:lnTo>
                  <a:cubicBezTo>
                    <a:pt x="2985" y="2053"/>
                    <a:pt x="3233" y="2084"/>
                    <a:pt x="3482" y="2084"/>
                  </a:cubicBezTo>
                  <a:cubicBezTo>
                    <a:pt x="3591" y="2084"/>
                    <a:pt x="3700" y="2078"/>
                    <a:pt x="3809" y="2066"/>
                  </a:cubicBezTo>
                  <a:cubicBezTo>
                    <a:pt x="3788" y="1997"/>
                    <a:pt x="3764" y="1928"/>
                    <a:pt x="3723" y="1869"/>
                  </a:cubicBezTo>
                  <a:cubicBezTo>
                    <a:pt x="3653" y="1761"/>
                    <a:pt x="3545" y="1684"/>
                    <a:pt x="3441" y="1611"/>
                  </a:cubicBezTo>
                  <a:cubicBezTo>
                    <a:pt x="3045" y="1344"/>
                    <a:pt x="2611" y="1136"/>
                    <a:pt x="2153" y="1000"/>
                  </a:cubicBezTo>
                  <a:cubicBezTo>
                    <a:pt x="2018" y="959"/>
                    <a:pt x="1878" y="924"/>
                    <a:pt x="1747" y="875"/>
                  </a:cubicBezTo>
                  <a:cubicBezTo>
                    <a:pt x="1531" y="792"/>
                    <a:pt x="1337" y="670"/>
                    <a:pt x="1122" y="584"/>
                  </a:cubicBezTo>
                  <a:cubicBezTo>
                    <a:pt x="973" y="525"/>
                    <a:pt x="813" y="483"/>
                    <a:pt x="677" y="393"/>
                  </a:cubicBezTo>
                  <a:cubicBezTo>
                    <a:pt x="614" y="351"/>
                    <a:pt x="528" y="316"/>
                    <a:pt x="473" y="271"/>
                  </a:cubicBezTo>
                  <a:cubicBezTo>
                    <a:pt x="385" y="205"/>
                    <a:pt x="330" y="140"/>
                    <a:pt x="236" y="90"/>
                  </a:cubicBezTo>
                  <a:lnTo>
                    <a:pt x="49" y="0"/>
                  </a:ln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14"/>
            <p:cNvSpPr/>
            <p:nvPr/>
          </p:nvSpPr>
          <p:spPr>
            <a:xfrm>
              <a:off x="8913534" y="4625607"/>
              <a:ext cx="113936" cy="321694"/>
            </a:xfrm>
            <a:custGeom>
              <a:avLst/>
              <a:gdLst/>
              <a:ahLst/>
              <a:cxnLst/>
              <a:rect l="l" t="t" r="r" b="b"/>
              <a:pathLst>
                <a:path w="2213" h="6248" extrusionOk="0">
                  <a:moveTo>
                    <a:pt x="649" y="1"/>
                  </a:moveTo>
                  <a:cubicBezTo>
                    <a:pt x="624" y="1"/>
                    <a:pt x="599" y="5"/>
                    <a:pt x="573" y="15"/>
                  </a:cubicBezTo>
                  <a:cubicBezTo>
                    <a:pt x="573" y="15"/>
                    <a:pt x="573" y="19"/>
                    <a:pt x="570" y="19"/>
                  </a:cubicBezTo>
                  <a:lnTo>
                    <a:pt x="570" y="23"/>
                  </a:lnTo>
                  <a:lnTo>
                    <a:pt x="594" y="85"/>
                  </a:lnTo>
                  <a:cubicBezTo>
                    <a:pt x="698" y="401"/>
                    <a:pt x="733" y="735"/>
                    <a:pt x="698" y="1065"/>
                  </a:cubicBezTo>
                  <a:lnTo>
                    <a:pt x="618" y="1814"/>
                  </a:lnTo>
                  <a:cubicBezTo>
                    <a:pt x="588" y="2106"/>
                    <a:pt x="500" y="2390"/>
                    <a:pt x="365" y="2651"/>
                  </a:cubicBezTo>
                  <a:lnTo>
                    <a:pt x="0" y="3339"/>
                  </a:lnTo>
                  <a:cubicBezTo>
                    <a:pt x="18" y="3377"/>
                    <a:pt x="35" y="3422"/>
                    <a:pt x="49" y="3481"/>
                  </a:cubicBezTo>
                  <a:cubicBezTo>
                    <a:pt x="174" y="3964"/>
                    <a:pt x="288" y="4661"/>
                    <a:pt x="421" y="5140"/>
                  </a:cubicBezTo>
                  <a:cubicBezTo>
                    <a:pt x="476" y="5342"/>
                    <a:pt x="532" y="5543"/>
                    <a:pt x="588" y="5744"/>
                  </a:cubicBezTo>
                  <a:cubicBezTo>
                    <a:pt x="633" y="5911"/>
                    <a:pt x="678" y="6078"/>
                    <a:pt x="708" y="6248"/>
                  </a:cubicBezTo>
                  <a:lnTo>
                    <a:pt x="1143" y="5699"/>
                  </a:lnTo>
                  <a:cubicBezTo>
                    <a:pt x="1178" y="5658"/>
                    <a:pt x="1213" y="5616"/>
                    <a:pt x="1247" y="5574"/>
                  </a:cubicBezTo>
                  <a:cubicBezTo>
                    <a:pt x="1403" y="5393"/>
                    <a:pt x="1931" y="4738"/>
                    <a:pt x="2212" y="3835"/>
                  </a:cubicBezTo>
                  <a:cubicBezTo>
                    <a:pt x="1997" y="3547"/>
                    <a:pt x="1747" y="3269"/>
                    <a:pt x="1618" y="2932"/>
                  </a:cubicBezTo>
                  <a:cubicBezTo>
                    <a:pt x="1518" y="2679"/>
                    <a:pt x="1528" y="2373"/>
                    <a:pt x="1497" y="2102"/>
                  </a:cubicBezTo>
                  <a:cubicBezTo>
                    <a:pt x="1458" y="1821"/>
                    <a:pt x="1424" y="1540"/>
                    <a:pt x="1389" y="1259"/>
                  </a:cubicBezTo>
                  <a:cubicBezTo>
                    <a:pt x="1372" y="1113"/>
                    <a:pt x="1351" y="964"/>
                    <a:pt x="1306" y="821"/>
                  </a:cubicBezTo>
                  <a:cubicBezTo>
                    <a:pt x="1240" y="620"/>
                    <a:pt x="1118" y="443"/>
                    <a:pt x="1000" y="269"/>
                  </a:cubicBezTo>
                  <a:cubicBezTo>
                    <a:pt x="915" y="142"/>
                    <a:pt x="787" y="1"/>
                    <a:pt x="649" y="1"/>
                  </a:cubicBez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14"/>
            <p:cNvSpPr/>
            <p:nvPr/>
          </p:nvSpPr>
          <p:spPr>
            <a:xfrm>
              <a:off x="8505957" y="4478349"/>
              <a:ext cx="559539" cy="571563"/>
            </a:xfrm>
            <a:custGeom>
              <a:avLst/>
              <a:gdLst/>
              <a:ahLst/>
              <a:cxnLst/>
              <a:rect l="l" t="t" r="r" b="b"/>
              <a:pathLst>
                <a:path w="10868" h="11101" extrusionOk="0">
                  <a:moveTo>
                    <a:pt x="8104" y="1584"/>
                  </a:moveTo>
                  <a:lnTo>
                    <a:pt x="8104" y="1584"/>
                  </a:lnTo>
                  <a:cubicBezTo>
                    <a:pt x="8249" y="1716"/>
                    <a:pt x="8344" y="1813"/>
                    <a:pt x="8347" y="1816"/>
                  </a:cubicBezTo>
                  <a:cubicBezTo>
                    <a:pt x="9555" y="2976"/>
                    <a:pt x="9906" y="4473"/>
                    <a:pt x="9962" y="4761"/>
                  </a:cubicBezTo>
                  <a:cubicBezTo>
                    <a:pt x="9972" y="4799"/>
                    <a:pt x="9978" y="4837"/>
                    <a:pt x="9989" y="4879"/>
                  </a:cubicBezTo>
                  <a:cubicBezTo>
                    <a:pt x="9996" y="4910"/>
                    <a:pt x="10003" y="4941"/>
                    <a:pt x="10010" y="4976"/>
                  </a:cubicBezTo>
                  <a:cubicBezTo>
                    <a:pt x="10374" y="6636"/>
                    <a:pt x="9225" y="8056"/>
                    <a:pt x="8993" y="8323"/>
                  </a:cubicBezTo>
                  <a:cubicBezTo>
                    <a:pt x="8951" y="8365"/>
                    <a:pt x="8916" y="8410"/>
                    <a:pt x="8882" y="8452"/>
                  </a:cubicBezTo>
                  <a:lnTo>
                    <a:pt x="8243" y="9243"/>
                  </a:lnTo>
                  <a:cubicBezTo>
                    <a:pt x="7948" y="9612"/>
                    <a:pt x="7555" y="9899"/>
                    <a:pt x="7108" y="10077"/>
                  </a:cubicBezTo>
                  <a:lnTo>
                    <a:pt x="6437" y="10341"/>
                  </a:lnTo>
                  <a:cubicBezTo>
                    <a:pt x="6222" y="10424"/>
                    <a:pt x="5990" y="10482"/>
                    <a:pt x="5754" y="10511"/>
                  </a:cubicBezTo>
                  <a:lnTo>
                    <a:pt x="4767" y="10628"/>
                  </a:lnTo>
                  <a:cubicBezTo>
                    <a:pt x="4654" y="10642"/>
                    <a:pt x="4540" y="10649"/>
                    <a:pt x="4426" y="10649"/>
                  </a:cubicBezTo>
                  <a:cubicBezTo>
                    <a:pt x="4199" y="10649"/>
                    <a:pt x="3971" y="10621"/>
                    <a:pt x="3746" y="10566"/>
                  </a:cubicBezTo>
                  <a:lnTo>
                    <a:pt x="3583" y="10521"/>
                  </a:lnTo>
                  <a:cubicBezTo>
                    <a:pt x="3163" y="10417"/>
                    <a:pt x="2767" y="10212"/>
                    <a:pt x="2445" y="9931"/>
                  </a:cubicBezTo>
                  <a:lnTo>
                    <a:pt x="1514" y="9128"/>
                  </a:lnTo>
                  <a:cubicBezTo>
                    <a:pt x="1504" y="9118"/>
                    <a:pt x="1493" y="9112"/>
                    <a:pt x="1483" y="9104"/>
                  </a:cubicBezTo>
                  <a:lnTo>
                    <a:pt x="1483" y="9104"/>
                  </a:lnTo>
                  <a:cubicBezTo>
                    <a:pt x="1695" y="9184"/>
                    <a:pt x="1913" y="9237"/>
                    <a:pt x="2142" y="9261"/>
                  </a:cubicBezTo>
                  <a:lnTo>
                    <a:pt x="3017" y="9351"/>
                  </a:lnTo>
                  <a:cubicBezTo>
                    <a:pt x="3112" y="9361"/>
                    <a:pt x="3206" y="9367"/>
                    <a:pt x="3301" y="9367"/>
                  </a:cubicBezTo>
                  <a:cubicBezTo>
                    <a:pt x="3549" y="9367"/>
                    <a:pt x="3796" y="9330"/>
                    <a:pt x="4038" y="9258"/>
                  </a:cubicBezTo>
                  <a:lnTo>
                    <a:pt x="5475" y="8820"/>
                  </a:lnTo>
                  <a:cubicBezTo>
                    <a:pt x="5802" y="8719"/>
                    <a:pt x="6104" y="8556"/>
                    <a:pt x="6365" y="8341"/>
                  </a:cubicBezTo>
                  <a:lnTo>
                    <a:pt x="7243" y="7612"/>
                  </a:lnTo>
                  <a:cubicBezTo>
                    <a:pt x="7496" y="7399"/>
                    <a:pt x="7701" y="7149"/>
                    <a:pt x="7858" y="6858"/>
                  </a:cubicBezTo>
                  <a:lnTo>
                    <a:pt x="8483" y="5688"/>
                  </a:lnTo>
                  <a:cubicBezTo>
                    <a:pt x="8635" y="5404"/>
                    <a:pt x="8729" y="5098"/>
                    <a:pt x="8764" y="4782"/>
                  </a:cubicBezTo>
                  <a:lnTo>
                    <a:pt x="8844" y="4042"/>
                  </a:lnTo>
                  <a:cubicBezTo>
                    <a:pt x="8882" y="3681"/>
                    <a:pt x="8844" y="3324"/>
                    <a:pt x="8725" y="2980"/>
                  </a:cubicBezTo>
                  <a:lnTo>
                    <a:pt x="8504" y="2324"/>
                  </a:lnTo>
                  <a:cubicBezTo>
                    <a:pt x="8413" y="2056"/>
                    <a:pt x="8278" y="1806"/>
                    <a:pt x="8104" y="1584"/>
                  </a:cubicBezTo>
                  <a:close/>
                  <a:moveTo>
                    <a:pt x="5705" y="0"/>
                  </a:moveTo>
                  <a:cubicBezTo>
                    <a:pt x="5428" y="0"/>
                    <a:pt x="5131" y="54"/>
                    <a:pt x="4844" y="206"/>
                  </a:cubicBezTo>
                  <a:cubicBezTo>
                    <a:pt x="4754" y="254"/>
                    <a:pt x="4708" y="355"/>
                    <a:pt x="4729" y="452"/>
                  </a:cubicBezTo>
                  <a:cubicBezTo>
                    <a:pt x="4750" y="550"/>
                    <a:pt x="4837" y="622"/>
                    <a:pt x="4937" y="629"/>
                  </a:cubicBezTo>
                  <a:lnTo>
                    <a:pt x="5705" y="681"/>
                  </a:lnTo>
                  <a:cubicBezTo>
                    <a:pt x="6104" y="706"/>
                    <a:pt x="6490" y="845"/>
                    <a:pt x="6809" y="1081"/>
                  </a:cubicBezTo>
                  <a:lnTo>
                    <a:pt x="7330" y="1459"/>
                  </a:lnTo>
                  <a:cubicBezTo>
                    <a:pt x="7677" y="1712"/>
                    <a:pt x="7934" y="2060"/>
                    <a:pt x="8069" y="2466"/>
                  </a:cubicBezTo>
                  <a:lnTo>
                    <a:pt x="8291" y="3122"/>
                  </a:lnTo>
                  <a:cubicBezTo>
                    <a:pt x="8389" y="3407"/>
                    <a:pt x="8420" y="3699"/>
                    <a:pt x="8389" y="3994"/>
                  </a:cubicBezTo>
                  <a:lnTo>
                    <a:pt x="8309" y="4733"/>
                  </a:lnTo>
                  <a:cubicBezTo>
                    <a:pt x="8281" y="4994"/>
                    <a:pt x="8204" y="5244"/>
                    <a:pt x="8079" y="5479"/>
                  </a:cubicBezTo>
                  <a:lnTo>
                    <a:pt x="7455" y="6649"/>
                  </a:lnTo>
                  <a:cubicBezTo>
                    <a:pt x="7326" y="6886"/>
                    <a:pt x="7156" y="7094"/>
                    <a:pt x="6948" y="7268"/>
                  </a:cubicBezTo>
                  <a:lnTo>
                    <a:pt x="6073" y="7993"/>
                  </a:lnTo>
                  <a:cubicBezTo>
                    <a:pt x="5858" y="8174"/>
                    <a:pt x="5611" y="8306"/>
                    <a:pt x="5340" y="8386"/>
                  </a:cubicBezTo>
                  <a:lnTo>
                    <a:pt x="3903" y="8823"/>
                  </a:lnTo>
                  <a:cubicBezTo>
                    <a:pt x="3704" y="8885"/>
                    <a:pt x="3498" y="8916"/>
                    <a:pt x="3291" y="8916"/>
                  </a:cubicBezTo>
                  <a:cubicBezTo>
                    <a:pt x="3216" y="8916"/>
                    <a:pt x="3141" y="8912"/>
                    <a:pt x="3066" y="8903"/>
                  </a:cubicBezTo>
                  <a:lnTo>
                    <a:pt x="2192" y="8813"/>
                  </a:lnTo>
                  <a:cubicBezTo>
                    <a:pt x="1983" y="8792"/>
                    <a:pt x="1782" y="8740"/>
                    <a:pt x="1594" y="8660"/>
                  </a:cubicBezTo>
                  <a:cubicBezTo>
                    <a:pt x="1087" y="8448"/>
                    <a:pt x="692" y="8056"/>
                    <a:pt x="479" y="7553"/>
                  </a:cubicBezTo>
                  <a:lnTo>
                    <a:pt x="462" y="7511"/>
                  </a:lnTo>
                  <a:cubicBezTo>
                    <a:pt x="427" y="7427"/>
                    <a:pt x="345" y="7374"/>
                    <a:pt x="256" y="7374"/>
                  </a:cubicBezTo>
                  <a:cubicBezTo>
                    <a:pt x="242" y="7374"/>
                    <a:pt x="227" y="7376"/>
                    <a:pt x="212" y="7378"/>
                  </a:cubicBezTo>
                  <a:cubicBezTo>
                    <a:pt x="104" y="7396"/>
                    <a:pt x="28" y="7487"/>
                    <a:pt x="25" y="7591"/>
                  </a:cubicBezTo>
                  <a:cubicBezTo>
                    <a:pt x="21" y="7625"/>
                    <a:pt x="0" y="8493"/>
                    <a:pt x="1222" y="9472"/>
                  </a:cubicBezTo>
                  <a:lnTo>
                    <a:pt x="2142" y="10267"/>
                  </a:lnTo>
                  <a:cubicBezTo>
                    <a:pt x="2521" y="10597"/>
                    <a:pt x="2979" y="10833"/>
                    <a:pt x="3469" y="10958"/>
                  </a:cubicBezTo>
                  <a:lnTo>
                    <a:pt x="3632" y="11000"/>
                  </a:lnTo>
                  <a:cubicBezTo>
                    <a:pt x="3900" y="11066"/>
                    <a:pt x="4163" y="11101"/>
                    <a:pt x="4434" y="11101"/>
                  </a:cubicBezTo>
                  <a:cubicBezTo>
                    <a:pt x="4562" y="11101"/>
                    <a:pt x="4695" y="11094"/>
                    <a:pt x="4823" y="11077"/>
                  </a:cubicBezTo>
                  <a:lnTo>
                    <a:pt x="5809" y="10958"/>
                  </a:lnTo>
                  <a:cubicBezTo>
                    <a:pt x="6087" y="10924"/>
                    <a:pt x="6354" y="10857"/>
                    <a:pt x="6608" y="10757"/>
                  </a:cubicBezTo>
                  <a:lnTo>
                    <a:pt x="7278" y="10497"/>
                  </a:lnTo>
                  <a:cubicBezTo>
                    <a:pt x="7799" y="10288"/>
                    <a:pt x="8257" y="9955"/>
                    <a:pt x="8604" y="9524"/>
                  </a:cubicBezTo>
                  <a:lnTo>
                    <a:pt x="9239" y="8733"/>
                  </a:lnTo>
                  <a:cubicBezTo>
                    <a:pt x="9270" y="8695"/>
                    <a:pt x="9302" y="8657"/>
                    <a:pt x="9337" y="8618"/>
                  </a:cubicBezTo>
                  <a:cubicBezTo>
                    <a:pt x="9594" y="8320"/>
                    <a:pt x="10868" y="6747"/>
                    <a:pt x="10458" y="4883"/>
                  </a:cubicBezTo>
                  <a:cubicBezTo>
                    <a:pt x="10451" y="4844"/>
                    <a:pt x="10441" y="4809"/>
                    <a:pt x="10433" y="4774"/>
                  </a:cubicBezTo>
                  <a:cubicBezTo>
                    <a:pt x="10427" y="4740"/>
                    <a:pt x="10416" y="4705"/>
                    <a:pt x="10409" y="4670"/>
                  </a:cubicBezTo>
                  <a:cubicBezTo>
                    <a:pt x="10347" y="4362"/>
                    <a:pt x="9968" y="2747"/>
                    <a:pt x="8674" y="1501"/>
                  </a:cubicBezTo>
                  <a:cubicBezTo>
                    <a:pt x="8635" y="1462"/>
                    <a:pt x="7788" y="584"/>
                    <a:pt x="7059" y="345"/>
                  </a:cubicBezTo>
                  <a:lnTo>
                    <a:pt x="7038" y="337"/>
                  </a:lnTo>
                  <a:cubicBezTo>
                    <a:pt x="6951" y="310"/>
                    <a:pt x="6871" y="282"/>
                    <a:pt x="6795" y="251"/>
                  </a:cubicBezTo>
                  <a:cubicBezTo>
                    <a:pt x="6589" y="157"/>
                    <a:pt x="6177" y="0"/>
                    <a:pt x="570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14"/>
            <p:cNvSpPr/>
            <p:nvPr/>
          </p:nvSpPr>
          <p:spPr>
            <a:xfrm>
              <a:off x="8918889" y="4846648"/>
              <a:ext cx="26000" cy="54783"/>
            </a:xfrm>
            <a:custGeom>
              <a:avLst/>
              <a:gdLst/>
              <a:ahLst/>
              <a:cxnLst/>
              <a:rect l="l" t="t" r="r" b="b"/>
              <a:pathLst>
                <a:path w="505" h="1064" extrusionOk="0">
                  <a:moveTo>
                    <a:pt x="160" y="0"/>
                  </a:moveTo>
                  <a:cubicBezTo>
                    <a:pt x="118" y="0"/>
                    <a:pt x="77" y="26"/>
                    <a:pt x="59" y="73"/>
                  </a:cubicBezTo>
                  <a:cubicBezTo>
                    <a:pt x="35" y="139"/>
                    <a:pt x="21" y="209"/>
                    <a:pt x="14" y="271"/>
                  </a:cubicBezTo>
                  <a:cubicBezTo>
                    <a:pt x="0" y="379"/>
                    <a:pt x="8" y="480"/>
                    <a:pt x="29" y="580"/>
                  </a:cubicBezTo>
                  <a:cubicBezTo>
                    <a:pt x="49" y="677"/>
                    <a:pt x="88" y="775"/>
                    <a:pt x="139" y="865"/>
                  </a:cubicBezTo>
                  <a:cubicBezTo>
                    <a:pt x="174" y="924"/>
                    <a:pt x="216" y="980"/>
                    <a:pt x="268" y="1031"/>
                  </a:cubicBezTo>
                  <a:cubicBezTo>
                    <a:pt x="289" y="1053"/>
                    <a:pt x="317" y="1063"/>
                    <a:pt x="344" y="1063"/>
                  </a:cubicBezTo>
                  <a:cubicBezTo>
                    <a:pt x="386" y="1063"/>
                    <a:pt x="428" y="1038"/>
                    <a:pt x="445" y="993"/>
                  </a:cubicBezTo>
                  <a:cubicBezTo>
                    <a:pt x="469" y="924"/>
                    <a:pt x="484" y="855"/>
                    <a:pt x="490" y="792"/>
                  </a:cubicBezTo>
                  <a:cubicBezTo>
                    <a:pt x="504" y="684"/>
                    <a:pt x="497" y="584"/>
                    <a:pt x="476" y="483"/>
                  </a:cubicBezTo>
                  <a:cubicBezTo>
                    <a:pt x="452" y="385"/>
                    <a:pt x="417" y="288"/>
                    <a:pt x="362" y="198"/>
                  </a:cubicBezTo>
                  <a:cubicBezTo>
                    <a:pt x="327" y="142"/>
                    <a:pt x="289" y="87"/>
                    <a:pt x="237" y="35"/>
                  </a:cubicBezTo>
                  <a:cubicBezTo>
                    <a:pt x="215" y="11"/>
                    <a:pt x="187" y="0"/>
                    <a:pt x="16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14"/>
            <p:cNvSpPr/>
            <p:nvPr/>
          </p:nvSpPr>
          <p:spPr>
            <a:xfrm>
              <a:off x="8658773" y="4974958"/>
              <a:ext cx="56170" cy="31304"/>
            </a:xfrm>
            <a:custGeom>
              <a:avLst/>
              <a:gdLst/>
              <a:ahLst/>
              <a:cxnLst/>
              <a:rect l="l" t="t" r="r" b="b"/>
              <a:pathLst>
                <a:path w="1091" h="608" extrusionOk="0">
                  <a:moveTo>
                    <a:pt x="210" y="1"/>
                  </a:moveTo>
                  <a:cubicBezTo>
                    <a:pt x="186" y="1"/>
                    <a:pt x="161" y="2"/>
                    <a:pt x="136" y="4"/>
                  </a:cubicBezTo>
                  <a:cubicBezTo>
                    <a:pt x="46" y="12"/>
                    <a:pt x="1" y="112"/>
                    <a:pt x="49" y="185"/>
                  </a:cubicBezTo>
                  <a:cubicBezTo>
                    <a:pt x="91" y="241"/>
                    <a:pt x="136" y="289"/>
                    <a:pt x="182" y="331"/>
                  </a:cubicBezTo>
                  <a:cubicBezTo>
                    <a:pt x="261" y="407"/>
                    <a:pt x="352" y="467"/>
                    <a:pt x="448" y="512"/>
                  </a:cubicBezTo>
                  <a:cubicBezTo>
                    <a:pt x="546" y="557"/>
                    <a:pt x="647" y="584"/>
                    <a:pt x="758" y="602"/>
                  </a:cubicBezTo>
                  <a:cubicBezTo>
                    <a:pt x="794" y="606"/>
                    <a:pt x="832" y="607"/>
                    <a:pt x="871" y="607"/>
                  </a:cubicBezTo>
                  <a:cubicBezTo>
                    <a:pt x="899" y="607"/>
                    <a:pt x="927" y="606"/>
                    <a:pt x="956" y="605"/>
                  </a:cubicBezTo>
                  <a:cubicBezTo>
                    <a:pt x="1043" y="595"/>
                    <a:pt x="1091" y="494"/>
                    <a:pt x="1039" y="421"/>
                  </a:cubicBezTo>
                  <a:cubicBezTo>
                    <a:pt x="1001" y="366"/>
                    <a:pt x="956" y="317"/>
                    <a:pt x="911" y="275"/>
                  </a:cubicBezTo>
                  <a:cubicBezTo>
                    <a:pt x="828" y="199"/>
                    <a:pt x="737" y="140"/>
                    <a:pt x="640" y="95"/>
                  </a:cubicBezTo>
                  <a:cubicBezTo>
                    <a:pt x="543" y="53"/>
                    <a:pt x="442" y="22"/>
                    <a:pt x="331" y="8"/>
                  </a:cubicBezTo>
                  <a:cubicBezTo>
                    <a:pt x="292" y="4"/>
                    <a:pt x="251" y="1"/>
                    <a:pt x="21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14"/>
            <p:cNvSpPr/>
            <p:nvPr/>
          </p:nvSpPr>
          <p:spPr>
            <a:xfrm>
              <a:off x="8978255" y="4683274"/>
              <a:ext cx="25640" cy="91957"/>
            </a:xfrm>
            <a:custGeom>
              <a:avLst/>
              <a:gdLst/>
              <a:ahLst/>
              <a:cxnLst/>
              <a:rect l="l" t="t" r="r" b="b"/>
              <a:pathLst>
                <a:path w="498" h="1786" extrusionOk="0">
                  <a:moveTo>
                    <a:pt x="96" y="1"/>
                  </a:moveTo>
                  <a:cubicBezTo>
                    <a:pt x="80" y="1"/>
                    <a:pt x="64" y="7"/>
                    <a:pt x="52" y="17"/>
                  </a:cubicBezTo>
                  <a:cubicBezTo>
                    <a:pt x="46" y="20"/>
                    <a:pt x="39" y="28"/>
                    <a:pt x="35" y="35"/>
                  </a:cubicBezTo>
                  <a:cubicBezTo>
                    <a:pt x="28" y="49"/>
                    <a:pt x="28" y="62"/>
                    <a:pt x="25" y="76"/>
                  </a:cubicBezTo>
                  <a:cubicBezTo>
                    <a:pt x="21" y="90"/>
                    <a:pt x="21" y="107"/>
                    <a:pt x="18" y="121"/>
                  </a:cubicBezTo>
                  <a:cubicBezTo>
                    <a:pt x="14" y="153"/>
                    <a:pt x="11" y="184"/>
                    <a:pt x="7" y="215"/>
                  </a:cubicBezTo>
                  <a:cubicBezTo>
                    <a:pt x="1" y="278"/>
                    <a:pt x="1" y="340"/>
                    <a:pt x="1" y="403"/>
                  </a:cubicBezTo>
                  <a:lnTo>
                    <a:pt x="1" y="458"/>
                  </a:lnTo>
                  <a:cubicBezTo>
                    <a:pt x="4" y="544"/>
                    <a:pt x="11" y="628"/>
                    <a:pt x="21" y="715"/>
                  </a:cubicBezTo>
                  <a:cubicBezTo>
                    <a:pt x="31" y="788"/>
                    <a:pt x="39" y="854"/>
                    <a:pt x="39" y="927"/>
                  </a:cubicBezTo>
                  <a:cubicBezTo>
                    <a:pt x="42" y="961"/>
                    <a:pt x="46" y="996"/>
                    <a:pt x="46" y="1031"/>
                  </a:cubicBezTo>
                  <a:lnTo>
                    <a:pt x="46" y="1083"/>
                  </a:lnTo>
                  <a:lnTo>
                    <a:pt x="46" y="1111"/>
                  </a:lnTo>
                  <a:lnTo>
                    <a:pt x="46" y="1149"/>
                  </a:lnTo>
                  <a:cubicBezTo>
                    <a:pt x="46" y="1246"/>
                    <a:pt x="60" y="1340"/>
                    <a:pt x="87" y="1434"/>
                  </a:cubicBezTo>
                  <a:cubicBezTo>
                    <a:pt x="108" y="1499"/>
                    <a:pt x="132" y="1562"/>
                    <a:pt x="167" y="1624"/>
                  </a:cubicBezTo>
                  <a:cubicBezTo>
                    <a:pt x="181" y="1653"/>
                    <a:pt x="198" y="1684"/>
                    <a:pt x="219" y="1711"/>
                  </a:cubicBezTo>
                  <a:cubicBezTo>
                    <a:pt x="233" y="1736"/>
                    <a:pt x="251" y="1764"/>
                    <a:pt x="278" y="1778"/>
                  </a:cubicBezTo>
                  <a:cubicBezTo>
                    <a:pt x="288" y="1783"/>
                    <a:pt x="302" y="1785"/>
                    <a:pt x="315" y="1785"/>
                  </a:cubicBezTo>
                  <a:cubicBezTo>
                    <a:pt x="329" y="1785"/>
                    <a:pt x="343" y="1783"/>
                    <a:pt x="355" y="1778"/>
                  </a:cubicBezTo>
                  <a:cubicBezTo>
                    <a:pt x="382" y="1767"/>
                    <a:pt x="406" y="1746"/>
                    <a:pt x="410" y="1715"/>
                  </a:cubicBezTo>
                  <a:cubicBezTo>
                    <a:pt x="424" y="1607"/>
                    <a:pt x="431" y="1503"/>
                    <a:pt x="445" y="1395"/>
                  </a:cubicBezTo>
                  <a:cubicBezTo>
                    <a:pt x="451" y="1323"/>
                    <a:pt x="462" y="1249"/>
                    <a:pt x="476" y="1180"/>
                  </a:cubicBezTo>
                  <a:lnTo>
                    <a:pt x="483" y="1153"/>
                  </a:lnTo>
                  <a:lnTo>
                    <a:pt x="486" y="1118"/>
                  </a:lnTo>
                  <a:lnTo>
                    <a:pt x="497" y="1044"/>
                  </a:lnTo>
                  <a:lnTo>
                    <a:pt x="497" y="899"/>
                  </a:lnTo>
                  <a:cubicBezTo>
                    <a:pt x="490" y="802"/>
                    <a:pt x="472" y="704"/>
                    <a:pt x="441" y="614"/>
                  </a:cubicBezTo>
                  <a:cubicBezTo>
                    <a:pt x="417" y="534"/>
                    <a:pt x="386" y="455"/>
                    <a:pt x="347" y="378"/>
                  </a:cubicBezTo>
                  <a:cubicBezTo>
                    <a:pt x="344" y="371"/>
                    <a:pt x="344" y="365"/>
                    <a:pt x="341" y="357"/>
                  </a:cubicBezTo>
                  <a:cubicBezTo>
                    <a:pt x="281" y="240"/>
                    <a:pt x="219" y="128"/>
                    <a:pt x="139" y="24"/>
                  </a:cubicBezTo>
                  <a:lnTo>
                    <a:pt x="129" y="14"/>
                  </a:lnTo>
                  <a:cubicBezTo>
                    <a:pt x="120" y="5"/>
                    <a:pt x="108" y="1"/>
                    <a:pt x="9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14"/>
            <p:cNvSpPr/>
            <p:nvPr/>
          </p:nvSpPr>
          <p:spPr>
            <a:xfrm>
              <a:off x="8507244" y="4491324"/>
              <a:ext cx="444058" cy="456334"/>
            </a:xfrm>
            <a:custGeom>
              <a:avLst/>
              <a:gdLst/>
              <a:ahLst/>
              <a:cxnLst/>
              <a:rect l="l" t="t" r="r" b="b"/>
              <a:pathLst>
                <a:path w="8625" h="8863" extrusionOk="0">
                  <a:moveTo>
                    <a:pt x="4664" y="1"/>
                  </a:moveTo>
                  <a:cubicBezTo>
                    <a:pt x="4318" y="1"/>
                    <a:pt x="3973" y="81"/>
                    <a:pt x="3659" y="231"/>
                  </a:cubicBezTo>
                  <a:lnTo>
                    <a:pt x="2382" y="849"/>
                  </a:lnTo>
                  <a:cubicBezTo>
                    <a:pt x="2114" y="978"/>
                    <a:pt x="1875" y="1159"/>
                    <a:pt x="1673" y="1381"/>
                  </a:cubicBezTo>
                  <a:lnTo>
                    <a:pt x="982" y="2141"/>
                  </a:lnTo>
                  <a:cubicBezTo>
                    <a:pt x="715" y="2439"/>
                    <a:pt x="527" y="2801"/>
                    <a:pt x="437" y="3189"/>
                  </a:cubicBezTo>
                  <a:lnTo>
                    <a:pt x="63" y="4856"/>
                  </a:lnTo>
                  <a:cubicBezTo>
                    <a:pt x="17" y="5054"/>
                    <a:pt x="0" y="5256"/>
                    <a:pt x="7" y="5460"/>
                  </a:cubicBezTo>
                  <a:lnTo>
                    <a:pt x="52" y="6506"/>
                  </a:lnTo>
                  <a:cubicBezTo>
                    <a:pt x="63" y="6780"/>
                    <a:pt x="121" y="7047"/>
                    <a:pt x="229" y="7301"/>
                  </a:cubicBezTo>
                  <a:lnTo>
                    <a:pt x="242" y="7342"/>
                  </a:lnTo>
                  <a:cubicBezTo>
                    <a:pt x="479" y="7901"/>
                    <a:pt x="920" y="8349"/>
                    <a:pt x="1479" y="8585"/>
                  </a:cubicBezTo>
                  <a:cubicBezTo>
                    <a:pt x="1691" y="8676"/>
                    <a:pt x="1912" y="8735"/>
                    <a:pt x="2142" y="8759"/>
                  </a:cubicBezTo>
                  <a:lnTo>
                    <a:pt x="3016" y="8849"/>
                  </a:lnTo>
                  <a:cubicBezTo>
                    <a:pt x="3100" y="8858"/>
                    <a:pt x="3184" y="8863"/>
                    <a:pt x="3267" y="8863"/>
                  </a:cubicBezTo>
                  <a:cubicBezTo>
                    <a:pt x="3497" y="8863"/>
                    <a:pt x="3725" y="8828"/>
                    <a:pt x="3944" y="8762"/>
                  </a:cubicBezTo>
                  <a:lnTo>
                    <a:pt x="5381" y="8318"/>
                  </a:lnTo>
                  <a:cubicBezTo>
                    <a:pt x="5680" y="8227"/>
                    <a:pt x="5954" y="8078"/>
                    <a:pt x="6194" y="7876"/>
                  </a:cubicBezTo>
                  <a:lnTo>
                    <a:pt x="7072" y="7137"/>
                  </a:lnTo>
                  <a:cubicBezTo>
                    <a:pt x="7301" y="6946"/>
                    <a:pt x="7489" y="6710"/>
                    <a:pt x="7631" y="6447"/>
                  </a:cubicBezTo>
                  <a:lnTo>
                    <a:pt x="8256" y="5259"/>
                  </a:lnTo>
                  <a:cubicBezTo>
                    <a:pt x="8391" y="4998"/>
                    <a:pt x="8479" y="4714"/>
                    <a:pt x="8509" y="4422"/>
                  </a:cubicBezTo>
                  <a:lnTo>
                    <a:pt x="8589" y="3673"/>
                  </a:lnTo>
                  <a:cubicBezTo>
                    <a:pt x="8624" y="3343"/>
                    <a:pt x="8589" y="3009"/>
                    <a:pt x="8485" y="2693"/>
                  </a:cubicBezTo>
                  <a:lnTo>
                    <a:pt x="8263" y="2030"/>
                  </a:lnTo>
                  <a:cubicBezTo>
                    <a:pt x="8114" y="1575"/>
                    <a:pt x="7825" y="1183"/>
                    <a:pt x="7440" y="898"/>
                  </a:cubicBezTo>
                  <a:lnTo>
                    <a:pt x="6920" y="513"/>
                  </a:lnTo>
                  <a:cubicBezTo>
                    <a:pt x="6562" y="249"/>
                    <a:pt x="6138" y="93"/>
                    <a:pt x="5694" y="64"/>
                  </a:cubicBezTo>
                  <a:lnTo>
                    <a:pt x="4822" y="6"/>
                  </a:lnTo>
                  <a:cubicBezTo>
                    <a:pt x="4770" y="2"/>
                    <a:pt x="4717" y="1"/>
                    <a:pt x="4664" y="1"/>
                  </a:cubicBezTo>
                  <a:close/>
                </a:path>
              </a:pathLst>
            </a:custGeom>
            <a:solidFill>
              <a:srgbClr val="FFF7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14"/>
            <p:cNvSpPr/>
            <p:nvPr/>
          </p:nvSpPr>
          <p:spPr>
            <a:xfrm>
              <a:off x="8495402" y="4479533"/>
              <a:ext cx="467844" cy="479966"/>
            </a:xfrm>
            <a:custGeom>
              <a:avLst/>
              <a:gdLst/>
              <a:ahLst/>
              <a:cxnLst/>
              <a:rect l="l" t="t" r="r" b="b"/>
              <a:pathLst>
                <a:path w="9087" h="9322" extrusionOk="0">
                  <a:moveTo>
                    <a:pt x="4900" y="457"/>
                  </a:moveTo>
                  <a:cubicBezTo>
                    <a:pt x="4948" y="457"/>
                    <a:pt x="4993" y="460"/>
                    <a:pt x="5038" y="460"/>
                  </a:cubicBezTo>
                  <a:lnTo>
                    <a:pt x="5910" y="519"/>
                  </a:lnTo>
                  <a:cubicBezTo>
                    <a:pt x="6309" y="548"/>
                    <a:pt x="6691" y="686"/>
                    <a:pt x="7014" y="926"/>
                  </a:cubicBezTo>
                  <a:lnTo>
                    <a:pt x="7535" y="1311"/>
                  </a:lnTo>
                  <a:cubicBezTo>
                    <a:pt x="7882" y="1568"/>
                    <a:pt x="8139" y="1918"/>
                    <a:pt x="8278" y="2332"/>
                  </a:cubicBezTo>
                  <a:lnTo>
                    <a:pt x="8496" y="2995"/>
                  </a:lnTo>
                  <a:cubicBezTo>
                    <a:pt x="8594" y="3280"/>
                    <a:pt x="8625" y="3578"/>
                    <a:pt x="8594" y="3877"/>
                  </a:cubicBezTo>
                  <a:lnTo>
                    <a:pt x="8514" y="4626"/>
                  </a:lnTo>
                  <a:cubicBezTo>
                    <a:pt x="8486" y="4891"/>
                    <a:pt x="8409" y="5144"/>
                    <a:pt x="8284" y="5381"/>
                  </a:cubicBezTo>
                  <a:lnTo>
                    <a:pt x="7660" y="6568"/>
                  </a:lnTo>
                  <a:cubicBezTo>
                    <a:pt x="7531" y="6807"/>
                    <a:pt x="7361" y="7019"/>
                    <a:pt x="7153" y="7193"/>
                  </a:cubicBezTo>
                  <a:lnTo>
                    <a:pt x="6278" y="7932"/>
                  </a:lnTo>
                  <a:cubicBezTo>
                    <a:pt x="6059" y="8113"/>
                    <a:pt x="5816" y="8248"/>
                    <a:pt x="5545" y="8328"/>
                  </a:cubicBezTo>
                  <a:lnTo>
                    <a:pt x="4108" y="8772"/>
                  </a:lnTo>
                  <a:cubicBezTo>
                    <a:pt x="3910" y="8833"/>
                    <a:pt x="3705" y="8865"/>
                    <a:pt x="3498" y="8865"/>
                  </a:cubicBezTo>
                  <a:cubicBezTo>
                    <a:pt x="3423" y="8865"/>
                    <a:pt x="3347" y="8860"/>
                    <a:pt x="3271" y="8852"/>
                  </a:cubicBezTo>
                  <a:lnTo>
                    <a:pt x="2392" y="8759"/>
                  </a:lnTo>
                  <a:cubicBezTo>
                    <a:pt x="2188" y="8738"/>
                    <a:pt x="1990" y="8685"/>
                    <a:pt x="1799" y="8605"/>
                  </a:cubicBezTo>
                  <a:cubicBezTo>
                    <a:pt x="1292" y="8390"/>
                    <a:pt x="897" y="7991"/>
                    <a:pt x="684" y="7485"/>
                  </a:cubicBezTo>
                  <a:lnTo>
                    <a:pt x="667" y="7443"/>
                  </a:lnTo>
                  <a:cubicBezTo>
                    <a:pt x="573" y="7214"/>
                    <a:pt x="517" y="6970"/>
                    <a:pt x="507" y="6724"/>
                  </a:cubicBezTo>
                  <a:lnTo>
                    <a:pt x="466" y="5679"/>
                  </a:lnTo>
                  <a:cubicBezTo>
                    <a:pt x="459" y="5495"/>
                    <a:pt x="476" y="5311"/>
                    <a:pt x="514" y="5134"/>
                  </a:cubicBezTo>
                  <a:lnTo>
                    <a:pt x="889" y="3471"/>
                  </a:lnTo>
                  <a:cubicBezTo>
                    <a:pt x="969" y="3120"/>
                    <a:pt x="1139" y="2790"/>
                    <a:pt x="1382" y="2527"/>
                  </a:cubicBezTo>
                  <a:lnTo>
                    <a:pt x="2073" y="1763"/>
                  </a:lnTo>
                  <a:cubicBezTo>
                    <a:pt x="2254" y="1561"/>
                    <a:pt x="2469" y="1402"/>
                    <a:pt x="2712" y="1283"/>
                  </a:cubicBezTo>
                  <a:lnTo>
                    <a:pt x="3990" y="665"/>
                  </a:lnTo>
                  <a:cubicBezTo>
                    <a:pt x="4271" y="530"/>
                    <a:pt x="4587" y="457"/>
                    <a:pt x="4900" y="457"/>
                  </a:cubicBezTo>
                  <a:close/>
                  <a:moveTo>
                    <a:pt x="4906" y="1"/>
                  </a:moveTo>
                  <a:cubicBezTo>
                    <a:pt x="4520" y="1"/>
                    <a:pt x="4139" y="88"/>
                    <a:pt x="3788" y="256"/>
                  </a:cubicBezTo>
                  <a:lnTo>
                    <a:pt x="2514" y="873"/>
                  </a:lnTo>
                  <a:cubicBezTo>
                    <a:pt x="2219" y="1016"/>
                    <a:pt x="1955" y="1210"/>
                    <a:pt x="1737" y="1453"/>
                  </a:cubicBezTo>
                  <a:lnTo>
                    <a:pt x="1042" y="2217"/>
                  </a:lnTo>
                  <a:cubicBezTo>
                    <a:pt x="747" y="2543"/>
                    <a:pt x="542" y="2943"/>
                    <a:pt x="445" y="3370"/>
                  </a:cubicBezTo>
                  <a:lnTo>
                    <a:pt x="70" y="5033"/>
                  </a:lnTo>
                  <a:cubicBezTo>
                    <a:pt x="22" y="5251"/>
                    <a:pt x="1" y="5474"/>
                    <a:pt x="11" y="5696"/>
                  </a:cubicBezTo>
                  <a:lnTo>
                    <a:pt x="53" y="6741"/>
                  </a:lnTo>
                  <a:cubicBezTo>
                    <a:pt x="67" y="7043"/>
                    <a:pt x="129" y="7339"/>
                    <a:pt x="247" y="7620"/>
                  </a:cubicBezTo>
                  <a:lnTo>
                    <a:pt x="264" y="7658"/>
                  </a:lnTo>
                  <a:cubicBezTo>
                    <a:pt x="522" y="8280"/>
                    <a:pt x="1004" y="8762"/>
                    <a:pt x="1622" y="9026"/>
                  </a:cubicBezTo>
                  <a:cubicBezTo>
                    <a:pt x="1851" y="9123"/>
                    <a:pt x="2097" y="9185"/>
                    <a:pt x="2347" y="9214"/>
                  </a:cubicBezTo>
                  <a:lnTo>
                    <a:pt x="3222" y="9307"/>
                  </a:lnTo>
                  <a:cubicBezTo>
                    <a:pt x="3313" y="9318"/>
                    <a:pt x="3403" y="9321"/>
                    <a:pt x="3496" y="9321"/>
                  </a:cubicBezTo>
                  <a:cubicBezTo>
                    <a:pt x="3746" y="9321"/>
                    <a:pt x="3996" y="9283"/>
                    <a:pt x="4243" y="9206"/>
                  </a:cubicBezTo>
                  <a:lnTo>
                    <a:pt x="5680" y="8765"/>
                  </a:lnTo>
                  <a:cubicBezTo>
                    <a:pt x="6007" y="8665"/>
                    <a:pt x="6305" y="8501"/>
                    <a:pt x="6570" y="8280"/>
                  </a:cubicBezTo>
                  <a:lnTo>
                    <a:pt x="7448" y="7543"/>
                  </a:lnTo>
                  <a:cubicBezTo>
                    <a:pt x="7701" y="7328"/>
                    <a:pt x="7906" y="7075"/>
                    <a:pt x="8063" y="6780"/>
                  </a:cubicBezTo>
                  <a:lnTo>
                    <a:pt x="8688" y="5596"/>
                  </a:lnTo>
                  <a:cubicBezTo>
                    <a:pt x="8840" y="5307"/>
                    <a:pt x="8934" y="4998"/>
                    <a:pt x="8969" y="4676"/>
                  </a:cubicBezTo>
                  <a:lnTo>
                    <a:pt x="9049" y="3926"/>
                  </a:lnTo>
                  <a:cubicBezTo>
                    <a:pt x="9087" y="3561"/>
                    <a:pt x="9045" y="3200"/>
                    <a:pt x="8930" y="2849"/>
                  </a:cubicBezTo>
                  <a:lnTo>
                    <a:pt x="8709" y="2186"/>
                  </a:lnTo>
                  <a:cubicBezTo>
                    <a:pt x="8542" y="1686"/>
                    <a:pt x="8229" y="1256"/>
                    <a:pt x="7805" y="943"/>
                  </a:cubicBezTo>
                  <a:lnTo>
                    <a:pt x="7285" y="558"/>
                  </a:lnTo>
                  <a:cubicBezTo>
                    <a:pt x="6892" y="266"/>
                    <a:pt x="6427" y="96"/>
                    <a:pt x="5941" y="64"/>
                  </a:cubicBezTo>
                  <a:lnTo>
                    <a:pt x="5070" y="6"/>
                  </a:lnTo>
                  <a:cubicBezTo>
                    <a:pt x="5015" y="2"/>
                    <a:pt x="4960" y="1"/>
                    <a:pt x="49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14"/>
            <p:cNvSpPr/>
            <p:nvPr/>
          </p:nvSpPr>
          <p:spPr>
            <a:xfrm>
              <a:off x="8705266" y="4737595"/>
              <a:ext cx="35113" cy="35269"/>
            </a:xfrm>
            <a:custGeom>
              <a:avLst/>
              <a:gdLst/>
              <a:ahLst/>
              <a:cxnLst/>
              <a:rect l="l" t="t" r="r" b="b"/>
              <a:pathLst>
                <a:path w="682" h="685" extrusionOk="0">
                  <a:moveTo>
                    <a:pt x="341" y="0"/>
                  </a:moveTo>
                  <a:cubicBezTo>
                    <a:pt x="154" y="0"/>
                    <a:pt x="0" y="153"/>
                    <a:pt x="0" y="340"/>
                  </a:cubicBezTo>
                  <a:cubicBezTo>
                    <a:pt x="0" y="528"/>
                    <a:pt x="154" y="684"/>
                    <a:pt x="341" y="684"/>
                  </a:cubicBezTo>
                  <a:cubicBezTo>
                    <a:pt x="529" y="684"/>
                    <a:pt x="681" y="528"/>
                    <a:pt x="681" y="340"/>
                  </a:cubicBezTo>
                  <a:cubicBezTo>
                    <a:pt x="681" y="153"/>
                    <a:pt x="529" y="0"/>
                    <a:pt x="341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14"/>
            <p:cNvSpPr/>
            <p:nvPr/>
          </p:nvSpPr>
          <p:spPr>
            <a:xfrm>
              <a:off x="8633801" y="4710769"/>
              <a:ext cx="35216" cy="35114"/>
            </a:xfrm>
            <a:custGeom>
              <a:avLst/>
              <a:gdLst/>
              <a:ahLst/>
              <a:cxnLst/>
              <a:rect l="l" t="t" r="r" b="b"/>
              <a:pathLst>
                <a:path w="684" h="682" extrusionOk="0">
                  <a:moveTo>
                    <a:pt x="343" y="0"/>
                  </a:moveTo>
                  <a:cubicBezTo>
                    <a:pt x="153" y="0"/>
                    <a:pt x="0" y="153"/>
                    <a:pt x="0" y="340"/>
                  </a:cubicBezTo>
                  <a:cubicBezTo>
                    <a:pt x="0" y="528"/>
                    <a:pt x="153" y="681"/>
                    <a:pt x="343" y="681"/>
                  </a:cubicBezTo>
                  <a:cubicBezTo>
                    <a:pt x="531" y="681"/>
                    <a:pt x="683" y="528"/>
                    <a:pt x="683" y="340"/>
                  </a:cubicBezTo>
                  <a:cubicBezTo>
                    <a:pt x="683" y="153"/>
                    <a:pt x="531" y="0"/>
                    <a:pt x="343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14"/>
            <p:cNvSpPr/>
            <p:nvPr/>
          </p:nvSpPr>
          <p:spPr>
            <a:xfrm>
              <a:off x="8653109" y="4649806"/>
              <a:ext cx="35061" cy="35114"/>
            </a:xfrm>
            <a:custGeom>
              <a:avLst/>
              <a:gdLst/>
              <a:ahLst/>
              <a:cxnLst/>
              <a:rect l="l" t="t" r="r" b="b"/>
              <a:pathLst>
                <a:path w="681" h="682" extrusionOk="0">
                  <a:moveTo>
                    <a:pt x="340" y="0"/>
                  </a:moveTo>
                  <a:cubicBezTo>
                    <a:pt x="153" y="0"/>
                    <a:pt x="0" y="153"/>
                    <a:pt x="0" y="340"/>
                  </a:cubicBezTo>
                  <a:cubicBezTo>
                    <a:pt x="0" y="528"/>
                    <a:pt x="153" y="681"/>
                    <a:pt x="340" y="681"/>
                  </a:cubicBezTo>
                  <a:cubicBezTo>
                    <a:pt x="528" y="681"/>
                    <a:pt x="680" y="528"/>
                    <a:pt x="680" y="340"/>
                  </a:cubicBezTo>
                  <a:cubicBezTo>
                    <a:pt x="680" y="153"/>
                    <a:pt x="528" y="0"/>
                    <a:pt x="340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14"/>
            <p:cNvSpPr/>
            <p:nvPr/>
          </p:nvSpPr>
          <p:spPr>
            <a:xfrm>
              <a:off x="8729259" y="4637655"/>
              <a:ext cx="35061" cy="35063"/>
            </a:xfrm>
            <a:custGeom>
              <a:avLst/>
              <a:gdLst/>
              <a:ahLst/>
              <a:cxnLst/>
              <a:rect l="l" t="t" r="r" b="b"/>
              <a:pathLst>
                <a:path w="681" h="681" extrusionOk="0">
                  <a:moveTo>
                    <a:pt x="340" y="1"/>
                  </a:moveTo>
                  <a:cubicBezTo>
                    <a:pt x="153" y="1"/>
                    <a:pt x="0" y="153"/>
                    <a:pt x="0" y="341"/>
                  </a:cubicBezTo>
                  <a:cubicBezTo>
                    <a:pt x="0" y="528"/>
                    <a:pt x="153" y="681"/>
                    <a:pt x="340" y="681"/>
                  </a:cubicBezTo>
                  <a:cubicBezTo>
                    <a:pt x="528" y="681"/>
                    <a:pt x="680" y="528"/>
                    <a:pt x="680" y="341"/>
                  </a:cubicBezTo>
                  <a:cubicBezTo>
                    <a:pt x="680" y="153"/>
                    <a:pt x="528" y="1"/>
                    <a:pt x="340" y="1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14"/>
            <p:cNvSpPr/>
            <p:nvPr/>
          </p:nvSpPr>
          <p:spPr>
            <a:xfrm>
              <a:off x="8764426" y="4687187"/>
              <a:ext cx="35113" cy="35063"/>
            </a:xfrm>
            <a:custGeom>
              <a:avLst/>
              <a:gdLst/>
              <a:ahLst/>
              <a:cxnLst/>
              <a:rect l="l" t="t" r="r" b="b"/>
              <a:pathLst>
                <a:path w="682" h="681" extrusionOk="0">
                  <a:moveTo>
                    <a:pt x="341" y="0"/>
                  </a:moveTo>
                  <a:cubicBezTo>
                    <a:pt x="154" y="0"/>
                    <a:pt x="1" y="153"/>
                    <a:pt x="1" y="340"/>
                  </a:cubicBezTo>
                  <a:cubicBezTo>
                    <a:pt x="1" y="528"/>
                    <a:pt x="154" y="681"/>
                    <a:pt x="341" y="681"/>
                  </a:cubicBezTo>
                  <a:cubicBezTo>
                    <a:pt x="529" y="681"/>
                    <a:pt x="681" y="528"/>
                    <a:pt x="681" y="340"/>
                  </a:cubicBezTo>
                  <a:cubicBezTo>
                    <a:pt x="681" y="153"/>
                    <a:pt x="529" y="0"/>
                    <a:pt x="341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02" name="Google Shape;802;p14"/>
          <p:cNvGrpSpPr/>
          <p:nvPr/>
        </p:nvGrpSpPr>
        <p:grpSpPr>
          <a:xfrm rot="5400000">
            <a:off x="8287289" y="326846"/>
            <a:ext cx="424606" cy="425871"/>
            <a:chOff x="8495402" y="4478349"/>
            <a:chExt cx="570094" cy="571563"/>
          </a:xfrm>
        </p:grpSpPr>
        <p:sp>
          <p:nvSpPr>
            <p:cNvPr id="803" name="Google Shape;803;p14"/>
            <p:cNvSpPr/>
            <p:nvPr/>
          </p:nvSpPr>
          <p:spPr>
            <a:xfrm>
              <a:off x="8517748" y="4482519"/>
              <a:ext cx="522727" cy="555602"/>
            </a:xfrm>
            <a:custGeom>
              <a:avLst/>
              <a:gdLst/>
              <a:ahLst/>
              <a:cxnLst/>
              <a:rect l="l" t="t" r="r" b="b"/>
              <a:pathLst>
                <a:path w="10153" h="10791" extrusionOk="0">
                  <a:moveTo>
                    <a:pt x="5482" y="1"/>
                  </a:moveTo>
                  <a:cubicBezTo>
                    <a:pt x="5237" y="1"/>
                    <a:pt x="4974" y="49"/>
                    <a:pt x="4722" y="184"/>
                  </a:cubicBezTo>
                  <a:lnTo>
                    <a:pt x="5490" y="235"/>
                  </a:lnTo>
                  <a:cubicBezTo>
                    <a:pt x="5934" y="264"/>
                    <a:pt x="6361" y="420"/>
                    <a:pt x="6716" y="684"/>
                  </a:cubicBezTo>
                  <a:lnTo>
                    <a:pt x="7236" y="1069"/>
                  </a:lnTo>
                  <a:cubicBezTo>
                    <a:pt x="7621" y="1350"/>
                    <a:pt x="7906" y="1746"/>
                    <a:pt x="8059" y="2201"/>
                  </a:cubicBezTo>
                  <a:lnTo>
                    <a:pt x="8257" y="2798"/>
                  </a:lnTo>
                  <a:lnTo>
                    <a:pt x="8257" y="2802"/>
                  </a:lnTo>
                  <a:lnTo>
                    <a:pt x="8281" y="2864"/>
                  </a:lnTo>
                  <a:cubicBezTo>
                    <a:pt x="8385" y="3180"/>
                    <a:pt x="8420" y="3514"/>
                    <a:pt x="8385" y="3844"/>
                  </a:cubicBezTo>
                  <a:lnTo>
                    <a:pt x="8305" y="4593"/>
                  </a:lnTo>
                  <a:cubicBezTo>
                    <a:pt x="8275" y="4885"/>
                    <a:pt x="8187" y="5169"/>
                    <a:pt x="8052" y="5430"/>
                  </a:cubicBezTo>
                  <a:lnTo>
                    <a:pt x="7687" y="6118"/>
                  </a:lnTo>
                  <a:lnTo>
                    <a:pt x="7427" y="6618"/>
                  </a:lnTo>
                  <a:cubicBezTo>
                    <a:pt x="7285" y="6881"/>
                    <a:pt x="7097" y="7117"/>
                    <a:pt x="6868" y="7312"/>
                  </a:cubicBezTo>
                  <a:lnTo>
                    <a:pt x="5990" y="8047"/>
                  </a:lnTo>
                  <a:cubicBezTo>
                    <a:pt x="5750" y="8249"/>
                    <a:pt x="5476" y="8398"/>
                    <a:pt x="5177" y="8489"/>
                  </a:cubicBezTo>
                  <a:lnTo>
                    <a:pt x="3743" y="8933"/>
                  </a:lnTo>
                  <a:cubicBezTo>
                    <a:pt x="3522" y="8999"/>
                    <a:pt x="3293" y="9034"/>
                    <a:pt x="3063" y="9034"/>
                  </a:cubicBezTo>
                  <a:cubicBezTo>
                    <a:pt x="2980" y="9034"/>
                    <a:pt x="2896" y="9029"/>
                    <a:pt x="2812" y="9020"/>
                  </a:cubicBezTo>
                  <a:lnTo>
                    <a:pt x="1938" y="8930"/>
                  </a:lnTo>
                  <a:cubicBezTo>
                    <a:pt x="1708" y="8902"/>
                    <a:pt x="1487" y="8847"/>
                    <a:pt x="1275" y="8756"/>
                  </a:cubicBezTo>
                  <a:cubicBezTo>
                    <a:pt x="716" y="8520"/>
                    <a:pt x="275" y="8072"/>
                    <a:pt x="38" y="7513"/>
                  </a:cubicBezTo>
                  <a:lnTo>
                    <a:pt x="25" y="7472"/>
                  </a:lnTo>
                  <a:lnTo>
                    <a:pt x="25" y="7472"/>
                  </a:lnTo>
                  <a:cubicBezTo>
                    <a:pt x="25" y="7472"/>
                    <a:pt x="0" y="8052"/>
                    <a:pt x="719" y="8808"/>
                  </a:cubicBezTo>
                  <a:cubicBezTo>
                    <a:pt x="841" y="8933"/>
                    <a:pt x="979" y="9065"/>
                    <a:pt x="1143" y="9197"/>
                  </a:cubicBezTo>
                  <a:lnTo>
                    <a:pt x="2063" y="10006"/>
                  </a:lnTo>
                  <a:cubicBezTo>
                    <a:pt x="2417" y="10315"/>
                    <a:pt x="2841" y="10537"/>
                    <a:pt x="3296" y="10656"/>
                  </a:cubicBezTo>
                  <a:lnTo>
                    <a:pt x="3462" y="10697"/>
                  </a:lnTo>
                  <a:cubicBezTo>
                    <a:pt x="3704" y="10760"/>
                    <a:pt x="3952" y="10791"/>
                    <a:pt x="4201" y="10791"/>
                  </a:cubicBezTo>
                  <a:cubicBezTo>
                    <a:pt x="4310" y="10791"/>
                    <a:pt x="4419" y="10785"/>
                    <a:pt x="4528" y="10773"/>
                  </a:cubicBezTo>
                  <a:cubicBezTo>
                    <a:pt x="4542" y="10773"/>
                    <a:pt x="4556" y="10770"/>
                    <a:pt x="4567" y="10770"/>
                  </a:cubicBezTo>
                  <a:lnTo>
                    <a:pt x="5552" y="10648"/>
                  </a:lnTo>
                  <a:cubicBezTo>
                    <a:pt x="5806" y="10617"/>
                    <a:pt x="6056" y="10555"/>
                    <a:pt x="6291" y="10461"/>
                  </a:cubicBezTo>
                  <a:lnTo>
                    <a:pt x="6966" y="10193"/>
                  </a:lnTo>
                  <a:cubicBezTo>
                    <a:pt x="7448" y="10002"/>
                    <a:pt x="7871" y="9686"/>
                    <a:pt x="8195" y="9281"/>
                  </a:cubicBezTo>
                  <a:lnTo>
                    <a:pt x="8395" y="9027"/>
                  </a:lnTo>
                  <a:lnTo>
                    <a:pt x="8830" y="8478"/>
                  </a:lnTo>
                  <a:cubicBezTo>
                    <a:pt x="8865" y="8437"/>
                    <a:pt x="8900" y="8395"/>
                    <a:pt x="8934" y="8353"/>
                  </a:cubicBezTo>
                  <a:cubicBezTo>
                    <a:pt x="9090" y="8172"/>
                    <a:pt x="9618" y="7517"/>
                    <a:pt x="9899" y="6614"/>
                  </a:cubicBezTo>
                  <a:cubicBezTo>
                    <a:pt x="10069" y="6073"/>
                    <a:pt x="10153" y="5437"/>
                    <a:pt x="10007" y="4763"/>
                  </a:cubicBezTo>
                  <a:cubicBezTo>
                    <a:pt x="9989" y="4693"/>
                    <a:pt x="9972" y="4624"/>
                    <a:pt x="9958" y="4552"/>
                  </a:cubicBezTo>
                  <a:cubicBezTo>
                    <a:pt x="9889" y="4208"/>
                    <a:pt x="9520" y="2659"/>
                    <a:pt x="8278" y="1451"/>
                  </a:cubicBezTo>
                  <a:cubicBezTo>
                    <a:pt x="8278" y="1451"/>
                    <a:pt x="7437" y="565"/>
                    <a:pt x="6757" y="336"/>
                  </a:cubicBezTo>
                  <a:cubicBezTo>
                    <a:pt x="6660" y="305"/>
                    <a:pt x="6562" y="274"/>
                    <a:pt x="6472" y="232"/>
                  </a:cubicBezTo>
                  <a:cubicBezTo>
                    <a:pt x="6283" y="144"/>
                    <a:pt x="5907" y="1"/>
                    <a:pt x="5482" y="1"/>
                  </a:cubicBezTo>
                  <a:close/>
                </a:path>
              </a:pathLst>
            </a:custGeom>
            <a:solidFill>
              <a:srgbClr val="FCEC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14"/>
            <p:cNvSpPr/>
            <p:nvPr/>
          </p:nvSpPr>
          <p:spPr>
            <a:xfrm>
              <a:off x="8554767" y="4930832"/>
              <a:ext cx="196158" cy="107300"/>
            </a:xfrm>
            <a:custGeom>
              <a:avLst/>
              <a:gdLst/>
              <a:ahLst/>
              <a:cxnLst/>
              <a:rect l="l" t="t" r="r" b="b"/>
              <a:pathLst>
                <a:path w="3810" h="2084" extrusionOk="0">
                  <a:moveTo>
                    <a:pt x="49" y="0"/>
                  </a:moveTo>
                  <a:cubicBezTo>
                    <a:pt x="28" y="32"/>
                    <a:pt x="10" y="66"/>
                    <a:pt x="0" y="101"/>
                  </a:cubicBezTo>
                  <a:cubicBezTo>
                    <a:pt x="122" y="226"/>
                    <a:pt x="260" y="358"/>
                    <a:pt x="424" y="490"/>
                  </a:cubicBezTo>
                  <a:lnTo>
                    <a:pt x="1344" y="1299"/>
                  </a:lnTo>
                  <a:cubicBezTo>
                    <a:pt x="1698" y="1608"/>
                    <a:pt x="2122" y="1830"/>
                    <a:pt x="2577" y="1949"/>
                  </a:cubicBezTo>
                  <a:lnTo>
                    <a:pt x="2743" y="1990"/>
                  </a:lnTo>
                  <a:cubicBezTo>
                    <a:pt x="2985" y="2053"/>
                    <a:pt x="3233" y="2084"/>
                    <a:pt x="3482" y="2084"/>
                  </a:cubicBezTo>
                  <a:cubicBezTo>
                    <a:pt x="3591" y="2084"/>
                    <a:pt x="3700" y="2078"/>
                    <a:pt x="3809" y="2066"/>
                  </a:cubicBezTo>
                  <a:cubicBezTo>
                    <a:pt x="3788" y="1997"/>
                    <a:pt x="3764" y="1928"/>
                    <a:pt x="3723" y="1869"/>
                  </a:cubicBezTo>
                  <a:cubicBezTo>
                    <a:pt x="3653" y="1761"/>
                    <a:pt x="3545" y="1684"/>
                    <a:pt x="3441" y="1611"/>
                  </a:cubicBezTo>
                  <a:cubicBezTo>
                    <a:pt x="3045" y="1344"/>
                    <a:pt x="2611" y="1136"/>
                    <a:pt x="2153" y="1000"/>
                  </a:cubicBezTo>
                  <a:cubicBezTo>
                    <a:pt x="2018" y="959"/>
                    <a:pt x="1878" y="924"/>
                    <a:pt x="1747" y="875"/>
                  </a:cubicBezTo>
                  <a:cubicBezTo>
                    <a:pt x="1531" y="792"/>
                    <a:pt x="1337" y="670"/>
                    <a:pt x="1122" y="584"/>
                  </a:cubicBezTo>
                  <a:cubicBezTo>
                    <a:pt x="973" y="525"/>
                    <a:pt x="813" y="483"/>
                    <a:pt x="677" y="393"/>
                  </a:cubicBezTo>
                  <a:cubicBezTo>
                    <a:pt x="614" y="351"/>
                    <a:pt x="528" y="316"/>
                    <a:pt x="473" y="271"/>
                  </a:cubicBezTo>
                  <a:cubicBezTo>
                    <a:pt x="385" y="205"/>
                    <a:pt x="330" y="140"/>
                    <a:pt x="236" y="90"/>
                  </a:cubicBezTo>
                  <a:lnTo>
                    <a:pt x="49" y="0"/>
                  </a:ln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14"/>
            <p:cNvSpPr/>
            <p:nvPr/>
          </p:nvSpPr>
          <p:spPr>
            <a:xfrm>
              <a:off x="8913534" y="4625607"/>
              <a:ext cx="113936" cy="321694"/>
            </a:xfrm>
            <a:custGeom>
              <a:avLst/>
              <a:gdLst/>
              <a:ahLst/>
              <a:cxnLst/>
              <a:rect l="l" t="t" r="r" b="b"/>
              <a:pathLst>
                <a:path w="2213" h="6248" extrusionOk="0">
                  <a:moveTo>
                    <a:pt x="649" y="1"/>
                  </a:moveTo>
                  <a:cubicBezTo>
                    <a:pt x="624" y="1"/>
                    <a:pt x="599" y="5"/>
                    <a:pt x="573" y="15"/>
                  </a:cubicBezTo>
                  <a:cubicBezTo>
                    <a:pt x="573" y="15"/>
                    <a:pt x="573" y="19"/>
                    <a:pt x="570" y="19"/>
                  </a:cubicBezTo>
                  <a:lnTo>
                    <a:pt x="570" y="23"/>
                  </a:lnTo>
                  <a:lnTo>
                    <a:pt x="594" y="85"/>
                  </a:lnTo>
                  <a:cubicBezTo>
                    <a:pt x="698" y="401"/>
                    <a:pt x="733" y="735"/>
                    <a:pt x="698" y="1065"/>
                  </a:cubicBezTo>
                  <a:lnTo>
                    <a:pt x="618" y="1814"/>
                  </a:lnTo>
                  <a:cubicBezTo>
                    <a:pt x="588" y="2106"/>
                    <a:pt x="500" y="2390"/>
                    <a:pt x="365" y="2651"/>
                  </a:cubicBezTo>
                  <a:lnTo>
                    <a:pt x="0" y="3339"/>
                  </a:lnTo>
                  <a:cubicBezTo>
                    <a:pt x="18" y="3377"/>
                    <a:pt x="35" y="3422"/>
                    <a:pt x="49" y="3481"/>
                  </a:cubicBezTo>
                  <a:cubicBezTo>
                    <a:pt x="174" y="3964"/>
                    <a:pt x="288" y="4661"/>
                    <a:pt x="421" y="5140"/>
                  </a:cubicBezTo>
                  <a:cubicBezTo>
                    <a:pt x="476" y="5342"/>
                    <a:pt x="532" y="5543"/>
                    <a:pt x="588" y="5744"/>
                  </a:cubicBezTo>
                  <a:cubicBezTo>
                    <a:pt x="633" y="5911"/>
                    <a:pt x="678" y="6078"/>
                    <a:pt x="708" y="6248"/>
                  </a:cubicBezTo>
                  <a:lnTo>
                    <a:pt x="1143" y="5699"/>
                  </a:lnTo>
                  <a:cubicBezTo>
                    <a:pt x="1178" y="5658"/>
                    <a:pt x="1213" y="5616"/>
                    <a:pt x="1247" y="5574"/>
                  </a:cubicBezTo>
                  <a:cubicBezTo>
                    <a:pt x="1403" y="5393"/>
                    <a:pt x="1931" y="4738"/>
                    <a:pt x="2212" y="3835"/>
                  </a:cubicBezTo>
                  <a:cubicBezTo>
                    <a:pt x="1997" y="3547"/>
                    <a:pt x="1747" y="3269"/>
                    <a:pt x="1618" y="2932"/>
                  </a:cubicBezTo>
                  <a:cubicBezTo>
                    <a:pt x="1518" y="2679"/>
                    <a:pt x="1528" y="2373"/>
                    <a:pt x="1497" y="2102"/>
                  </a:cubicBezTo>
                  <a:cubicBezTo>
                    <a:pt x="1458" y="1821"/>
                    <a:pt x="1424" y="1540"/>
                    <a:pt x="1389" y="1259"/>
                  </a:cubicBezTo>
                  <a:cubicBezTo>
                    <a:pt x="1372" y="1113"/>
                    <a:pt x="1351" y="964"/>
                    <a:pt x="1306" y="821"/>
                  </a:cubicBezTo>
                  <a:cubicBezTo>
                    <a:pt x="1240" y="620"/>
                    <a:pt x="1118" y="443"/>
                    <a:pt x="1000" y="269"/>
                  </a:cubicBezTo>
                  <a:cubicBezTo>
                    <a:pt x="915" y="142"/>
                    <a:pt x="787" y="1"/>
                    <a:pt x="649" y="1"/>
                  </a:cubicBez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14"/>
            <p:cNvSpPr/>
            <p:nvPr/>
          </p:nvSpPr>
          <p:spPr>
            <a:xfrm>
              <a:off x="8505957" y="4478349"/>
              <a:ext cx="559539" cy="571563"/>
            </a:xfrm>
            <a:custGeom>
              <a:avLst/>
              <a:gdLst/>
              <a:ahLst/>
              <a:cxnLst/>
              <a:rect l="l" t="t" r="r" b="b"/>
              <a:pathLst>
                <a:path w="10868" h="11101" extrusionOk="0">
                  <a:moveTo>
                    <a:pt x="8104" y="1584"/>
                  </a:moveTo>
                  <a:lnTo>
                    <a:pt x="8104" y="1584"/>
                  </a:lnTo>
                  <a:cubicBezTo>
                    <a:pt x="8249" y="1716"/>
                    <a:pt x="8344" y="1813"/>
                    <a:pt x="8347" y="1816"/>
                  </a:cubicBezTo>
                  <a:cubicBezTo>
                    <a:pt x="9555" y="2976"/>
                    <a:pt x="9906" y="4473"/>
                    <a:pt x="9962" y="4761"/>
                  </a:cubicBezTo>
                  <a:cubicBezTo>
                    <a:pt x="9972" y="4799"/>
                    <a:pt x="9978" y="4837"/>
                    <a:pt x="9989" y="4879"/>
                  </a:cubicBezTo>
                  <a:cubicBezTo>
                    <a:pt x="9996" y="4910"/>
                    <a:pt x="10003" y="4941"/>
                    <a:pt x="10010" y="4976"/>
                  </a:cubicBezTo>
                  <a:cubicBezTo>
                    <a:pt x="10374" y="6636"/>
                    <a:pt x="9225" y="8056"/>
                    <a:pt x="8993" y="8323"/>
                  </a:cubicBezTo>
                  <a:cubicBezTo>
                    <a:pt x="8951" y="8365"/>
                    <a:pt x="8916" y="8410"/>
                    <a:pt x="8882" y="8452"/>
                  </a:cubicBezTo>
                  <a:lnTo>
                    <a:pt x="8243" y="9243"/>
                  </a:lnTo>
                  <a:cubicBezTo>
                    <a:pt x="7948" y="9612"/>
                    <a:pt x="7555" y="9899"/>
                    <a:pt x="7108" y="10077"/>
                  </a:cubicBezTo>
                  <a:lnTo>
                    <a:pt x="6437" y="10341"/>
                  </a:lnTo>
                  <a:cubicBezTo>
                    <a:pt x="6222" y="10424"/>
                    <a:pt x="5990" y="10482"/>
                    <a:pt x="5754" y="10511"/>
                  </a:cubicBezTo>
                  <a:lnTo>
                    <a:pt x="4767" y="10628"/>
                  </a:lnTo>
                  <a:cubicBezTo>
                    <a:pt x="4654" y="10642"/>
                    <a:pt x="4540" y="10649"/>
                    <a:pt x="4426" y="10649"/>
                  </a:cubicBezTo>
                  <a:cubicBezTo>
                    <a:pt x="4199" y="10649"/>
                    <a:pt x="3971" y="10621"/>
                    <a:pt x="3746" y="10566"/>
                  </a:cubicBezTo>
                  <a:lnTo>
                    <a:pt x="3583" y="10521"/>
                  </a:lnTo>
                  <a:cubicBezTo>
                    <a:pt x="3163" y="10417"/>
                    <a:pt x="2767" y="10212"/>
                    <a:pt x="2445" y="9931"/>
                  </a:cubicBezTo>
                  <a:lnTo>
                    <a:pt x="1514" y="9128"/>
                  </a:lnTo>
                  <a:cubicBezTo>
                    <a:pt x="1504" y="9118"/>
                    <a:pt x="1493" y="9112"/>
                    <a:pt x="1483" y="9104"/>
                  </a:cubicBezTo>
                  <a:lnTo>
                    <a:pt x="1483" y="9104"/>
                  </a:lnTo>
                  <a:cubicBezTo>
                    <a:pt x="1695" y="9184"/>
                    <a:pt x="1913" y="9237"/>
                    <a:pt x="2142" y="9261"/>
                  </a:cubicBezTo>
                  <a:lnTo>
                    <a:pt x="3017" y="9351"/>
                  </a:lnTo>
                  <a:cubicBezTo>
                    <a:pt x="3112" y="9361"/>
                    <a:pt x="3206" y="9367"/>
                    <a:pt x="3301" y="9367"/>
                  </a:cubicBezTo>
                  <a:cubicBezTo>
                    <a:pt x="3549" y="9367"/>
                    <a:pt x="3796" y="9330"/>
                    <a:pt x="4038" y="9258"/>
                  </a:cubicBezTo>
                  <a:lnTo>
                    <a:pt x="5475" y="8820"/>
                  </a:lnTo>
                  <a:cubicBezTo>
                    <a:pt x="5802" y="8719"/>
                    <a:pt x="6104" y="8556"/>
                    <a:pt x="6365" y="8341"/>
                  </a:cubicBezTo>
                  <a:lnTo>
                    <a:pt x="7243" y="7612"/>
                  </a:lnTo>
                  <a:cubicBezTo>
                    <a:pt x="7496" y="7399"/>
                    <a:pt x="7701" y="7149"/>
                    <a:pt x="7858" y="6858"/>
                  </a:cubicBezTo>
                  <a:lnTo>
                    <a:pt x="8483" y="5688"/>
                  </a:lnTo>
                  <a:cubicBezTo>
                    <a:pt x="8635" y="5404"/>
                    <a:pt x="8729" y="5098"/>
                    <a:pt x="8764" y="4782"/>
                  </a:cubicBezTo>
                  <a:lnTo>
                    <a:pt x="8844" y="4042"/>
                  </a:lnTo>
                  <a:cubicBezTo>
                    <a:pt x="8882" y="3681"/>
                    <a:pt x="8844" y="3324"/>
                    <a:pt x="8725" y="2980"/>
                  </a:cubicBezTo>
                  <a:lnTo>
                    <a:pt x="8504" y="2324"/>
                  </a:lnTo>
                  <a:cubicBezTo>
                    <a:pt x="8413" y="2056"/>
                    <a:pt x="8278" y="1806"/>
                    <a:pt x="8104" y="1584"/>
                  </a:cubicBezTo>
                  <a:close/>
                  <a:moveTo>
                    <a:pt x="5705" y="0"/>
                  </a:moveTo>
                  <a:cubicBezTo>
                    <a:pt x="5428" y="0"/>
                    <a:pt x="5131" y="54"/>
                    <a:pt x="4844" y="206"/>
                  </a:cubicBezTo>
                  <a:cubicBezTo>
                    <a:pt x="4754" y="254"/>
                    <a:pt x="4708" y="355"/>
                    <a:pt x="4729" y="452"/>
                  </a:cubicBezTo>
                  <a:cubicBezTo>
                    <a:pt x="4750" y="550"/>
                    <a:pt x="4837" y="622"/>
                    <a:pt x="4937" y="629"/>
                  </a:cubicBezTo>
                  <a:lnTo>
                    <a:pt x="5705" y="681"/>
                  </a:lnTo>
                  <a:cubicBezTo>
                    <a:pt x="6104" y="706"/>
                    <a:pt x="6490" y="845"/>
                    <a:pt x="6809" y="1081"/>
                  </a:cubicBezTo>
                  <a:lnTo>
                    <a:pt x="7330" y="1459"/>
                  </a:lnTo>
                  <a:cubicBezTo>
                    <a:pt x="7677" y="1712"/>
                    <a:pt x="7934" y="2060"/>
                    <a:pt x="8069" y="2466"/>
                  </a:cubicBezTo>
                  <a:lnTo>
                    <a:pt x="8291" y="3122"/>
                  </a:lnTo>
                  <a:cubicBezTo>
                    <a:pt x="8389" y="3407"/>
                    <a:pt x="8420" y="3699"/>
                    <a:pt x="8389" y="3994"/>
                  </a:cubicBezTo>
                  <a:lnTo>
                    <a:pt x="8309" y="4733"/>
                  </a:lnTo>
                  <a:cubicBezTo>
                    <a:pt x="8281" y="4994"/>
                    <a:pt x="8204" y="5244"/>
                    <a:pt x="8079" y="5479"/>
                  </a:cubicBezTo>
                  <a:lnTo>
                    <a:pt x="7455" y="6649"/>
                  </a:lnTo>
                  <a:cubicBezTo>
                    <a:pt x="7326" y="6886"/>
                    <a:pt x="7156" y="7094"/>
                    <a:pt x="6948" y="7268"/>
                  </a:cubicBezTo>
                  <a:lnTo>
                    <a:pt x="6073" y="7993"/>
                  </a:lnTo>
                  <a:cubicBezTo>
                    <a:pt x="5858" y="8174"/>
                    <a:pt x="5611" y="8306"/>
                    <a:pt x="5340" y="8386"/>
                  </a:cubicBezTo>
                  <a:lnTo>
                    <a:pt x="3903" y="8823"/>
                  </a:lnTo>
                  <a:cubicBezTo>
                    <a:pt x="3704" y="8885"/>
                    <a:pt x="3498" y="8916"/>
                    <a:pt x="3291" y="8916"/>
                  </a:cubicBezTo>
                  <a:cubicBezTo>
                    <a:pt x="3216" y="8916"/>
                    <a:pt x="3141" y="8912"/>
                    <a:pt x="3066" y="8903"/>
                  </a:cubicBezTo>
                  <a:lnTo>
                    <a:pt x="2192" y="8813"/>
                  </a:lnTo>
                  <a:cubicBezTo>
                    <a:pt x="1983" y="8792"/>
                    <a:pt x="1782" y="8740"/>
                    <a:pt x="1594" y="8660"/>
                  </a:cubicBezTo>
                  <a:cubicBezTo>
                    <a:pt x="1087" y="8448"/>
                    <a:pt x="692" y="8056"/>
                    <a:pt x="479" y="7553"/>
                  </a:cubicBezTo>
                  <a:lnTo>
                    <a:pt x="462" y="7511"/>
                  </a:lnTo>
                  <a:cubicBezTo>
                    <a:pt x="427" y="7427"/>
                    <a:pt x="345" y="7374"/>
                    <a:pt x="256" y="7374"/>
                  </a:cubicBezTo>
                  <a:cubicBezTo>
                    <a:pt x="242" y="7374"/>
                    <a:pt x="227" y="7376"/>
                    <a:pt x="212" y="7378"/>
                  </a:cubicBezTo>
                  <a:cubicBezTo>
                    <a:pt x="104" y="7396"/>
                    <a:pt x="28" y="7487"/>
                    <a:pt x="25" y="7591"/>
                  </a:cubicBezTo>
                  <a:cubicBezTo>
                    <a:pt x="21" y="7625"/>
                    <a:pt x="0" y="8493"/>
                    <a:pt x="1222" y="9472"/>
                  </a:cubicBezTo>
                  <a:lnTo>
                    <a:pt x="2142" y="10267"/>
                  </a:lnTo>
                  <a:cubicBezTo>
                    <a:pt x="2521" y="10597"/>
                    <a:pt x="2979" y="10833"/>
                    <a:pt x="3469" y="10958"/>
                  </a:cubicBezTo>
                  <a:lnTo>
                    <a:pt x="3632" y="11000"/>
                  </a:lnTo>
                  <a:cubicBezTo>
                    <a:pt x="3900" y="11066"/>
                    <a:pt x="4163" y="11101"/>
                    <a:pt x="4434" y="11101"/>
                  </a:cubicBezTo>
                  <a:cubicBezTo>
                    <a:pt x="4562" y="11101"/>
                    <a:pt x="4695" y="11094"/>
                    <a:pt x="4823" y="11077"/>
                  </a:cubicBezTo>
                  <a:lnTo>
                    <a:pt x="5809" y="10958"/>
                  </a:lnTo>
                  <a:cubicBezTo>
                    <a:pt x="6087" y="10924"/>
                    <a:pt x="6354" y="10857"/>
                    <a:pt x="6608" y="10757"/>
                  </a:cubicBezTo>
                  <a:lnTo>
                    <a:pt x="7278" y="10497"/>
                  </a:lnTo>
                  <a:cubicBezTo>
                    <a:pt x="7799" y="10288"/>
                    <a:pt x="8257" y="9955"/>
                    <a:pt x="8604" y="9524"/>
                  </a:cubicBezTo>
                  <a:lnTo>
                    <a:pt x="9239" y="8733"/>
                  </a:lnTo>
                  <a:cubicBezTo>
                    <a:pt x="9270" y="8695"/>
                    <a:pt x="9302" y="8657"/>
                    <a:pt x="9337" y="8618"/>
                  </a:cubicBezTo>
                  <a:cubicBezTo>
                    <a:pt x="9594" y="8320"/>
                    <a:pt x="10868" y="6747"/>
                    <a:pt x="10458" y="4883"/>
                  </a:cubicBezTo>
                  <a:cubicBezTo>
                    <a:pt x="10451" y="4844"/>
                    <a:pt x="10441" y="4809"/>
                    <a:pt x="10433" y="4774"/>
                  </a:cubicBezTo>
                  <a:cubicBezTo>
                    <a:pt x="10427" y="4740"/>
                    <a:pt x="10416" y="4705"/>
                    <a:pt x="10409" y="4670"/>
                  </a:cubicBezTo>
                  <a:cubicBezTo>
                    <a:pt x="10347" y="4362"/>
                    <a:pt x="9968" y="2747"/>
                    <a:pt x="8674" y="1501"/>
                  </a:cubicBezTo>
                  <a:cubicBezTo>
                    <a:pt x="8635" y="1462"/>
                    <a:pt x="7788" y="584"/>
                    <a:pt x="7059" y="345"/>
                  </a:cubicBezTo>
                  <a:lnTo>
                    <a:pt x="7038" y="337"/>
                  </a:lnTo>
                  <a:cubicBezTo>
                    <a:pt x="6951" y="310"/>
                    <a:pt x="6871" y="282"/>
                    <a:pt x="6795" y="251"/>
                  </a:cubicBezTo>
                  <a:cubicBezTo>
                    <a:pt x="6589" y="157"/>
                    <a:pt x="6177" y="0"/>
                    <a:pt x="570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14"/>
            <p:cNvSpPr/>
            <p:nvPr/>
          </p:nvSpPr>
          <p:spPr>
            <a:xfrm>
              <a:off x="8918889" y="4846648"/>
              <a:ext cx="26000" cy="54783"/>
            </a:xfrm>
            <a:custGeom>
              <a:avLst/>
              <a:gdLst/>
              <a:ahLst/>
              <a:cxnLst/>
              <a:rect l="l" t="t" r="r" b="b"/>
              <a:pathLst>
                <a:path w="505" h="1064" extrusionOk="0">
                  <a:moveTo>
                    <a:pt x="160" y="0"/>
                  </a:moveTo>
                  <a:cubicBezTo>
                    <a:pt x="118" y="0"/>
                    <a:pt x="77" y="26"/>
                    <a:pt x="59" y="73"/>
                  </a:cubicBezTo>
                  <a:cubicBezTo>
                    <a:pt x="35" y="139"/>
                    <a:pt x="21" y="209"/>
                    <a:pt x="14" y="271"/>
                  </a:cubicBezTo>
                  <a:cubicBezTo>
                    <a:pt x="0" y="379"/>
                    <a:pt x="8" y="480"/>
                    <a:pt x="29" y="580"/>
                  </a:cubicBezTo>
                  <a:cubicBezTo>
                    <a:pt x="49" y="677"/>
                    <a:pt x="88" y="775"/>
                    <a:pt x="139" y="865"/>
                  </a:cubicBezTo>
                  <a:cubicBezTo>
                    <a:pt x="174" y="924"/>
                    <a:pt x="216" y="980"/>
                    <a:pt x="268" y="1031"/>
                  </a:cubicBezTo>
                  <a:cubicBezTo>
                    <a:pt x="289" y="1053"/>
                    <a:pt x="317" y="1063"/>
                    <a:pt x="344" y="1063"/>
                  </a:cubicBezTo>
                  <a:cubicBezTo>
                    <a:pt x="386" y="1063"/>
                    <a:pt x="428" y="1038"/>
                    <a:pt x="445" y="993"/>
                  </a:cubicBezTo>
                  <a:cubicBezTo>
                    <a:pt x="469" y="924"/>
                    <a:pt x="484" y="855"/>
                    <a:pt x="490" y="792"/>
                  </a:cubicBezTo>
                  <a:cubicBezTo>
                    <a:pt x="504" y="684"/>
                    <a:pt x="497" y="584"/>
                    <a:pt x="476" y="483"/>
                  </a:cubicBezTo>
                  <a:cubicBezTo>
                    <a:pt x="452" y="385"/>
                    <a:pt x="417" y="288"/>
                    <a:pt x="362" y="198"/>
                  </a:cubicBezTo>
                  <a:cubicBezTo>
                    <a:pt x="327" y="142"/>
                    <a:pt x="289" y="87"/>
                    <a:pt x="237" y="35"/>
                  </a:cubicBezTo>
                  <a:cubicBezTo>
                    <a:pt x="215" y="11"/>
                    <a:pt x="187" y="0"/>
                    <a:pt x="16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14"/>
            <p:cNvSpPr/>
            <p:nvPr/>
          </p:nvSpPr>
          <p:spPr>
            <a:xfrm>
              <a:off x="8658773" y="4974958"/>
              <a:ext cx="56170" cy="31304"/>
            </a:xfrm>
            <a:custGeom>
              <a:avLst/>
              <a:gdLst/>
              <a:ahLst/>
              <a:cxnLst/>
              <a:rect l="l" t="t" r="r" b="b"/>
              <a:pathLst>
                <a:path w="1091" h="608" extrusionOk="0">
                  <a:moveTo>
                    <a:pt x="210" y="1"/>
                  </a:moveTo>
                  <a:cubicBezTo>
                    <a:pt x="186" y="1"/>
                    <a:pt x="161" y="2"/>
                    <a:pt x="136" y="4"/>
                  </a:cubicBezTo>
                  <a:cubicBezTo>
                    <a:pt x="46" y="12"/>
                    <a:pt x="1" y="112"/>
                    <a:pt x="49" y="185"/>
                  </a:cubicBezTo>
                  <a:cubicBezTo>
                    <a:pt x="91" y="241"/>
                    <a:pt x="136" y="289"/>
                    <a:pt x="182" y="331"/>
                  </a:cubicBezTo>
                  <a:cubicBezTo>
                    <a:pt x="261" y="407"/>
                    <a:pt x="352" y="467"/>
                    <a:pt x="448" y="512"/>
                  </a:cubicBezTo>
                  <a:cubicBezTo>
                    <a:pt x="546" y="557"/>
                    <a:pt x="647" y="584"/>
                    <a:pt x="758" y="602"/>
                  </a:cubicBezTo>
                  <a:cubicBezTo>
                    <a:pt x="794" y="606"/>
                    <a:pt x="832" y="607"/>
                    <a:pt x="871" y="607"/>
                  </a:cubicBezTo>
                  <a:cubicBezTo>
                    <a:pt x="899" y="607"/>
                    <a:pt x="927" y="606"/>
                    <a:pt x="956" y="605"/>
                  </a:cubicBezTo>
                  <a:cubicBezTo>
                    <a:pt x="1043" y="595"/>
                    <a:pt x="1091" y="494"/>
                    <a:pt x="1039" y="421"/>
                  </a:cubicBezTo>
                  <a:cubicBezTo>
                    <a:pt x="1001" y="366"/>
                    <a:pt x="956" y="317"/>
                    <a:pt x="911" y="275"/>
                  </a:cubicBezTo>
                  <a:cubicBezTo>
                    <a:pt x="828" y="199"/>
                    <a:pt x="737" y="140"/>
                    <a:pt x="640" y="95"/>
                  </a:cubicBezTo>
                  <a:cubicBezTo>
                    <a:pt x="543" y="53"/>
                    <a:pt x="442" y="22"/>
                    <a:pt x="331" y="8"/>
                  </a:cubicBezTo>
                  <a:cubicBezTo>
                    <a:pt x="292" y="4"/>
                    <a:pt x="251" y="1"/>
                    <a:pt x="21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14"/>
            <p:cNvSpPr/>
            <p:nvPr/>
          </p:nvSpPr>
          <p:spPr>
            <a:xfrm>
              <a:off x="8978255" y="4683274"/>
              <a:ext cx="25640" cy="91957"/>
            </a:xfrm>
            <a:custGeom>
              <a:avLst/>
              <a:gdLst/>
              <a:ahLst/>
              <a:cxnLst/>
              <a:rect l="l" t="t" r="r" b="b"/>
              <a:pathLst>
                <a:path w="498" h="1786" extrusionOk="0">
                  <a:moveTo>
                    <a:pt x="96" y="1"/>
                  </a:moveTo>
                  <a:cubicBezTo>
                    <a:pt x="80" y="1"/>
                    <a:pt x="64" y="7"/>
                    <a:pt x="52" y="17"/>
                  </a:cubicBezTo>
                  <a:cubicBezTo>
                    <a:pt x="46" y="20"/>
                    <a:pt x="39" y="28"/>
                    <a:pt x="35" y="35"/>
                  </a:cubicBezTo>
                  <a:cubicBezTo>
                    <a:pt x="28" y="49"/>
                    <a:pt x="28" y="62"/>
                    <a:pt x="25" y="76"/>
                  </a:cubicBezTo>
                  <a:cubicBezTo>
                    <a:pt x="21" y="90"/>
                    <a:pt x="21" y="107"/>
                    <a:pt x="18" y="121"/>
                  </a:cubicBezTo>
                  <a:cubicBezTo>
                    <a:pt x="14" y="153"/>
                    <a:pt x="11" y="184"/>
                    <a:pt x="7" y="215"/>
                  </a:cubicBezTo>
                  <a:cubicBezTo>
                    <a:pt x="1" y="278"/>
                    <a:pt x="1" y="340"/>
                    <a:pt x="1" y="403"/>
                  </a:cubicBezTo>
                  <a:lnTo>
                    <a:pt x="1" y="458"/>
                  </a:lnTo>
                  <a:cubicBezTo>
                    <a:pt x="4" y="544"/>
                    <a:pt x="11" y="628"/>
                    <a:pt x="21" y="715"/>
                  </a:cubicBezTo>
                  <a:cubicBezTo>
                    <a:pt x="31" y="788"/>
                    <a:pt x="39" y="854"/>
                    <a:pt x="39" y="927"/>
                  </a:cubicBezTo>
                  <a:cubicBezTo>
                    <a:pt x="42" y="961"/>
                    <a:pt x="46" y="996"/>
                    <a:pt x="46" y="1031"/>
                  </a:cubicBezTo>
                  <a:lnTo>
                    <a:pt x="46" y="1083"/>
                  </a:lnTo>
                  <a:lnTo>
                    <a:pt x="46" y="1111"/>
                  </a:lnTo>
                  <a:lnTo>
                    <a:pt x="46" y="1149"/>
                  </a:lnTo>
                  <a:cubicBezTo>
                    <a:pt x="46" y="1246"/>
                    <a:pt x="60" y="1340"/>
                    <a:pt x="87" y="1434"/>
                  </a:cubicBezTo>
                  <a:cubicBezTo>
                    <a:pt x="108" y="1499"/>
                    <a:pt x="132" y="1562"/>
                    <a:pt x="167" y="1624"/>
                  </a:cubicBezTo>
                  <a:cubicBezTo>
                    <a:pt x="181" y="1653"/>
                    <a:pt x="198" y="1684"/>
                    <a:pt x="219" y="1711"/>
                  </a:cubicBezTo>
                  <a:cubicBezTo>
                    <a:pt x="233" y="1736"/>
                    <a:pt x="251" y="1764"/>
                    <a:pt x="278" y="1778"/>
                  </a:cubicBezTo>
                  <a:cubicBezTo>
                    <a:pt x="288" y="1783"/>
                    <a:pt x="302" y="1785"/>
                    <a:pt x="315" y="1785"/>
                  </a:cubicBezTo>
                  <a:cubicBezTo>
                    <a:pt x="329" y="1785"/>
                    <a:pt x="343" y="1783"/>
                    <a:pt x="355" y="1778"/>
                  </a:cubicBezTo>
                  <a:cubicBezTo>
                    <a:pt x="382" y="1767"/>
                    <a:pt x="406" y="1746"/>
                    <a:pt x="410" y="1715"/>
                  </a:cubicBezTo>
                  <a:cubicBezTo>
                    <a:pt x="424" y="1607"/>
                    <a:pt x="431" y="1503"/>
                    <a:pt x="445" y="1395"/>
                  </a:cubicBezTo>
                  <a:cubicBezTo>
                    <a:pt x="451" y="1323"/>
                    <a:pt x="462" y="1249"/>
                    <a:pt x="476" y="1180"/>
                  </a:cubicBezTo>
                  <a:lnTo>
                    <a:pt x="483" y="1153"/>
                  </a:lnTo>
                  <a:lnTo>
                    <a:pt x="486" y="1118"/>
                  </a:lnTo>
                  <a:lnTo>
                    <a:pt x="497" y="1044"/>
                  </a:lnTo>
                  <a:lnTo>
                    <a:pt x="497" y="899"/>
                  </a:lnTo>
                  <a:cubicBezTo>
                    <a:pt x="490" y="802"/>
                    <a:pt x="472" y="704"/>
                    <a:pt x="441" y="614"/>
                  </a:cubicBezTo>
                  <a:cubicBezTo>
                    <a:pt x="417" y="534"/>
                    <a:pt x="386" y="455"/>
                    <a:pt x="347" y="378"/>
                  </a:cubicBezTo>
                  <a:cubicBezTo>
                    <a:pt x="344" y="371"/>
                    <a:pt x="344" y="365"/>
                    <a:pt x="341" y="357"/>
                  </a:cubicBezTo>
                  <a:cubicBezTo>
                    <a:pt x="281" y="240"/>
                    <a:pt x="219" y="128"/>
                    <a:pt x="139" y="24"/>
                  </a:cubicBezTo>
                  <a:lnTo>
                    <a:pt x="129" y="14"/>
                  </a:lnTo>
                  <a:cubicBezTo>
                    <a:pt x="120" y="5"/>
                    <a:pt x="108" y="1"/>
                    <a:pt x="9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14"/>
            <p:cNvSpPr/>
            <p:nvPr/>
          </p:nvSpPr>
          <p:spPr>
            <a:xfrm>
              <a:off x="8507244" y="4491324"/>
              <a:ext cx="444058" cy="456334"/>
            </a:xfrm>
            <a:custGeom>
              <a:avLst/>
              <a:gdLst/>
              <a:ahLst/>
              <a:cxnLst/>
              <a:rect l="l" t="t" r="r" b="b"/>
              <a:pathLst>
                <a:path w="8625" h="8863" extrusionOk="0">
                  <a:moveTo>
                    <a:pt x="4664" y="1"/>
                  </a:moveTo>
                  <a:cubicBezTo>
                    <a:pt x="4318" y="1"/>
                    <a:pt x="3973" y="81"/>
                    <a:pt x="3659" y="231"/>
                  </a:cubicBezTo>
                  <a:lnTo>
                    <a:pt x="2382" y="849"/>
                  </a:lnTo>
                  <a:cubicBezTo>
                    <a:pt x="2114" y="978"/>
                    <a:pt x="1875" y="1159"/>
                    <a:pt x="1673" y="1381"/>
                  </a:cubicBezTo>
                  <a:lnTo>
                    <a:pt x="982" y="2141"/>
                  </a:lnTo>
                  <a:cubicBezTo>
                    <a:pt x="715" y="2439"/>
                    <a:pt x="527" y="2801"/>
                    <a:pt x="437" y="3189"/>
                  </a:cubicBezTo>
                  <a:lnTo>
                    <a:pt x="63" y="4856"/>
                  </a:lnTo>
                  <a:cubicBezTo>
                    <a:pt x="17" y="5054"/>
                    <a:pt x="0" y="5256"/>
                    <a:pt x="7" y="5460"/>
                  </a:cubicBezTo>
                  <a:lnTo>
                    <a:pt x="52" y="6506"/>
                  </a:lnTo>
                  <a:cubicBezTo>
                    <a:pt x="63" y="6780"/>
                    <a:pt x="121" y="7047"/>
                    <a:pt x="229" y="7301"/>
                  </a:cubicBezTo>
                  <a:lnTo>
                    <a:pt x="242" y="7342"/>
                  </a:lnTo>
                  <a:cubicBezTo>
                    <a:pt x="479" y="7901"/>
                    <a:pt x="920" y="8349"/>
                    <a:pt x="1479" y="8585"/>
                  </a:cubicBezTo>
                  <a:cubicBezTo>
                    <a:pt x="1691" y="8676"/>
                    <a:pt x="1912" y="8735"/>
                    <a:pt x="2142" y="8759"/>
                  </a:cubicBezTo>
                  <a:lnTo>
                    <a:pt x="3016" y="8849"/>
                  </a:lnTo>
                  <a:cubicBezTo>
                    <a:pt x="3100" y="8858"/>
                    <a:pt x="3184" y="8863"/>
                    <a:pt x="3267" y="8863"/>
                  </a:cubicBezTo>
                  <a:cubicBezTo>
                    <a:pt x="3497" y="8863"/>
                    <a:pt x="3725" y="8828"/>
                    <a:pt x="3944" y="8762"/>
                  </a:cubicBezTo>
                  <a:lnTo>
                    <a:pt x="5381" y="8318"/>
                  </a:lnTo>
                  <a:cubicBezTo>
                    <a:pt x="5680" y="8227"/>
                    <a:pt x="5954" y="8078"/>
                    <a:pt x="6194" y="7876"/>
                  </a:cubicBezTo>
                  <a:lnTo>
                    <a:pt x="7072" y="7137"/>
                  </a:lnTo>
                  <a:cubicBezTo>
                    <a:pt x="7301" y="6946"/>
                    <a:pt x="7489" y="6710"/>
                    <a:pt x="7631" y="6447"/>
                  </a:cubicBezTo>
                  <a:lnTo>
                    <a:pt x="8256" y="5259"/>
                  </a:lnTo>
                  <a:cubicBezTo>
                    <a:pt x="8391" y="4998"/>
                    <a:pt x="8479" y="4714"/>
                    <a:pt x="8509" y="4422"/>
                  </a:cubicBezTo>
                  <a:lnTo>
                    <a:pt x="8589" y="3673"/>
                  </a:lnTo>
                  <a:cubicBezTo>
                    <a:pt x="8624" y="3343"/>
                    <a:pt x="8589" y="3009"/>
                    <a:pt x="8485" y="2693"/>
                  </a:cubicBezTo>
                  <a:lnTo>
                    <a:pt x="8263" y="2030"/>
                  </a:lnTo>
                  <a:cubicBezTo>
                    <a:pt x="8114" y="1575"/>
                    <a:pt x="7825" y="1183"/>
                    <a:pt x="7440" y="898"/>
                  </a:cubicBezTo>
                  <a:lnTo>
                    <a:pt x="6920" y="513"/>
                  </a:lnTo>
                  <a:cubicBezTo>
                    <a:pt x="6562" y="249"/>
                    <a:pt x="6138" y="93"/>
                    <a:pt x="5694" y="64"/>
                  </a:cubicBezTo>
                  <a:lnTo>
                    <a:pt x="4822" y="6"/>
                  </a:lnTo>
                  <a:cubicBezTo>
                    <a:pt x="4770" y="2"/>
                    <a:pt x="4717" y="1"/>
                    <a:pt x="4664" y="1"/>
                  </a:cubicBezTo>
                  <a:close/>
                </a:path>
              </a:pathLst>
            </a:custGeom>
            <a:solidFill>
              <a:srgbClr val="FFF7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14"/>
            <p:cNvSpPr/>
            <p:nvPr/>
          </p:nvSpPr>
          <p:spPr>
            <a:xfrm>
              <a:off x="8495402" y="4479533"/>
              <a:ext cx="467844" cy="479966"/>
            </a:xfrm>
            <a:custGeom>
              <a:avLst/>
              <a:gdLst/>
              <a:ahLst/>
              <a:cxnLst/>
              <a:rect l="l" t="t" r="r" b="b"/>
              <a:pathLst>
                <a:path w="9087" h="9322" extrusionOk="0">
                  <a:moveTo>
                    <a:pt x="4900" y="457"/>
                  </a:moveTo>
                  <a:cubicBezTo>
                    <a:pt x="4948" y="457"/>
                    <a:pt x="4993" y="460"/>
                    <a:pt x="5038" y="460"/>
                  </a:cubicBezTo>
                  <a:lnTo>
                    <a:pt x="5910" y="519"/>
                  </a:lnTo>
                  <a:cubicBezTo>
                    <a:pt x="6309" y="548"/>
                    <a:pt x="6691" y="686"/>
                    <a:pt x="7014" y="926"/>
                  </a:cubicBezTo>
                  <a:lnTo>
                    <a:pt x="7535" y="1311"/>
                  </a:lnTo>
                  <a:cubicBezTo>
                    <a:pt x="7882" y="1568"/>
                    <a:pt x="8139" y="1918"/>
                    <a:pt x="8278" y="2332"/>
                  </a:cubicBezTo>
                  <a:lnTo>
                    <a:pt x="8496" y="2995"/>
                  </a:lnTo>
                  <a:cubicBezTo>
                    <a:pt x="8594" y="3280"/>
                    <a:pt x="8625" y="3578"/>
                    <a:pt x="8594" y="3877"/>
                  </a:cubicBezTo>
                  <a:lnTo>
                    <a:pt x="8514" y="4626"/>
                  </a:lnTo>
                  <a:cubicBezTo>
                    <a:pt x="8486" y="4891"/>
                    <a:pt x="8409" y="5144"/>
                    <a:pt x="8284" y="5381"/>
                  </a:cubicBezTo>
                  <a:lnTo>
                    <a:pt x="7660" y="6568"/>
                  </a:lnTo>
                  <a:cubicBezTo>
                    <a:pt x="7531" y="6807"/>
                    <a:pt x="7361" y="7019"/>
                    <a:pt x="7153" y="7193"/>
                  </a:cubicBezTo>
                  <a:lnTo>
                    <a:pt x="6278" y="7932"/>
                  </a:lnTo>
                  <a:cubicBezTo>
                    <a:pt x="6059" y="8113"/>
                    <a:pt x="5816" y="8248"/>
                    <a:pt x="5545" y="8328"/>
                  </a:cubicBezTo>
                  <a:lnTo>
                    <a:pt x="4108" y="8772"/>
                  </a:lnTo>
                  <a:cubicBezTo>
                    <a:pt x="3910" y="8833"/>
                    <a:pt x="3705" y="8865"/>
                    <a:pt x="3498" y="8865"/>
                  </a:cubicBezTo>
                  <a:cubicBezTo>
                    <a:pt x="3423" y="8865"/>
                    <a:pt x="3347" y="8860"/>
                    <a:pt x="3271" y="8852"/>
                  </a:cubicBezTo>
                  <a:lnTo>
                    <a:pt x="2392" y="8759"/>
                  </a:lnTo>
                  <a:cubicBezTo>
                    <a:pt x="2188" y="8738"/>
                    <a:pt x="1990" y="8685"/>
                    <a:pt x="1799" y="8605"/>
                  </a:cubicBezTo>
                  <a:cubicBezTo>
                    <a:pt x="1292" y="8390"/>
                    <a:pt x="897" y="7991"/>
                    <a:pt x="684" y="7485"/>
                  </a:cubicBezTo>
                  <a:lnTo>
                    <a:pt x="667" y="7443"/>
                  </a:lnTo>
                  <a:cubicBezTo>
                    <a:pt x="573" y="7214"/>
                    <a:pt x="517" y="6970"/>
                    <a:pt x="507" y="6724"/>
                  </a:cubicBezTo>
                  <a:lnTo>
                    <a:pt x="466" y="5679"/>
                  </a:lnTo>
                  <a:cubicBezTo>
                    <a:pt x="459" y="5495"/>
                    <a:pt x="476" y="5311"/>
                    <a:pt x="514" y="5134"/>
                  </a:cubicBezTo>
                  <a:lnTo>
                    <a:pt x="889" y="3471"/>
                  </a:lnTo>
                  <a:cubicBezTo>
                    <a:pt x="969" y="3120"/>
                    <a:pt x="1139" y="2790"/>
                    <a:pt x="1382" y="2527"/>
                  </a:cubicBezTo>
                  <a:lnTo>
                    <a:pt x="2073" y="1763"/>
                  </a:lnTo>
                  <a:cubicBezTo>
                    <a:pt x="2254" y="1561"/>
                    <a:pt x="2469" y="1402"/>
                    <a:pt x="2712" y="1283"/>
                  </a:cubicBezTo>
                  <a:lnTo>
                    <a:pt x="3990" y="665"/>
                  </a:lnTo>
                  <a:cubicBezTo>
                    <a:pt x="4271" y="530"/>
                    <a:pt x="4587" y="457"/>
                    <a:pt x="4900" y="457"/>
                  </a:cubicBezTo>
                  <a:close/>
                  <a:moveTo>
                    <a:pt x="4906" y="1"/>
                  </a:moveTo>
                  <a:cubicBezTo>
                    <a:pt x="4520" y="1"/>
                    <a:pt x="4139" y="88"/>
                    <a:pt x="3788" y="256"/>
                  </a:cubicBezTo>
                  <a:lnTo>
                    <a:pt x="2514" y="873"/>
                  </a:lnTo>
                  <a:cubicBezTo>
                    <a:pt x="2219" y="1016"/>
                    <a:pt x="1955" y="1210"/>
                    <a:pt x="1737" y="1453"/>
                  </a:cubicBezTo>
                  <a:lnTo>
                    <a:pt x="1042" y="2217"/>
                  </a:lnTo>
                  <a:cubicBezTo>
                    <a:pt x="747" y="2543"/>
                    <a:pt x="542" y="2943"/>
                    <a:pt x="445" y="3370"/>
                  </a:cubicBezTo>
                  <a:lnTo>
                    <a:pt x="70" y="5033"/>
                  </a:lnTo>
                  <a:cubicBezTo>
                    <a:pt x="22" y="5251"/>
                    <a:pt x="1" y="5474"/>
                    <a:pt x="11" y="5696"/>
                  </a:cubicBezTo>
                  <a:lnTo>
                    <a:pt x="53" y="6741"/>
                  </a:lnTo>
                  <a:cubicBezTo>
                    <a:pt x="67" y="7043"/>
                    <a:pt x="129" y="7339"/>
                    <a:pt x="247" y="7620"/>
                  </a:cubicBezTo>
                  <a:lnTo>
                    <a:pt x="264" y="7658"/>
                  </a:lnTo>
                  <a:cubicBezTo>
                    <a:pt x="522" y="8280"/>
                    <a:pt x="1004" y="8762"/>
                    <a:pt x="1622" y="9026"/>
                  </a:cubicBezTo>
                  <a:cubicBezTo>
                    <a:pt x="1851" y="9123"/>
                    <a:pt x="2097" y="9185"/>
                    <a:pt x="2347" y="9214"/>
                  </a:cubicBezTo>
                  <a:lnTo>
                    <a:pt x="3222" y="9307"/>
                  </a:lnTo>
                  <a:cubicBezTo>
                    <a:pt x="3313" y="9318"/>
                    <a:pt x="3403" y="9321"/>
                    <a:pt x="3496" y="9321"/>
                  </a:cubicBezTo>
                  <a:cubicBezTo>
                    <a:pt x="3746" y="9321"/>
                    <a:pt x="3996" y="9283"/>
                    <a:pt x="4243" y="9206"/>
                  </a:cubicBezTo>
                  <a:lnTo>
                    <a:pt x="5680" y="8765"/>
                  </a:lnTo>
                  <a:cubicBezTo>
                    <a:pt x="6007" y="8665"/>
                    <a:pt x="6305" y="8501"/>
                    <a:pt x="6570" y="8280"/>
                  </a:cubicBezTo>
                  <a:lnTo>
                    <a:pt x="7448" y="7543"/>
                  </a:lnTo>
                  <a:cubicBezTo>
                    <a:pt x="7701" y="7328"/>
                    <a:pt x="7906" y="7075"/>
                    <a:pt x="8063" y="6780"/>
                  </a:cubicBezTo>
                  <a:lnTo>
                    <a:pt x="8688" y="5596"/>
                  </a:lnTo>
                  <a:cubicBezTo>
                    <a:pt x="8840" y="5307"/>
                    <a:pt x="8934" y="4998"/>
                    <a:pt x="8969" y="4676"/>
                  </a:cubicBezTo>
                  <a:lnTo>
                    <a:pt x="9049" y="3926"/>
                  </a:lnTo>
                  <a:cubicBezTo>
                    <a:pt x="9087" y="3561"/>
                    <a:pt x="9045" y="3200"/>
                    <a:pt x="8930" y="2849"/>
                  </a:cubicBezTo>
                  <a:lnTo>
                    <a:pt x="8709" y="2186"/>
                  </a:lnTo>
                  <a:cubicBezTo>
                    <a:pt x="8542" y="1686"/>
                    <a:pt x="8229" y="1256"/>
                    <a:pt x="7805" y="943"/>
                  </a:cubicBezTo>
                  <a:lnTo>
                    <a:pt x="7285" y="558"/>
                  </a:lnTo>
                  <a:cubicBezTo>
                    <a:pt x="6892" y="266"/>
                    <a:pt x="6427" y="96"/>
                    <a:pt x="5941" y="64"/>
                  </a:cubicBezTo>
                  <a:lnTo>
                    <a:pt x="5070" y="6"/>
                  </a:lnTo>
                  <a:cubicBezTo>
                    <a:pt x="5015" y="2"/>
                    <a:pt x="4960" y="1"/>
                    <a:pt x="49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14"/>
            <p:cNvSpPr/>
            <p:nvPr/>
          </p:nvSpPr>
          <p:spPr>
            <a:xfrm>
              <a:off x="8705266" y="4737595"/>
              <a:ext cx="35113" cy="35269"/>
            </a:xfrm>
            <a:custGeom>
              <a:avLst/>
              <a:gdLst/>
              <a:ahLst/>
              <a:cxnLst/>
              <a:rect l="l" t="t" r="r" b="b"/>
              <a:pathLst>
                <a:path w="682" h="685" extrusionOk="0">
                  <a:moveTo>
                    <a:pt x="341" y="0"/>
                  </a:moveTo>
                  <a:cubicBezTo>
                    <a:pt x="154" y="0"/>
                    <a:pt x="0" y="153"/>
                    <a:pt x="0" y="340"/>
                  </a:cubicBezTo>
                  <a:cubicBezTo>
                    <a:pt x="0" y="528"/>
                    <a:pt x="154" y="684"/>
                    <a:pt x="341" y="684"/>
                  </a:cubicBezTo>
                  <a:cubicBezTo>
                    <a:pt x="529" y="684"/>
                    <a:pt x="681" y="528"/>
                    <a:pt x="681" y="340"/>
                  </a:cubicBezTo>
                  <a:cubicBezTo>
                    <a:pt x="681" y="153"/>
                    <a:pt x="529" y="0"/>
                    <a:pt x="341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14"/>
            <p:cNvSpPr/>
            <p:nvPr/>
          </p:nvSpPr>
          <p:spPr>
            <a:xfrm>
              <a:off x="8633801" y="4710769"/>
              <a:ext cx="35216" cy="35114"/>
            </a:xfrm>
            <a:custGeom>
              <a:avLst/>
              <a:gdLst/>
              <a:ahLst/>
              <a:cxnLst/>
              <a:rect l="l" t="t" r="r" b="b"/>
              <a:pathLst>
                <a:path w="684" h="682" extrusionOk="0">
                  <a:moveTo>
                    <a:pt x="343" y="0"/>
                  </a:moveTo>
                  <a:cubicBezTo>
                    <a:pt x="153" y="0"/>
                    <a:pt x="0" y="153"/>
                    <a:pt x="0" y="340"/>
                  </a:cubicBezTo>
                  <a:cubicBezTo>
                    <a:pt x="0" y="528"/>
                    <a:pt x="153" y="681"/>
                    <a:pt x="343" y="681"/>
                  </a:cubicBezTo>
                  <a:cubicBezTo>
                    <a:pt x="531" y="681"/>
                    <a:pt x="683" y="528"/>
                    <a:pt x="683" y="340"/>
                  </a:cubicBezTo>
                  <a:cubicBezTo>
                    <a:pt x="683" y="153"/>
                    <a:pt x="531" y="0"/>
                    <a:pt x="343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14"/>
            <p:cNvSpPr/>
            <p:nvPr/>
          </p:nvSpPr>
          <p:spPr>
            <a:xfrm>
              <a:off x="8653109" y="4649806"/>
              <a:ext cx="35061" cy="35114"/>
            </a:xfrm>
            <a:custGeom>
              <a:avLst/>
              <a:gdLst/>
              <a:ahLst/>
              <a:cxnLst/>
              <a:rect l="l" t="t" r="r" b="b"/>
              <a:pathLst>
                <a:path w="681" h="682" extrusionOk="0">
                  <a:moveTo>
                    <a:pt x="340" y="0"/>
                  </a:moveTo>
                  <a:cubicBezTo>
                    <a:pt x="153" y="0"/>
                    <a:pt x="0" y="153"/>
                    <a:pt x="0" y="340"/>
                  </a:cubicBezTo>
                  <a:cubicBezTo>
                    <a:pt x="0" y="528"/>
                    <a:pt x="153" y="681"/>
                    <a:pt x="340" y="681"/>
                  </a:cubicBezTo>
                  <a:cubicBezTo>
                    <a:pt x="528" y="681"/>
                    <a:pt x="680" y="528"/>
                    <a:pt x="680" y="340"/>
                  </a:cubicBezTo>
                  <a:cubicBezTo>
                    <a:pt x="680" y="153"/>
                    <a:pt x="528" y="0"/>
                    <a:pt x="340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14"/>
            <p:cNvSpPr/>
            <p:nvPr/>
          </p:nvSpPr>
          <p:spPr>
            <a:xfrm>
              <a:off x="8729259" y="4637655"/>
              <a:ext cx="35061" cy="35063"/>
            </a:xfrm>
            <a:custGeom>
              <a:avLst/>
              <a:gdLst/>
              <a:ahLst/>
              <a:cxnLst/>
              <a:rect l="l" t="t" r="r" b="b"/>
              <a:pathLst>
                <a:path w="681" h="681" extrusionOk="0">
                  <a:moveTo>
                    <a:pt x="340" y="1"/>
                  </a:moveTo>
                  <a:cubicBezTo>
                    <a:pt x="153" y="1"/>
                    <a:pt x="0" y="153"/>
                    <a:pt x="0" y="341"/>
                  </a:cubicBezTo>
                  <a:cubicBezTo>
                    <a:pt x="0" y="528"/>
                    <a:pt x="153" y="681"/>
                    <a:pt x="340" y="681"/>
                  </a:cubicBezTo>
                  <a:cubicBezTo>
                    <a:pt x="528" y="681"/>
                    <a:pt x="680" y="528"/>
                    <a:pt x="680" y="341"/>
                  </a:cubicBezTo>
                  <a:cubicBezTo>
                    <a:pt x="680" y="153"/>
                    <a:pt x="528" y="1"/>
                    <a:pt x="340" y="1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14"/>
            <p:cNvSpPr/>
            <p:nvPr/>
          </p:nvSpPr>
          <p:spPr>
            <a:xfrm>
              <a:off x="8764426" y="4687187"/>
              <a:ext cx="35113" cy="35063"/>
            </a:xfrm>
            <a:custGeom>
              <a:avLst/>
              <a:gdLst/>
              <a:ahLst/>
              <a:cxnLst/>
              <a:rect l="l" t="t" r="r" b="b"/>
              <a:pathLst>
                <a:path w="682" h="681" extrusionOk="0">
                  <a:moveTo>
                    <a:pt x="341" y="0"/>
                  </a:moveTo>
                  <a:cubicBezTo>
                    <a:pt x="154" y="0"/>
                    <a:pt x="1" y="153"/>
                    <a:pt x="1" y="340"/>
                  </a:cubicBezTo>
                  <a:cubicBezTo>
                    <a:pt x="1" y="528"/>
                    <a:pt x="154" y="681"/>
                    <a:pt x="341" y="681"/>
                  </a:cubicBezTo>
                  <a:cubicBezTo>
                    <a:pt x="529" y="681"/>
                    <a:pt x="681" y="528"/>
                    <a:pt x="681" y="340"/>
                  </a:cubicBezTo>
                  <a:cubicBezTo>
                    <a:pt x="681" y="153"/>
                    <a:pt x="529" y="0"/>
                    <a:pt x="341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867529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3"/>
          <p:cNvSpPr/>
          <p:nvPr/>
        </p:nvSpPr>
        <p:spPr>
          <a:xfrm>
            <a:off x="8800892" y="539400"/>
            <a:ext cx="76665" cy="315226"/>
          </a:xfrm>
          <a:custGeom>
            <a:avLst/>
            <a:gdLst/>
            <a:ahLst/>
            <a:cxnLst/>
            <a:rect l="l" t="t" r="r" b="b"/>
            <a:pathLst>
              <a:path w="725" h="2981" extrusionOk="0">
                <a:moveTo>
                  <a:pt x="364" y="1"/>
                </a:moveTo>
                <a:cubicBezTo>
                  <a:pt x="214" y="1"/>
                  <a:pt x="64" y="98"/>
                  <a:pt x="60" y="293"/>
                </a:cubicBezTo>
                <a:cubicBezTo>
                  <a:pt x="54" y="707"/>
                  <a:pt x="50" y="1120"/>
                  <a:pt x="44" y="1530"/>
                </a:cubicBezTo>
                <a:cubicBezTo>
                  <a:pt x="41" y="1735"/>
                  <a:pt x="37" y="1937"/>
                  <a:pt x="34" y="2139"/>
                </a:cubicBezTo>
                <a:cubicBezTo>
                  <a:pt x="30" y="2373"/>
                  <a:pt x="1" y="2608"/>
                  <a:pt x="100" y="2830"/>
                </a:cubicBezTo>
                <a:cubicBezTo>
                  <a:pt x="145" y="2931"/>
                  <a:pt x="254" y="2981"/>
                  <a:pt x="364" y="2981"/>
                </a:cubicBezTo>
                <a:cubicBezTo>
                  <a:pt x="474" y="2981"/>
                  <a:pt x="585" y="2931"/>
                  <a:pt x="629" y="2830"/>
                </a:cubicBezTo>
                <a:cubicBezTo>
                  <a:pt x="725" y="2615"/>
                  <a:pt x="695" y="2390"/>
                  <a:pt x="692" y="2162"/>
                </a:cubicBezTo>
                <a:cubicBezTo>
                  <a:pt x="692" y="1950"/>
                  <a:pt x="689" y="1742"/>
                  <a:pt x="685" y="1530"/>
                </a:cubicBezTo>
                <a:cubicBezTo>
                  <a:pt x="679" y="1120"/>
                  <a:pt x="672" y="707"/>
                  <a:pt x="669" y="293"/>
                </a:cubicBezTo>
                <a:cubicBezTo>
                  <a:pt x="666" y="98"/>
                  <a:pt x="515" y="1"/>
                  <a:pt x="364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27;p3"/>
          <p:cNvSpPr/>
          <p:nvPr/>
        </p:nvSpPr>
        <p:spPr>
          <a:xfrm rot="635846">
            <a:off x="8780636" y="4089313"/>
            <a:ext cx="117167" cy="397288"/>
          </a:xfrm>
          <a:custGeom>
            <a:avLst/>
            <a:gdLst/>
            <a:ahLst/>
            <a:cxnLst/>
            <a:rect l="l" t="t" r="r" b="b"/>
            <a:pathLst>
              <a:path w="1108" h="3757" extrusionOk="0">
                <a:moveTo>
                  <a:pt x="243" y="0"/>
                </a:moveTo>
                <a:cubicBezTo>
                  <a:pt x="120" y="0"/>
                  <a:pt x="1" y="80"/>
                  <a:pt x="3" y="243"/>
                </a:cubicBezTo>
                <a:cubicBezTo>
                  <a:pt x="12" y="829"/>
                  <a:pt x="62" y="1411"/>
                  <a:pt x="154" y="1986"/>
                </a:cubicBezTo>
                <a:cubicBezTo>
                  <a:pt x="197" y="2274"/>
                  <a:pt x="250" y="2561"/>
                  <a:pt x="320" y="2842"/>
                </a:cubicBezTo>
                <a:cubicBezTo>
                  <a:pt x="356" y="2981"/>
                  <a:pt x="392" y="3120"/>
                  <a:pt x="442" y="3259"/>
                </a:cubicBezTo>
                <a:cubicBezTo>
                  <a:pt x="495" y="3402"/>
                  <a:pt x="574" y="3521"/>
                  <a:pt x="658" y="3649"/>
                </a:cubicBezTo>
                <a:cubicBezTo>
                  <a:pt x="707" y="3721"/>
                  <a:pt x="790" y="3756"/>
                  <a:pt x="871" y="3756"/>
                </a:cubicBezTo>
                <a:cubicBezTo>
                  <a:pt x="992" y="3756"/>
                  <a:pt x="1107" y="3679"/>
                  <a:pt x="1097" y="3530"/>
                </a:cubicBezTo>
                <a:cubicBezTo>
                  <a:pt x="1087" y="3382"/>
                  <a:pt x="1084" y="3236"/>
                  <a:pt x="1054" y="3091"/>
                </a:cubicBezTo>
                <a:cubicBezTo>
                  <a:pt x="1021" y="2949"/>
                  <a:pt x="978" y="2810"/>
                  <a:pt x="938" y="2671"/>
                </a:cubicBezTo>
                <a:cubicBezTo>
                  <a:pt x="865" y="2413"/>
                  <a:pt x="796" y="2152"/>
                  <a:pt x="740" y="1890"/>
                </a:cubicBezTo>
                <a:cubicBezTo>
                  <a:pt x="621" y="1348"/>
                  <a:pt x="545" y="795"/>
                  <a:pt x="505" y="243"/>
                </a:cubicBezTo>
                <a:cubicBezTo>
                  <a:pt x="495" y="82"/>
                  <a:pt x="367" y="0"/>
                  <a:pt x="24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3"/>
          <p:cNvSpPr/>
          <p:nvPr/>
        </p:nvSpPr>
        <p:spPr>
          <a:xfrm>
            <a:off x="3020500" y="558034"/>
            <a:ext cx="76665" cy="199787"/>
          </a:xfrm>
          <a:custGeom>
            <a:avLst/>
            <a:gdLst/>
            <a:ahLst/>
            <a:cxnLst/>
            <a:rect l="l" t="t" r="r" b="b"/>
            <a:pathLst>
              <a:path w="725" h="2981" extrusionOk="0">
                <a:moveTo>
                  <a:pt x="364" y="1"/>
                </a:moveTo>
                <a:cubicBezTo>
                  <a:pt x="214" y="1"/>
                  <a:pt x="64" y="98"/>
                  <a:pt x="60" y="293"/>
                </a:cubicBezTo>
                <a:cubicBezTo>
                  <a:pt x="54" y="707"/>
                  <a:pt x="50" y="1120"/>
                  <a:pt x="44" y="1530"/>
                </a:cubicBezTo>
                <a:cubicBezTo>
                  <a:pt x="41" y="1735"/>
                  <a:pt x="37" y="1937"/>
                  <a:pt x="34" y="2139"/>
                </a:cubicBezTo>
                <a:cubicBezTo>
                  <a:pt x="30" y="2373"/>
                  <a:pt x="1" y="2608"/>
                  <a:pt x="100" y="2830"/>
                </a:cubicBezTo>
                <a:cubicBezTo>
                  <a:pt x="145" y="2931"/>
                  <a:pt x="254" y="2981"/>
                  <a:pt x="364" y="2981"/>
                </a:cubicBezTo>
                <a:cubicBezTo>
                  <a:pt x="474" y="2981"/>
                  <a:pt x="585" y="2931"/>
                  <a:pt x="629" y="2830"/>
                </a:cubicBezTo>
                <a:cubicBezTo>
                  <a:pt x="725" y="2615"/>
                  <a:pt x="695" y="2390"/>
                  <a:pt x="692" y="2162"/>
                </a:cubicBezTo>
                <a:cubicBezTo>
                  <a:pt x="692" y="1950"/>
                  <a:pt x="689" y="1742"/>
                  <a:pt x="685" y="1530"/>
                </a:cubicBezTo>
                <a:cubicBezTo>
                  <a:pt x="679" y="1120"/>
                  <a:pt x="672" y="707"/>
                  <a:pt x="669" y="293"/>
                </a:cubicBezTo>
                <a:cubicBezTo>
                  <a:pt x="666" y="98"/>
                  <a:pt x="515" y="1"/>
                  <a:pt x="364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29;p3"/>
          <p:cNvSpPr/>
          <p:nvPr/>
        </p:nvSpPr>
        <p:spPr>
          <a:xfrm>
            <a:off x="1715825" y="262975"/>
            <a:ext cx="57801" cy="237653"/>
          </a:xfrm>
          <a:custGeom>
            <a:avLst/>
            <a:gdLst/>
            <a:ahLst/>
            <a:cxnLst/>
            <a:rect l="l" t="t" r="r" b="b"/>
            <a:pathLst>
              <a:path w="725" h="2981" extrusionOk="0">
                <a:moveTo>
                  <a:pt x="364" y="1"/>
                </a:moveTo>
                <a:cubicBezTo>
                  <a:pt x="214" y="1"/>
                  <a:pt x="64" y="98"/>
                  <a:pt x="60" y="293"/>
                </a:cubicBezTo>
                <a:cubicBezTo>
                  <a:pt x="54" y="707"/>
                  <a:pt x="50" y="1120"/>
                  <a:pt x="44" y="1530"/>
                </a:cubicBezTo>
                <a:cubicBezTo>
                  <a:pt x="41" y="1735"/>
                  <a:pt x="37" y="1937"/>
                  <a:pt x="34" y="2139"/>
                </a:cubicBezTo>
                <a:cubicBezTo>
                  <a:pt x="30" y="2373"/>
                  <a:pt x="1" y="2608"/>
                  <a:pt x="100" y="2830"/>
                </a:cubicBezTo>
                <a:cubicBezTo>
                  <a:pt x="145" y="2931"/>
                  <a:pt x="254" y="2981"/>
                  <a:pt x="364" y="2981"/>
                </a:cubicBezTo>
                <a:cubicBezTo>
                  <a:pt x="474" y="2981"/>
                  <a:pt x="585" y="2931"/>
                  <a:pt x="629" y="2830"/>
                </a:cubicBezTo>
                <a:cubicBezTo>
                  <a:pt x="725" y="2615"/>
                  <a:pt x="695" y="2390"/>
                  <a:pt x="692" y="2162"/>
                </a:cubicBezTo>
                <a:cubicBezTo>
                  <a:pt x="692" y="1950"/>
                  <a:pt x="689" y="1742"/>
                  <a:pt x="685" y="1530"/>
                </a:cubicBezTo>
                <a:cubicBezTo>
                  <a:pt x="679" y="1120"/>
                  <a:pt x="672" y="707"/>
                  <a:pt x="669" y="293"/>
                </a:cubicBezTo>
                <a:cubicBezTo>
                  <a:pt x="666" y="98"/>
                  <a:pt x="515" y="1"/>
                  <a:pt x="364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Google Shape;30;p3"/>
          <p:cNvSpPr/>
          <p:nvPr/>
        </p:nvSpPr>
        <p:spPr>
          <a:xfrm>
            <a:off x="198817" y="224175"/>
            <a:ext cx="76665" cy="315226"/>
          </a:xfrm>
          <a:custGeom>
            <a:avLst/>
            <a:gdLst/>
            <a:ahLst/>
            <a:cxnLst/>
            <a:rect l="l" t="t" r="r" b="b"/>
            <a:pathLst>
              <a:path w="725" h="2981" extrusionOk="0">
                <a:moveTo>
                  <a:pt x="364" y="1"/>
                </a:moveTo>
                <a:cubicBezTo>
                  <a:pt x="214" y="1"/>
                  <a:pt x="64" y="98"/>
                  <a:pt x="60" y="293"/>
                </a:cubicBezTo>
                <a:cubicBezTo>
                  <a:pt x="54" y="707"/>
                  <a:pt x="50" y="1120"/>
                  <a:pt x="44" y="1530"/>
                </a:cubicBezTo>
                <a:cubicBezTo>
                  <a:pt x="41" y="1735"/>
                  <a:pt x="37" y="1937"/>
                  <a:pt x="34" y="2139"/>
                </a:cubicBezTo>
                <a:cubicBezTo>
                  <a:pt x="30" y="2373"/>
                  <a:pt x="1" y="2608"/>
                  <a:pt x="100" y="2830"/>
                </a:cubicBezTo>
                <a:cubicBezTo>
                  <a:pt x="145" y="2931"/>
                  <a:pt x="254" y="2981"/>
                  <a:pt x="364" y="2981"/>
                </a:cubicBezTo>
                <a:cubicBezTo>
                  <a:pt x="474" y="2981"/>
                  <a:pt x="585" y="2931"/>
                  <a:pt x="629" y="2830"/>
                </a:cubicBezTo>
                <a:cubicBezTo>
                  <a:pt x="725" y="2615"/>
                  <a:pt x="695" y="2390"/>
                  <a:pt x="692" y="2162"/>
                </a:cubicBezTo>
                <a:cubicBezTo>
                  <a:pt x="692" y="1950"/>
                  <a:pt x="689" y="1742"/>
                  <a:pt x="685" y="1530"/>
                </a:cubicBezTo>
                <a:cubicBezTo>
                  <a:pt x="679" y="1120"/>
                  <a:pt x="672" y="707"/>
                  <a:pt x="669" y="293"/>
                </a:cubicBezTo>
                <a:cubicBezTo>
                  <a:pt x="666" y="98"/>
                  <a:pt x="515" y="1"/>
                  <a:pt x="364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" name="Google Shape;31;p3"/>
          <p:cNvSpPr/>
          <p:nvPr/>
        </p:nvSpPr>
        <p:spPr>
          <a:xfrm>
            <a:off x="6204200" y="4641025"/>
            <a:ext cx="57801" cy="237653"/>
          </a:xfrm>
          <a:custGeom>
            <a:avLst/>
            <a:gdLst/>
            <a:ahLst/>
            <a:cxnLst/>
            <a:rect l="l" t="t" r="r" b="b"/>
            <a:pathLst>
              <a:path w="725" h="2981" extrusionOk="0">
                <a:moveTo>
                  <a:pt x="364" y="1"/>
                </a:moveTo>
                <a:cubicBezTo>
                  <a:pt x="214" y="1"/>
                  <a:pt x="64" y="98"/>
                  <a:pt x="60" y="293"/>
                </a:cubicBezTo>
                <a:cubicBezTo>
                  <a:pt x="54" y="707"/>
                  <a:pt x="50" y="1120"/>
                  <a:pt x="44" y="1530"/>
                </a:cubicBezTo>
                <a:cubicBezTo>
                  <a:pt x="41" y="1735"/>
                  <a:pt x="37" y="1937"/>
                  <a:pt x="34" y="2139"/>
                </a:cubicBezTo>
                <a:cubicBezTo>
                  <a:pt x="30" y="2373"/>
                  <a:pt x="1" y="2608"/>
                  <a:pt x="100" y="2830"/>
                </a:cubicBezTo>
                <a:cubicBezTo>
                  <a:pt x="145" y="2931"/>
                  <a:pt x="254" y="2981"/>
                  <a:pt x="364" y="2981"/>
                </a:cubicBezTo>
                <a:cubicBezTo>
                  <a:pt x="474" y="2981"/>
                  <a:pt x="585" y="2931"/>
                  <a:pt x="629" y="2830"/>
                </a:cubicBezTo>
                <a:cubicBezTo>
                  <a:pt x="725" y="2615"/>
                  <a:pt x="695" y="2390"/>
                  <a:pt x="692" y="2162"/>
                </a:cubicBezTo>
                <a:cubicBezTo>
                  <a:pt x="692" y="1950"/>
                  <a:pt x="689" y="1742"/>
                  <a:pt x="685" y="1530"/>
                </a:cubicBezTo>
                <a:cubicBezTo>
                  <a:pt x="679" y="1120"/>
                  <a:pt x="672" y="707"/>
                  <a:pt x="669" y="293"/>
                </a:cubicBezTo>
                <a:cubicBezTo>
                  <a:pt x="666" y="98"/>
                  <a:pt x="515" y="1"/>
                  <a:pt x="364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32;p3"/>
          <p:cNvSpPr/>
          <p:nvPr/>
        </p:nvSpPr>
        <p:spPr>
          <a:xfrm>
            <a:off x="5445925" y="725575"/>
            <a:ext cx="57801" cy="237653"/>
          </a:xfrm>
          <a:custGeom>
            <a:avLst/>
            <a:gdLst/>
            <a:ahLst/>
            <a:cxnLst/>
            <a:rect l="l" t="t" r="r" b="b"/>
            <a:pathLst>
              <a:path w="725" h="2981" extrusionOk="0">
                <a:moveTo>
                  <a:pt x="364" y="1"/>
                </a:moveTo>
                <a:cubicBezTo>
                  <a:pt x="214" y="1"/>
                  <a:pt x="64" y="98"/>
                  <a:pt x="60" y="293"/>
                </a:cubicBezTo>
                <a:cubicBezTo>
                  <a:pt x="54" y="707"/>
                  <a:pt x="50" y="1120"/>
                  <a:pt x="44" y="1530"/>
                </a:cubicBezTo>
                <a:cubicBezTo>
                  <a:pt x="41" y="1735"/>
                  <a:pt x="37" y="1937"/>
                  <a:pt x="34" y="2139"/>
                </a:cubicBezTo>
                <a:cubicBezTo>
                  <a:pt x="30" y="2373"/>
                  <a:pt x="1" y="2608"/>
                  <a:pt x="100" y="2830"/>
                </a:cubicBezTo>
                <a:cubicBezTo>
                  <a:pt x="145" y="2931"/>
                  <a:pt x="254" y="2981"/>
                  <a:pt x="364" y="2981"/>
                </a:cubicBezTo>
                <a:cubicBezTo>
                  <a:pt x="474" y="2981"/>
                  <a:pt x="585" y="2931"/>
                  <a:pt x="629" y="2830"/>
                </a:cubicBezTo>
                <a:cubicBezTo>
                  <a:pt x="725" y="2615"/>
                  <a:pt x="695" y="2390"/>
                  <a:pt x="692" y="2162"/>
                </a:cubicBezTo>
                <a:cubicBezTo>
                  <a:pt x="692" y="1950"/>
                  <a:pt x="689" y="1742"/>
                  <a:pt x="685" y="1530"/>
                </a:cubicBezTo>
                <a:cubicBezTo>
                  <a:pt x="679" y="1120"/>
                  <a:pt x="672" y="707"/>
                  <a:pt x="669" y="293"/>
                </a:cubicBezTo>
                <a:cubicBezTo>
                  <a:pt x="666" y="98"/>
                  <a:pt x="515" y="1"/>
                  <a:pt x="364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3"/>
          <p:cNvSpPr/>
          <p:nvPr/>
        </p:nvSpPr>
        <p:spPr>
          <a:xfrm>
            <a:off x="7042175" y="262963"/>
            <a:ext cx="57801" cy="237653"/>
          </a:xfrm>
          <a:custGeom>
            <a:avLst/>
            <a:gdLst/>
            <a:ahLst/>
            <a:cxnLst/>
            <a:rect l="l" t="t" r="r" b="b"/>
            <a:pathLst>
              <a:path w="725" h="2981" extrusionOk="0">
                <a:moveTo>
                  <a:pt x="364" y="1"/>
                </a:moveTo>
                <a:cubicBezTo>
                  <a:pt x="214" y="1"/>
                  <a:pt x="64" y="98"/>
                  <a:pt x="60" y="293"/>
                </a:cubicBezTo>
                <a:cubicBezTo>
                  <a:pt x="54" y="707"/>
                  <a:pt x="50" y="1120"/>
                  <a:pt x="44" y="1530"/>
                </a:cubicBezTo>
                <a:cubicBezTo>
                  <a:pt x="41" y="1735"/>
                  <a:pt x="37" y="1937"/>
                  <a:pt x="34" y="2139"/>
                </a:cubicBezTo>
                <a:cubicBezTo>
                  <a:pt x="30" y="2373"/>
                  <a:pt x="1" y="2608"/>
                  <a:pt x="100" y="2830"/>
                </a:cubicBezTo>
                <a:cubicBezTo>
                  <a:pt x="145" y="2931"/>
                  <a:pt x="254" y="2981"/>
                  <a:pt x="364" y="2981"/>
                </a:cubicBezTo>
                <a:cubicBezTo>
                  <a:pt x="474" y="2981"/>
                  <a:pt x="585" y="2931"/>
                  <a:pt x="629" y="2830"/>
                </a:cubicBezTo>
                <a:cubicBezTo>
                  <a:pt x="725" y="2615"/>
                  <a:pt x="695" y="2390"/>
                  <a:pt x="692" y="2162"/>
                </a:cubicBezTo>
                <a:cubicBezTo>
                  <a:pt x="692" y="1950"/>
                  <a:pt x="689" y="1742"/>
                  <a:pt x="685" y="1530"/>
                </a:cubicBezTo>
                <a:cubicBezTo>
                  <a:pt x="679" y="1120"/>
                  <a:pt x="672" y="707"/>
                  <a:pt x="669" y="293"/>
                </a:cubicBezTo>
                <a:cubicBezTo>
                  <a:pt x="666" y="98"/>
                  <a:pt x="515" y="1"/>
                  <a:pt x="364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3"/>
          <p:cNvSpPr/>
          <p:nvPr/>
        </p:nvSpPr>
        <p:spPr>
          <a:xfrm>
            <a:off x="4432700" y="295998"/>
            <a:ext cx="57801" cy="150622"/>
          </a:xfrm>
          <a:custGeom>
            <a:avLst/>
            <a:gdLst/>
            <a:ahLst/>
            <a:cxnLst/>
            <a:rect l="l" t="t" r="r" b="b"/>
            <a:pathLst>
              <a:path w="725" h="2981" extrusionOk="0">
                <a:moveTo>
                  <a:pt x="364" y="1"/>
                </a:moveTo>
                <a:cubicBezTo>
                  <a:pt x="214" y="1"/>
                  <a:pt x="64" y="98"/>
                  <a:pt x="60" y="293"/>
                </a:cubicBezTo>
                <a:cubicBezTo>
                  <a:pt x="54" y="707"/>
                  <a:pt x="50" y="1120"/>
                  <a:pt x="44" y="1530"/>
                </a:cubicBezTo>
                <a:cubicBezTo>
                  <a:pt x="41" y="1735"/>
                  <a:pt x="37" y="1937"/>
                  <a:pt x="34" y="2139"/>
                </a:cubicBezTo>
                <a:cubicBezTo>
                  <a:pt x="30" y="2373"/>
                  <a:pt x="1" y="2608"/>
                  <a:pt x="100" y="2830"/>
                </a:cubicBezTo>
                <a:cubicBezTo>
                  <a:pt x="145" y="2931"/>
                  <a:pt x="254" y="2981"/>
                  <a:pt x="364" y="2981"/>
                </a:cubicBezTo>
                <a:cubicBezTo>
                  <a:pt x="474" y="2981"/>
                  <a:pt x="585" y="2931"/>
                  <a:pt x="629" y="2830"/>
                </a:cubicBezTo>
                <a:cubicBezTo>
                  <a:pt x="725" y="2615"/>
                  <a:pt x="695" y="2390"/>
                  <a:pt x="692" y="2162"/>
                </a:cubicBezTo>
                <a:cubicBezTo>
                  <a:pt x="692" y="1950"/>
                  <a:pt x="689" y="1742"/>
                  <a:pt x="685" y="1530"/>
                </a:cubicBezTo>
                <a:cubicBezTo>
                  <a:pt x="679" y="1120"/>
                  <a:pt x="672" y="707"/>
                  <a:pt x="669" y="293"/>
                </a:cubicBezTo>
                <a:cubicBezTo>
                  <a:pt x="666" y="98"/>
                  <a:pt x="515" y="1"/>
                  <a:pt x="364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Google Shape;35;p3"/>
          <p:cNvSpPr/>
          <p:nvPr/>
        </p:nvSpPr>
        <p:spPr>
          <a:xfrm>
            <a:off x="412525" y="3387500"/>
            <a:ext cx="57801" cy="237653"/>
          </a:xfrm>
          <a:custGeom>
            <a:avLst/>
            <a:gdLst/>
            <a:ahLst/>
            <a:cxnLst/>
            <a:rect l="l" t="t" r="r" b="b"/>
            <a:pathLst>
              <a:path w="725" h="2981" extrusionOk="0">
                <a:moveTo>
                  <a:pt x="364" y="1"/>
                </a:moveTo>
                <a:cubicBezTo>
                  <a:pt x="214" y="1"/>
                  <a:pt x="64" y="98"/>
                  <a:pt x="60" y="293"/>
                </a:cubicBezTo>
                <a:cubicBezTo>
                  <a:pt x="54" y="707"/>
                  <a:pt x="50" y="1120"/>
                  <a:pt x="44" y="1530"/>
                </a:cubicBezTo>
                <a:cubicBezTo>
                  <a:pt x="41" y="1735"/>
                  <a:pt x="37" y="1937"/>
                  <a:pt x="34" y="2139"/>
                </a:cubicBezTo>
                <a:cubicBezTo>
                  <a:pt x="30" y="2373"/>
                  <a:pt x="1" y="2608"/>
                  <a:pt x="100" y="2830"/>
                </a:cubicBezTo>
                <a:cubicBezTo>
                  <a:pt x="145" y="2931"/>
                  <a:pt x="254" y="2981"/>
                  <a:pt x="364" y="2981"/>
                </a:cubicBezTo>
                <a:cubicBezTo>
                  <a:pt x="474" y="2981"/>
                  <a:pt x="585" y="2931"/>
                  <a:pt x="629" y="2830"/>
                </a:cubicBezTo>
                <a:cubicBezTo>
                  <a:pt x="725" y="2615"/>
                  <a:pt x="695" y="2390"/>
                  <a:pt x="692" y="2162"/>
                </a:cubicBezTo>
                <a:cubicBezTo>
                  <a:pt x="692" y="1950"/>
                  <a:pt x="689" y="1742"/>
                  <a:pt x="685" y="1530"/>
                </a:cubicBezTo>
                <a:cubicBezTo>
                  <a:pt x="679" y="1120"/>
                  <a:pt x="672" y="707"/>
                  <a:pt x="669" y="293"/>
                </a:cubicBezTo>
                <a:cubicBezTo>
                  <a:pt x="666" y="98"/>
                  <a:pt x="515" y="1"/>
                  <a:pt x="364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36;p3"/>
          <p:cNvSpPr/>
          <p:nvPr/>
        </p:nvSpPr>
        <p:spPr>
          <a:xfrm>
            <a:off x="8402000" y="2093650"/>
            <a:ext cx="57801" cy="237653"/>
          </a:xfrm>
          <a:custGeom>
            <a:avLst/>
            <a:gdLst/>
            <a:ahLst/>
            <a:cxnLst/>
            <a:rect l="l" t="t" r="r" b="b"/>
            <a:pathLst>
              <a:path w="725" h="2981" extrusionOk="0">
                <a:moveTo>
                  <a:pt x="364" y="1"/>
                </a:moveTo>
                <a:cubicBezTo>
                  <a:pt x="214" y="1"/>
                  <a:pt x="64" y="98"/>
                  <a:pt x="60" y="293"/>
                </a:cubicBezTo>
                <a:cubicBezTo>
                  <a:pt x="54" y="707"/>
                  <a:pt x="50" y="1120"/>
                  <a:pt x="44" y="1530"/>
                </a:cubicBezTo>
                <a:cubicBezTo>
                  <a:pt x="41" y="1735"/>
                  <a:pt x="37" y="1937"/>
                  <a:pt x="34" y="2139"/>
                </a:cubicBezTo>
                <a:cubicBezTo>
                  <a:pt x="30" y="2373"/>
                  <a:pt x="1" y="2608"/>
                  <a:pt x="100" y="2830"/>
                </a:cubicBezTo>
                <a:cubicBezTo>
                  <a:pt x="145" y="2931"/>
                  <a:pt x="254" y="2981"/>
                  <a:pt x="364" y="2981"/>
                </a:cubicBezTo>
                <a:cubicBezTo>
                  <a:pt x="474" y="2981"/>
                  <a:pt x="585" y="2931"/>
                  <a:pt x="629" y="2830"/>
                </a:cubicBezTo>
                <a:cubicBezTo>
                  <a:pt x="725" y="2615"/>
                  <a:pt x="695" y="2390"/>
                  <a:pt x="692" y="2162"/>
                </a:cubicBezTo>
                <a:cubicBezTo>
                  <a:pt x="692" y="1950"/>
                  <a:pt x="689" y="1742"/>
                  <a:pt x="685" y="1530"/>
                </a:cubicBezTo>
                <a:cubicBezTo>
                  <a:pt x="679" y="1120"/>
                  <a:pt x="672" y="707"/>
                  <a:pt x="669" y="293"/>
                </a:cubicBezTo>
                <a:cubicBezTo>
                  <a:pt x="666" y="98"/>
                  <a:pt x="515" y="1"/>
                  <a:pt x="364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3"/>
          <p:cNvSpPr/>
          <p:nvPr/>
        </p:nvSpPr>
        <p:spPr>
          <a:xfrm>
            <a:off x="7864950" y="4734175"/>
            <a:ext cx="57801" cy="237653"/>
          </a:xfrm>
          <a:custGeom>
            <a:avLst/>
            <a:gdLst/>
            <a:ahLst/>
            <a:cxnLst/>
            <a:rect l="l" t="t" r="r" b="b"/>
            <a:pathLst>
              <a:path w="725" h="2981" extrusionOk="0">
                <a:moveTo>
                  <a:pt x="364" y="1"/>
                </a:moveTo>
                <a:cubicBezTo>
                  <a:pt x="214" y="1"/>
                  <a:pt x="64" y="98"/>
                  <a:pt x="60" y="293"/>
                </a:cubicBezTo>
                <a:cubicBezTo>
                  <a:pt x="54" y="707"/>
                  <a:pt x="50" y="1120"/>
                  <a:pt x="44" y="1530"/>
                </a:cubicBezTo>
                <a:cubicBezTo>
                  <a:pt x="41" y="1735"/>
                  <a:pt x="37" y="1937"/>
                  <a:pt x="34" y="2139"/>
                </a:cubicBezTo>
                <a:cubicBezTo>
                  <a:pt x="30" y="2373"/>
                  <a:pt x="1" y="2608"/>
                  <a:pt x="100" y="2830"/>
                </a:cubicBezTo>
                <a:cubicBezTo>
                  <a:pt x="145" y="2931"/>
                  <a:pt x="254" y="2981"/>
                  <a:pt x="364" y="2981"/>
                </a:cubicBezTo>
                <a:cubicBezTo>
                  <a:pt x="474" y="2981"/>
                  <a:pt x="585" y="2931"/>
                  <a:pt x="629" y="2830"/>
                </a:cubicBezTo>
                <a:cubicBezTo>
                  <a:pt x="725" y="2615"/>
                  <a:pt x="695" y="2390"/>
                  <a:pt x="692" y="2162"/>
                </a:cubicBezTo>
                <a:cubicBezTo>
                  <a:pt x="692" y="1950"/>
                  <a:pt x="689" y="1742"/>
                  <a:pt x="685" y="1530"/>
                </a:cubicBezTo>
                <a:cubicBezTo>
                  <a:pt x="679" y="1120"/>
                  <a:pt x="672" y="707"/>
                  <a:pt x="669" y="293"/>
                </a:cubicBezTo>
                <a:cubicBezTo>
                  <a:pt x="666" y="98"/>
                  <a:pt x="515" y="1"/>
                  <a:pt x="364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3"/>
          <p:cNvSpPr/>
          <p:nvPr/>
        </p:nvSpPr>
        <p:spPr>
          <a:xfrm>
            <a:off x="3515025" y="4604088"/>
            <a:ext cx="57801" cy="237653"/>
          </a:xfrm>
          <a:custGeom>
            <a:avLst/>
            <a:gdLst/>
            <a:ahLst/>
            <a:cxnLst/>
            <a:rect l="l" t="t" r="r" b="b"/>
            <a:pathLst>
              <a:path w="725" h="2981" extrusionOk="0">
                <a:moveTo>
                  <a:pt x="364" y="1"/>
                </a:moveTo>
                <a:cubicBezTo>
                  <a:pt x="214" y="1"/>
                  <a:pt x="64" y="98"/>
                  <a:pt x="60" y="293"/>
                </a:cubicBezTo>
                <a:cubicBezTo>
                  <a:pt x="54" y="707"/>
                  <a:pt x="50" y="1120"/>
                  <a:pt x="44" y="1530"/>
                </a:cubicBezTo>
                <a:cubicBezTo>
                  <a:pt x="41" y="1735"/>
                  <a:pt x="37" y="1937"/>
                  <a:pt x="34" y="2139"/>
                </a:cubicBezTo>
                <a:cubicBezTo>
                  <a:pt x="30" y="2373"/>
                  <a:pt x="1" y="2608"/>
                  <a:pt x="100" y="2830"/>
                </a:cubicBezTo>
                <a:cubicBezTo>
                  <a:pt x="145" y="2931"/>
                  <a:pt x="254" y="2981"/>
                  <a:pt x="364" y="2981"/>
                </a:cubicBezTo>
                <a:cubicBezTo>
                  <a:pt x="474" y="2981"/>
                  <a:pt x="585" y="2931"/>
                  <a:pt x="629" y="2830"/>
                </a:cubicBezTo>
                <a:cubicBezTo>
                  <a:pt x="725" y="2615"/>
                  <a:pt x="695" y="2390"/>
                  <a:pt x="692" y="2162"/>
                </a:cubicBezTo>
                <a:cubicBezTo>
                  <a:pt x="692" y="1950"/>
                  <a:pt x="689" y="1742"/>
                  <a:pt x="685" y="1530"/>
                </a:cubicBezTo>
                <a:cubicBezTo>
                  <a:pt x="679" y="1120"/>
                  <a:pt x="672" y="707"/>
                  <a:pt x="669" y="293"/>
                </a:cubicBezTo>
                <a:cubicBezTo>
                  <a:pt x="666" y="98"/>
                  <a:pt x="515" y="1"/>
                  <a:pt x="364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3"/>
          <p:cNvSpPr txBox="1">
            <a:spLocks noGrp="1"/>
          </p:cNvSpPr>
          <p:nvPr>
            <p:ph type="title"/>
          </p:nvPr>
        </p:nvSpPr>
        <p:spPr>
          <a:xfrm>
            <a:off x="3515025" y="2642563"/>
            <a:ext cx="49161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3600"/>
              <a:buNone/>
              <a:defRPr sz="65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40" name="Google Shape;40;p3"/>
          <p:cNvSpPr txBox="1">
            <a:spLocks noGrp="1"/>
          </p:cNvSpPr>
          <p:nvPr>
            <p:ph type="title" idx="2" hasCustomPrompt="1"/>
          </p:nvPr>
        </p:nvSpPr>
        <p:spPr>
          <a:xfrm>
            <a:off x="6675275" y="915775"/>
            <a:ext cx="1755600" cy="153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9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41" name="Google Shape;41;p3"/>
          <p:cNvSpPr txBox="1">
            <a:spLocks noGrp="1"/>
          </p:cNvSpPr>
          <p:nvPr>
            <p:ph type="subTitle" idx="1"/>
          </p:nvPr>
        </p:nvSpPr>
        <p:spPr>
          <a:xfrm>
            <a:off x="3658450" y="3768650"/>
            <a:ext cx="4772700" cy="361200"/>
          </a:xfrm>
          <a:prstGeom prst="rect">
            <a:avLst/>
          </a:prstGeom>
        </p:spPr>
        <p:txBody>
          <a:bodyPr spcFirstLastPara="1" wrap="square" lIns="91425" tIns="155425" rIns="91425" bIns="0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42" name="Google Shape;42;p3"/>
          <p:cNvGrpSpPr/>
          <p:nvPr/>
        </p:nvGrpSpPr>
        <p:grpSpPr>
          <a:xfrm rot="10800000" flipH="1">
            <a:off x="79820" y="4133050"/>
            <a:ext cx="1266560" cy="942124"/>
            <a:chOff x="0" y="9"/>
            <a:chExt cx="1266560" cy="942124"/>
          </a:xfrm>
        </p:grpSpPr>
        <p:grpSp>
          <p:nvGrpSpPr>
            <p:cNvPr id="43" name="Google Shape;43;p3"/>
            <p:cNvGrpSpPr/>
            <p:nvPr/>
          </p:nvGrpSpPr>
          <p:grpSpPr>
            <a:xfrm>
              <a:off x="0" y="9"/>
              <a:ext cx="1266560" cy="942124"/>
              <a:chOff x="0" y="9"/>
              <a:chExt cx="1266560" cy="942124"/>
            </a:xfrm>
          </p:grpSpPr>
          <p:sp>
            <p:nvSpPr>
              <p:cNvPr id="44" name="Google Shape;44;p3"/>
              <p:cNvSpPr/>
              <p:nvPr/>
            </p:nvSpPr>
            <p:spPr>
              <a:xfrm rot="-1264419">
                <a:off x="66970" y="196942"/>
                <a:ext cx="1128366" cy="524194"/>
              </a:xfrm>
              <a:custGeom>
                <a:avLst/>
                <a:gdLst/>
                <a:ahLst/>
                <a:cxnLst/>
                <a:rect l="l" t="t" r="r" b="b"/>
                <a:pathLst>
                  <a:path w="33888" h="15743" extrusionOk="0">
                    <a:moveTo>
                      <a:pt x="21674" y="0"/>
                    </a:moveTo>
                    <a:cubicBezTo>
                      <a:pt x="15811" y="0"/>
                      <a:pt x="10667" y="1893"/>
                      <a:pt x="10667" y="1893"/>
                    </a:cubicBezTo>
                    <a:cubicBezTo>
                      <a:pt x="2164" y="4848"/>
                      <a:pt x="1" y="8306"/>
                      <a:pt x="1" y="8306"/>
                    </a:cubicBezTo>
                    <a:lnTo>
                      <a:pt x="15" y="8320"/>
                    </a:lnTo>
                    <a:cubicBezTo>
                      <a:pt x="475" y="7738"/>
                      <a:pt x="1250" y="7525"/>
                      <a:pt x="2037" y="7525"/>
                    </a:cubicBezTo>
                    <a:cubicBezTo>
                      <a:pt x="2521" y="7525"/>
                      <a:pt x="3009" y="7605"/>
                      <a:pt x="3431" y="7729"/>
                    </a:cubicBezTo>
                    <a:cubicBezTo>
                      <a:pt x="3855" y="7859"/>
                      <a:pt x="4320" y="8032"/>
                      <a:pt x="4771" y="8258"/>
                    </a:cubicBezTo>
                    <a:cubicBezTo>
                      <a:pt x="5587" y="8667"/>
                      <a:pt x="6354" y="9237"/>
                      <a:pt x="6754" y="9963"/>
                    </a:cubicBezTo>
                    <a:cubicBezTo>
                      <a:pt x="7063" y="10528"/>
                      <a:pt x="7417" y="11129"/>
                      <a:pt x="7646" y="11743"/>
                    </a:cubicBezTo>
                    <a:cubicBezTo>
                      <a:pt x="7688" y="11847"/>
                      <a:pt x="7723" y="11952"/>
                      <a:pt x="7753" y="12056"/>
                    </a:cubicBezTo>
                    <a:cubicBezTo>
                      <a:pt x="8056" y="13083"/>
                      <a:pt x="8413" y="14674"/>
                      <a:pt x="7723" y="15587"/>
                    </a:cubicBezTo>
                    <a:cubicBezTo>
                      <a:pt x="7681" y="15642"/>
                      <a:pt x="7635" y="15695"/>
                      <a:pt x="7587" y="15743"/>
                    </a:cubicBezTo>
                    <a:cubicBezTo>
                      <a:pt x="7646" y="15698"/>
                      <a:pt x="7705" y="15650"/>
                      <a:pt x="7764" y="15604"/>
                    </a:cubicBezTo>
                    <a:cubicBezTo>
                      <a:pt x="14926" y="9955"/>
                      <a:pt x="26846" y="8928"/>
                      <a:pt x="30436" y="8743"/>
                    </a:cubicBezTo>
                    <a:cubicBezTo>
                      <a:pt x="31314" y="8695"/>
                      <a:pt x="32158" y="8362"/>
                      <a:pt x="32797" y="7768"/>
                    </a:cubicBezTo>
                    <a:cubicBezTo>
                      <a:pt x="32863" y="7713"/>
                      <a:pt x="32925" y="7650"/>
                      <a:pt x="32984" y="7584"/>
                    </a:cubicBezTo>
                    <a:cubicBezTo>
                      <a:pt x="33867" y="6636"/>
                      <a:pt x="33888" y="5685"/>
                      <a:pt x="33599" y="4886"/>
                    </a:cubicBezTo>
                    <a:cubicBezTo>
                      <a:pt x="33446" y="4466"/>
                      <a:pt x="33207" y="4088"/>
                      <a:pt x="32963" y="3779"/>
                    </a:cubicBezTo>
                    <a:cubicBezTo>
                      <a:pt x="32578" y="3286"/>
                      <a:pt x="32096" y="2876"/>
                      <a:pt x="31568" y="2536"/>
                    </a:cubicBezTo>
                    <a:cubicBezTo>
                      <a:pt x="28580" y="613"/>
                      <a:pt x="25011" y="0"/>
                      <a:pt x="21674" y="0"/>
                    </a:cubicBezTo>
                    <a:close/>
                  </a:path>
                </a:pathLst>
              </a:custGeom>
              <a:solidFill>
                <a:srgbClr val="FCEC8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" name="Google Shape;45;p3"/>
              <p:cNvSpPr/>
              <p:nvPr/>
            </p:nvSpPr>
            <p:spPr>
              <a:xfrm rot="-1264419">
                <a:off x="22861" y="206930"/>
                <a:ext cx="1118777" cy="277064"/>
              </a:xfrm>
              <a:custGeom>
                <a:avLst/>
                <a:gdLst/>
                <a:ahLst/>
                <a:cxnLst/>
                <a:rect l="l" t="t" r="r" b="b"/>
                <a:pathLst>
                  <a:path w="33600" h="8321" extrusionOk="0">
                    <a:moveTo>
                      <a:pt x="21674" y="0"/>
                    </a:moveTo>
                    <a:cubicBezTo>
                      <a:pt x="15811" y="0"/>
                      <a:pt x="10667" y="1893"/>
                      <a:pt x="10667" y="1893"/>
                    </a:cubicBezTo>
                    <a:cubicBezTo>
                      <a:pt x="2164" y="4848"/>
                      <a:pt x="1" y="8306"/>
                      <a:pt x="1" y="8306"/>
                    </a:cubicBezTo>
                    <a:lnTo>
                      <a:pt x="15" y="8320"/>
                    </a:lnTo>
                    <a:cubicBezTo>
                      <a:pt x="475" y="7738"/>
                      <a:pt x="1250" y="7525"/>
                      <a:pt x="2037" y="7525"/>
                    </a:cubicBezTo>
                    <a:cubicBezTo>
                      <a:pt x="2521" y="7525"/>
                      <a:pt x="3009" y="7605"/>
                      <a:pt x="3431" y="7729"/>
                    </a:cubicBezTo>
                    <a:cubicBezTo>
                      <a:pt x="3855" y="7859"/>
                      <a:pt x="4320" y="8032"/>
                      <a:pt x="4771" y="8258"/>
                    </a:cubicBezTo>
                    <a:cubicBezTo>
                      <a:pt x="11323" y="4057"/>
                      <a:pt x="17568" y="2631"/>
                      <a:pt x="22260" y="2631"/>
                    </a:cubicBezTo>
                    <a:cubicBezTo>
                      <a:pt x="23975" y="2631"/>
                      <a:pt x="25482" y="2821"/>
                      <a:pt x="26721" y="3136"/>
                    </a:cubicBezTo>
                    <a:cubicBezTo>
                      <a:pt x="27464" y="3325"/>
                      <a:pt x="31785" y="4922"/>
                      <a:pt x="33284" y="4922"/>
                    </a:cubicBezTo>
                    <a:cubicBezTo>
                      <a:pt x="33410" y="4922"/>
                      <a:pt x="33517" y="4911"/>
                      <a:pt x="33599" y="4886"/>
                    </a:cubicBezTo>
                    <a:cubicBezTo>
                      <a:pt x="33446" y="4466"/>
                      <a:pt x="33207" y="4088"/>
                      <a:pt x="32963" y="3779"/>
                    </a:cubicBezTo>
                    <a:cubicBezTo>
                      <a:pt x="32578" y="3286"/>
                      <a:pt x="32096" y="2876"/>
                      <a:pt x="31568" y="2536"/>
                    </a:cubicBezTo>
                    <a:cubicBezTo>
                      <a:pt x="28580" y="613"/>
                      <a:pt x="25011" y="0"/>
                      <a:pt x="21674" y="0"/>
                    </a:cubicBezTo>
                    <a:close/>
                  </a:path>
                </a:pathLst>
              </a:custGeom>
              <a:solidFill>
                <a:srgbClr val="FFF7C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" name="Google Shape;46;p3"/>
              <p:cNvSpPr/>
              <p:nvPr/>
            </p:nvSpPr>
            <p:spPr>
              <a:xfrm rot="-1264419">
                <a:off x="349110" y="349888"/>
                <a:ext cx="837484" cy="320883"/>
              </a:xfrm>
              <a:custGeom>
                <a:avLst/>
                <a:gdLst/>
                <a:ahLst/>
                <a:cxnLst/>
                <a:rect l="l" t="t" r="r" b="b"/>
                <a:pathLst>
                  <a:path w="25152" h="9637" extrusionOk="0">
                    <a:moveTo>
                      <a:pt x="16061" y="0"/>
                    </a:moveTo>
                    <a:cubicBezTo>
                      <a:pt x="11535" y="0"/>
                      <a:pt x="8230" y="1169"/>
                      <a:pt x="8230" y="1169"/>
                    </a:cubicBezTo>
                    <a:cubicBezTo>
                      <a:pt x="4924" y="2575"/>
                      <a:pt x="2147" y="4259"/>
                      <a:pt x="1" y="5776"/>
                    </a:cubicBezTo>
                    <a:cubicBezTo>
                      <a:pt x="43" y="5880"/>
                      <a:pt x="78" y="5985"/>
                      <a:pt x="108" y="6089"/>
                    </a:cubicBezTo>
                    <a:cubicBezTo>
                      <a:pt x="411" y="7116"/>
                      <a:pt x="768" y="8707"/>
                      <a:pt x="78" y="9620"/>
                    </a:cubicBezTo>
                    <a:cubicBezTo>
                      <a:pt x="91" y="9624"/>
                      <a:pt x="105" y="9630"/>
                      <a:pt x="119" y="9637"/>
                    </a:cubicBezTo>
                    <a:cubicBezTo>
                      <a:pt x="7281" y="3988"/>
                      <a:pt x="19201" y="2961"/>
                      <a:pt x="22791" y="2776"/>
                    </a:cubicBezTo>
                    <a:cubicBezTo>
                      <a:pt x="23669" y="2728"/>
                      <a:pt x="24513" y="2395"/>
                      <a:pt x="25152" y="1801"/>
                    </a:cubicBezTo>
                    <a:cubicBezTo>
                      <a:pt x="21982" y="428"/>
                      <a:pt x="18798" y="0"/>
                      <a:pt x="16061" y="0"/>
                    </a:cubicBezTo>
                    <a:close/>
                  </a:path>
                </a:pathLst>
              </a:custGeom>
              <a:solidFill>
                <a:srgbClr val="E4CD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47;p3"/>
              <p:cNvSpPr/>
              <p:nvPr/>
            </p:nvSpPr>
            <p:spPr>
              <a:xfrm rot="-1264419">
                <a:off x="58526" y="188637"/>
                <a:ext cx="1149510" cy="539344"/>
              </a:xfrm>
              <a:custGeom>
                <a:avLst/>
                <a:gdLst/>
                <a:ahLst/>
                <a:cxnLst/>
                <a:rect l="l" t="t" r="r" b="b"/>
                <a:pathLst>
                  <a:path w="34523" h="16198" extrusionOk="0">
                    <a:moveTo>
                      <a:pt x="21884" y="457"/>
                    </a:moveTo>
                    <a:cubicBezTo>
                      <a:pt x="25084" y="457"/>
                      <a:pt x="28696" y="1024"/>
                      <a:pt x="31696" y="2951"/>
                    </a:cubicBezTo>
                    <a:cubicBezTo>
                      <a:pt x="32242" y="3306"/>
                      <a:pt x="32693" y="3705"/>
                      <a:pt x="33033" y="4142"/>
                    </a:cubicBezTo>
                    <a:cubicBezTo>
                      <a:pt x="33721" y="5021"/>
                      <a:pt x="34283" y="6344"/>
                      <a:pt x="33068" y="7656"/>
                    </a:cubicBezTo>
                    <a:cubicBezTo>
                      <a:pt x="32463" y="8305"/>
                      <a:pt x="31613" y="8691"/>
                      <a:pt x="30675" y="8739"/>
                    </a:cubicBezTo>
                    <a:cubicBezTo>
                      <a:pt x="27238" y="8917"/>
                      <a:pt x="15785" y="9896"/>
                      <a:pt x="8510" y="15166"/>
                    </a:cubicBezTo>
                    <a:cubicBezTo>
                      <a:pt x="8771" y="14083"/>
                      <a:pt x="8378" y="12742"/>
                      <a:pt x="8223" y="12215"/>
                    </a:cubicBezTo>
                    <a:cubicBezTo>
                      <a:pt x="8031" y="11572"/>
                      <a:pt x="7691" y="10958"/>
                      <a:pt x="7358" y="10361"/>
                    </a:cubicBezTo>
                    <a:cubicBezTo>
                      <a:pt x="7306" y="10267"/>
                      <a:pt x="7254" y="10173"/>
                      <a:pt x="7205" y="10079"/>
                    </a:cubicBezTo>
                    <a:cubicBezTo>
                      <a:pt x="6406" y="8621"/>
                      <a:pt x="4355" y="7917"/>
                      <a:pt x="3747" y="7736"/>
                    </a:cubicBezTo>
                    <a:cubicBezTo>
                      <a:pt x="3302" y="7604"/>
                      <a:pt x="2789" y="7517"/>
                      <a:pt x="2275" y="7517"/>
                    </a:cubicBezTo>
                    <a:cubicBezTo>
                      <a:pt x="1962" y="7517"/>
                      <a:pt x="1653" y="7552"/>
                      <a:pt x="1361" y="7625"/>
                    </a:cubicBezTo>
                    <a:cubicBezTo>
                      <a:pt x="2646" y="6389"/>
                      <a:pt x="5479" y="4246"/>
                      <a:pt x="10997" y="2330"/>
                    </a:cubicBezTo>
                    <a:cubicBezTo>
                      <a:pt x="11027" y="2320"/>
                      <a:pt x="14191" y="1167"/>
                      <a:pt x="18315" y="677"/>
                    </a:cubicBezTo>
                    <a:cubicBezTo>
                      <a:pt x="19396" y="548"/>
                      <a:pt x="20607" y="457"/>
                      <a:pt x="21884" y="457"/>
                    </a:cubicBezTo>
                    <a:close/>
                    <a:moveTo>
                      <a:pt x="21869" y="1"/>
                    </a:moveTo>
                    <a:cubicBezTo>
                      <a:pt x="20574" y="1"/>
                      <a:pt x="19346" y="92"/>
                      <a:pt x="18249" y="222"/>
                    </a:cubicBezTo>
                    <a:cubicBezTo>
                      <a:pt x="14076" y="722"/>
                      <a:pt x="10872" y="1892"/>
                      <a:pt x="10840" y="1903"/>
                    </a:cubicBezTo>
                    <a:cubicBezTo>
                      <a:pt x="2358" y="4847"/>
                      <a:pt x="146" y="8267"/>
                      <a:pt x="57" y="8409"/>
                    </a:cubicBezTo>
                    <a:cubicBezTo>
                      <a:pt x="1" y="8500"/>
                      <a:pt x="15" y="8618"/>
                      <a:pt x="91" y="8694"/>
                    </a:cubicBezTo>
                    <a:lnTo>
                      <a:pt x="101" y="8704"/>
                    </a:lnTo>
                    <a:cubicBezTo>
                      <a:pt x="147" y="8747"/>
                      <a:pt x="205" y="8771"/>
                      <a:pt x="266" y="8771"/>
                    </a:cubicBezTo>
                    <a:cubicBezTo>
                      <a:pt x="270" y="8771"/>
                      <a:pt x="274" y="8771"/>
                      <a:pt x="278" y="8771"/>
                    </a:cubicBezTo>
                    <a:cubicBezTo>
                      <a:pt x="341" y="8767"/>
                      <a:pt x="403" y="8736"/>
                      <a:pt x="441" y="8683"/>
                    </a:cubicBezTo>
                    <a:cubicBezTo>
                      <a:pt x="843" y="8179"/>
                      <a:pt x="1546" y="7977"/>
                      <a:pt x="2289" y="7977"/>
                    </a:cubicBezTo>
                    <a:cubicBezTo>
                      <a:pt x="2736" y="7977"/>
                      <a:pt x="3196" y="8050"/>
                      <a:pt x="3615" y="8174"/>
                    </a:cubicBezTo>
                    <a:cubicBezTo>
                      <a:pt x="4785" y="8521"/>
                      <a:pt x="6236" y="9260"/>
                      <a:pt x="6802" y="10298"/>
                    </a:cubicBezTo>
                    <a:cubicBezTo>
                      <a:pt x="6854" y="10392"/>
                      <a:pt x="6906" y="10486"/>
                      <a:pt x="6962" y="10583"/>
                    </a:cubicBezTo>
                    <a:cubicBezTo>
                      <a:pt x="7278" y="11156"/>
                      <a:pt x="7608" y="11750"/>
                      <a:pt x="7785" y="12347"/>
                    </a:cubicBezTo>
                    <a:cubicBezTo>
                      <a:pt x="8295" y="14086"/>
                      <a:pt x="8260" y="15218"/>
                      <a:pt x="7673" y="15808"/>
                    </a:cubicBezTo>
                    <a:cubicBezTo>
                      <a:pt x="7590" y="15896"/>
                      <a:pt x="7587" y="16034"/>
                      <a:pt x="7667" y="16120"/>
                    </a:cubicBezTo>
                    <a:cubicBezTo>
                      <a:pt x="7712" y="16173"/>
                      <a:pt x="7774" y="16197"/>
                      <a:pt x="7837" y="16197"/>
                    </a:cubicBezTo>
                    <a:cubicBezTo>
                      <a:pt x="7885" y="16197"/>
                      <a:pt x="7938" y="16180"/>
                      <a:pt x="7979" y="16149"/>
                    </a:cubicBezTo>
                    <a:cubicBezTo>
                      <a:pt x="15076" y="10417"/>
                      <a:pt x="27162" y="9378"/>
                      <a:pt x="30700" y="9194"/>
                    </a:cubicBezTo>
                    <a:cubicBezTo>
                      <a:pt x="31755" y="9142"/>
                      <a:pt x="32717" y="8704"/>
                      <a:pt x="33401" y="7965"/>
                    </a:cubicBezTo>
                    <a:cubicBezTo>
                      <a:pt x="34522" y="6760"/>
                      <a:pt x="34519" y="5302"/>
                      <a:pt x="33394" y="3865"/>
                    </a:cubicBezTo>
                    <a:cubicBezTo>
                      <a:pt x="33019" y="3382"/>
                      <a:pt x="32533" y="2948"/>
                      <a:pt x="31943" y="2570"/>
                    </a:cubicBezTo>
                    <a:cubicBezTo>
                      <a:pt x="28850" y="582"/>
                      <a:pt x="25145" y="1"/>
                      <a:pt x="21869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" name="Google Shape;48;p3"/>
              <p:cNvSpPr/>
              <p:nvPr/>
            </p:nvSpPr>
            <p:spPr>
              <a:xfrm rot="-1264419">
                <a:off x="353836" y="255725"/>
                <a:ext cx="611931" cy="101056"/>
              </a:xfrm>
              <a:custGeom>
                <a:avLst/>
                <a:gdLst/>
                <a:ahLst/>
                <a:cxnLst/>
                <a:rect l="l" t="t" r="r" b="b"/>
                <a:pathLst>
                  <a:path w="18378" h="3035" extrusionOk="0">
                    <a:moveTo>
                      <a:pt x="11566" y="0"/>
                    </a:moveTo>
                    <a:cubicBezTo>
                      <a:pt x="10760" y="0"/>
                      <a:pt x="9953" y="44"/>
                      <a:pt x="9152" y="136"/>
                    </a:cubicBezTo>
                    <a:cubicBezTo>
                      <a:pt x="8086" y="258"/>
                      <a:pt x="7031" y="442"/>
                      <a:pt x="5993" y="692"/>
                    </a:cubicBezTo>
                    <a:cubicBezTo>
                      <a:pt x="4955" y="945"/>
                      <a:pt x="3931" y="1251"/>
                      <a:pt x="2927" y="1618"/>
                    </a:cubicBezTo>
                    <a:cubicBezTo>
                      <a:pt x="2635" y="1727"/>
                      <a:pt x="2348" y="1838"/>
                      <a:pt x="2059" y="1952"/>
                    </a:cubicBezTo>
                    <a:cubicBezTo>
                      <a:pt x="1723" y="2084"/>
                      <a:pt x="1389" y="2227"/>
                      <a:pt x="1059" y="2373"/>
                    </a:cubicBezTo>
                    <a:cubicBezTo>
                      <a:pt x="736" y="2514"/>
                      <a:pt x="417" y="2671"/>
                      <a:pt x="94" y="2813"/>
                    </a:cubicBezTo>
                    <a:cubicBezTo>
                      <a:pt x="39" y="2838"/>
                      <a:pt x="0" y="2886"/>
                      <a:pt x="24" y="2948"/>
                    </a:cubicBezTo>
                    <a:cubicBezTo>
                      <a:pt x="42" y="2987"/>
                      <a:pt x="73" y="3022"/>
                      <a:pt x="114" y="3032"/>
                    </a:cubicBezTo>
                    <a:cubicBezTo>
                      <a:pt x="123" y="3034"/>
                      <a:pt x="131" y="3034"/>
                      <a:pt x="140" y="3034"/>
                    </a:cubicBezTo>
                    <a:cubicBezTo>
                      <a:pt x="179" y="3034"/>
                      <a:pt x="216" y="3015"/>
                      <a:pt x="254" y="3001"/>
                    </a:cubicBezTo>
                    <a:cubicBezTo>
                      <a:pt x="358" y="2959"/>
                      <a:pt x="462" y="2910"/>
                      <a:pt x="569" y="2865"/>
                    </a:cubicBezTo>
                    <a:cubicBezTo>
                      <a:pt x="709" y="2810"/>
                      <a:pt x="848" y="2754"/>
                      <a:pt x="986" y="2698"/>
                    </a:cubicBezTo>
                    <a:cubicBezTo>
                      <a:pt x="1327" y="2567"/>
                      <a:pt x="1667" y="2435"/>
                      <a:pt x="2010" y="2313"/>
                    </a:cubicBezTo>
                    <a:cubicBezTo>
                      <a:pt x="2354" y="2188"/>
                      <a:pt x="2698" y="2067"/>
                      <a:pt x="3045" y="1956"/>
                    </a:cubicBezTo>
                    <a:cubicBezTo>
                      <a:pt x="4048" y="1629"/>
                      <a:pt x="5062" y="1341"/>
                      <a:pt x="6090" y="1108"/>
                    </a:cubicBezTo>
                    <a:cubicBezTo>
                      <a:pt x="7118" y="879"/>
                      <a:pt x="8156" y="702"/>
                      <a:pt x="9201" y="591"/>
                    </a:cubicBezTo>
                    <a:cubicBezTo>
                      <a:pt x="10049" y="487"/>
                      <a:pt x="10904" y="442"/>
                      <a:pt x="11761" y="442"/>
                    </a:cubicBezTo>
                    <a:cubicBezTo>
                      <a:pt x="11956" y="442"/>
                      <a:pt x="12151" y="444"/>
                      <a:pt x="12347" y="449"/>
                    </a:cubicBezTo>
                    <a:lnTo>
                      <a:pt x="12739" y="456"/>
                    </a:lnTo>
                    <a:lnTo>
                      <a:pt x="12937" y="459"/>
                    </a:lnTo>
                    <a:lnTo>
                      <a:pt x="13134" y="477"/>
                    </a:lnTo>
                    <a:lnTo>
                      <a:pt x="13919" y="532"/>
                    </a:lnTo>
                    <a:cubicBezTo>
                      <a:pt x="14180" y="560"/>
                      <a:pt x="14440" y="598"/>
                      <a:pt x="14701" y="629"/>
                    </a:cubicBezTo>
                    <a:cubicBezTo>
                      <a:pt x="14829" y="647"/>
                      <a:pt x="14961" y="657"/>
                      <a:pt x="15089" y="681"/>
                    </a:cubicBezTo>
                    <a:lnTo>
                      <a:pt x="15478" y="751"/>
                    </a:lnTo>
                    <a:cubicBezTo>
                      <a:pt x="15738" y="796"/>
                      <a:pt x="16003" y="844"/>
                      <a:pt x="16263" y="900"/>
                    </a:cubicBezTo>
                    <a:cubicBezTo>
                      <a:pt x="16613" y="977"/>
                      <a:pt x="16964" y="1063"/>
                      <a:pt x="17315" y="1160"/>
                    </a:cubicBezTo>
                    <a:cubicBezTo>
                      <a:pt x="17488" y="1209"/>
                      <a:pt x="17662" y="1261"/>
                      <a:pt x="17836" y="1313"/>
                    </a:cubicBezTo>
                    <a:cubicBezTo>
                      <a:pt x="17922" y="1341"/>
                      <a:pt x="18006" y="1368"/>
                      <a:pt x="18092" y="1397"/>
                    </a:cubicBezTo>
                    <a:cubicBezTo>
                      <a:pt x="18143" y="1414"/>
                      <a:pt x="18202" y="1444"/>
                      <a:pt x="18256" y="1444"/>
                    </a:cubicBezTo>
                    <a:cubicBezTo>
                      <a:pt x="18278" y="1444"/>
                      <a:pt x="18299" y="1439"/>
                      <a:pt x="18318" y="1428"/>
                    </a:cubicBezTo>
                    <a:cubicBezTo>
                      <a:pt x="18353" y="1407"/>
                      <a:pt x="18377" y="1365"/>
                      <a:pt x="18377" y="1323"/>
                    </a:cubicBezTo>
                    <a:cubicBezTo>
                      <a:pt x="18377" y="1278"/>
                      <a:pt x="18357" y="1237"/>
                      <a:pt x="18318" y="1216"/>
                    </a:cubicBezTo>
                    <a:cubicBezTo>
                      <a:pt x="18267" y="1188"/>
                      <a:pt x="18204" y="1174"/>
                      <a:pt x="18148" y="1153"/>
                    </a:cubicBezTo>
                    <a:cubicBezTo>
                      <a:pt x="18092" y="1129"/>
                      <a:pt x="18030" y="1108"/>
                      <a:pt x="17975" y="1088"/>
                    </a:cubicBezTo>
                    <a:cubicBezTo>
                      <a:pt x="17857" y="1043"/>
                      <a:pt x="17738" y="1001"/>
                      <a:pt x="17621" y="959"/>
                    </a:cubicBezTo>
                    <a:cubicBezTo>
                      <a:pt x="17280" y="844"/>
                      <a:pt x="16940" y="740"/>
                      <a:pt x="16592" y="647"/>
                    </a:cubicBezTo>
                    <a:cubicBezTo>
                      <a:pt x="16246" y="553"/>
                      <a:pt x="15898" y="469"/>
                      <a:pt x="15544" y="400"/>
                    </a:cubicBezTo>
                    <a:lnTo>
                      <a:pt x="15152" y="317"/>
                    </a:lnTo>
                    <a:cubicBezTo>
                      <a:pt x="15020" y="289"/>
                      <a:pt x="14888" y="272"/>
                      <a:pt x="14756" y="251"/>
                    </a:cubicBezTo>
                    <a:cubicBezTo>
                      <a:pt x="14493" y="213"/>
                      <a:pt x="14225" y="168"/>
                      <a:pt x="13961" y="136"/>
                    </a:cubicBezTo>
                    <a:lnTo>
                      <a:pt x="13159" y="60"/>
                    </a:lnTo>
                    <a:lnTo>
                      <a:pt x="12961" y="43"/>
                    </a:lnTo>
                    <a:lnTo>
                      <a:pt x="12759" y="32"/>
                    </a:lnTo>
                    <a:lnTo>
                      <a:pt x="12357" y="14"/>
                    </a:lnTo>
                    <a:cubicBezTo>
                      <a:pt x="12094" y="5"/>
                      <a:pt x="11830" y="0"/>
                      <a:pt x="1156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49;p3"/>
              <p:cNvSpPr/>
              <p:nvPr/>
            </p:nvSpPr>
            <p:spPr>
              <a:xfrm rot="-1264419">
                <a:off x="429431" y="366243"/>
                <a:ext cx="519665" cy="127461"/>
              </a:xfrm>
              <a:custGeom>
                <a:avLst/>
                <a:gdLst/>
                <a:ahLst/>
                <a:cxnLst/>
                <a:rect l="l" t="t" r="r" b="b"/>
                <a:pathLst>
                  <a:path w="15607" h="3828" extrusionOk="0">
                    <a:moveTo>
                      <a:pt x="11634" y="0"/>
                    </a:moveTo>
                    <a:lnTo>
                      <a:pt x="11003" y="21"/>
                    </a:lnTo>
                    <a:lnTo>
                      <a:pt x="10687" y="32"/>
                    </a:lnTo>
                    <a:lnTo>
                      <a:pt x="10371" y="53"/>
                    </a:lnTo>
                    <a:lnTo>
                      <a:pt x="9735" y="94"/>
                    </a:lnTo>
                    <a:cubicBezTo>
                      <a:pt x="9527" y="115"/>
                      <a:pt x="9315" y="143"/>
                      <a:pt x="9107" y="163"/>
                    </a:cubicBezTo>
                    <a:lnTo>
                      <a:pt x="8791" y="202"/>
                    </a:lnTo>
                    <a:lnTo>
                      <a:pt x="8479" y="247"/>
                    </a:lnTo>
                    <a:cubicBezTo>
                      <a:pt x="8270" y="282"/>
                      <a:pt x="8059" y="309"/>
                      <a:pt x="7851" y="348"/>
                    </a:cubicBezTo>
                    <a:lnTo>
                      <a:pt x="7229" y="466"/>
                    </a:lnTo>
                    <a:cubicBezTo>
                      <a:pt x="6399" y="646"/>
                      <a:pt x="5580" y="865"/>
                      <a:pt x="4777" y="1136"/>
                    </a:cubicBezTo>
                    <a:cubicBezTo>
                      <a:pt x="3979" y="1421"/>
                      <a:pt x="3194" y="1743"/>
                      <a:pt x="2444" y="2129"/>
                    </a:cubicBezTo>
                    <a:cubicBezTo>
                      <a:pt x="2066" y="2323"/>
                      <a:pt x="1694" y="2528"/>
                      <a:pt x="1333" y="2747"/>
                    </a:cubicBezTo>
                    <a:cubicBezTo>
                      <a:pt x="927" y="3004"/>
                      <a:pt x="531" y="3267"/>
                      <a:pt x="143" y="3552"/>
                    </a:cubicBezTo>
                    <a:cubicBezTo>
                      <a:pt x="90" y="3594"/>
                      <a:pt x="7" y="3625"/>
                      <a:pt x="4" y="3705"/>
                    </a:cubicBezTo>
                    <a:cubicBezTo>
                      <a:pt x="0" y="3757"/>
                      <a:pt x="40" y="3828"/>
                      <a:pt x="96" y="3828"/>
                    </a:cubicBezTo>
                    <a:cubicBezTo>
                      <a:pt x="100" y="3828"/>
                      <a:pt x="104" y="3827"/>
                      <a:pt x="108" y="3827"/>
                    </a:cubicBezTo>
                    <a:cubicBezTo>
                      <a:pt x="164" y="3817"/>
                      <a:pt x="209" y="3767"/>
                      <a:pt x="254" y="3737"/>
                    </a:cubicBezTo>
                    <a:cubicBezTo>
                      <a:pt x="302" y="3702"/>
                      <a:pt x="354" y="3663"/>
                      <a:pt x="410" y="3632"/>
                    </a:cubicBezTo>
                    <a:cubicBezTo>
                      <a:pt x="514" y="3562"/>
                      <a:pt x="619" y="3504"/>
                      <a:pt x="726" y="3437"/>
                    </a:cubicBezTo>
                    <a:cubicBezTo>
                      <a:pt x="927" y="3317"/>
                      <a:pt x="1128" y="3198"/>
                      <a:pt x="1333" y="3087"/>
                    </a:cubicBezTo>
                    <a:cubicBezTo>
                      <a:pt x="1747" y="2858"/>
                      <a:pt x="2170" y="2646"/>
                      <a:pt x="2598" y="2448"/>
                    </a:cubicBezTo>
                    <a:cubicBezTo>
                      <a:pt x="4104" y="1754"/>
                      <a:pt x="5697" y="1250"/>
                      <a:pt x="7322" y="913"/>
                    </a:cubicBezTo>
                    <a:cubicBezTo>
                      <a:pt x="8131" y="737"/>
                      <a:pt x="8955" y="622"/>
                      <a:pt x="9780" y="525"/>
                    </a:cubicBezTo>
                    <a:cubicBezTo>
                      <a:pt x="10607" y="442"/>
                      <a:pt x="11437" y="379"/>
                      <a:pt x="12270" y="365"/>
                    </a:cubicBezTo>
                    <a:cubicBezTo>
                      <a:pt x="12357" y="365"/>
                      <a:pt x="12440" y="362"/>
                      <a:pt x="12527" y="362"/>
                    </a:cubicBezTo>
                    <a:cubicBezTo>
                      <a:pt x="12702" y="359"/>
                      <a:pt x="12877" y="357"/>
                      <a:pt x="13051" y="357"/>
                    </a:cubicBezTo>
                    <a:cubicBezTo>
                      <a:pt x="13126" y="357"/>
                      <a:pt x="13200" y="357"/>
                      <a:pt x="13273" y="358"/>
                    </a:cubicBezTo>
                    <a:cubicBezTo>
                      <a:pt x="13523" y="358"/>
                      <a:pt x="13773" y="365"/>
                      <a:pt x="14023" y="372"/>
                    </a:cubicBezTo>
                    <a:cubicBezTo>
                      <a:pt x="14273" y="379"/>
                      <a:pt x="14523" y="386"/>
                      <a:pt x="14773" y="400"/>
                    </a:cubicBezTo>
                    <a:cubicBezTo>
                      <a:pt x="15017" y="410"/>
                      <a:pt x="15259" y="428"/>
                      <a:pt x="15506" y="442"/>
                    </a:cubicBezTo>
                    <a:cubicBezTo>
                      <a:pt x="15508" y="442"/>
                      <a:pt x="15510" y="442"/>
                      <a:pt x="15511" y="442"/>
                    </a:cubicBezTo>
                    <a:cubicBezTo>
                      <a:pt x="15561" y="442"/>
                      <a:pt x="15597" y="399"/>
                      <a:pt x="15600" y="354"/>
                    </a:cubicBezTo>
                    <a:cubicBezTo>
                      <a:pt x="15607" y="275"/>
                      <a:pt x="15517" y="268"/>
                      <a:pt x="15458" y="261"/>
                    </a:cubicBezTo>
                    <a:cubicBezTo>
                      <a:pt x="15381" y="250"/>
                      <a:pt x="15305" y="240"/>
                      <a:pt x="15225" y="229"/>
                    </a:cubicBezTo>
                    <a:cubicBezTo>
                      <a:pt x="14982" y="198"/>
                      <a:pt x="14735" y="167"/>
                      <a:pt x="14488" y="143"/>
                    </a:cubicBezTo>
                    <a:cubicBezTo>
                      <a:pt x="14246" y="118"/>
                      <a:pt x="13999" y="94"/>
                      <a:pt x="13753" y="77"/>
                    </a:cubicBezTo>
                    <a:cubicBezTo>
                      <a:pt x="13506" y="59"/>
                      <a:pt x="13256" y="42"/>
                      <a:pt x="13009" y="32"/>
                    </a:cubicBezTo>
                    <a:cubicBezTo>
                      <a:pt x="12764" y="21"/>
                      <a:pt x="12517" y="14"/>
                      <a:pt x="12270" y="11"/>
                    </a:cubicBezTo>
                    <a:cubicBezTo>
                      <a:pt x="12059" y="8"/>
                      <a:pt x="11847" y="0"/>
                      <a:pt x="11634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" name="Google Shape;50;p3"/>
              <p:cNvSpPr/>
              <p:nvPr/>
            </p:nvSpPr>
            <p:spPr>
              <a:xfrm rot="-1264419">
                <a:off x="122639" y="593557"/>
                <a:ext cx="308929" cy="293013"/>
              </a:xfrm>
              <a:custGeom>
                <a:avLst/>
                <a:gdLst/>
                <a:ahLst/>
                <a:cxnLst/>
                <a:rect l="l" t="t" r="r" b="b"/>
                <a:pathLst>
                  <a:path w="9278" h="8800" extrusionOk="0">
                    <a:moveTo>
                      <a:pt x="2686" y="0"/>
                    </a:moveTo>
                    <a:cubicBezTo>
                      <a:pt x="1604" y="0"/>
                      <a:pt x="545" y="402"/>
                      <a:pt x="299" y="1615"/>
                    </a:cubicBezTo>
                    <a:cubicBezTo>
                      <a:pt x="132" y="2431"/>
                      <a:pt x="0" y="3147"/>
                      <a:pt x="180" y="3980"/>
                    </a:cubicBezTo>
                    <a:cubicBezTo>
                      <a:pt x="371" y="4876"/>
                      <a:pt x="823" y="5712"/>
                      <a:pt x="1274" y="6476"/>
                    </a:cubicBezTo>
                    <a:cubicBezTo>
                      <a:pt x="1659" y="7136"/>
                      <a:pt x="2333" y="7657"/>
                      <a:pt x="3003" y="7993"/>
                    </a:cubicBezTo>
                    <a:cubicBezTo>
                      <a:pt x="4002" y="8498"/>
                      <a:pt x="5034" y="8799"/>
                      <a:pt x="6140" y="8799"/>
                    </a:cubicBezTo>
                    <a:cubicBezTo>
                      <a:pt x="6237" y="8799"/>
                      <a:pt x="6335" y="8797"/>
                      <a:pt x="6433" y="8792"/>
                    </a:cubicBezTo>
                    <a:cubicBezTo>
                      <a:pt x="6791" y="8775"/>
                      <a:pt x="7152" y="8757"/>
                      <a:pt x="7492" y="8653"/>
                    </a:cubicBezTo>
                    <a:cubicBezTo>
                      <a:pt x="9277" y="8112"/>
                      <a:pt x="8795" y="5855"/>
                      <a:pt x="8405" y="4532"/>
                    </a:cubicBezTo>
                    <a:cubicBezTo>
                      <a:pt x="8194" y="3809"/>
                      <a:pt x="7766" y="3101"/>
                      <a:pt x="7406" y="2439"/>
                    </a:cubicBezTo>
                    <a:cubicBezTo>
                      <a:pt x="6787" y="1314"/>
                      <a:pt x="5277" y="560"/>
                      <a:pt x="4083" y="205"/>
                    </a:cubicBezTo>
                    <a:cubicBezTo>
                      <a:pt x="3660" y="81"/>
                      <a:pt x="3171" y="0"/>
                      <a:pt x="2686" y="0"/>
                    </a:cubicBezTo>
                    <a:close/>
                  </a:path>
                </a:pathLst>
              </a:custGeom>
              <a:solidFill>
                <a:srgbClr val="FFF7C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" name="Google Shape;51;p3"/>
              <p:cNvSpPr/>
              <p:nvPr/>
            </p:nvSpPr>
            <p:spPr>
              <a:xfrm rot="-1264419">
                <a:off x="115289" y="586871"/>
                <a:ext cx="319118" cy="308196"/>
              </a:xfrm>
              <a:custGeom>
                <a:avLst/>
                <a:gdLst/>
                <a:ahLst/>
                <a:cxnLst/>
                <a:rect l="l" t="t" r="r" b="b"/>
                <a:pathLst>
                  <a:path w="9584" h="9256" extrusionOk="0">
                    <a:moveTo>
                      <a:pt x="2903" y="453"/>
                    </a:moveTo>
                    <a:cubicBezTo>
                      <a:pt x="3375" y="453"/>
                      <a:pt x="3848" y="535"/>
                      <a:pt x="4243" y="652"/>
                    </a:cubicBezTo>
                    <a:cubicBezTo>
                      <a:pt x="5413" y="999"/>
                      <a:pt x="6864" y="1738"/>
                      <a:pt x="7430" y="2776"/>
                    </a:cubicBezTo>
                    <a:cubicBezTo>
                      <a:pt x="7482" y="2870"/>
                      <a:pt x="7534" y="2967"/>
                      <a:pt x="7590" y="3065"/>
                    </a:cubicBezTo>
                    <a:cubicBezTo>
                      <a:pt x="7906" y="3637"/>
                      <a:pt x="8236" y="4231"/>
                      <a:pt x="8413" y="4825"/>
                    </a:cubicBezTo>
                    <a:cubicBezTo>
                      <a:pt x="9069" y="7054"/>
                      <a:pt x="8822" y="8307"/>
                      <a:pt x="7652" y="8661"/>
                    </a:cubicBezTo>
                    <a:cubicBezTo>
                      <a:pt x="7337" y="8758"/>
                      <a:pt x="6986" y="8776"/>
                      <a:pt x="6646" y="8790"/>
                    </a:cubicBezTo>
                    <a:cubicBezTo>
                      <a:pt x="6549" y="8795"/>
                      <a:pt x="6452" y="8797"/>
                      <a:pt x="6356" y="8797"/>
                    </a:cubicBezTo>
                    <a:cubicBezTo>
                      <a:pt x="5365" y="8797"/>
                      <a:pt x="4370" y="8541"/>
                      <a:pt x="3333" y="8015"/>
                    </a:cubicBezTo>
                    <a:cubicBezTo>
                      <a:pt x="2604" y="7648"/>
                      <a:pt x="2021" y="7140"/>
                      <a:pt x="1698" y="6589"/>
                    </a:cubicBezTo>
                    <a:cubicBezTo>
                      <a:pt x="1250" y="5832"/>
                      <a:pt x="813" y="5012"/>
                      <a:pt x="629" y="4158"/>
                    </a:cubicBezTo>
                    <a:cubicBezTo>
                      <a:pt x="465" y="3398"/>
                      <a:pt x="573" y="2738"/>
                      <a:pt x="747" y="1887"/>
                    </a:cubicBezTo>
                    <a:cubicBezTo>
                      <a:pt x="847" y="1398"/>
                      <a:pt x="1101" y="1030"/>
                      <a:pt x="1500" y="787"/>
                    </a:cubicBezTo>
                    <a:cubicBezTo>
                      <a:pt x="1902" y="545"/>
                      <a:pt x="2402" y="453"/>
                      <a:pt x="2903" y="453"/>
                    </a:cubicBezTo>
                    <a:close/>
                    <a:moveTo>
                      <a:pt x="2910" y="0"/>
                    </a:moveTo>
                    <a:cubicBezTo>
                      <a:pt x="2331" y="0"/>
                      <a:pt x="1746" y="109"/>
                      <a:pt x="1268" y="395"/>
                    </a:cubicBezTo>
                    <a:cubicBezTo>
                      <a:pt x="750" y="707"/>
                      <a:pt x="427" y="1176"/>
                      <a:pt x="299" y="1797"/>
                    </a:cubicBezTo>
                    <a:cubicBezTo>
                      <a:pt x="115" y="2703"/>
                      <a:pt x="0" y="3408"/>
                      <a:pt x="180" y="4255"/>
                    </a:cubicBezTo>
                    <a:cubicBezTo>
                      <a:pt x="379" y="5172"/>
                      <a:pt x="837" y="6029"/>
                      <a:pt x="1302" y="6821"/>
                    </a:cubicBezTo>
                    <a:cubicBezTo>
                      <a:pt x="1674" y="7446"/>
                      <a:pt x="2319" y="8019"/>
                      <a:pt x="3128" y="8425"/>
                    </a:cubicBezTo>
                    <a:cubicBezTo>
                      <a:pt x="4233" y="8981"/>
                      <a:pt x="5295" y="9255"/>
                      <a:pt x="6361" y="9255"/>
                    </a:cubicBezTo>
                    <a:cubicBezTo>
                      <a:pt x="6462" y="9255"/>
                      <a:pt x="6566" y="9252"/>
                      <a:pt x="6670" y="9248"/>
                    </a:cubicBezTo>
                    <a:cubicBezTo>
                      <a:pt x="7034" y="9231"/>
                      <a:pt x="7413" y="9210"/>
                      <a:pt x="7784" y="9098"/>
                    </a:cubicBezTo>
                    <a:cubicBezTo>
                      <a:pt x="9226" y="8661"/>
                      <a:pt x="9583" y="7182"/>
                      <a:pt x="8851" y="4693"/>
                    </a:cubicBezTo>
                    <a:cubicBezTo>
                      <a:pt x="8659" y="4050"/>
                      <a:pt x="8319" y="3436"/>
                      <a:pt x="7989" y="2842"/>
                    </a:cubicBezTo>
                    <a:cubicBezTo>
                      <a:pt x="7937" y="2745"/>
                      <a:pt x="7882" y="2651"/>
                      <a:pt x="7833" y="2557"/>
                    </a:cubicBezTo>
                    <a:cubicBezTo>
                      <a:pt x="7034" y="1096"/>
                      <a:pt x="4983" y="395"/>
                      <a:pt x="4375" y="214"/>
                    </a:cubicBezTo>
                    <a:cubicBezTo>
                      <a:pt x="3945" y="88"/>
                      <a:pt x="3430" y="0"/>
                      <a:pt x="291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" name="Google Shape;52;p3"/>
              <p:cNvSpPr/>
              <p:nvPr/>
            </p:nvSpPr>
            <p:spPr>
              <a:xfrm>
                <a:off x="108097" y="165507"/>
                <a:ext cx="137328" cy="132816"/>
              </a:xfrm>
              <a:custGeom>
                <a:avLst/>
                <a:gdLst/>
                <a:ahLst/>
                <a:cxnLst/>
                <a:rect l="l" t="t" r="r" b="b"/>
                <a:pathLst>
                  <a:path w="2435" h="2355" extrusionOk="0">
                    <a:moveTo>
                      <a:pt x="1219" y="0"/>
                    </a:moveTo>
                    <a:cubicBezTo>
                      <a:pt x="1140" y="0"/>
                      <a:pt x="1060" y="40"/>
                      <a:pt x="1015" y="120"/>
                    </a:cubicBezTo>
                    <a:lnTo>
                      <a:pt x="747" y="613"/>
                    </a:lnTo>
                    <a:cubicBezTo>
                      <a:pt x="726" y="651"/>
                      <a:pt x="691" y="683"/>
                      <a:pt x="653" y="707"/>
                    </a:cubicBezTo>
                    <a:lnTo>
                      <a:pt x="161" y="974"/>
                    </a:lnTo>
                    <a:cubicBezTo>
                      <a:pt x="1" y="1061"/>
                      <a:pt x="1" y="1293"/>
                      <a:pt x="161" y="1380"/>
                    </a:cubicBezTo>
                    <a:lnTo>
                      <a:pt x="653" y="1651"/>
                    </a:lnTo>
                    <a:cubicBezTo>
                      <a:pt x="691" y="1672"/>
                      <a:pt x="726" y="1703"/>
                      <a:pt x="747" y="1741"/>
                    </a:cubicBezTo>
                    <a:lnTo>
                      <a:pt x="1015" y="2234"/>
                    </a:lnTo>
                    <a:cubicBezTo>
                      <a:pt x="1060" y="2314"/>
                      <a:pt x="1140" y="2354"/>
                      <a:pt x="1219" y="2354"/>
                    </a:cubicBezTo>
                    <a:cubicBezTo>
                      <a:pt x="1298" y="2354"/>
                      <a:pt x="1377" y="2314"/>
                      <a:pt x="1421" y="2234"/>
                    </a:cubicBezTo>
                    <a:lnTo>
                      <a:pt x="1691" y="1741"/>
                    </a:lnTo>
                    <a:cubicBezTo>
                      <a:pt x="1712" y="1703"/>
                      <a:pt x="1744" y="1672"/>
                      <a:pt x="1782" y="1651"/>
                    </a:cubicBezTo>
                    <a:lnTo>
                      <a:pt x="2275" y="1380"/>
                    </a:lnTo>
                    <a:cubicBezTo>
                      <a:pt x="2435" y="1293"/>
                      <a:pt x="2435" y="1061"/>
                      <a:pt x="2275" y="974"/>
                    </a:cubicBezTo>
                    <a:lnTo>
                      <a:pt x="1782" y="707"/>
                    </a:lnTo>
                    <a:cubicBezTo>
                      <a:pt x="1744" y="683"/>
                      <a:pt x="1712" y="651"/>
                      <a:pt x="1691" y="613"/>
                    </a:cubicBezTo>
                    <a:lnTo>
                      <a:pt x="1421" y="120"/>
                    </a:lnTo>
                    <a:cubicBezTo>
                      <a:pt x="1377" y="40"/>
                      <a:pt x="1298" y="0"/>
                      <a:pt x="1219" y="0"/>
                    </a:cubicBezTo>
                    <a:close/>
                  </a:path>
                </a:pathLst>
              </a:custGeom>
              <a:solidFill>
                <a:srgbClr val="FFF7C4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" name="Google Shape;53;p3"/>
              <p:cNvSpPr/>
              <p:nvPr/>
            </p:nvSpPr>
            <p:spPr>
              <a:xfrm>
                <a:off x="277123" y="100480"/>
                <a:ext cx="77208" cy="74670"/>
              </a:xfrm>
              <a:custGeom>
                <a:avLst/>
                <a:gdLst/>
                <a:ahLst/>
                <a:cxnLst/>
                <a:rect l="l" t="t" r="r" b="b"/>
                <a:pathLst>
                  <a:path w="1369" h="1324" extrusionOk="0">
                    <a:moveTo>
                      <a:pt x="684" y="0"/>
                    </a:moveTo>
                    <a:cubicBezTo>
                      <a:pt x="639" y="0"/>
                      <a:pt x="594" y="23"/>
                      <a:pt x="569" y="68"/>
                    </a:cubicBezTo>
                    <a:lnTo>
                      <a:pt x="420" y="346"/>
                    </a:lnTo>
                    <a:cubicBezTo>
                      <a:pt x="406" y="367"/>
                      <a:pt x="389" y="384"/>
                      <a:pt x="368" y="394"/>
                    </a:cubicBezTo>
                    <a:lnTo>
                      <a:pt x="90" y="547"/>
                    </a:lnTo>
                    <a:cubicBezTo>
                      <a:pt x="0" y="596"/>
                      <a:pt x="0" y="724"/>
                      <a:pt x="90" y="777"/>
                    </a:cubicBezTo>
                    <a:lnTo>
                      <a:pt x="368" y="926"/>
                    </a:lnTo>
                    <a:cubicBezTo>
                      <a:pt x="389" y="940"/>
                      <a:pt x="406" y="957"/>
                      <a:pt x="420" y="977"/>
                    </a:cubicBezTo>
                    <a:lnTo>
                      <a:pt x="569" y="1256"/>
                    </a:lnTo>
                    <a:cubicBezTo>
                      <a:pt x="594" y="1301"/>
                      <a:pt x="639" y="1323"/>
                      <a:pt x="684" y="1323"/>
                    </a:cubicBezTo>
                    <a:cubicBezTo>
                      <a:pt x="729" y="1323"/>
                      <a:pt x="774" y="1301"/>
                      <a:pt x="798" y="1256"/>
                    </a:cubicBezTo>
                    <a:lnTo>
                      <a:pt x="948" y="977"/>
                    </a:lnTo>
                    <a:cubicBezTo>
                      <a:pt x="962" y="957"/>
                      <a:pt x="979" y="940"/>
                      <a:pt x="1000" y="926"/>
                    </a:cubicBezTo>
                    <a:lnTo>
                      <a:pt x="1278" y="777"/>
                    </a:lnTo>
                    <a:cubicBezTo>
                      <a:pt x="1368" y="724"/>
                      <a:pt x="1368" y="596"/>
                      <a:pt x="1278" y="547"/>
                    </a:cubicBezTo>
                    <a:lnTo>
                      <a:pt x="1000" y="394"/>
                    </a:lnTo>
                    <a:cubicBezTo>
                      <a:pt x="979" y="384"/>
                      <a:pt x="962" y="367"/>
                      <a:pt x="948" y="346"/>
                    </a:cubicBezTo>
                    <a:lnTo>
                      <a:pt x="798" y="68"/>
                    </a:lnTo>
                    <a:cubicBezTo>
                      <a:pt x="774" y="23"/>
                      <a:pt x="729" y="0"/>
                      <a:pt x="684" y="0"/>
                    </a:cubicBezTo>
                    <a:close/>
                  </a:path>
                </a:pathLst>
              </a:custGeom>
              <a:solidFill>
                <a:srgbClr val="FFF7C4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4" name="Google Shape;54;p3"/>
            <p:cNvSpPr/>
            <p:nvPr/>
          </p:nvSpPr>
          <p:spPr>
            <a:xfrm rot="-1264419">
              <a:off x="283152" y="875141"/>
              <a:ext cx="2797" cy="3296"/>
            </a:xfrm>
            <a:custGeom>
              <a:avLst/>
              <a:gdLst/>
              <a:ahLst/>
              <a:cxnLst/>
              <a:rect l="l" t="t" r="r" b="b"/>
              <a:pathLst>
                <a:path w="84" h="99" extrusionOk="0">
                  <a:moveTo>
                    <a:pt x="83" y="1"/>
                  </a:moveTo>
                  <a:lnTo>
                    <a:pt x="0" y="84"/>
                  </a:lnTo>
                  <a:lnTo>
                    <a:pt x="14" y="98"/>
                  </a:lnTo>
                  <a:cubicBezTo>
                    <a:pt x="35" y="63"/>
                    <a:pt x="59" y="33"/>
                    <a:pt x="83" y="1"/>
                  </a:cubicBez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3"/>
            <p:cNvSpPr/>
            <p:nvPr/>
          </p:nvSpPr>
          <p:spPr>
            <a:xfrm rot="-1264419">
              <a:off x="282863" y="861996"/>
              <a:ext cx="11388" cy="11121"/>
            </a:xfrm>
            <a:custGeom>
              <a:avLst/>
              <a:gdLst/>
              <a:ahLst/>
              <a:cxnLst/>
              <a:rect l="l" t="t" r="r" b="b"/>
              <a:pathLst>
                <a:path w="342" h="334" extrusionOk="0">
                  <a:moveTo>
                    <a:pt x="341" y="1"/>
                  </a:moveTo>
                  <a:lnTo>
                    <a:pt x="341" y="1"/>
                  </a:lnTo>
                  <a:cubicBezTo>
                    <a:pt x="213" y="98"/>
                    <a:pt x="98" y="206"/>
                    <a:pt x="0" y="334"/>
                  </a:cubicBezTo>
                  <a:cubicBezTo>
                    <a:pt x="70" y="265"/>
                    <a:pt x="181" y="150"/>
                    <a:pt x="341" y="1"/>
                  </a:cubicBez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3"/>
            <p:cNvSpPr/>
            <p:nvPr/>
          </p:nvSpPr>
          <p:spPr>
            <a:xfrm rot="-1264419">
              <a:off x="220337" y="753014"/>
              <a:ext cx="22709" cy="22675"/>
            </a:xfrm>
            <a:custGeom>
              <a:avLst/>
              <a:gdLst/>
              <a:ahLst/>
              <a:cxnLst/>
              <a:rect l="l" t="t" r="r" b="b"/>
              <a:pathLst>
                <a:path w="682" h="681" extrusionOk="0">
                  <a:moveTo>
                    <a:pt x="341" y="1"/>
                  </a:moveTo>
                  <a:cubicBezTo>
                    <a:pt x="154" y="1"/>
                    <a:pt x="0" y="153"/>
                    <a:pt x="0" y="341"/>
                  </a:cubicBezTo>
                  <a:cubicBezTo>
                    <a:pt x="0" y="528"/>
                    <a:pt x="154" y="681"/>
                    <a:pt x="341" y="681"/>
                  </a:cubicBezTo>
                  <a:cubicBezTo>
                    <a:pt x="529" y="681"/>
                    <a:pt x="681" y="528"/>
                    <a:pt x="681" y="341"/>
                  </a:cubicBezTo>
                  <a:cubicBezTo>
                    <a:pt x="681" y="153"/>
                    <a:pt x="529" y="1"/>
                    <a:pt x="34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3"/>
            <p:cNvSpPr/>
            <p:nvPr/>
          </p:nvSpPr>
          <p:spPr>
            <a:xfrm rot="-1264419">
              <a:off x="221198" y="714787"/>
              <a:ext cx="22709" cy="22675"/>
            </a:xfrm>
            <a:custGeom>
              <a:avLst/>
              <a:gdLst/>
              <a:ahLst/>
              <a:cxnLst/>
              <a:rect l="l" t="t" r="r" b="b"/>
              <a:pathLst>
                <a:path w="682" h="681" extrusionOk="0">
                  <a:moveTo>
                    <a:pt x="342" y="1"/>
                  </a:moveTo>
                  <a:cubicBezTo>
                    <a:pt x="154" y="1"/>
                    <a:pt x="1" y="153"/>
                    <a:pt x="1" y="340"/>
                  </a:cubicBezTo>
                  <a:cubicBezTo>
                    <a:pt x="1" y="528"/>
                    <a:pt x="154" y="680"/>
                    <a:pt x="342" y="680"/>
                  </a:cubicBezTo>
                  <a:cubicBezTo>
                    <a:pt x="529" y="680"/>
                    <a:pt x="682" y="528"/>
                    <a:pt x="682" y="340"/>
                  </a:cubicBezTo>
                  <a:cubicBezTo>
                    <a:pt x="682" y="153"/>
                    <a:pt x="529" y="1"/>
                    <a:pt x="34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3"/>
            <p:cNvSpPr/>
            <p:nvPr/>
          </p:nvSpPr>
          <p:spPr>
            <a:xfrm rot="-1264419">
              <a:off x="264834" y="769062"/>
              <a:ext cx="22675" cy="22808"/>
            </a:xfrm>
            <a:custGeom>
              <a:avLst/>
              <a:gdLst/>
              <a:ahLst/>
              <a:cxnLst/>
              <a:rect l="l" t="t" r="r" b="b"/>
              <a:pathLst>
                <a:path w="681" h="685" extrusionOk="0">
                  <a:moveTo>
                    <a:pt x="341" y="1"/>
                  </a:moveTo>
                  <a:cubicBezTo>
                    <a:pt x="153" y="1"/>
                    <a:pt x="1" y="154"/>
                    <a:pt x="1" y="345"/>
                  </a:cubicBezTo>
                  <a:cubicBezTo>
                    <a:pt x="1" y="532"/>
                    <a:pt x="153" y="685"/>
                    <a:pt x="341" y="685"/>
                  </a:cubicBezTo>
                  <a:cubicBezTo>
                    <a:pt x="528" y="685"/>
                    <a:pt x="681" y="532"/>
                    <a:pt x="681" y="345"/>
                  </a:cubicBezTo>
                  <a:cubicBezTo>
                    <a:pt x="681" y="154"/>
                    <a:pt x="528" y="1"/>
                    <a:pt x="34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3"/>
            <p:cNvSpPr/>
            <p:nvPr/>
          </p:nvSpPr>
          <p:spPr>
            <a:xfrm rot="-1264419">
              <a:off x="306737" y="753776"/>
              <a:ext cx="22808" cy="22675"/>
            </a:xfrm>
            <a:custGeom>
              <a:avLst/>
              <a:gdLst/>
              <a:ahLst/>
              <a:cxnLst/>
              <a:rect l="l" t="t" r="r" b="b"/>
              <a:pathLst>
                <a:path w="685" h="681" extrusionOk="0">
                  <a:moveTo>
                    <a:pt x="345" y="0"/>
                  </a:moveTo>
                  <a:cubicBezTo>
                    <a:pt x="153" y="0"/>
                    <a:pt x="1" y="153"/>
                    <a:pt x="1" y="341"/>
                  </a:cubicBezTo>
                  <a:cubicBezTo>
                    <a:pt x="1" y="528"/>
                    <a:pt x="153" y="681"/>
                    <a:pt x="345" y="681"/>
                  </a:cubicBezTo>
                  <a:cubicBezTo>
                    <a:pt x="532" y="681"/>
                    <a:pt x="685" y="528"/>
                    <a:pt x="685" y="341"/>
                  </a:cubicBezTo>
                  <a:cubicBezTo>
                    <a:pt x="685" y="153"/>
                    <a:pt x="532" y="0"/>
                    <a:pt x="34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3"/>
            <p:cNvSpPr/>
            <p:nvPr/>
          </p:nvSpPr>
          <p:spPr>
            <a:xfrm rot="-1264419">
              <a:off x="268942" y="703953"/>
              <a:ext cx="22709" cy="22675"/>
            </a:xfrm>
            <a:custGeom>
              <a:avLst/>
              <a:gdLst/>
              <a:ahLst/>
              <a:cxnLst/>
              <a:rect l="l" t="t" r="r" b="b"/>
              <a:pathLst>
                <a:path w="682" h="681" extrusionOk="0">
                  <a:moveTo>
                    <a:pt x="341" y="0"/>
                  </a:moveTo>
                  <a:cubicBezTo>
                    <a:pt x="153" y="0"/>
                    <a:pt x="1" y="153"/>
                    <a:pt x="1" y="340"/>
                  </a:cubicBezTo>
                  <a:cubicBezTo>
                    <a:pt x="1" y="528"/>
                    <a:pt x="153" y="680"/>
                    <a:pt x="341" y="680"/>
                  </a:cubicBezTo>
                  <a:cubicBezTo>
                    <a:pt x="528" y="680"/>
                    <a:pt x="681" y="528"/>
                    <a:pt x="681" y="340"/>
                  </a:cubicBezTo>
                  <a:cubicBezTo>
                    <a:pt x="681" y="153"/>
                    <a:pt x="528" y="0"/>
                    <a:pt x="34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bg>
      <p:bgPr>
        <a:solidFill>
          <a:schemeClr val="dk1"/>
        </a:solid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4"/>
          <p:cNvSpPr txBox="1">
            <a:spLocks noGrp="1"/>
          </p:cNvSpPr>
          <p:nvPr>
            <p:ph type="title"/>
          </p:nvPr>
        </p:nvSpPr>
        <p:spPr>
          <a:xfrm>
            <a:off x="720000" y="505101"/>
            <a:ext cx="74139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 sz="40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4"/>
          <p:cNvSpPr txBox="1">
            <a:spLocks noGrp="1"/>
          </p:cNvSpPr>
          <p:nvPr>
            <p:ph type="body" idx="1"/>
          </p:nvPr>
        </p:nvSpPr>
        <p:spPr>
          <a:xfrm>
            <a:off x="720000" y="1215752"/>
            <a:ext cx="77040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AutoNum type="arabicPeriod"/>
              <a:defRPr sz="1250">
                <a:solidFill>
                  <a:srgbClr val="434343"/>
                </a:solidFill>
              </a:defRPr>
            </a:lvl1pPr>
            <a:lvl2pPr marL="914400" lvl="1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2pPr>
            <a:lvl3pPr marL="1371600" lvl="2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3pPr>
            <a:lvl4pPr marL="1828800" lvl="3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4pPr>
            <a:lvl5pPr marL="2286000" lvl="4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5pPr>
            <a:lvl6pPr marL="2743200" lvl="5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6pPr>
            <a:lvl7pPr marL="3200400" lvl="6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7pPr>
            <a:lvl8pPr marL="3657600" lvl="7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8pPr>
            <a:lvl9pPr marL="4114800" lvl="8" indent="-30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64" name="Google Shape;64;p4"/>
          <p:cNvSpPr/>
          <p:nvPr/>
        </p:nvSpPr>
        <p:spPr>
          <a:xfrm>
            <a:off x="8079284" y="4904282"/>
            <a:ext cx="137328" cy="132816"/>
          </a:xfrm>
          <a:custGeom>
            <a:avLst/>
            <a:gdLst/>
            <a:ahLst/>
            <a:cxnLst/>
            <a:rect l="l" t="t" r="r" b="b"/>
            <a:pathLst>
              <a:path w="2435" h="2355" extrusionOk="0">
                <a:moveTo>
                  <a:pt x="1219" y="0"/>
                </a:moveTo>
                <a:cubicBezTo>
                  <a:pt x="1140" y="0"/>
                  <a:pt x="1060" y="40"/>
                  <a:pt x="1015" y="120"/>
                </a:cubicBezTo>
                <a:lnTo>
                  <a:pt x="747" y="613"/>
                </a:lnTo>
                <a:cubicBezTo>
                  <a:pt x="726" y="651"/>
                  <a:pt x="691" y="683"/>
                  <a:pt x="653" y="707"/>
                </a:cubicBezTo>
                <a:lnTo>
                  <a:pt x="161" y="974"/>
                </a:lnTo>
                <a:cubicBezTo>
                  <a:pt x="1" y="1061"/>
                  <a:pt x="1" y="1293"/>
                  <a:pt x="161" y="1380"/>
                </a:cubicBezTo>
                <a:lnTo>
                  <a:pt x="653" y="1651"/>
                </a:lnTo>
                <a:cubicBezTo>
                  <a:pt x="691" y="1672"/>
                  <a:pt x="726" y="1703"/>
                  <a:pt x="747" y="1741"/>
                </a:cubicBezTo>
                <a:lnTo>
                  <a:pt x="1015" y="2234"/>
                </a:lnTo>
                <a:cubicBezTo>
                  <a:pt x="1060" y="2314"/>
                  <a:pt x="1140" y="2354"/>
                  <a:pt x="1219" y="2354"/>
                </a:cubicBezTo>
                <a:cubicBezTo>
                  <a:pt x="1298" y="2354"/>
                  <a:pt x="1377" y="2314"/>
                  <a:pt x="1421" y="2234"/>
                </a:cubicBezTo>
                <a:lnTo>
                  <a:pt x="1691" y="1741"/>
                </a:lnTo>
                <a:cubicBezTo>
                  <a:pt x="1712" y="1703"/>
                  <a:pt x="1744" y="1672"/>
                  <a:pt x="1782" y="1651"/>
                </a:cubicBezTo>
                <a:lnTo>
                  <a:pt x="2275" y="1380"/>
                </a:lnTo>
                <a:cubicBezTo>
                  <a:pt x="2435" y="1293"/>
                  <a:pt x="2435" y="1061"/>
                  <a:pt x="2275" y="974"/>
                </a:cubicBezTo>
                <a:lnTo>
                  <a:pt x="1782" y="707"/>
                </a:lnTo>
                <a:cubicBezTo>
                  <a:pt x="1744" y="683"/>
                  <a:pt x="1712" y="651"/>
                  <a:pt x="1691" y="613"/>
                </a:cubicBezTo>
                <a:lnTo>
                  <a:pt x="1421" y="120"/>
                </a:lnTo>
                <a:cubicBezTo>
                  <a:pt x="1377" y="40"/>
                  <a:pt x="1298" y="0"/>
                  <a:pt x="1219" y="0"/>
                </a:cubicBezTo>
                <a:close/>
              </a:path>
            </a:pathLst>
          </a:custGeom>
          <a:solidFill>
            <a:srgbClr val="FFF7C4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4"/>
          <p:cNvSpPr/>
          <p:nvPr/>
        </p:nvSpPr>
        <p:spPr>
          <a:xfrm>
            <a:off x="8248310" y="4839255"/>
            <a:ext cx="77208" cy="74670"/>
          </a:xfrm>
          <a:custGeom>
            <a:avLst/>
            <a:gdLst/>
            <a:ahLst/>
            <a:cxnLst/>
            <a:rect l="l" t="t" r="r" b="b"/>
            <a:pathLst>
              <a:path w="1369" h="1324" extrusionOk="0">
                <a:moveTo>
                  <a:pt x="684" y="0"/>
                </a:moveTo>
                <a:cubicBezTo>
                  <a:pt x="639" y="0"/>
                  <a:pt x="594" y="23"/>
                  <a:pt x="569" y="68"/>
                </a:cubicBezTo>
                <a:lnTo>
                  <a:pt x="420" y="346"/>
                </a:lnTo>
                <a:cubicBezTo>
                  <a:pt x="406" y="367"/>
                  <a:pt x="389" y="384"/>
                  <a:pt x="368" y="394"/>
                </a:cubicBezTo>
                <a:lnTo>
                  <a:pt x="90" y="547"/>
                </a:lnTo>
                <a:cubicBezTo>
                  <a:pt x="0" y="596"/>
                  <a:pt x="0" y="724"/>
                  <a:pt x="90" y="777"/>
                </a:cubicBezTo>
                <a:lnTo>
                  <a:pt x="368" y="926"/>
                </a:lnTo>
                <a:cubicBezTo>
                  <a:pt x="389" y="940"/>
                  <a:pt x="406" y="957"/>
                  <a:pt x="420" y="977"/>
                </a:cubicBezTo>
                <a:lnTo>
                  <a:pt x="569" y="1256"/>
                </a:lnTo>
                <a:cubicBezTo>
                  <a:pt x="594" y="1301"/>
                  <a:pt x="639" y="1323"/>
                  <a:pt x="684" y="1323"/>
                </a:cubicBezTo>
                <a:cubicBezTo>
                  <a:pt x="729" y="1323"/>
                  <a:pt x="774" y="1301"/>
                  <a:pt x="798" y="1256"/>
                </a:cubicBezTo>
                <a:lnTo>
                  <a:pt x="948" y="977"/>
                </a:lnTo>
                <a:cubicBezTo>
                  <a:pt x="962" y="957"/>
                  <a:pt x="979" y="940"/>
                  <a:pt x="1000" y="926"/>
                </a:cubicBezTo>
                <a:lnTo>
                  <a:pt x="1278" y="777"/>
                </a:lnTo>
                <a:cubicBezTo>
                  <a:pt x="1368" y="724"/>
                  <a:pt x="1368" y="596"/>
                  <a:pt x="1278" y="547"/>
                </a:cubicBezTo>
                <a:lnTo>
                  <a:pt x="1000" y="394"/>
                </a:lnTo>
                <a:cubicBezTo>
                  <a:pt x="979" y="384"/>
                  <a:pt x="962" y="367"/>
                  <a:pt x="948" y="346"/>
                </a:cubicBezTo>
                <a:lnTo>
                  <a:pt x="798" y="68"/>
                </a:lnTo>
                <a:cubicBezTo>
                  <a:pt x="774" y="23"/>
                  <a:pt x="729" y="0"/>
                  <a:pt x="684" y="0"/>
                </a:cubicBezTo>
                <a:close/>
              </a:path>
            </a:pathLst>
          </a:custGeom>
          <a:solidFill>
            <a:srgbClr val="FFF7C4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66;p4"/>
          <p:cNvSpPr/>
          <p:nvPr/>
        </p:nvSpPr>
        <p:spPr>
          <a:xfrm>
            <a:off x="90834" y="4299657"/>
            <a:ext cx="137328" cy="132816"/>
          </a:xfrm>
          <a:custGeom>
            <a:avLst/>
            <a:gdLst/>
            <a:ahLst/>
            <a:cxnLst/>
            <a:rect l="l" t="t" r="r" b="b"/>
            <a:pathLst>
              <a:path w="2435" h="2355" extrusionOk="0">
                <a:moveTo>
                  <a:pt x="1219" y="0"/>
                </a:moveTo>
                <a:cubicBezTo>
                  <a:pt x="1140" y="0"/>
                  <a:pt x="1060" y="40"/>
                  <a:pt x="1015" y="120"/>
                </a:cubicBezTo>
                <a:lnTo>
                  <a:pt x="747" y="613"/>
                </a:lnTo>
                <a:cubicBezTo>
                  <a:pt x="726" y="651"/>
                  <a:pt x="691" y="683"/>
                  <a:pt x="653" y="707"/>
                </a:cubicBezTo>
                <a:lnTo>
                  <a:pt x="161" y="974"/>
                </a:lnTo>
                <a:cubicBezTo>
                  <a:pt x="1" y="1061"/>
                  <a:pt x="1" y="1293"/>
                  <a:pt x="161" y="1380"/>
                </a:cubicBezTo>
                <a:lnTo>
                  <a:pt x="653" y="1651"/>
                </a:lnTo>
                <a:cubicBezTo>
                  <a:pt x="691" y="1672"/>
                  <a:pt x="726" y="1703"/>
                  <a:pt x="747" y="1741"/>
                </a:cubicBezTo>
                <a:lnTo>
                  <a:pt x="1015" y="2234"/>
                </a:lnTo>
                <a:cubicBezTo>
                  <a:pt x="1060" y="2314"/>
                  <a:pt x="1140" y="2354"/>
                  <a:pt x="1219" y="2354"/>
                </a:cubicBezTo>
                <a:cubicBezTo>
                  <a:pt x="1298" y="2354"/>
                  <a:pt x="1377" y="2314"/>
                  <a:pt x="1421" y="2234"/>
                </a:cubicBezTo>
                <a:lnTo>
                  <a:pt x="1691" y="1741"/>
                </a:lnTo>
                <a:cubicBezTo>
                  <a:pt x="1712" y="1703"/>
                  <a:pt x="1744" y="1672"/>
                  <a:pt x="1782" y="1651"/>
                </a:cubicBezTo>
                <a:lnTo>
                  <a:pt x="2275" y="1380"/>
                </a:lnTo>
                <a:cubicBezTo>
                  <a:pt x="2435" y="1293"/>
                  <a:pt x="2435" y="1061"/>
                  <a:pt x="2275" y="974"/>
                </a:cubicBezTo>
                <a:lnTo>
                  <a:pt x="1782" y="707"/>
                </a:lnTo>
                <a:cubicBezTo>
                  <a:pt x="1744" y="683"/>
                  <a:pt x="1712" y="651"/>
                  <a:pt x="1691" y="613"/>
                </a:cubicBezTo>
                <a:lnTo>
                  <a:pt x="1421" y="120"/>
                </a:lnTo>
                <a:cubicBezTo>
                  <a:pt x="1377" y="40"/>
                  <a:pt x="1298" y="0"/>
                  <a:pt x="1219" y="0"/>
                </a:cubicBezTo>
                <a:close/>
              </a:path>
            </a:pathLst>
          </a:custGeom>
          <a:solidFill>
            <a:srgbClr val="FFF7C4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7" name="Google Shape;67;p4"/>
          <p:cNvGrpSpPr/>
          <p:nvPr/>
        </p:nvGrpSpPr>
        <p:grpSpPr>
          <a:xfrm>
            <a:off x="8430903" y="4432487"/>
            <a:ext cx="571120" cy="572706"/>
            <a:chOff x="8495402" y="4478349"/>
            <a:chExt cx="570094" cy="571563"/>
          </a:xfrm>
        </p:grpSpPr>
        <p:sp>
          <p:nvSpPr>
            <p:cNvPr id="68" name="Google Shape;68;p4"/>
            <p:cNvSpPr/>
            <p:nvPr/>
          </p:nvSpPr>
          <p:spPr>
            <a:xfrm>
              <a:off x="8517748" y="4482519"/>
              <a:ext cx="522727" cy="555602"/>
            </a:xfrm>
            <a:custGeom>
              <a:avLst/>
              <a:gdLst/>
              <a:ahLst/>
              <a:cxnLst/>
              <a:rect l="l" t="t" r="r" b="b"/>
              <a:pathLst>
                <a:path w="10153" h="10791" extrusionOk="0">
                  <a:moveTo>
                    <a:pt x="5482" y="1"/>
                  </a:moveTo>
                  <a:cubicBezTo>
                    <a:pt x="5237" y="1"/>
                    <a:pt x="4974" y="49"/>
                    <a:pt x="4722" y="184"/>
                  </a:cubicBezTo>
                  <a:lnTo>
                    <a:pt x="5490" y="235"/>
                  </a:lnTo>
                  <a:cubicBezTo>
                    <a:pt x="5934" y="264"/>
                    <a:pt x="6361" y="420"/>
                    <a:pt x="6716" y="684"/>
                  </a:cubicBezTo>
                  <a:lnTo>
                    <a:pt x="7236" y="1069"/>
                  </a:lnTo>
                  <a:cubicBezTo>
                    <a:pt x="7621" y="1350"/>
                    <a:pt x="7906" y="1746"/>
                    <a:pt x="8059" y="2201"/>
                  </a:cubicBezTo>
                  <a:lnTo>
                    <a:pt x="8257" y="2798"/>
                  </a:lnTo>
                  <a:lnTo>
                    <a:pt x="8257" y="2802"/>
                  </a:lnTo>
                  <a:lnTo>
                    <a:pt x="8281" y="2864"/>
                  </a:lnTo>
                  <a:cubicBezTo>
                    <a:pt x="8385" y="3180"/>
                    <a:pt x="8420" y="3514"/>
                    <a:pt x="8385" y="3844"/>
                  </a:cubicBezTo>
                  <a:lnTo>
                    <a:pt x="8305" y="4593"/>
                  </a:lnTo>
                  <a:cubicBezTo>
                    <a:pt x="8275" y="4885"/>
                    <a:pt x="8187" y="5169"/>
                    <a:pt x="8052" y="5430"/>
                  </a:cubicBezTo>
                  <a:lnTo>
                    <a:pt x="7687" y="6118"/>
                  </a:lnTo>
                  <a:lnTo>
                    <a:pt x="7427" y="6618"/>
                  </a:lnTo>
                  <a:cubicBezTo>
                    <a:pt x="7285" y="6881"/>
                    <a:pt x="7097" y="7117"/>
                    <a:pt x="6868" y="7312"/>
                  </a:cubicBezTo>
                  <a:lnTo>
                    <a:pt x="5990" y="8047"/>
                  </a:lnTo>
                  <a:cubicBezTo>
                    <a:pt x="5750" y="8249"/>
                    <a:pt x="5476" y="8398"/>
                    <a:pt x="5177" y="8489"/>
                  </a:cubicBezTo>
                  <a:lnTo>
                    <a:pt x="3743" y="8933"/>
                  </a:lnTo>
                  <a:cubicBezTo>
                    <a:pt x="3522" y="8999"/>
                    <a:pt x="3293" y="9034"/>
                    <a:pt x="3063" y="9034"/>
                  </a:cubicBezTo>
                  <a:cubicBezTo>
                    <a:pt x="2980" y="9034"/>
                    <a:pt x="2896" y="9029"/>
                    <a:pt x="2812" y="9020"/>
                  </a:cubicBezTo>
                  <a:lnTo>
                    <a:pt x="1938" y="8930"/>
                  </a:lnTo>
                  <a:cubicBezTo>
                    <a:pt x="1708" y="8902"/>
                    <a:pt x="1487" y="8847"/>
                    <a:pt x="1275" y="8756"/>
                  </a:cubicBezTo>
                  <a:cubicBezTo>
                    <a:pt x="716" y="8520"/>
                    <a:pt x="275" y="8072"/>
                    <a:pt x="38" y="7513"/>
                  </a:cubicBezTo>
                  <a:lnTo>
                    <a:pt x="25" y="7472"/>
                  </a:lnTo>
                  <a:lnTo>
                    <a:pt x="25" y="7472"/>
                  </a:lnTo>
                  <a:cubicBezTo>
                    <a:pt x="25" y="7472"/>
                    <a:pt x="0" y="8052"/>
                    <a:pt x="719" y="8808"/>
                  </a:cubicBezTo>
                  <a:cubicBezTo>
                    <a:pt x="841" y="8933"/>
                    <a:pt x="979" y="9065"/>
                    <a:pt x="1143" y="9197"/>
                  </a:cubicBezTo>
                  <a:lnTo>
                    <a:pt x="2063" y="10006"/>
                  </a:lnTo>
                  <a:cubicBezTo>
                    <a:pt x="2417" y="10315"/>
                    <a:pt x="2841" y="10537"/>
                    <a:pt x="3296" y="10656"/>
                  </a:cubicBezTo>
                  <a:lnTo>
                    <a:pt x="3462" y="10697"/>
                  </a:lnTo>
                  <a:cubicBezTo>
                    <a:pt x="3704" y="10760"/>
                    <a:pt x="3952" y="10791"/>
                    <a:pt x="4201" y="10791"/>
                  </a:cubicBezTo>
                  <a:cubicBezTo>
                    <a:pt x="4310" y="10791"/>
                    <a:pt x="4419" y="10785"/>
                    <a:pt x="4528" y="10773"/>
                  </a:cubicBezTo>
                  <a:cubicBezTo>
                    <a:pt x="4542" y="10773"/>
                    <a:pt x="4556" y="10770"/>
                    <a:pt x="4567" y="10770"/>
                  </a:cubicBezTo>
                  <a:lnTo>
                    <a:pt x="5552" y="10648"/>
                  </a:lnTo>
                  <a:cubicBezTo>
                    <a:pt x="5806" y="10617"/>
                    <a:pt x="6056" y="10555"/>
                    <a:pt x="6291" y="10461"/>
                  </a:cubicBezTo>
                  <a:lnTo>
                    <a:pt x="6966" y="10193"/>
                  </a:lnTo>
                  <a:cubicBezTo>
                    <a:pt x="7448" y="10002"/>
                    <a:pt x="7871" y="9686"/>
                    <a:pt x="8195" y="9281"/>
                  </a:cubicBezTo>
                  <a:lnTo>
                    <a:pt x="8395" y="9027"/>
                  </a:lnTo>
                  <a:lnTo>
                    <a:pt x="8830" y="8478"/>
                  </a:lnTo>
                  <a:cubicBezTo>
                    <a:pt x="8865" y="8437"/>
                    <a:pt x="8900" y="8395"/>
                    <a:pt x="8934" y="8353"/>
                  </a:cubicBezTo>
                  <a:cubicBezTo>
                    <a:pt x="9090" y="8172"/>
                    <a:pt x="9618" y="7517"/>
                    <a:pt x="9899" y="6614"/>
                  </a:cubicBezTo>
                  <a:cubicBezTo>
                    <a:pt x="10069" y="6073"/>
                    <a:pt x="10153" y="5437"/>
                    <a:pt x="10007" y="4763"/>
                  </a:cubicBezTo>
                  <a:cubicBezTo>
                    <a:pt x="9989" y="4693"/>
                    <a:pt x="9972" y="4624"/>
                    <a:pt x="9958" y="4552"/>
                  </a:cubicBezTo>
                  <a:cubicBezTo>
                    <a:pt x="9889" y="4208"/>
                    <a:pt x="9520" y="2659"/>
                    <a:pt x="8278" y="1451"/>
                  </a:cubicBezTo>
                  <a:cubicBezTo>
                    <a:pt x="8278" y="1451"/>
                    <a:pt x="7437" y="565"/>
                    <a:pt x="6757" y="336"/>
                  </a:cubicBezTo>
                  <a:cubicBezTo>
                    <a:pt x="6660" y="305"/>
                    <a:pt x="6562" y="274"/>
                    <a:pt x="6472" y="232"/>
                  </a:cubicBezTo>
                  <a:cubicBezTo>
                    <a:pt x="6283" y="144"/>
                    <a:pt x="5907" y="1"/>
                    <a:pt x="5482" y="1"/>
                  </a:cubicBezTo>
                  <a:close/>
                </a:path>
              </a:pathLst>
            </a:custGeom>
            <a:solidFill>
              <a:srgbClr val="FCEC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4"/>
            <p:cNvSpPr/>
            <p:nvPr/>
          </p:nvSpPr>
          <p:spPr>
            <a:xfrm>
              <a:off x="8554767" y="4930832"/>
              <a:ext cx="196158" cy="107300"/>
            </a:xfrm>
            <a:custGeom>
              <a:avLst/>
              <a:gdLst/>
              <a:ahLst/>
              <a:cxnLst/>
              <a:rect l="l" t="t" r="r" b="b"/>
              <a:pathLst>
                <a:path w="3810" h="2084" extrusionOk="0">
                  <a:moveTo>
                    <a:pt x="49" y="0"/>
                  </a:moveTo>
                  <a:cubicBezTo>
                    <a:pt x="28" y="32"/>
                    <a:pt x="10" y="66"/>
                    <a:pt x="0" y="101"/>
                  </a:cubicBezTo>
                  <a:cubicBezTo>
                    <a:pt x="122" y="226"/>
                    <a:pt x="260" y="358"/>
                    <a:pt x="424" y="490"/>
                  </a:cubicBezTo>
                  <a:lnTo>
                    <a:pt x="1344" y="1299"/>
                  </a:lnTo>
                  <a:cubicBezTo>
                    <a:pt x="1698" y="1608"/>
                    <a:pt x="2122" y="1830"/>
                    <a:pt x="2577" y="1949"/>
                  </a:cubicBezTo>
                  <a:lnTo>
                    <a:pt x="2743" y="1990"/>
                  </a:lnTo>
                  <a:cubicBezTo>
                    <a:pt x="2985" y="2053"/>
                    <a:pt x="3233" y="2084"/>
                    <a:pt x="3482" y="2084"/>
                  </a:cubicBezTo>
                  <a:cubicBezTo>
                    <a:pt x="3591" y="2084"/>
                    <a:pt x="3700" y="2078"/>
                    <a:pt x="3809" y="2066"/>
                  </a:cubicBezTo>
                  <a:cubicBezTo>
                    <a:pt x="3788" y="1997"/>
                    <a:pt x="3764" y="1928"/>
                    <a:pt x="3723" y="1869"/>
                  </a:cubicBezTo>
                  <a:cubicBezTo>
                    <a:pt x="3653" y="1761"/>
                    <a:pt x="3545" y="1684"/>
                    <a:pt x="3441" y="1611"/>
                  </a:cubicBezTo>
                  <a:cubicBezTo>
                    <a:pt x="3045" y="1344"/>
                    <a:pt x="2611" y="1136"/>
                    <a:pt x="2153" y="1000"/>
                  </a:cubicBezTo>
                  <a:cubicBezTo>
                    <a:pt x="2018" y="959"/>
                    <a:pt x="1878" y="924"/>
                    <a:pt x="1747" y="875"/>
                  </a:cubicBezTo>
                  <a:cubicBezTo>
                    <a:pt x="1531" y="792"/>
                    <a:pt x="1337" y="670"/>
                    <a:pt x="1122" y="584"/>
                  </a:cubicBezTo>
                  <a:cubicBezTo>
                    <a:pt x="973" y="525"/>
                    <a:pt x="813" y="483"/>
                    <a:pt x="677" y="393"/>
                  </a:cubicBezTo>
                  <a:cubicBezTo>
                    <a:pt x="614" y="351"/>
                    <a:pt x="528" y="316"/>
                    <a:pt x="473" y="271"/>
                  </a:cubicBezTo>
                  <a:cubicBezTo>
                    <a:pt x="385" y="205"/>
                    <a:pt x="330" y="140"/>
                    <a:pt x="236" y="90"/>
                  </a:cubicBezTo>
                  <a:lnTo>
                    <a:pt x="49" y="0"/>
                  </a:ln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4"/>
            <p:cNvSpPr/>
            <p:nvPr/>
          </p:nvSpPr>
          <p:spPr>
            <a:xfrm>
              <a:off x="8913534" y="4625607"/>
              <a:ext cx="113936" cy="321694"/>
            </a:xfrm>
            <a:custGeom>
              <a:avLst/>
              <a:gdLst/>
              <a:ahLst/>
              <a:cxnLst/>
              <a:rect l="l" t="t" r="r" b="b"/>
              <a:pathLst>
                <a:path w="2213" h="6248" extrusionOk="0">
                  <a:moveTo>
                    <a:pt x="649" y="1"/>
                  </a:moveTo>
                  <a:cubicBezTo>
                    <a:pt x="624" y="1"/>
                    <a:pt x="599" y="5"/>
                    <a:pt x="573" y="15"/>
                  </a:cubicBezTo>
                  <a:cubicBezTo>
                    <a:pt x="573" y="15"/>
                    <a:pt x="573" y="19"/>
                    <a:pt x="570" y="19"/>
                  </a:cubicBezTo>
                  <a:lnTo>
                    <a:pt x="570" y="23"/>
                  </a:lnTo>
                  <a:lnTo>
                    <a:pt x="594" y="85"/>
                  </a:lnTo>
                  <a:cubicBezTo>
                    <a:pt x="698" y="401"/>
                    <a:pt x="733" y="735"/>
                    <a:pt x="698" y="1065"/>
                  </a:cubicBezTo>
                  <a:lnTo>
                    <a:pt x="618" y="1814"/>
                  </a:lnTo>
                  <a:cubicBezTo>
                    <a:pt x="588" y="2106"/>
                    <a:pt x="500" y="2390"/>
                    <a:pt x="365" y="2651"/>
                  </a:cubicBezTo>
                  <a:lnTo>
                    <a:pt x="0" y="3339"/>
                  </a:lnTo>
                  <a:cubicBezTo>
                    <a:pt x="18" y="3377"/>
                    <a:pt x="35" y="3422"/>
                    <a:pt x="49" y="3481"/>
                  </a:cubicBezTo>
                  <a:cubicBezTo>
                    <a:pt x="174" y="3964"/>
                    <a:pt x="288" y="4661"/>
                    <a:pt x="421" y="5140"/>
                  </a:cubicBezTo>
                  <a:cubicBezTo>
                    <a:pt x="476" y="5342"/>
                    <a:pt x="532" y="5543"/>
                    <a:pt x="588" y="5744"/>
                  </a:cubicBezTo>
                  <a:cubicBezTo>
                    <a:pt x="633" y="5911"/>
                    <a:pt x="678" y="6078"/>
                    <a:pt x="708" y="6248"/>
                  </a:cubicBezTo>
                  <a:lnTo>
                    <a:pt x="1143" y="5699"/>
                  </a:lnTo>
                  <a:cubicBezTo>
                    <a:pt x="1178" y="5658"/>
                    <a:pt x="1213" y="5616"/>
                    <a:pt x="1247" y="5574"/>
                  </a:cubicBezTo>
                  <a:cubicBezTo>
                    <a:pt x="1403" y="5393"/>
                    <a:pt x="1931" y="4738"/>
                    <a:pt x="2212" y="3835"/>
                  </a:cubicBezTo>
                  <a:cubicBezTo>
                    <a:pt x="1997" y="3547"/>
                    <a:pt x="1747" y="3269"/>
                    <a:pt x="1618" y="2932"/>
                  </a:cubicBezTo>
                  <a:cubicBezTo>
                    <a:pt x="1518" y="2679"/>
                    <a:pt x="1528" y="2373"/>
                    <a:pt x="1497" y="2102"/>
                  </a:cubicBezTo>
                  <a:cubicBezTo>
                    <a:pt x="1458" y="1821"/>
                    <a:pt x="1424" y="1540"/>
                    <a:pt x="1389" y="1259"/>
                  </a:cubicBezTo>
                  <a:cubicBezTo>
                    <a:pt x="1372" y="1113"/>
                    <a:pt x="1351" y="964"/>
                    <a:pt x="1306" y="821"/>
                  </a:cubicBezTo>
                  <a:cubicBezTo>
                    <a:pt x="1240" y="620"/>
                    <a:pt x="1118" y="443"/>
                    <a:pt x="1000" y="269"/>
                  </a:cubicBezTo>
                  <a:cubicBezTo>
                    <a:pt x="915" y="142"/>
                    <a:pt x="787" y="1"/>
                    <a:pt x="649" y="1"/>
                  </a:cubicBez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4"/>
            <p:cNvSpPr/>
            <p:nvPr/>
          </p:nvSpPr>
          <p:spPr>
            <a:xfrm>
              <a:off x="8505957" y="4478349"/>
              <a:ext cx="559539" cy="571563"/>
            </a:xfrm>
            <a:custGeom>
              <a:avLst/>
              <a:gdLst/>
              <a:ahLst/>
              <a:cxnLst/>
              <a:rect l="l" t="t" r="r" b="b"/>
              <a:pathLst>
                <a:path w="10868" h="11101" extrusionOk="0">
                  <a:moveTo>
                    <a:pt x="8104" y="1584"/>
                  </a:moveTo>
                  <a:lnTo>
                    <a:pt x="8104" y="1584"/>
                  </a:lnTo>
                  <a:cubicBezTo>
                    <a:pt x="8249" y="1716"/>
                    <a:pt x="8344" y="1813"/>
                    <a:pt x="8347" y="1816"/>
                  </a:cubicBezTo>
                  <a:cubicBezTo>
                    <a:pt x="9555" y="2976"/>
                    <a:pt x="9906" y="4473"/>
                    <a:pt x="9962" y="4761"/>
                  </a:cubicBezTo>
                  <a:cubicBezTo>
                    <a:pt x="9972" y="4799"/>
                    <a:pt x="9978" y="4837"/>
                    <a:pt x="9989" y="4879"/>
                  </a:cubicBezTo>
                  <a:cubicBezTo>
                    <a:pt x="9996" y="4910"/>
                    <a:pt x="10003" y="4941"/>
                    <a:pt x="10010" y="4976"/>
                  </a:cubicBezTo>
                  <a:cubicBezTo>
                    <a:pt x="10374" y="6636"/>
                    <a:pt x="9225" y="8056"/>
                    <a:pt x="8993" y="8323"/>
                  </a:cubicBezTo>
                  <a:cubicBezTo>
                    <a:pt x="8951" y="8365"/>
                    <a:pt x="8916" y="8410"/>
                    <a:pt x="8882" y="8452"/>
                  </a:cubicBezTo>
                  <a:lnTo>
                    <a:pt x="8243" y="9243"/>
                  </a:lnTo>
                  <a:cubicBezTo>
                    <a:pt x="7948" y="9612"/>
                    <a:pt x="7555" y="9899"/>
                    <a:pt x="7108" y="10077"/>
                  </a:cubicBezTo>
                  <a:lnTo>
                    <a:pt x="6437" y="10341"/>
                  </a:lnTo>
                  <a:cubicBezTo>
                    <a:pt x="6222" y="10424"/>
                    <a:pt x="5990" y="10482"/>
                    <a:pt x="5754" y="10511"/>
                  </a:cubicBezTo>
                  <a:lnTo>
                    <a:pt x="4767" y="10628"/>
                  </a:lnTo>
                  <a:cubicBezTo>
                    <a:pt x="4654" y="10642"/>
                    <a:pt x="4540" y="10649"/>
                    <a:pt x="4426" y="10649"/>
                  </a:cubicBezTo>
                  <a:cubicBezTo>
                    <a:pt x="4199" y="10649"/>
                    <a:pt x="3971" y="10621"/>
                    <a:pt x="3746" y="10566"/>
                  </a:cubicBezTo>
                  <a:lnTo>
                    <a:pt x="3583" y="10521"/>
                  </a:lnTo>
                  <a:cubicBezTo>
                    <a:pt x="3163" y="10417"/>
                    <a:pt x="2767" y="10212"/>
                    <a:pt x="2445" y="9931"/>
                  </a:cubicBezTo>
                  <a:lnTo>
                    <a:pt x="1514" y="9128"/>
                  </a:lnTo>
                  <a:cubicBezTo>
                    <a:pt x="1504" y="9118"/>
                    <a:pt x="1493" y="9112"/>
                    <a:pt x="1483" y="9104"/>
                  </a:cubicBezTo>
                  <a:lnTo>
                    <a:pt x="1483" y="9104"/>
                  </a:lnTo>
                  <a:cubicBezTo>
                    <a:pt x="1695" y="9184"/>
                    <a:pt x="1913" y="9237"/>
                    <a:pt x="2142" y="9261"/>
                  </a:cubicBezTo>
                  <a:lnTo>
                    <a:pt x="3017" y="9351"/>
                  </a:lnTo>
                  <a:cubicBezTo>
                    <a:pt x="3112" y="9361"/>
                    <a:pt x="3206" y="9367"/>
                    <a:pt x="3301" y="9367"/>
                  </a:cubicBezTo>
                  <a:cubicBezTo>
                    <a:pt x="3549" y="9367"/>
                    <a:pt x="3796" y="9330"/>
                    <a:pt x="4038" y="9258"/>
                  </a:cubicBezTo>
                  <a:lnTo>
                    <a:pt x="5475" y="8820"/>
                  </a:lnTo>
                  <a:cubicBezTo>
                    <a:pt x="5802" y="8719"/>
                    <a:pt x="6104" y="8556"/>
                    <a:pt x="6365" y="8341"/>
                  </a:cubicBezTo>
                  <a:lnTo>
                    <a:pt x="7243" y="7612"/>
                  </a:lnTo>
                  <a:cubicBezTo>
                    <a:pt x="7496" y="7399"/>
                    <a:pt x="7701" y="7149"/>
                    <a:pt x="7858" y="6858"/>
                  </a:cubicBezTo>
                  <a:lnTo>
                    <a:pt x="8483" y="5688"/>
                  </a:lnTo>
                  <a:cubicBezTo>
                    <a:pt x="8635" y="5404"/>
                    <a:pt x="8729" y="5098"/>
                    <a:pt x="8764" y="4782"/>
                  </a:cubicBezTo>
                  <a:lnTo>
                    <a:pt x="8844" y="4042"/>
                  </a:lnTo>
                  <a:cubicBezTo>
                    <a:pt x="8882" y="3681"/>
                    <a:pt x="8844" y="3324"/>
                    <a:pt x="8725" y="2980"/>
                  </a:cubicBezTo>
                  <a:lnTo>
                    <a:pt x="8504" y="2324"/>
                  </a:lnTo>
                  <a:cubicBezTo>
                    <a:pt x="8413" y="2056"/>
                    <a:pt x="8278" y="1806"/>
                    <a:pt x="8104" y="1584"/>
                  </a:cubicBezTo>
                  <a:close/>
                  <a:moveTo>
                    <a:pt x="5705" y="0"/>
                  </a:moveTo>
                  <a:cubicBezTo>
                    <a:pt x="5428" y="0"/>
                    <a:pt x="5131" y="54"/>
                    <a:pt x="4844" y="206"/>
                  </a:cubicBezTo>
                  <a:cubicBezTo>
                    <a:pt x="4754" y="254"/>
                    <a:pt x="4708" y="355"/>
                    <a:pt x="4729" y="452"/>
                  </a:cubicBezTo>
                  <a:cubicBezTo>
                    <a:pt x="4750" y="550"/>
                    <a:pt x="4837" y="622"/>
                    <a:pt x="4937" y="629"/>
                  </a:cubicBezTo>
                  <a:lnTo>
                    <a:pt x="5705" y="681"/>
                  </a:lnTo>
                  <a:cubicBezTo>
                    <a:pt x="6104" y="706"/>
                    <a:pt x="6490" y="845"/>
                    <a:pt x="6809" y="1081"/>
                  </a:cubicBezTo>
                  <a:lnTo>
                    <a:pt x="7330" y="1459"/>
                  </a:lnTo>
                  <a:cubicBezTo>
                    <a:pt x="7677" y="1712"/>
                    <a:pt x="7934" y="2060"/>
                    <a:pt x="8069" y="2466"/>
                  </a:cubicBezTo>
                  <a:lnTo>
                    <a:pt x="8291" y="3122"/>
                  </a:lnTo>
                  <a:cubicBezTo>
                    <a:pt x="8389" y="3407"/>
                    <a:pt x="8420" y="3699"/>
                    <a:pt x="8389" y="3994"/>
                  </a:cubicBezTo>
                  <a:lnTo>
                    <a:pt x="8309" y="4733"/>
                  </a:lnTo>
                  <a:cubicBezTo>
                    <a:pt x="8281" y="4994"/>
                    <a:pt x="8204" y="5244"/>
                    <a:pt x="8079" y="5479"/>
                  </a:cubicBezTo>
                  <a:lnTo>
                    <a:pt x="7455" y="6649"/>
                  </a:lnTo>
                  <a:cubicBezTo>
                    <a:pt x="7326" y="6886"/>
                    <a:pt x="7156" y="7094"/>
                    <a:pt x="6948" y="7268"/>
                  </a:cubicBezTo>
                  <a:lnTo>
                    <a:pt x="6073" y="7993"/>
                  </a:lnTo>
                  <a:cubicBezTo>
                    <a:pt x="5858" y="8174"/>
                    <a:pt x="5611" y="8306"/>
                    <a:pt x="5340" y="8386"/>
                  </a:cubicBezTo>
                  <a:lnTo>
                    <a:pt x="3903" y="8823"/>
                  </a:lnTo>
                  <a:cubicBezTo>
                    <a:pt x="3704" y="8885"/>
                    <a:pt x="3498" y="8916"/>
                    <a:pt x="3291" y="8916"/>
                  </a:cubicBezTo>
                  <a:cubicBezTo>
                    <a:pt x="3216" y="8916"/>
                    <a:pt x="3141" y="8912"/>
                    <a:pt x="3066" y="8903"/>
                  </a:cubicBezTo>
                  <a:lnTo>
                    <a:pt x="2192" y="8813"/>
                  </a:lnTo>
                  <a:cubicBezTo>
                    <a:pt x="1983" y="8792"/>
                    <a:pt x="1782" y="8740"/>
                    <a:pt x="1594" y="8660"/>
                  </a:cubicBezTo>
                  <a:cubicBezTo>
                    <a:pt x="1087" y="8448"/>
                    <a:pt x="692" y="8056"/>
                    <a:pt x="479" y="7553"/>
                  </a:cubicBezTo>
                  <a:lnTo>
                    <a:pt x="462" y="7511"/>
                  </a:lnTo>
                  <a:cubicBezTo>
                    <a:pt x="427" y="7427"/>
                    <a:pt x="345" y="7374"/>
                    <a:pt x="256" y="7374"/>
                  </a:cubicBezTo>
                  <a:cubicBezTo>
                    <a:pt x="242" y="7374"/>
                    <a:pt x="227" y="7376"/>
                    <a:pt x="212" y="7378"/>
                  </a:cubicBezTo>
                  <a:cubicBezTo>
                    <a:pt x="104" y="7396"/>
                    <a:pt x="28" y="7487"/>
                    <a:pt x="25" y="7591"/>
                  </a:cubicBezTo>
                  <a:cubicBezTo>
                    <a:pt x="21" y="7625"/>
                    <a:pt x="0" y="8493"/>
                    <a:pt x="1222" y="9472"/>
                  </a:cubicBezTo>
                  <a:lnTo>
                    <a:pt x="2142" y="10267"/>
                  </a:lnTo>
                  <a:cubicBezTo>
                    <a:pt x="2521" y="10597"/>
                    <a:pt x="2979" y="10833"/>
                    <a:pt x="3469" y="10958"/>
                  </a:cubicBezTo>
                  <a:lnTo>
                    <a:pt x="3632" y="11000"/>
                  </a:lnTo>
                  <a:cubicBezTo>
                    <a:pt x="3900" y="11066"/>
                    <a:pt x="4163" y="11101"/>
                    <a:pt x="4434" y="11101"/>
                  </a:cubicBezTo>
                  <a:cubicBezTo>
                    <a:pt x="4562" y="11101"/>
                    <a:pt x="4695" y="11094"/>
                    <a:pt x="4823" y="11077"/>
                  </a:cubicBezTo>
                  <a:lnTo>
                    <a:pt x="5809" y="10958"/>
                  </a:lnTo>
                  <a:cubicBezTo>
                    <a:pt x="6087" y="10924"/>
                    <a:pt x="6354" y="10857"/>
                    <a:pt x="6608" y="10757"/>
                  </a:cubicBezTo>
                  <a:lnTo>
                    <a:pt x="7278" y="10497"/>
                  </a:lnTo>
                  <a:cubicBezTo>
                    <a:pt x="7799" y="10288"/>
                    <a:pt x="8257" y="9955"/>
                    <a:pt x="8604" y="9524"/>
                  </a:cubicBezTo>
                  <a:lnTo>
                    <a:pt x="9239" y="8733"/>
                  </a:lnTo>
                  <a:cubicBezTo>
                    <a:pt x="9270" y="8695"/>
                    <a:pt x="9302" y="8657"/>
                    <a:pt x="9337" y="8618"/>
                  </a:cubicBezTo>
                  <a:cubicBezTo>
                    <a:pt x="9594" y="8320"/>
                    <a:pt x="10868" y="6747"/>
                    <a:pt x="10458" y="4883"/>
                  </a:cubicBezTo>
                  <a:cubicBezTo>
                    <a:pt x="10451" y="4844"/>
                    <a:pt x="10441" y="4809"/>
                    <a:pt x="10433" y="4774"/>
                  </a:cubicBezTo>
                  <a:cubicBezTo>
                    <a:pt x="10427" y="4740"/>
                    <a:pt x="10416" y="4705"/>
                    <a:pt x="10409" y="4670"/>
                  </a:cubicBezTo>
                  <a:cubicBezTo>
                    <a:pt x="10347" y="4362"/>
                    <a:pt x="9968" y="2747"/>
                    <a:pt x="8674" y="1501"/>
                  </a:cubicBezTo>
                  <a:cubicBezTo>
                    <a:pt x="8635" y="1462"/>
                    <a:pt x="7788" y="584"/>
                    <a:pt x="7059" y="345"/>
                  </a:cubicBezTo>
                  <a:lnTo>
                    <a:pt x="7038" y="337"/>
                  </a:lnTo>
                  <a:cubicBezTo>
                    <a:pt x="6951" y="310"/>
                    <a:pt x="6871" y="282"/>
                    <a:pt x="6795" y="251"/>
                  </a:cubicBezTo>
                  <a:cubicBezTo>
                    <a:pt x="6589" y="157"/>
                    <a:pt x="6177" y="0"/>
                    <a:pt x="570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4"/>
            <p:cNvSpPr/>
            <p:nvPr/>
          </p:nvSpPr>
          <p:spPr>
            <a:xfrm>
              <a:off x="8918889" y="4846648"/>
              <a:ext cx="26000" cy="54783"/>
            </a:xfrm>
            <a:custGeom>
              <a:avLst/>
              <a:gdLst/>
              <a:ahLst/>
              <a:cxnLst/>
              <a:rect l="l" t="t" r="r" b="b"/>
              <a:pathLst>
                <a:path w="505" h="1064" extrusionOk="0">
                  <a:moveTo>
                    <a:pt x="160" y="0"/>
                  </a:moveTo>
                  <a:cubicBezTo>
                    <a:pt x="118" y="0"/>
                    <a:pt x="77" y="26"/>
                    <a:pt x="59" y="73"/>
                  </a:cubicBezTo>
                  <a:cubicBezTo>
                    <a:pt x="35" y="139"/>
                    <a:pt x="21" y="209"/>
                    <a:pt x="14" y="271"/>
                  </a:cubicBezTo>
                  <a:cubicBezTo>
                    <a:pt x="0" y="379"/>
                    <a:pt x="8" y="480"/>
                    <a:pt x="29" y="580"/>
                  </a:cubicBezTo>
                  <a:cubicBezTo>
                    <a:pt x="49" y="677"/>
                    <a:pt x="88" y="775"/>
                    <a:pt x="139" y="865"/>
                  </a:cubicBezTo>
                  <a:cubicBezTo>
                    <a:pt x="174" y="924"/>
                    <a:pt x="216" y="980"/>
                    <a:pt x="268" y="1031"/>
                  </a:cubicBezTo>
                  <a:cubicBezTo>
                    <a:pt x="289" y="1053"/>
                    <a:pt x="317" y="1063"/>
                    <a:pt x="344" y="1063"/>
                  </a:cubicBezTo>
                  <a:cubicBezTo>
                    <a:pt x="386" y="1063"/>
                    <a:pt x="428" y="1038"/>
                    <a:pt x="445" y="993"/>
                  </a:cubicBezTo>
                  <a:cubicBezTo>
                    <a:pt x="469" y="924"/>
                    <a:pt x="484" y="855"/>
                    <a:pt x="490" y="792"/>
                  </a:cubicBezTo>
                  <a:cubicBezTo>
                    <a:pt x="504" y="684"/>
                    <a:pt x="497" y="584"/>
                    <a:pt x="476" y="483"/>
                  </a:cubicBezTo>
                  <a:cubicBezTo>
                    <a:pt x="452" y="385"/>
                    <a:pt x="417" y="288"/>
                    <a:pt x="362" y="198"/>
                  </a:cubicBezTo>
                  <a:cubicBezTo>
                    <a:pt x="327" y="142"/>
                    <a:pt x="289" y="87"/>
                    <a:pt x="237" y="35"/>
                  </a:cubicBezTo>
                  <a:cubicBezTo>
                    <a:pt x="215" y="11"/>
                    <a:pt x="187" y="0"/>
                    <a:pt x="16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4"/>
            <p:cNvSpPr/>
            <p:nvPr/>
          </p:nvSpPr>
          <p:spPr>
            <a:xfrm>
              <a:off x="8658773" y="4974958"/>
              <a:ext cx="56170" cy="31304"/>
            </a:xfrm>
            <a:custGeom>
              <a:avLst/>
              <a:gdLst/>
              <a:ahLst/>
              <a:cxnLst/>
              <a:rect l="l" t="t" r="r" b="b"/>
              <a:pathLst>
                <a:path w="1091" h="608" extrusionOk="0">
                  <a:moveTo>
                    <a:pt x="210" y="1"/>
                  </a:moveTo>
                  <a:cubicBezTo>
                    <a:pt x="186" y="1"/>
                    <a:pt x="161" y="2"/>
                    <a:pt x="136" y="4"/>
                  </a:cubicBezTo>
                  <a:cubicBezTo>
                    <a:pt x="46" y="12"/>
                    <a:pt x="1" y="112"/>
                    <a:pt x="49" y="185"/>
                  </a:cubicBezTo>
                  <a:cubicBezTo>
                    <a:pt x="91" y="241"/>
                    <a:pt x="136" y="289"/>
                    <a:pt x="182" y="331"/>
                  </a:cubicBezTo>
                  <a:cubicBezTo>
                    <a:pt x="261" y="407"/>
                    <a:pt x="352" y="467"/>
                    <a:pt x="448" y="512"/>
                  </a:cubicBezTo>
                  <a:cubicBezTo>
                    <a:pt x="546" y="557"/>
                    <a:pt x="647" y="584"/>
                    <a:pt x="758" y="602"/>
                  </a:cubicBezTo>
                  <a:cubicBezTo>
                    <a:pt x="794" y="606"/>
                    <a:pt x="832" y="607"/>
                    <a:pt x="871" y="607"/>
                  </a:cubicBezTo>
                  <a:cubicBezTo>
                    <a:pt x="899" y="607"/>
                    <a:pt x="927" y="606"/>
                    <a:pt x="956" y="605"/>
                  </a:cubicBezTo>
                  <a:cubicBezTo>
                    <a:pt x="1043" y="595"/>
                    <a:pt x="1091" y="494"/>
                    <a:pt x="1039" y="421"/>
                  </a:cubicBezTo>
                  <a:cubicBezTo>
                    <a:pt x="1001" y="366"/>
                    <a:pt x="956" y="317"/>
                    <a:pt x="911" y="275"/>
                  </a:cubicBezTo>
                  <a:cubicBezTo>
                    <a:pt x="828" y="199"/>
                    <a:pt x="737" y="140"/>
                    <a:pt x="640" y="95"/>
                  </a:cubicBezTo>
                  <a:cubicBezTo>
                    <a:pt x="543" y="53"/>
                    <a:pt x="442" y="22"/>
                    <a:pt x="331" y="8"/>
                  </a:cubicBezTo>
                  <a:cubicBezTo>
                    <a:pt x="292" y="4"/>
                    <a:pt x="251" y="1"/>
                    <a:pt x="21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4"/>
            <p:cNvSpPr/>
            <p:nvPr/>
          </p:nvSpPr>
          <p:spPr>
            <a:xfrm>
              <a:off x="8978255" y="4683274"/>
              <a:ext cx="25640" cy="91957"/>
            </a:xfrm>
            <a:custGeom>
              <a:avLst/>
              <a:gdLst/>
              <a:ahLst/>
              <a:cxnLst/>
              <a:rect l="l" t="t" r="r" b="b"/>
              <a:pathLst>
                <a:path w="498" h="1786" extrusionOk="0">
                  <a:moveTo>
                    <a:pt x="96" y="1"/>
                  </a:moveTo>
                  <a:cubicBezTo>
                    <a:pt x="80" y="1"/>
                    <a:pt x="64" y="7"/>
                    <a:pt x="52" y="17"/>
                  </a:cubicBezTo>
                  <a:cubicBezTo>
                    <a:pt x="46" y="20"/>
                    <a:pt x="39" y="28"/>
                    <a:pt x="35" y="35"/>
                  </a:cubicBezTo>
                  <a:cubicBezTo>
                    <a:pt x="28" y="49"/>
                    <a:pt x="28" y="62"/>
                    <a:pt x="25" y="76"/>
                  </a:cubicBezTo>
                  <a:cubicBezTo>
                    <a:pt x="21" y="90"/>
                    <a:pt x="21" y="107"/>
                    <a:pt x="18" y="121"/>
                  </a:cubicBezTo>
                  <a:cubicBezTo>
                    <a:pt x="14" y="153"/>
                    <a:pt x="11" y="184"/>
                    <a:pt x="7" y="215"/>
                  </a:cubicBezTo>
                  <a:cubicBezTo>
                    <a:pt x="1" y="278"/>
                    <a:pt x="1" y="340"/>
                    <a:pt x="1" y="403"/>
                  </a:cubicBezTo>
                  <a:lnTo>
                    <a:pt x="1" y="458"/>
                  </a:lnTo>
                  <a:cubicBezTo>
                    <a:pt x="4" y="544"/>
                    <a:pt x="11" y="628"/>
                    <a:pt x="21" y="715"/>
                  </a:cubicBezTo>
                  <a:cubicBezTo>
                    <a:pt x="31" y="788"/>
                    <a:pt x="39" y="854"/>
                    <a:pt x="39" y="927"/>
                  </a:cubicBezTo>
                  <a:cubicBezTo>
                    <a:pt x="42" y="961"/>
                    <a:pt x="46" y="996"/>
                    <a:pt x="46" y="1031"/>
                  </a:cubicBezTo>
                  <a:lnTo>
                    <a:pt x="46" y="1083"/>
                  </a:lnTo>
                  <a:lnTo>
                    <a:pt x="46" y="1111"/>
                  </a:lnTo>
                  <a:lnTo>
                    <a:pt x="46" y="1149"/>
                  </a:lnTo>
                  <a:cubicBezTo>
                    <a:pt x="46" y="1246"/>
                    <a:pt x="60" y="1340"/>
                    <a:pt x="87" y="1434"/>
                  </a:cubicBezTo>
                  <a:cubicBezTo>
                    <a:pt x="108" y="1499"/>
                    <a:pt x="132" y="1562"/>
                    <a:pt x="167" y="1624"/>
                  </a:cubicBezTo>
                  <a:cubicBezTo>
                    <a:pt x="181" y="1653"/>
                    <a:pt x="198" y="1684"/>
                    <a:pt x="219" y="1711"/>
                  </a:cubicBezTo>
                  <a:cubicBezTo>
                    <a:pt x="233" y="1736"/>
                    <a:pt x="251" y="1764"/>
                    <a:pt x="278" y="1778"/>
                  </a:cubicBezTo>
                  <a:cubicBezTo>
                    <a:pt x="288" y="1783"/>
                    <a:pt x="302" y="1785"/>
                    <a:pt x="315" y="1785"/>
                  </a:cubicBezTo>
                  <a:cubicBezTo>
                    <a:pt x="329" y="1785"/>
                    <a:pt x="343" y="1783"/>
                    <a:pt x="355" y="1778"/>
                  </a:cubicBezTo>
                  <a:cubicBezTo>
                    <a:pt x="382" y="1767"/>
                    <a:pt x="406" y="1746"/>
                    <a:pt x="410" y="1715"/>
                  </a:cubicBezTo>
                  <a:cubicBezTo>
                    <a:pt x="424" y="1607"/>
                    <a:pt x="431" y="1503"/>
                    <a:pt x="445" y="1395"/>
                  </a:cubicBezTo>
                  <a:cubicBezTo>
                    <a:pt x="451" y="1323"/>
                    <a:pt x="462" y="1249"/>
                    <a:pt x="476" y="1180"/>
                  </a:cubicBezTo>
                  <a:lnTo>
                    <a:pt x="483" y="1153"/>
                  </a:lnTo>
                  <a:lnTo>
                    <a:pt x="486" y="1118"/>
                  </a:lnTo>
                  <a:lnTo>
                    <a:pt x="497" y="1044"/>
                  </a:lnTo>
                  <a:lnTo>
                    <a:pt x="497" y="899"/>
                  </a:lnTo>
                  <a:cubicBezTo>
                    <a:pt x="490" y="802"/>
                    <a:pt x="472" y="704"/>
                    <a:pt x="441" y="614"/>
                  </a:cubicBezTo>
                  <a:cubicBezTo>
                    <a:pt x="417" y="534"/>
                    <a:pt x="386" y="455"/>
                    <a:pt x="347" y="378"/>
                  </a:cubicBezTo>
                  <a:cubicBezTo>
                    <a:pt x="344" y="371"/>
                    <a:pt x="344" y="365"/>
                    <a:pt x="341" y="357"/>
                  </a:cubicBezTo>
                  <a:cubicBezTo>
                    <a:pt x="281" y="240"/>
                    <a:pt x="219" y="128"/>
                    <a:pt x="139" y="24"/>
                  </a:cubicBezTo>
                  <a:lnTo>
                    <a:pt x="129" y="14"/>
                  </a:lnTo>
                  <a:cubicBezTo>
                    <a:pt x="120" y="5"/>
                    <a:pt x="108" y="1"/>
                    <a:pt x="9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4"/>
            <p:cNvSpPr/>
            <p:nvPr/>
          </p:nvSpPr>
          <p:spPr>
            <a:xfrm>
              <a:off x="8507244" y="4491324"/>
              <a:ext cx="444058" cy="456334"/>
            </a:xfrm>
            <a:custGeom>
              <a:avLst/>
              <a:gdLst/>
              <a:ahLst/>
              <a:cxnLst/>
              <a:rect l="l" t="t" r="r" b="b"/>
              <a:pathLst>
                <a:path w="8625" h="8863" extrusionOk="0">
                  <a:moveTo>
                    <a:pt x="4664" y="1"/>
                  </a:moveTo>
                  <a:cubicBezTo>
                    <a:pt x="4318" y="1"/>
                    <a:pt x="3973" y="81"/>
                    <a:pt x="3659" y="231"/>
                  </a:cubicBezTo>
                  <a:lnTo>
                    <a:pt x="2382" y="849"/>
                  </a:lnTo>
                  <a:cubicBezTo>
                    <a:pt x="2114" y="978"/>
                    <a:pt x="1875" y="1159"/>
                    <a:pt x="1673" y="1381"/>
                  </a:cubicBezTo>
                  <a:lnTo>
                    <a:pt x="982" y="2141"/>
                  </a:lnTo>
                  <a:cubicBezTo>
                    <a:pt x="715" y="2439"/>
                    <a:pt x="527" y="2801"/>
                    <a:pt x="437" y="3189"/>
                  </a:cubicBezTo>
                  <a:lnTo>
                    <a:pt x="63" y="4856"/>
                  </a:lnTo>
                  <a:cubicBezTo>
                    <a:pt x="17" y="5054"/>
                    <a:pt x="0" y="5256"/>
                    <a:pt x="7" y="5460"/>
                  </a:cubicBezTo>
                  <a:lnTo>
                    <a:pt x="52" y="6506"/>
                  </a:lnTo>
                  <a:cubicBezTo>
                    <a:pt x="63" y="6780"/>
                    <a:pt x="121" y="7047"/>
                    <a:pt x="229" y="7301"/>
                  </a:cubicBezTo>
                  <a:lnTo>
                    <a:pt x="242" y="7342"/>
                  </a:lnTo>
                  <a:cubicBezTo>
                    <a:pt x="479" y="7901"/>
                    <a:pt x="920" y="8349"/>
                    <a:pt x="1479" y="8585"/>
                  </a:cubicBezTo>
                  <a:cubicBezTo>
                    <a:pt x="1691" y="8676"/>
                    <a:pt x="1912" y="8735"/>
                    <a:pt x="2142" y="8759"/>
                  </a:cubicBezTo>
                  <a:lnTo>
                    <a:pt x="3016" y="8849"/>
                  </a:lnTo>
                  <a:cubicBezTo>
                    <a:pt x="3100" y="8858"/>
                    <a:pt x="3184" y="8863"/>
                    <a:pt x="3267" y="8863"/>
                  </a:cubicBezTo>
                  <a:cubicBezTo>
                    <a:pt x="3497" y="8863"/>
                    <a:pt x="3725" y="8828"/>
                    <a:pt x="3944" y="8762"/>
                  </a:cubicBezTo>
                  <a:lnTo>
                    <a:pt x="5381" y="8318"/>
                  </a:lnTo>
                  <a:cubicBezTo>
                    <a:pt x="5680" y="8227"/>
                    <a:pt x="5954" y="8078"/>
                    <a:pt x="6194" y="7876"/>
                  </a:cubicBezTo>
                  <a:lnTo>
                    <a:pt x="7072" y="7137"/>
                  </a:lnTo>
                  <a:cubicBezTo>
                    <a:pt x="7301" y="6946"/>
                    <a:pt x="7489" y="6710"/>
                    <a:pt x="7631" y="6447"/>
                  </a:cubicBezTo>
                  <a:lnTo>
                    <a:pt x="8256" y="5259"/>
                  </a:lnTo>
                  <a:cubicBezTo>
                    <a:pt x="8391" y="4998"/>
                    <a:pt x="8479" y="4714"/>
                    <a:pt x="8509" y="4422"/>
                  </a:cubicBezTo>
                  <a:lnTo>
                    <a:pt x="8589" y="3673"/>
                  </a:lnTo>
                  <a:cubicBezTo>
                    <a:pt x="8624" y="3343"/>
                    <a:pt x="8589" y="3009"/>
                    <a:pt x="8485" y="2693"/>
                  </a:cubicBezTo>
                  <a:lnTo>
                    <a:pt x="8263" y="2030"/>
                  </a:lnTo>
                  <a:cubicBezTo>
                    <a:pt x="8114" y="1575"/>
                    <a:pt x="7825" y="1183"/>
                    <a:pt x="7440" y="898"/>
                  </a:cubicBezTo>
                  <a:lnTo>
                    <a:pt x="6920" y="513"/>
                  </a:lnTo>
                  <a:cubicBezTo>
                    <a:pt x="6562" y="249"/>
                    <a:pt x="6138" y="93"/>
                    <a:pt x="5694" y="64"/>
                  </a:cubicBezTo>
                  <a:lnTo>
                    <a:pt x="4822" y="6"/>
                  </a:lnTo>
                  <a:cubicBezTo>
                    <a:pt x="4770" y="2"/>
                    <a:pt x="4717" y="1"/>
                    <a:pt x="4664" y="1"/>
                  </a:cubicBezTo>
                  <a:close/>
                </a:path>
              </a:pathLst>
            </a:custGeom>
            <a:solidFill>
              <a:srgbClr val="FFF7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4"/>
            <p:cNvSpPr/>
            <p:nvPr/>
          </p:nvSpPr>
          <p:spPr>
            <a:xfrm>
              <a:off x="8495402" y="4479533"/>
              <a:ext cx="467844" cy="479966"/>
            </a:xfrm>
            <a:custGeom>
              <a:avLst/>
              <a:gdLst/>
              <a:ahLst/>
              <a:cxnLst/>
              <a:rect l="l" t="t" r="r" b="b"/>
              <a:pathLst>
                <a:path w="9087" h="9322" extrusionOk="0">
                  <a:moveTo>
                    <a:pt x="4900" y="457"/>
                  </a:moveTo>
                  <a:cubicBezTo>
                    <a:pt x="4948" y="457"/>
                    <a:pt x="4993" y="460"/>
                    <a:pt x="5038" y="460"/>
                  </a:cubicBezTo>
                  <a:lnTo>
                    <a:pt x="5910" y="519"/>
                  </a:lnTo>
                  <a:cubicBezTo>
                    <a:pt x="6309" y="548"/>
                    <a:pt x="6691" y="686"/>
                    <a:pt x="7014" y="926"/>
                  </a:cubicBezTo>
                  <a:lnTo>
                    <a:pt x="7535" y="1311"/>
                  </a:lnTo>
                  <a:cubicBezTo>
                    <a:pt x="7882" y="1568"/>
                    <a:pt x="8139" y="1918"/>
                    <a:pt x="8278" y="2332"/>
                  </a:cubicBezTo>
                  <a:lnTo>
                    <a:pt x="8496" y="2995"/>
                  </a:lnTo>
                  <a:cubicBezTo>
                    <a:pt x="8594" y="3280"/>
                    <a:pt x="8625" y="3578"/>
                    <a:pt x="8594" y="3877"/>
                  </a:cubicBezTo>
                  <a:lnTo>
                    <a:pt x="8514" y="4626"/>
                  </a:lnTo>
                  <a:cubicBezTo>
                    <a:pt x="8486" y="4891"/>
                    <a:pt x="8409" y="5144"/>
                    <a:pt x="8284" y="5381"/>
                  </a:cubicBezTo>
                  <a:lnTo>
                    <a:pt x="7660" y="6568"/>
                  </a:lnTo>
                  <a:cubicBezTo>
                    <a:pt x="7531" y="6807"/>
                    <a:pt x="7361" y="7019"/>
                    <a:pt x="7153" y="7193"/>
                  </a:cubicBezTo>
                  <a:lnTo>
                    <a:pt x="6278" y="7932"/>
                  </a:lnTo>
                  <a:cubicBezTo>
                    <a:pt x="6059" y="8113"/>
                    <a:pt x="5816" y="8248"/>
                    <a:pt x="5545" y="8328"/>
                  </a:cubicBezTo>
                  <a:lnTo>
                    <a:pt x="4108" y="8772"/>
                  </a:lnTo>
                  <a:cubicBezTo>
                    <a:pt x="3910" y="8833"/>
                    <a:pt x="3705" y="8865"/>
                    <a:pt x="3498" y="8865"/>
                  </a:cubicBezTo>
                  <a:cubicBezTo>
                    <a:pt x="3423" y="8865"/>
                    <a:pt x="3347" y="8860"/>
                    <a:pt x="3271" y="8852"/>
                  </a:cubicBezTo>
                  <a:lnTo>
                    <a:pt x="2392" y="8759"/>
                  </a:lnTo>
                  <a:cubicBezTo>
                    <a:pt x="2188" y="8738"/>
                    <a:pt x="1990" y="8685"/>
                    <a:pt x="1799" y="8605"/>
                  </a:cubicBezTo>
                  <a:cubicBezTo>
                    <a:pt x="1292" y="8390"/>
                    <a:pt x="897" y="7991"/>
                    <a:pt x="684" y="7485"/>
                  </a:cubicBezTo>
                  <a:lnTo>
                    <a:pt x="667" y="7443"/>
                  </a:lnTo>
                  <a:cubicBezTo>
                    <a:pt x="573" y="7214"/>
                    <a:pt x="517" y="6970"/>
                    <a:pt x="507" y="6724"/>
                  </a:cubicBezTo>
                  <a:lnTo>
                    <a:pt x="466" y="5679"/>
                  </a:lnTo>
                  <a:cubicBezTo>
                    <a:pt x="459" y="5495"/>
                    <a:pt x="476" y="5311"/>
                    <a:pt x="514" y="5134"/>
                  </a:cubicBezTo>
                  <a:lnTo>
                    <a:pt x="889" y="3471"/>
                  </a:lnTo>
                  <a:cubicBezTo>
                    <a:pt x="969" y="3120"/>
                    <a:pt x="1139" y="2790"/>
                    <a:pt x="1382" y="2527"/>
                  </a:cubicBezTo>
                  <a:lnTo>
                    <a:pt x="2073" y="1763"/>
                  </a:lnTo>
                  <a:cubicBezTo>
                    <a:pt x="2254" y="1561"/>
                    <a:pt x="2469" y="1402"/>
                    <a:pt x="2712" y="1283"/>
                  </a:cubicBezTo>
                  <a:lnTo>
                    <a:pt x="3990" y="665"/>
                  </a:lnTo>
                  <a:cubicBezTo>
                    <a:pt x="4271" y="530"/>
                    <a:pt x="4587" y="457"/>
                    <a:pt x="4900" y="457"/>
                  </a:cubicBezTo>
                  <a:close/>
                  <a:moveTo>
                    <a:pt x="4906" y="1"/>
                  </a:moveTo>
                  <a:cubicBezTo>
                    <a:pt x="4520" y="1"/>
                    <a:pt x="4139" y="88"/>
                    <a:pt x="3788" y="256"/>
                  </a:cubicBezTo>
                  <a:lnTo>
                    <a:pt x="2514" y="873"/>
                  </a:lnTo>
                  <a:cubicBezTo>
                    <a:pt x="2219" y="1016"/>
                    <a:pt x="1955" y="1210"/>
                    <a:pt x="1737" y="1453"/>
                  </a:cubicBezTo>
                  <a:lnTo>
                    <a:pt x="1042" y="2217"/>
                  </a:lnTo>
                  <a:cubicBezTo>
                    <a:pt x="747" y="2543"/>
                    <a:pt x="542" y="2943"/>
                    <a:pt x="445" y="3370"/>
                  </a:cubicBezTo>
                  <a:lnTo>
                    <a:pt x="70" y="5033"/>
                  </a:lnTo>
                  <a:cubicBezTo>
                    <a:pt x="22" y="5251"/>
                    <a:pt x="1" y="5474"/>
                    <a:pt x="11" y="5696"/>
                  </a:cubicBezTo>
                  <a:lnTo>
                    <a:pt x="53" y="6741"/>
                  </a:lnTo>
                  <a:cubicBezTo>
                    <a:pt x="67" y="7043"/>
                    <a:pt x="129" y="7339"/>
                    <a:pt x="247" y="7620"/>
                  </a:cubicBezTo>
                  <a:lnTo>
                    <a:pt x="264" y="7658"/>
                  </a:lnTo>
                  <a:cubicBezTo>
                    <a:pt x="522" y="8280"/>
                    <a:pt x="1004" y="8762"/>
                    <a:pt x="1622" y="9026"/>
                  </a:cubicBezTo>
                  <a:cubicBezTo>
                    <a:pt x="1851" y="9123"/>
                    <a:pt x="2097" y="9185"/>
                    <a:pt x="2347" y="9214"/>
                  </a:cubicBezTo>
                  <a:lnTo>
                    <a:pt x="3222" y="9307"/>
                  </a:lnTo>
                  <a:cubicBezTo>
                    <a:pt x="3313" y="9318"/>
                    <a:pt x="3403" y="9321"/>
                    <a:pt x="3496" y="9321"/>
                  </a:cubicBezTo>
                  <a:cubicBezTo>
                    <a:pt x="3746" y="9321"/>
                    <a:pt x="3996" y="9283"/>
                    <a:pt x="4243" y="9206"/>
                  </a:cubicBezTo>
                  <a:lnTo>
                    <a:pt x="5680" y="8765"/>
                  </a:lnTo>
                  <a:cubicBezTo>
                    <a:pt x="6007" y="8665"/>
                    <a:pt x="6305" y="8501"/>
                    <a:pt x="6570" y="8280"/>
                  </a:cubicBezTo>
                  <a:lnTo>
                    <a:pt x="7448" y="7543"/>
                  </a:lnTo>
                  <a:cubicBezTo>
                    <a:pt x="7701" y="7328"/>
                    <a:pt x="7906" y="7075"/>
                    <a:pt x="8063" y="6780"/>
                  </a:cubicBezTo>
                  <a:lnTo>
                    <a:pt x="8688" y="5596"/>
                  </a:lnTo>
                  <a:cubicBezTo>
                    <a:pt x="8840" y="5307"/>
                    <a:pt x="8934" y="4998"/>
                    <a:pt x="8969" y="4676"/>
                  </a:cubicBezTo>
                  <a:lnTo>
                    <a:pt x="9049" y="3926"/>
                  </a:lnTo>
                  <a:cubicBezTo>
                    <a:pt x="9087" y="3561"/>
                    <a:pt x="9045" y="3200"/>
                    <a:pt x="8930" y="2849"/>
                  </a:cubicBezTo>
                  <a:lnTo>
                    <a:pt x="8709" y="2186"/>
                  </a:lnTo>
                  <a:cubicBezTo>
                    <a:pt x="8542" y="1686"/>
                    <a:pt x="8229" y="1256"/>
                    <a:pt x="7805" y="943"/>
                  </a:cubicBezTo>
                  <a:lnTo>
                    <a:pt x="7285" y="558"/>
                  </a:lnTo>
                  <a:cubicBezTo>
                    <a:pt x="6892" y="266"/>
                    <a:pt x="6427" y="96"/>
                    <a:pt x="5941" y="64"/>
                  </a:cubicBezTo>
                  <a:lnTo>
                    <a:pt x="5070" y="6"/>
                  </a:lnTo>
                  <a:cubicBezTo>
                    <a:pt x="5015" y="2"/>
                    <a:pt x="4960" y="1"/>
                    <a:pt x="49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4"/>
            <p:cNvSpPr/>
            <p:nvPr/>
          </p:nvSpPr>
          <p:spPr>
            <a:xfrm>
              <a:off x="8705266" y="4737595"/>
              <a:ext cx="35113" cy="35269"/>
            </a:xfrm>
            <a:custGeom>
              <a:avLst/>
              <a:gdLst/>
              <a:ahLst/>
              <a:cxnLst/>
              <a:rect l="l" t="t" r="r" b="b"/>
              <a:pathLst>
                <a:path w="682" h="685" extrusionOk="0">
                  <a:moveTo>
                    <a:pt x="341" y="0"/>
                  </a:moveTo>
                  <a:cubicBezTo>
                    <a:pt x="154" y="0"/>
                    <a:pt x="0" y="153"/>
                    <a:pt x="0" y="340"/>
                  </a:cubicBezTo>
                  <a:cubicBezTo>
                    <a:pt x="0" y="528"/>
                    <a:pt x="154" y="684"/>
                    <a:pt x="341" y="684"/>
                  </a:cubicBezTo>
                  <a:cubicBezTo>
                    <a:pt x="529" y="684"/>
                    <a:pt x="681" y="528"/>
                    <a:pt x="681" y="340"/>
                  </a:cubicBezTo>
                  <a:cubicBezTo>
                    <a:pt x="681" y="153"/>
                    <a:pt x="529" y="0"/>
                    <a:pt x="341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4"/>
            <p:cNvSpPr/>
            <p:nvPr/>
          </p:nvSpPr>
          <p:spPr>
            <a:xfrm>
              <a:off x="8633801" y="4710769"/>
              <a:ext cx="35216" cy="35114"/>
            </a:xfrm>
            <a:custGeom>
              <a:avLst/>
              <a:gdLst/>
              <a:ahLst/>
              <a:cxnLst/>
              <a:rect l="l" t="t" r="r" b="b"/>
              <a:pathLst>
                <a:path w="684" h="682" extrusionOk="0">
                  <a:moveTo>
                    <a:pt x="343" y="0"/>
                  </a:moveTo>
                  <a:cubicBezTo>
                    <a:pt x="153" y="0"/>
                    <a:pt x="0" y="153"/>
                    <a:pt x="0" y="340"/>
                  </a:cubicBezTo>
                  <a:cubicBezTo>
                    <a:pt x="0" y="528"/>
                    <a:pt x="153" y="681"/>
                    <a:pt x="343" y="681"/>
                  </a:cubicBezTo>
                  <a:cubicBezTo>
                    <a:pt x="531" y="681"/>
                    <a:pt x="683" y="528"/>
                    <a:pt x="683" y="340"/>
                  </a:cubicBezTo>
                  <a:cubicBezTo>
                    <a:pt x="683" y="153"/>
                    <a:pt x="531" y="0"/>
                    <a:pt x="343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4"/>
            <p:cNvSpPr/>
            <p:nvPr/>
          </p:nvSpPr>
          <p:spPr>
            <a:xfrm>
              <a:off x="8653109" y="4649806"/>
              <a:ext cx="35061" cy="35114"/>
            </a:xfrm>
            <a:custGeom>
              <a:avLst/>
              <a:gdLst/>
              <a:ahLst/>
              <a:cxnLst/>
              <a:rect l="l" t="t" r="r" b="b"/>
              <a:pathLst>
                <a:path w="681" h="682" extrusionOk="0">
                  <a:moveTo>
                    <a:pt x="340" y="0"/>
                  </a:moveTo>
                  <a:cubicBezTo>
                    <a:pt x="153" y="0"/>
                    <a:pt x="0" y="153"/>
                    <a:pt x="0" y="340"/>
                  </a:cubicBezTo>
                  <a:cubicBezTo>
                    <a:pt x="0" y="528"/>
                    <a:pt x="153" y="681"/>
                    <a:pt x="340" y="681"/>
                  </a:cubicBezTo>
                  <a:cubicBezTo>
                    <a:pt x="528" y="681"/>
                    <a:pt x="680" y="528"/>
                    <a:pt x="680" y="340"/>
                  </a:cubicBezTo>
                  <a:cubicBezTo>
                    <a:pt x="680" y="153"/>
                    <a:pt x="528" y="0"/>
                    <a:pt x="340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4"/>
            <p:cNvSpPr/>
            <p:nvPr/>
          </p:nvSpPr>
          <p:spPr>
            <a:xfrm>
              <a:off x="8729259" y="4637655"/>
              <a:ext cx="35061" cy="35063"/>
            </a:xfrm>
            <a:custGeom>
              <a:avLst/>
              <a:gdLst/>
              <a:ahLst/>
              <a:cxnLst/>
              <a:rect l="l" t="t" r="r" b="b"/>
              <a:pathLst>
                <a:path w="681" h="681" extrusionOk="0">
                  <a:moveTo>
                    <a:pt x="340" y="1"/>
                  </a:moveTo>
                  <a:cubicBezTo>
                    <a:pt x="153" y="1"/>
                    <a:pt x="0" y="153"/>
                    <a:pt x="0" y="341"/>
                  </a:cubicBezTo>
                  <a:cubicBezTo>
                    <a:pt x="0" y="528"/>
                    <a:pt x="153" y="681"/>
                    <a:pt x="340" y="681"/>
                  </a:cubicBezTo>
                  <a:cubicBezTo>
                    <a:pt x="528" y="681"/>
                    <a:pt x="680" y="528"/>
                    <a:pt x="680" y="341"/>
                  </a:cubicBezTo>
                  <a:cubicBezTo>
                    <a:pt x="680" y="153"/>
                    <a:pt x="528" y="1"/>
                    <a:pt x="340" y="1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4"/>
            <p:cNvSpPr/>
            <p:nvPr/>
          </p:nvSpPr>
          <p:spPr>
            <a:xfrm>
              <a:off x="8764426" y="4687187"/>
              <a:ext cx="35113" cy="35063"/>
            </a:xfrm>
            <a:custGeom>
              <a:avLst/>
              <a:gdLst/>
              <a:ahLst/>
              <a:cxnLst/>
              <a:rect l="l" t="t" r="r" b="b"/>
              <a:pathLst>
                <a:path w="682" h="681" extrusionOk="0">
                  <a:moveTo>
                    <a:pt x="341" y="0"/>
                  </a:moveTo>
                  <a:cubicBezTo>
                    <a:pt x="154" y="0"/>
                    <a:pt x="1" y="153"/>
                    <a:pt x="1" y="340"/>
                  </a:cubicBezTo>
                  <a:cubicBezTo>
                    <a:pt x="1" y="528"/>
                    <a:pt x="154" y="681"/>
                    <a:pt x="341" y="681"/>
                  </a:cubicBezTo>
                  <a:cubicBezTo>
                    <a:pt x="529" y="681"/>
                    <a:pt x="681" y="528"/>
                    <a:pt x="681" y="340"/>
                  </a:cubicBezTo>
                  <a:cubicBezTo>
                    <a:pt x="681" y="153"/>
                    <a:pt x="529" y="0"/>
                    <a:pt x="341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2" name="Google Shape;82;p4"/>
          <p:cNvGrpSpPr/>
          <p:nvPr/>
        </p:nvGrpSpPr>
        <p:grpSpPr>
          <a:xfrm>
            <a:off x="280234" y="3726849"/>
            <a:ext cx="432872" cy="433988"/>
            <a:chOff x="8495402" y="4478349"/>
            <a:chExt cx="570094" cy="571563"/>
          </a:xfrm>
        </p:grpSpPr>
        <p:sp>
          <p:nvSpPr>
            <p:cNvPr id="83" name="Google Shape;83;p4"/>
            <p:cNvSpPr/>
            <p:nvPr/>
          </p:nvSpPr>
          <p:spPr>
            <a:xfrm>
              <a:off x="8517748" y="4482519"/>
              <a:ext cx="522727" cy="555602"/>
            </a:xfrm>
            <a:custGeom>
              <a:avLst/>
              <a:gdLst/>
              <a:ahLst/>
              <a:cxnLst/>
              <a:rect l="l" t="t" r="r" b="b"/>
              <a:pathLst>
                <a:path w="10153" h="10791" extrusionOk="0">
                  <a:moveTo>
                    <a:pt x="5482" y="1"/>
                  </a:moveTo>
                  <a:cubicBezTo>
                    <a:pt x="5237" y="1"/>
                    <a:pt x="4974" y="49"/>
                    <a:pt x="4722" y="184"/>
                  </a:cubicBezTo>
                  <a:lnTo>
                    <a:pt x="5490" y="235"/>
                  </a:lnTo>
                  <a:cubicBezTo>
                    <a:pt x="5934" y="264"/>
                    <a:pt x="6361" y="420"/>
                    <a:pt x="6716" y="684"/>
                  </a:cubicBezTo>
                  <a:lnTo>
                    <a:pt x="7236" y="1069"/>
                  </a:lnTo>
                  <a:cubicBezTo>
                    <a:pt x="7621" y="1350"/>
                    <a:pt x="7906" y="1746"/>
                    <a:pt x="8059" y="2201"/>
                  </a:cubicBezTo>
                  <a:lnTo>
                    <a:pt x="8257" y="2798"/>
                  </a:lnTo>
                  <a:lnTo>
                    <a:pt x="8257" y="2802"/>
                  </a:lnTo>
                  <a:lnTo>
                    <a:pt x="8281" y="2864"/>
                  </a:lnTo>
                  <a:cubicBezTo>
                    <a:pt x="8385" y="3180"/>
                    <a:pt x="8420" y="3514"/>
                    <a:pt x="8385" y="3844"/>
                  </a:cubicBezTo>
                  <a:lnTo>
                    <a:pt x="8305" y="4593"/>
                  </a:lnTo>
                  <a:cubicBezTo>
                    <a:pt x="8275" y="4885"/>
                    <a:pt x="8187" y="5169"/>
                    <a:pt x="8052" y="5430"/>
                  </a:cubicBezTo>
                  <a:lnTo>
                    <a:pt x="7687" y="6118"/>
                  </a:lnTo>
                  <a:lnTo>
                    <a:pt x="7427" y="6618"/>
                  </a:lnTo>
                  <a:cubicBezTo>
                    <a:pt x="7285" y="6881"/>
                    <a:pt x="7097" y="7117"/>
                    <a:pt x="6868" y="7312"/>
                  </a:cubicBezTo>
                  <a:lnTo>
                    <a:pt x="5990" y="8047"/>
                  </a:lnTo>
                  <a:cubicBezTo>
                    <a:pt x="5750" y="8249"/>
                    <a:pt x="5476" y="8398"/>
                    <a:pt x="5177" y="8489"/>
                  </a:cubicBezTo>
                  <a:lnTo>
                    <a:pt x="3743" y="8933"/>
                  </a:lnTo>
                  <a:cubicBezTo>
                    <a:pt x="3522" y="8999"/>
                    <a:pt x="3293" y="9034"/>
                    <a:pt x="3063" y="9034"/>
                  </a:cubicBezTo>
                  <a:cubicBezTo>
                    <a:pt x="2980" y="9034"/>
                    <a:pt x="2896" y="9029"/>
                    <a:pt x="2812" y="9020"/>
                  </a:cubicBezTo>
                  <a:lnTo>
                    <a:pt x="1938" y="8930"/>
                  </a:lnTo>
                  <a:cubicBezTo>
                    <a:pt x="1708" y="8902"/>
                    <a:pt x="1487" y="8847"/>
                    <a:pt x="1275" y="8756"/>
                  </a:cubicBezTo>
                  <a:cubicBezTo>
                    <a:pt x="716" y="8520"/>
                    <a:pt x="275" y="8072"/>
                    <a:pt x="38" y="7513"/>
                  </a:cubicBezTo>
                  <a:lnTo>
                    <a:pt x="25" y="7472"/>
                  </a:lnTo>
                  <a:lnTo>
                    <a:pt x="25" y="7472"/>
                  </a:lnTo>
                  <a:cubicBezTo>
                    <a:pt x="25" y="7472"/>
                    <a:pt x="0" y="8052"/>
                    <a:pt x="719" y="8808"/>
                  </a:cubicBezTo>
                  <a:cubicBezTo>
                    <a:pt x="841" y="8933"/>
                    <a:pt x="979" y="9065"/>
                    <a:pt x="1143" y="9197"/>
                  </a:cubicBezTo>
                  <a:lnTo>
                    <a:pt x="2063" y="10006"/>
                  </a:lnTo>
                  <a:cubicBezTo>
                    <a:pt x="2417" y="10315"/>
                    <a:pt x="2841" y="10537"/>
                    <a:pt x="3296" y="10656"/>
                  </a:cubicBezTo>
                  <a:lnTo>
                    <a:pt x="3462" y="10697"/>
                  </a:lnTo>
                  <a:cubicBezTo>
                    <a:pt x="3704" y="10760"/>
                    <a:pt x="3952" y="10791"/>
                    <a:pt x="4201" y="10791"/>
                  </a:cubicBezTo>
                  <a:cubicBezTo>
                    <a:pt x="4310" y="10791"/>
                    <a:pt x="4419" y="10785"/>
                    <a:pt x="4528" y="10773"/>
                  </a:cubicBezTo>
                  <a:cubicBezTo>
                    <a:pt x="4542" y="10773"/>
                    <a:pt x="4556" y="10770"/>
                    <a:pt x="4567" y="10770"/>
                  </a:cubicBezTo>
                  <a:lnTo>
                    <a:pt x="5552" y="10648"/>
                  </a:lnTo>
                  <a:cubicBezTo>
                    <a:pt x="5806" y="10617"/>
                    <a:pt x="6056" y="10555"/>
                    <a:pt x="6291" y="10461"/>
                  </a:cubicBezTo>
                  <a:lnTo>
                    <a:pt x="6966" y="10193"/>
                  </a:lnTo>
                  <a:cubicBezTo>
                    <a:pt x="7448" y="10002"/>
                    <a:pt x="7871" y="9686"/>
                    <a:pt x="8195" y="9281"/>
                  </a:cubicBezTo>
                  <a:lnTo>
                    <a:pt x="8395" y="9027"/>
                  </a:lnTo>
                  <a:lnTo>
                    <a:pt x="8830" y="8478"/>
                  </a:lnTo>
                  <a:cubicBezTo>
                    <a:pt x="8865" y="8437"/>
                    <a:pt x="8900" y="8395"/>
                    <a:pt x="8934" y="8353"/>
                  </a:cubicBezTo>
                  <a:cubicBezTo>
                    <a:pt x="9090" y="8172"/>
                    <a:pt x="9618" y="7517"/>
                    <a:pt x="9899" y="6614"/>
                  </a:cubicBezTo>
                  <a:cubicBezTo>
                    <a:pt x="10069" y="6073"/>
                    <a:pt x="10153" y="5437"/>
                    <a:pt x="10007" y="4763"/>
                  </a:cubicBezTo>
                  <a:cubicBezTo>
                    <a:pt x="9989" y="4693"/>
                    <a:pt x="9972" y="4624"/>
                    <a:pt x="9958" y="4552"/>
                  </a:cubicBezTo>
                  <a:cubicBezTo>
                    <a:pt x="9889" y="4208"/>
                    <a:pt x="9520" y="2659"/>
                    <a:pt x="8278" y="1451"/>
                  </a:cubicBezTo>
                  <a:cubicBezTo>
                    <a:pt x="8278" y="1451"/>
                    <a:pt x="7437" y="565"/>
                    <a:pt x="6757" y="336"/>
                  </a:cubicBezTo>
                  <a:cubicBezTo>
                    <a:pt x="6660" y="305"/>
                    <a:pt x="6562" y="274"/>
                    <a:pt x="6472" y="232"/>
                  </a:cubicBezTo>
                  <a:cubicBezTo>
                    <a:pt x="6283" y="144"/>
                    <a:pt x="5907" y="1"/>
                    <a:pt x="5482" y="1"/>
                  </a:cubicBezTo>
                  <a:close/>
                </a:path>
              </a:pathLst>
            </a:custGeom>
            <a:solidFill>
              <a:srgbClr val="FCEC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4"/>
            <p:cNvSpPr/>
            <p:nvPr/>
          </p:nvSpPr>
          <p:spPr>
            <a:xfrm>
              <a:off x="8554767" y="4930832"/>
              <a:ext cx="196158" cy="107300"/>
            </a:xfrm>
            <a:custGeom>
              <a:avLst/>
              <a:gdLst/>
              <a:ahLst/>
              <a:cxnLst/>
              <a:rect l="l" t="t" r="r" b="b"/>
              <a:pathLst>
                <a:path w="3810" h="2084" extrusionOk="0">
                  <a:moveTo>
                    <a:pt x="49" y="0"/>
                  </a:moveTo>
                  <a:cubicBezTo>
                    <a:pt x="28" y="32"/>
                    <a:pt x="10" y="66"/>
                    <a:pt x="0" y="101"/>
                  </a:cubicBezTo>
                  <a:cubicBezTo>
                    <a:pt x="122" y="226"/>
                    <a:pt x="260" y="358"/>
                    <a:pt x="424" y="490"/>
                  </a:cubicBezTo>
                  <a:lnTo>
                    <a:pt x="1344" y="1299"/>
                  </a:lnTo>
                  <a:cubicBezTo>
                    <a:pt x="1698" y="1608"/>
                    <a:pt x="2122" y="1830"/>
                    <a:pt x="2577" y="1949"/>
                  </a:cubicBezTo>
                  <a:lnTo>
                    <a:pt x="2743" y="1990"/>
                  </a:lnTo>
                  <a:cubicBezTo>
                    <a:pt x="2985" y="2053"/>
                    <a:pt x="3233" y="2084"/>
                    <a:pt x="3482" y="2084"/>
                  </a:cubicBezTo>
                  <a:cubicBezTo>
                    <a:pt x="3591" y="2084"/>
                    <a:pt x="3700" y="2078"/>
                    <a:pt x="3809" y="2066"/>
                  </a:cubicBezTo>
                  <a:cubicBezTo>
                    <a:pt x="3788" y="1997"/>
                    <a:pt x="3764" y="1928"/>
                    <a:pt x="3723" y="1869"/>
                  </a:cubicBezTo>
                  <a:cubicBezTo>
                    <a:pt x="3653" y="1761"/>
                    <a:pt x="3545" y="1684"/>
                    <a:pt x="3441" y="1611"/>
                  </a:cubicBezTo>
                  <a:cubicBezTo>
                    <a:pt x="3045" y="1344"/>
                    <a:pt x="2611" y="1136"/>
                    <a:pt x="2153" y="1000"/>
                  </a:cubicBezTo>
                  <a:cubicBezTo>
                    <a:pt x="2018" y="959"/>
                    <a:pt x="1878" y="924"/>
                    <a:pt x="1747" y="875"/>
                  </a:cubicBezTo>
                  <a:cubicBezTo>
                    <a:pt x="1531" y="792"/>
                    <a:pt x="1337" y="670"/>
                    <a:pt x="1122" y="584"/>
                  </a:cubicBezTo>
                  <a:cubicBezTo>
                    <a:pt x="973" y="525"/>
                    <a:pt x="813" y="483"/>
                    <a:pt x="677" y="393"/>
                  </a:cubicBezTo>
                  <a:cubicBezTo>
                    <a:pt x="614" y="351"/>
                    <a:pt x="528" y="316"/>
                    <a:pt x="473" y="271"/>
                  </a:cubicBezTo>
                  <a:cubicBezTo>
                    <a:pt x="385" y="205"/>
                    <a:pt x="330" y="140"/>
                    <a:pt x="236" y="90"/>
                  </a:cubicBezTo>
                  <a:lnTo>
                    <a:pt x="49" y="0"/>
                  </a:ln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4"/>
            <p:cNvSpPr/>
            <p:nvPr/>
          </p:nvSpPr>
          <p:spPr>
            <a:xfrm>
              <a:off x="8913534" y="4625607"/>
              <a:ext cx="113936" cy="321694"/>
            </a:xfrm>
            <a:custGeom>
              <a:avLst/>
              <a:gdLst/>
              <a:ahLst/>
              <a:cxnLst/>
              <a:rect l="l" t="t" r="r" b="b"/>
              <a:pathLst>
                <a:path w="2213" h="6248" extrusionOk="0">
                  <a:moveTo>
                    <a:pt x="649" y="1"/>
                  </a:moveTo>
                  <a:cubicBezTo>
                    <a:pt x="624" y="1"/>
                    <a:pt x="599" y="5"/>
                    <a:pt x="573" y="15"/>
                  </a:cubicBezTo>
                  <a:cubicBezTo>
                    <a:pt x="573" y="15"/>
                    <a:pt x="573" y="19"/>
                    <a:pt x="570" y="19"/>
                  </a:cubicBezTo>
                  <a:lnTo>
                    <a:pt x="570" y="23"/>
                  </a:lnTo>
                  <a:lnTo>
                    <a:pt x="594" y="85"/>
                  </a:lnTo>
                  <a:cubicBezTo>
                    <a:pt x="698" y="401"/>
                    <a:pt x="733" y="735"/>
                    <a:pt x="698" y="1065"/>
                  </a:cubicBezTo>
                  <a:lnTo>
                    <a:pt x="618" y="1814"/>
                  </a:lnTo>
                  <a:cubicBezTo>
                    <a:pt x="588" y="2106"/>
                    <a:pt x="500" y="2390"/>
                    <a:pt x="365" y="2651"/>
                  </a:cubicBezTo>
                  <a:lnTo>
                    <a:pt x="0" y="3339"/>
                  </a:lnTo>
                  <a:cubicBezTo>
                    <a:pt x="18" y="3377"/>
                    <a:pt x="35" y="3422"/>
                    <a:pt x="49" y="3481"/>
                  </a:cubicBezTo>
                  <a:cubicBezTo>
                    <a:pt x="174" y="3964"/>
                    <a:pt x="288" y="4661"/>
                    <a:pt x="421" y="5140"/>
                  </a:cubicBezTo>
                  <a:cubicBezTo>
                    <a:pt x="476" y="5342"/>
                    <a:pt x="532" y="5543"/>
                    <a:pt x="588" y="5744"/>
                  </a:cubicBezTo>
                  <a:cubicBezTo>
                    <a:pt x="633" y="5911"/>
                    <a:pt x="678" y="6078"/>
                    <a:pt x="708" y="6248"/>
                  </a:cubicBezTo>
                  <a:lnTo>
                    <a:pt x="1143" y="5699"/>
                  </a:lnTo>
                  <a:cubicBezTo>
                    <a:pt x="1178" y="5658"/>
                    <a:pt x="1213" y="5616"/>
                    <a:pt x="1247" y="5574"/>
                  </a:cubicBezTo>
                  <a:cubicBezTo>
                    <a:pt x="1403" y="5393"/>
                    <a:pt x="1931" y="4738"/>
                    <a:pt x="2212" y="3835"/>
                  </a:cubicBezTo>
                  <a:cubicBezTo>
                    <a:pt x="1997" y="3547"/>
                    <a:pt x="1747" y="3269"/>
                    <a:pt x="1618" y="2932"/>
                  </a:cubicBezTo>
                  <a:cubicBezTo>
                    <a:pt x="1518" y="2679"/>
                    <a:pt x="1528" y="2373"/>
                    <a:pt x="1497" y="2102"/>
                  </a:cubicBezTo>
                  <a:cubicBezTo>
                    <a:pt x="1458" y="1821"/>
                    <a:pt x="1424" y="1540"/>
                    <a:pt x="1389" y="1259"/>
                  </a:cubicBezTo>
                  <a:cubicBezTo>
                    <a:pt x="1372" y="1113"/>
                    <a:pt x="1351" y="964"/>
                    <a:pt x="1306" y="821"/>
                  </a:cubicBezTo>
                  <a:cubicBezTo>
                    <a:pt x="1240" y="620"/>
                    <a:pt x="1118" y="443"/>
                    <a:pt x="1000" y="269"/>
                  </a:cubicBezTo>
                  <a:cubicBezTo>
                    <a:pt x="915" y="142"/>
                    <a:pt x="787" y="1"/>
                    <a:pt x="649" y="1"/>
                  </a:cubicBez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4"/>
            <p:cNvSpPr/>
            <p:nvPr/>
          </p:nvSpPr>
          <p:spPr>
            <a:xfrm>
              <a:off x="8505957" y="4478349"/>
              <a:ext cx="559539" cy="571563"/>
            </a:xfrm>
            <a:custGeom>
              <a:avLst/>
              <a:gdLst/>
              <a:ahLst/>
              <a:cxnLst/>
              <a:rect l="l" t="t" r="r" b="b"/>
              <a:pathLst>
                <a:path w="10868" h="11101" extrusionOk="0">
                  <a:moveTo>
                    <a:pt x="8104" y="1584"/>
                  </a:moveTo>
                  <a:lnTo>
                    <a:pt x="8104" y="1584"/>
                  </a:lnTo>
                  <a:cubicBezTo>
                    <a:pt x="8249" y="1716"/>
                    <a:pt x="8344" y="1813"/>
                    <a:pt x="8347" y="1816"/>
                  </a:cubicBezTo>
                  <a:cubicBezTo>
                    <a:pt x="9555" y="2976"/>
                    <a:pt x="9906" y="4473"/>
                    <a:pt x="9962" y="4761"/>
                  </a:cubicBezTo>
                  <a:cubicBezTo>
                    <a:pt x="9972" y="4799"/>
                    <a:pt x="9978" y="4837"/>
                    <a:pt x="9989" y="4879"/>
                  </a:cubicBezTo>
                  <a:cubicBezTo>
                    <a:pt x="9996" y="4910"/>
                    <a:pt x="10003" y="4941"/>
                    <a:pt x="10010" y="4976"/>
                  </a:cubicBezTo>
                  <a:cubicBezTo>
                    <a:pt x="10374" y="6636"/>
                    <a:pt x="9225" y="8056"/>
                    <a:pt x="8993" y="8323"/>
                  </a:cubicBezTo>
                  <a:cubicBezTo>
                    <a:pt x="8951" y="8365"/>
                    <a:pt x="8916" y="8410"/>
                    <a:pt x="8882" y="8452"/>
                  </a:cubicBezTo>
                  <a:lnTo>
                    <a:pt x="8243" y="9243"/>
                  </a:lnTo>
                  <a:cubicBezTo>
                    <a:pt x="7948" y="9612"/>
                    <a:pt x="7555" y="9899"/>
                    <a:pt x="7108" y="10077"/>
                  </a:cubicBezTo>
                  <a:lnTo>
                    <a:pt x="6437" y="10341"/>
                  </a:lnTo>
                  <a:cubicBezTo>
                    <a:pt x="6222" y="10424"/>
                    <a:pt x="5990" y="10482"/>
                    <a:pt x="5754" y="10511"/>
                  </a:cubicBezTo>
                  <a:lnTo>
                    <a:pt x="4767" y="10628"/>
                  </a:lnTo>
                  <a:cubicBezTo>
                    <a:pt x="4654" y="10642"/>
                    <a:pt x="4540" y="10649"/>
                    <a:pt x="4426" y="10649"/>
                  </a:cubicBezTo>
                  <a:cubicBezTo>
                    <a:pt x="4199" y="10649"/>
                    <a:pt x="3971" y="10621"/>
                    <a:pt x="3746" y="10566"/>
                  </a:cubicBezTo>
                  <a:lnTo>
                    <a:pt x="3583" y="10521"/>
                  </a:lnTo>
                  <a:cubicBezTo>
                    <a:pt x="3163" y="10417"/>
                    <a:pt x="2767" y="10212"/>
                    <a:pt x="2445" y="9931"/>
                  </a:cubicBezTo>
                  <a:lnTo>
                    <a:pt x="1514" y="9128"/>
                  </a:lnTo>
                  <a:cubicBezTo>
                    <a:pt x="1504" y="9118"/>
                    <a:pt x="1493" y="9112"/>
                    <a:pt x="1483" y="9104"/>
                  </a:cubicBezTo>
                  <a:lnTo>
                    <a:pt x="1483" y="9104"/>
                  </a:lnTo>
                  <a:cubicBezTo>
                    <a:pt x="1695" y="9184"/>
                    <a:pt x="1913" y="9237"/>
                    <a:pt x="2142" y="9261"/>
                  </a:cubicBezTo>
                  <a:lnTo>
                    <a:pt x="3017" y="9351"/>
                  </a:lnTo>
                  <a:cubicBezTo>
                    <a:pt x="3112" y="9361"/>
                    <a:pt x="3206" y="9367"/>
                    <a:pt x="3301" y="9367"/>
                  </a:cubicBezTo>
                  <a:cubicBezTo>
                    <a:pt x="3549" y="9367"/>
                    <a:pt x="3796" y="9330"/>
                    <a:pt x="4038" y="9258"/>
                  </a:cubicBezTo>
                  <a:lnTo>
                    <a:pt x="5475" y="8820"/>
                  </a:lnTo>
                  <a:cubicBezTo>
                    <a:pt x="5802" y="8719"/>
                    <a:pt x="6104" y="8556"/>
                    <a:pt x="6365" y="8341"/>
                  </a:cubicBezTo>
                  <a:lnTo>
                    <a:pt x="7243" y="7612"/>
                  </a:lnTo>
                  <a:cubicBezTo>
                    <a:pt x="7496" y="7399"/>
                    <a:pt x="7701" y="7149"/>
                    <a:pt x="7858" y="6858"/>
                  </a:cubicBezTo>
                  <a:lnTo>
                    <a:pt x="8483" y="5688"/>
                  </a:lnTo>
                  <a:cubicBezTo>
                    <a:pt x="8635" y="5404"/>
                    <a:pt x="8729" y="5098"/>
                    <a:pt x="8764" y="4782"/>
                  </a:cubicBezTo>
                  <a:lnTo>
                    <a:pt x="8844" y="4042"/>
                  </a:lnTo>
                  <a:cubicBezTo>
                    <a:pt x="8882" y="3681"/>
                    <a:pt x="8844" y="3324"/>
                    <a:pt x="8725" y="2980"/>
                  </a:cubicBezTo>
                  <a:lnTo>
                    <a:pt x="8504" y="2324"/>
                  </a:lnTo>
                  <a:cubicBezTo>
                    <a:pt x="8413" y="2056"/>
                    <a:pt x="8278" y="1806"/>
                    <a:pt x="8104" y="1584"/>
                  </a:cubicBezTo>
                  <a:close/>
                  <a:moveTo>
                    <a:pt x="5705" y="0"/>
                  </a:moveTo>
                  <a:cubicBezTo>
                    <a:pt x="5428" y="0"/>
                    <a:pt x="5131" y="54"/>
                    <a:pt x="4844" y="206"/>
                  </a:cubicBezTo>
                  <a:cubicBezTo>
                    <a:pt x="4754" y="254"/>
                    <a:pt x="4708" y="355"/>
                    <a:pt x="4729" y="452"/>
                  </a:cubicBezTo>
                  <a:cubicBezTo>
                    <a:pt x="4750" y="550"/>
                    <a:pt x="4837" y="622"/>
                    <a:pt x="4937" y="629"/>
                  </a:cubicBezTo>
                  <a:lnTo>
                    <a:pt x="5705" y="681"/>
                  </a:lnTo>
                  <a:cubicBezTo>
                    <a:pt x="6104" y="706"/>
                    <a:pt x="6490" y="845"/>
                    <a:pt x="6809" y="1081"/>
                  </a:cubicBezTo>
                  <a:lnTo>
                    <a:pt x="7330" y="1459"/>
                  </a:lnTo>
                  <a:cubicBezTo>
                    <a:pt x="7677" y="1712"/>
                    <a:pt x="7934" y="2060"/>
                    <a:pt x="8069" y="2466"/>
                  </a:cubicBezTo>
                  <a:lnTo>
                    <a:pt x="8291" y="3122"/>
                  </a:lnTo>
                  <a:cubicBezTo>
                    <a:pt x="8389" y="3407"/>
                    <a:pt x="8420" y="3699"/>
                    <a:pt x="8389" y="3994"/>
                  </a:cubicBezTo>
                  <a:lnTo>
                    <a:pt x="8309" y="4733"/>
                  </a:lnTo>
                  <a:cubicBezTo>
                    <a:pt x="8281" y="4994"/>
                    <a:pt x="8204" y="5244"/>
                    <a:pt x="8079" y="5479"/>
                  </a:cubicBezTo>
                  <a:lnTo>
                    <a:pt x="7455" y="6649"/>
                  </a:lnTo>
                  <a:cubicBezTo>
                    <a:pt x="7326" y="6886"/>
                    <a:pt x="7156" y="7094"/>
                    <a:pt x="6948" y="7268"/>
                  </a:cubicBezTo>
                  <a:lnTo>
                    <a:pt x="6073" y="7993"/>
                  </a:lnTo>
                  <a:cubicBezTo>
                    <a:pt x="5858" y="8174"/>
                    <a:pt x="5611" y="8306"/>
                    <a:pt x="5340" y="8386"/>
                  </a:cubicBezTo>
                  <a:lnTo>
                    <a:pt x="3903" y="8823"/>
                  </a:lnTo>
                  <a:cubicBezTo>
                    <a:pt x="3704" y="8885"/>
                    <a:pt x="3498" y="8916"/>
                    <a:pt x="3291" y="8916"/>
                  </a:cubicBezTo>
                  <a:cubicBezTo>
                    <a:pt x="3216" y="8916"/>
                    <a:pt x="3141" y="8912"/>
                    <a:pt x="3066" y="8903"/>
                  </a:cubicBezTo>
                  <a:lnTo>
                    <a:pt x="2192" y="8813"/>
                  </a:lnTo>
                  <a:cubicBezTo>
                    <a:pt x="1983" y="8792"/>
                    <a:pt x="1782" y="8740"/>
                    <a:pt x="1594" y="8660"/>
                  </a:cubicBezTo>
                  <a:cubicBezTo>
                    <a:pt x="1087" y="8448"/>
                    <a:pt x="692" y="8056"/>
                    <a:pt x="479" y="7553"/>
                  </a:cubicBezTo>
                  <a:lnTo>
                    <a:pt x="462" y="7511"/>
                  </a:lnTo>
                  <a:cubicBezTo>
                    <a:pt x="427" y="7427"/>
                    <a:pt x="345" y="7374"/>
                    <a:pt x="256" y="7374"/>
                  </a:cubicBezTo>
                  <a:cubicBezTo>
                    <a:pt x="242" y="7374"/>
                    <a:pt x="227" y="7376"/>
                    <a:pt x="212" y="7378"/>
                  </a:cubicBezTo>
                  <a:cubicBezTo>
                    <a:pt x="104" y="7396"/>
                    <a:pt x="28" y="7487"/>
                    <a:pt x="25" y="7591"/>
                  </a:cubicBezTo>
                  <a:cubicBezTo>
                    <a:pt x="21" y="7625"/>
                    <a:pt x="0" y="8493"/>
                    <a:pt x="1222" y="9472"/>
                  </a:cubicBezTo>
                  <a:lnTo>
                    <a:pt x="2142" y="10267"/>
                  </a:lnTo>
                  <a:cubicBezTo>
                    <a:pt x="2521" y="10597"/>
                    <a:pt x="2979" y="10833"/>
                    <a:pt x="3469" y="10958"/>
                  </a:cubicBezTo>
                  <a:lnTo>
                    <a:pt x="3632" y="11000"/>
                  </a:lnTo>
                  <a:cubicBezTo>
                    <a:pt x="3900" y="11066"/>
                    <a:pt x="4163" y="11101"/>
                    <a:pt x="4434" y="11101"/>
                  </a:cubicBezTo>
                  <a:cubicBezTo>
                    <a:pt x="4562" y="11101"/>
                    <a:pt x="4695" y="11094"/>
                    <a:pt x="4823" y="11077"/>
                  </a:cubicBezTo>
                  <a:lnTo>
                    <a:pt x="5809" y="10958"/>
                  </a:lnTo>
                  <a:cubicBezTo>
                    <a:pt x="6087" y="10924"/>
                    <a:pt x="6354" y="10857"/>
                    <a:pt x="6608" y="10757"/>
                  </a:cubicBezTo>
                  <a:lnTo>
                    <a:pt x="7278" y="10497"/>
                  </a:lnTo>
                  <a:cubicBezTo>
                    <a:pt x="7799" y="10288"/>
                    <a:pt x="8257" y="9955"/>
                    <a:pt x="8604" y="9524"/>
                  </a:cubicBezTo>
                  <a:lnTo>
                    <a:pt x="9239" y="8733"/>
                  </a:lnTo>
                  <a:cubicBezTo>
                    <a:pt x="9270" y="8695"/>
                    <a:pt x="9302" y="8657"/>
                    <a:pt x="9337" y="8618"/>
                  </a:cubicBezTo>
                  <a:cubicBezTo>
                    <a:pt x="9594" y="8320"/>
                    <a:pt x="10868" y="6747"/>
                    <a:pt x="10458" y="4883"/>
                  </a:cubicBezTo>
                  <a:cubicBezTo>
                    <a:pt x="10451" y="4844"/>
                    <a:pt x="10441" y="4809"/>
                    <a:pt x="10433" y="4774"/>
                  </a:cubicBezTo>
                  <a:cubicBezTo>
                    <a:pt x="10427" y="4740"/>
                    <a:pt x="10416" y="4705"/>
                    <a:pt x="10409" y="4670"/>
                  </a:cubicBezTo>
                  <a:cubicBezTo>
                    <a:pt x="10347" y="4362"/>
                    <a:pt x="9968" y="2747"/>
                    <a:pt x="8674" y="1501"/>
                  </a:cubicBezTo>
                  <a:cubicBezTo>
                    <a:pt x="8635" y="1462"/>
                    <a:pt x="7788" y="584"/>
                    <a:pt x="7059" y="345"/>
                  </a:cubicBezTo>
                  <a:lnTo>
                    <a:pt x="7038" y="337"/>
                  </a:lnTo>
                  <a:cubicBezTo>
                    <a:pt x="6951" y="310"/>
                    <a:pt x="6871" y="282"/>
                    <a:pt x="6795" y="251"/>
                  </a:cubicBezTo>
                  <a:cubicBezTo>
                    <a:pt x="6589" y="157"/>
                    <a:pt x="6177" y="0"/>
                    <a:pt x="570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4"/>
            <p:cNvSpPr/>
            <p:nvPr/>
          </p:nvSpPr>
          <p:spPr>
            <a:xfrm>
              <a:off x="8918889" y="4846648"/>
              <a:ext cx="26000" cy="54783"/>
            </a:xfrm>
            <a:custGeom>
              <a:avLst/>
              <a:gdLst/>
              <a:ahLst/>
              <a:cxnLst/>
              <a:rect l="l" t="t" r="r" b="b"/>
              <a:pathLst>
                <a:path w="505" h="1064" extrusionOk="0">
                  <a:moveTo>
                    <a:pt x="160" y="0"/>
                  </a:moveTo>
                  <a:cubicBezTo>
                    <a:pt x="118" y="0"/>
                    <a:pt x="77" y="26"/>
                    <a:pt x="59" y="73"/>
                  </a:cubicBezTo>
                  <a:cubicBezTo>
                    <a:pt x="35" y="139"/>
                    <a:pt x="21" y="209"/>
                    <a:pt x="14" y="271"/>
                  </a:cubicBezTo>
                  <a:cubicBezTo>
                    <a:pt x="0" y="379"/>
                    <a:pt x="8" y="480"/>
                    <a:pt x="29" y="580"/>
                  </a:cubicBezTo>
                  <a:cubicBezTo>
                    <a:pt x="49" y="677"/>
                    <a:pt x="88" y="775"/>
                    <a:pt x="139" y="865"/>
                  </a:cubicBezTo>
                  <a:cubicBezTo>
                    <a:pt x="174" y="924"/>
                    <a:pt x="216" y="980"/>
                    <a:pt x="268" y="1031"/>
                  </a:cubicBezTo>
                  <a:cubicBezTo>
                    <a:pt x="289" y="1053"/>
                    <a:pt x="317" y="1063"/>
                    <a:pt x="344" y="1063"/>
                  </a:cubicBezTo>
                  <a:cubicBezTo>
                    <a:pt x="386" y="1063"/>
                    <a:pt x="428" y="1038"/>
                    <a:pt x="445" y="993"/>
                  </a:cubicBezTo>
                  <a:cubicBezTo>
                    <a:pt x="469" y="924"/>
                    <a:pt x="484" y="855"/>
                    <a:pt x="490" y="792"/>
                  </a:cubicBezTo>
                  <a:cubicBezTo>
                    <a:pt x="504" y="684"/>
                    <a:pt x="497" y="584"/>
                    <a:pt x="476" y="483"/>
                  </a:cubicBezTo>
                  <a:cubicBezTo>
                    <a:pt x="452" y="385"/>
                    <a:pt x="417" y="288"/>
                    <a:pt x="362" y="198"/>
                  </a:cubicBezTo>
                  <a:cubicBezTo>
                    <a:pt x="327" y="142"/>
                    <a:pt x="289" y="87"/>
                    <a:pt x="237" y="35"/>
                  </a:cubicBezTo>
                  <a:cubicBezTo>
                    <a:pt x="215" y="11"/>
                    <a:pt x="187" y="0"/>
                    <a:pt x="16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4"/>
            <p:cNvSpPr/>
            <p:nvPr/>
          </p:nvSpPr>
          <p:spPr>
            <a:xfrm>
              <a:off x="8658773" y="4974958"/>
              <a:ext cx="56170" cy="31304"/>
            </a:xfrm>
            <a:custGeom>
              <a:avLst/>
              <a:gdLst/>
              <a:ahLst/>
              <a:cxnLst/>
              <a:rect l="l" t="t" r="r" b="b"/>
              <a:pathLst>
                <a:path w="1091" h="608" extrusionOk="0">
                  <a:moveTo>
                    <a:pt x="210" y="1"/>
                  </a:moveTo>
                  <a:cubicBezTo>
                    <a:pt x="186" y="1"/>
                    <a:pt x="161" y="2"/>
                    <a:pt x="136" y="4"/>
                  </a:cubicBezTo>
                  <a:cubicBezTo>
                    <a:pt x="46" y="12"/>
                    <a:pt x="1" y="112"/>
                    <a:pt x="49" y="185"/>
                  </a:cubicBezTo>
                  <a:cubicBezTo>
                    <a:pt x="91" y="241"/>
                    <a:pt x="136" y="289"/>
                    <a:pt x="182" y="331"/>
                  </a:cubicBezTo>
                  <a:cubicBezTo>
                    <a:pt x="261" y="407"/>
                    <a:pt x="352" y="467"/>
                    <a:pt x="448" y="512"/>
                  </a:cubicBezTo>
                  <a:cubicBezTo>
                    <a:pt x="546" y="557"/>
                    <a:pt x="647" y="584"/>
                    <a:pt x="758" y="602"/>
                  </a:cubicBezTo>
                  <a:cubicBezTo>
                    <a:pt x="794" y="606"/>
                    <a:pt x="832" y="607"/>
                    <a:pt x="871" y="607"/>
                  </a:cubicBezTo>
                  <a:cubicBezTo>
                    <a:pt x="899" y="607"/>
                    <a:pt x="927" y="606"/>
                    <a:pt x="956" y="605"/>
                  </a:cubicBezTo>
                  <a:cubicBezTo>
                    <a:pt x="1043" y="595"/>
                    <a:pt x="1091" y="494"/>
                    <a:pt x="1039" y="421"/>
                  </a:cubicBezTo>
                  <a:cubicBezTo>
                    <a:pt x="1001" y="366"/>
                    <a:pt x="956" y="317"/>
                    <a:pt x="911" y="275"/>
                  </a:cubicBezTo>
                  <a:cubicBezTo>
                    <a:pt x="828" y="199"/>
                    <a:pt x="737" y="140"/>
                    <a:pt x="640" y="95"/>
                  </a:cubicBezTo>
                  <a:cubicBezTo>
                    <a:pt x="543" y="53"/>
                    <a:pt x="442" y="22"/>
                    <a:pt x="331" y="8"/>
                  </a:cubicBezTo>
                  <a:cubicBezTo>
                    <a:pt x="292" y="4"/>
                    <a:pt x="251" y="1"/>
                    <a:pt x="21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4"/>
            <p:cNvSpPr/>
            <p:nvPr/>
          </p:nvSpPr>
          <p:spPr>
            <a:xfrm>
              <a:off x="8978255" y="4683274"/>
              <a:ext cx="25640" cy="91957"/>
            </a:xfrm>
            <a:custGeom>
              <a:avLst/>
              <a:gdLst/>
              <a:ahLst/>
              <a:cxnLst/>
              <a:rect l="l" t="t" r="r" b="b"/>
              <a:pathLst>
                <a:path w="498" h="1786" extrusionOk="0">
                  <a:moveTo>
                    <a:pt x="96" y="1"/>
                  </a:moveTo>
                  <a:cubicBezTo>
                    <a:pt x="80" y="1"/>
                    <a:pt x="64" y="7"/>
                    <a:pt x="52" y="17"/>
                  </a:cubicBezTo>
                  <a:cubicBezTo>
                    <a:pt x="46" y="20"/>
                    <a:pt x="39" y="28"/>
                    <a:pt x="35" y="35"/>
                  </a:cubicBezTo>
                  <a:cubicBezTo>
                    <a:pt x="28" y="49"/>
                    <a:pt x="28" y="62"/>
                    <a:pt x="25" y="76"/>
                  </a:cubicBezTo>
                  <a:cubicBezTo>
                    <a:pt x="21" y="90"/>
                    <a:pt x="21" y="107"/>
                    <a:pt x="18" y="121"/>
                  </a:cubicBezTo>
                  <a:cubicBezTo>
                    <a:pt x="14" y="153"/>
                    <a:pt x="11" y="184"/>
                    <a:pt x="7" y="215"/>
                  </a:cubicBezTo>
                  <a:cubicBezTo>
                    <a:pt x="1" y="278"/>
                    <a:pt x="1" y="340"/>
                    <a:pt x="1" y="403"/>
                  </a:cubicBezTo>
                  <a:lnTo>
                    <a:pt x="1" y="458"/>
                  </a:lnTo>
                  <a:cubicBezTo>
                    <a:pt x="4" y="544"/>
                    <a:pt x="11" y="628"/>
                    <a:pt x="21" y="715"/>
                  </a:cubicBezTo>
                  <a:cubicBezTo>
                    <a:pt x="31" y="788"/>
                    <a:pt x="39" y="854"/>
                    <a:pt x="39" y="927"/>
                  </a:cubicBezTo>
                  <a:cubicBezTo>
                    <a:pt x="42" y="961"/>
                    <a:pt x="46" y="996"/>
                    <a:pt x="46" y="1031"/>
                  </a:cubicBezTo>
                  <a:lnTo>
                    <a:pt x="46" y="1083"/>
                  </a:lnTo>
                  <a:lnTo>
                    <a:pt x="46" y="1111"/>
                  </a:lnTo>
                  <a:lnTo>
                    <a:pt x="46" y="1149"/>
                  </a:lnTo>
                  <a:cubicBezTo>
                    <a:pt x="46" y="1246"/>
                    <a:pt x="60" y="1340"/>
                    <a:pt x="87" y="1434"/>
                  </a:cubicBezTo>
                  <a:cubicBezTo>
                    <a:pt x="108" y="1499"/>
                    <a:pt x="132" y="1562"/>
                    <a:pt x="167" y="1624"/>
                  </a:cubicBezTo>
                  <a:cubicBezTo>
                    <a:pt x="181" y="1653"/>
                    <a:pt x="198" y="1684"/>
                    <a:pt x="219" y="1711"/>
                  </a:cubicBezTo>
                  <a:cubicBezTo>
                    <a:pt x="233" y="1736"/>
                    <a:pt x="251" y="1764"/>
                    <a:pt x="278" y="1778"/>
                  </a:cubicBezTo>
                  <a:cubicBezTo>
                    <a:pt x="288" y="1783"/>
                    <a:pt x="302" y="1785"/>
                    <a:pt x="315" y="1785"/>
                  </a:cubicBezTo>
                  <a:cubicBezTo>
                    <a:pt x="329" y="1785"/>
                    <a:pt x="343" y="1783"/>
                    <a:pt x="355" y="1778"/>
                  </a:cubicBezTo>
                  <a:cubicBezTo>
                    <a:pt x="382" y="1767"/>
                    <a:pt x="406" y="1746"/>
                    <a:pt x="410" y="1715"/>
                  </a:cubicBezTo>
                  <a:cubicBezTo>
                    <a:pt x="424" y="1607"/>
                    <a:pt x="431" y="1503"/>
                    <a:pt x="445" y="1395"/>
                  </a:cubicBezTo>
                  <a:cubicBezTo>
                    <a:pt x="451" y="1323"/>
                    <a:pt x="462" y="1249"/>
                    <a:pt x="476" y="1180"/>
                  </a:cubicBezTo>
                  <a:lnTo>
                    <a:pt x="483" y="1153"/>
                  </a:lnTo>
                  <a:lnTo>
                    <a:pt x="486" y="1118"/>
                  </a:lnTo>
                  <a:lnTo>
                    <a:pt x="497" y="1044"/>
                  </a:lnTo>
                  <a:lnTo>
                    <a:pt x="497" y="899"/>
                  </a:lnTo>
                  <a:cubicBezTo>
                    <a:pt x="490" y="802"/>
                    <a:pt x="472" y="704"/>
                    <a:pt x="441" y="614"/>
                  </a:cubicBezTo>
                  <a:cubicBezTo>
                    <a:pt x="417" y="534"/>
                    <a:pt x="386" y="455"/>
                    <a:pt x="347" y="378"/>
                  </a:cubicBezTo>
                  <a:cubicBezTo>
                    <a:pt x="344" y="371"/>
                    <a:pt x="344" y="365"/>
                    <a:pt x="341" y="357"/>
                  </a:cubicBezTo>
                  <a:cubicBezTo>
                    <a:pt x="281" y="240"/>
                    <a:pt x="219" y="128"/>
                    <a:pt x="139" y="24"/>
                  </a:cubicBezTo>
                  <a:lnTo>
                    <a:pt x="129" y="14"/>
                  </a:lnTo>
                  <a:cubicBezTo>
                    <a:pt x="120" y="5"/>
                    <a:pt x="108" y="1"/>
                    <a:pt x="9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4"/>
            <p:cNvSpPr/>
            <p:nvPr/>
          </p:nvSpPr>
          <p:spPr>
            <a:xfrm>
              <a:off x="8507244" y="4491324"/>
              <a:ext cx="444058" cy="456334"/>
            </a:xfrm>
            <a:custGeom>
              <a:avLst/>
              <a:gdLst/>
              <a:ahLst/>
              <a:cxnLst/>
              <a:rect l="l" t="t" r="r" b="b"/>
              <a:pathLst>
                <a:path w="8625" h="8863" extrusionOk="0">
                  <a:moveTo>
                    <a:pt x="4664" y="1"/>
                  </a:moveTo>
                  <a:cubicBezTo>
                    <a:pt x="4318" y="1"/>
                    <a:pt x="3973" y="81"/>
                    <a:pt x="3659" y="231"/>
                  </a:cubicBezTo>
                  <a:lnTo>
                    <a:pt x="2382" y="849"/>
                  </a:lnTo>
                  <a:cubicBezTo>
                    <a:pt x="2114" y="978"/>
                    <a:pt x="1875" y="1159"/>
                    <a:pt x="1673" y="1381"/>
                  </a:cubicBezTo>
                  <a:lnTo>
                    <a:pt x="982" y="2141"/>
                  </a:lnTo>
                  <a:cubicBezTo>
                    <a:pt x="715" y="2439"/>
                    <a:pt x="527" y="2801"/>
                    <a:pt x="437" y="3189"/>
                  </a:cubicBezTo>
                  <a:lnTo>
                    <a:pt x="63" y="4856"/>
                  </a:lnTo>
                  <a:cubicBezTo>
                    <a:pt x="17" y="5054"/>
                    <a:pt x="0" y="5256"/>
                    <a:pt x="7" y="5460"/>
                  </a:cubicBezTo>
                  <a:lnTo>
                    <a:pt x="52" y="6506"/>
                  </a:lnTo>
                  <a:cubicBezTo>
                    <a:pt x="63" y="6780"/>
                    <a:pt x="121" y="7047"/>
                    <a:pt x="229" y="7301"/>
                  </a:cubicBezTo>
                  <a:lnTo>
                    <a:pt x="242" y="7342"/>
                  </a:lnTo>
                  <a:cubicBezTo>
                    <a:pt x="479" y="7901"/>
                    <a:pt x="920" y="8349"/>
                    <a:pt x="1479" y="8585"/>
                  </a:cubicBezTo>
                  <a:cubicBezTo>
                    <a:pt x="1691" y="8676"/>
                    <a:pt x="1912" y="8735"/>
                    <a:pt x="2142" y="8759"/>
                  </a:cubicBezTo>
                  <a:lnTo>
                    <a:pt x="3016" y="8849"/>
                  </a:lnTo>
                  <a:cubicBezTo>
                    <a:pt x="3100" y="8858"/>
                    <a:pt x="3184" y="8863"/>
                    <a:pt x="3267" y="8863"/>
                  </a:cubicBezTo>
                  <a:cubicBezTo>
                    <a:pt x="3497" y="8863"/>
                    <a:pt x="3725" y="8828"/>
                    <a:pt x="3944" y="8762"/>
                  </a:cubicBezTo>
                  <a:lnTo>
                    <a:pt x="5381" y="8318"/>
                  </a:lnTo>
                  <a:cubicBezTo>
                    <a:pt x="5680" y="8227"/>
                    <a:pt x="5954" y="8078"/>
                    <a:pt x="6194" y="7876"/>
                  </a:cubicBezTo>
                  <a:lnTo>
                    <a:pt x="7072" y="7137"/>
                  </a:lnTo>
                  <a:cubicBezTo>
                    <a:pt x="7301" y="6946"/>
                    <a:pt x="7489" y="6710"/>
                    <a:pt x="7631" y="6447"/>
                  </a:cubicBezTo>
                  <a:lnTo>
                    <a:pt x="8256" y="5259"/>
                  </a:lnTo>
                  <a:cubicBezTo>
                    <a:pt x="8391" y="4998"/>
                    <a:pt x="8479" y="4714"/>
                    <a:pt x="8509" y="4422"/>
                  </a:cubicBezTo>
                  <a:lnTo>
                    <a:pt x="8589" y="3673"/>
                  </a:lnTo>
                  <a:cubicBezTo>
                    <a:pt x="8624" y="3343"/>
                    <a:pt x="8589" y="3009"/>
                    <a:pt x="8485" y="2693"/>
                  </a:cubicBezTo>
                  <a:lnTo>
                    <a:pt x="8263" y="2030"/>
                  </a:lnTo>
                  <a:cubicBezTo>
                    <a:pt x="8114" y="1575"/>
                    <a:pt x="7825" y="1183"/>
                    <a:pt x="7440" y="898"/>
                  </a:cubicBezTo>
                  <a:lnTo>
                    <a:pt x="6920" y="513"/>
                  </a:lnTo>
                  <a:cubicBezTo>
                    <a:pt x="6562" y="249"/>
                    <a:pt x="6138" y="93"/>
                    <a:pt x="5694" y="64"/>
                  </a:cubicBezTo>
                  <a:lnTo>
                    <a:pt x="4822" y="6"/>
                  </a:lnTo>
                  <a:cubicBezTo>
                    <a:pt x="4770" y="2"/>
                    <a:pt x="4717" y="1"/>
                    <a:pt x="4664" y="1"/>
                  </a:cubicBezTo>
                  <a:close/>
                </a:path>
              </a:pathLst>
            </a:custGeom>
            <a:solidFill>
              <a:srgbClr val="FFF7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4"/>
            <p:cNvSpPr/>
            <p:nvPr/>
          </p:nvSpPr>
          <p:spPr>
            <a:xfrm>
              <a:off x="8495402" y="4479533"/>
              <a:ext cx="467844" cy="479966"/>
            </a:xfrm>
            <a:custGeom>
              <a:avLst/>
              <a:gdLst/>
              <a:ahLst/>
              <a:cxnLst/>
              <a:rect l="l" t="t" r="r" b="b"/>
              <a:pathLst>
                <a:path w="9087" h="9322" extrusionOk="0">
                  <a:moveTo>
                    <a:pt x="4900" y="457"/>
                  </a:moveTo>
                  <a:cubicBezTo>
                    <a:pt x="4948" y="457"/>
                    <a:pt x="4993" y="460"/>
                    <a:pt x="5038" y="460"/>
                  </a:cubicBezTo>
                  <a:lnTo>
                    <a:pt x="5910" y="519"/>
                  </a:lnTo>
                  <a:cubicBezTo>
                    <a:pt x="6309" y="548"/>
                    <a:pt x="6691" y="686"/>
                    <a:pt x="7014" y="926"/>
                  </a:cubicBezTo>
                  <a:lnTo>
                    <a:pt x="7535" y="1311"/>
                  </a:lnTo>
                  <a:cubicBezTo>
                    <a:pt x="7882" y="1568"/>
                    <a:pt x="8139" y="1918"/>
                    <a:pt x="8278" y="2332"/>
                  </a:cubicBezTo>
                  <a:lnTo>
                    <a:pt x="8496" y="2995"/>
                  </a:lnTo>
                  <a:cubicBezTo>
                    <a:pt x="8594" y="3280"/>
                    <a:pt x="8625" y="3578"/>
                    <a:pt x="8594" y="3877"/>
                  </a:cubicBezTo>
                  <a:lnTo>
                    <a:pt x="8514" y="4626"/>
                  </a:lnTo>
                  <a:cubicBezTo>
                    <a:pt x="8486" y="4891"/>
                    <a:pt x="8409" y="5144"/>
                    <a:pt x="8284" y="5381"/>
                  </a:cubicBezTo>
                  <a:lnTo>
                    <a:pt x="7660" y="6568"/>
                  </a:lnTo>
                  <a:cubicBezTo>
                    <a:pt x="7531" y="6807"/>
                    <a:pt x="7361" y="7019"/>
                    <a:pt x="7153" y="7193"/>
                  </a:cubicBezTo>
                  <a:lnTo>
                    <a:pt x="6278" y="7932"/>
                  </a:lnTo>
                  <a:cubicBezTo>
                    <a:pt x="6059" y="8113"/>
                    <a:pt x="5816" y="8248"/>
                    <a:pt x="5545" y="8328"/>
                  </a:cubicBezTo>
                  <a:lnTo>
                    <a:pt x="4108" y="8772"/>
                  </a:lnTo>
                  <a:cubicBezTo>
                    <a:pt x="3910" y="8833"/>
                    <a:pt x="3705" y="8865"/>
                    <a:pt x="3498" y="8865"/>
                  </a:cubicBezTo>
                  <a:cubicBezTo>
                    <a:pt x="3423" y="8865"/>
                    <a:pt x="3347" y="8860"/>
                    <a:pt x="3271" y="8852"/>
                  </a:cubicBezTo>
                  <a:lnTo>
                    <a:pt x="2392" y="8759"/>
                  </a:lnTo>
                  <a:cubicBezTo>
                    <a:pt x="2188" y="8738"/>
                    <a:pt x="1990" y="8685"/>
                    <a:pt x="1799" y="8605"/>
                  </a:cubicBezTo>
                  <a:cubicBezTo>
                    <a:pt x="1292" y="8390"/>
                    <a:pt x="897" y="7991"/>
                    <a:pt x="684" y="7485"/>
                  </a:cubicBezTo>
                  <a:lnTo>
                    <a:pt x="667" y="7443"/>
                  </a:lnTo>
                  <a:cubicBezTo>
                    <a:pt x="573" y="7214"/>
                    <a:pt x="517" y="6970"/>
                    <a:pt x="507" y="6724"/>
                  </a:cubicBezTo>
                  <a:lnTo>
                    <a:pt x="466" y="5679"/>
                  </a:lnTo>
                  <a:cubicBezTo>
                    <a:pt x="459" y="5495"/>
                    <a:pt x="476" y="5311"/>
                    <a:pt x="514" y="5134"/>
                  </a:cubicBezTo>
                  <a:lnTo>
                    <a:pt x="889" y="3471"/>
                  </a:lnTo>
                  <a:cubicBezTo>
                    <a:pt x="969" y="3120"/>
                    <a:pt x="1139" y="2790"/>
                    <a:pt x="1382" y="2527"/>
                  </a:cubicBezTo>
                  <a:lnTo>
                    <a:pt x="2073" y="1763"/>
                  </a:lnTo>
                  <a:cubicBezTo>
                    <a:pt x="2254" y="1561"/>
                    <a:pt x="2469" y="1402"/>
                    <a:pt x="2712" y="1283"/>
                  </a:cubicBezTo>
                  <a:lnTo>
                    <a:pt x="3990" y="665"/>
                  </a:lnTo>
                  <a:cubicBezTo>
                    <a:pt x="4271" y="530"/>
                    <a:pt x="4587" y="457"/>
                    <a:pt x="4900" y="457"/>
                  </a:cubicBezTo>
                  <a:close/>
                  <a:moveTo>
                    <a:pt x="4906" y="1"/>
                  </a:moveTo>
                  <a:cubicBezTo>
                    <a:pt x="4520" y="1"/>
                    <a:pt x="4139" y="88"/>
                    <a:pt x="3788" y="256"/>
                  </a:cubicBezTo>
                  <a:lnTo>
                    <a:pt x="2514" y="873"/>
                  </a:lnTo>
                  <a:cubicBezTo>
                    <a:pt x="2219" y="1016"/>
                    <a:pt x="1955" y="1210"/>
                    <a:pt x="1737" y="1453"/>
                  </a:cubicBezTo>
                  <a:lnTo>
                    <a:pt x="1042" y="2217"/>
                  </a:lnTo>
                  <a:cubicBezTo>
                    <a:pt x="747" y="2543"/>
                    <a:pt x="542" y="2943"/>
                    <a:pt x="445" y="3370"/>
                  </a:cubicBezTo>
                  <a:lnTo>
                    <a:pt x="70" y="5033"/>
                  </a:lnTo>
                  <a:cubicBezTo>
                    <a:pt x="22" y="5251"/>
                    <a:pt x="1" y="5474"/>
                    <a:pt x="11" y="5696"/>
                  </a:cubicBezTo>
                  <a:lnTo>
                    <a:pt x="53" y="6741"/>
                  </a:lnTo>
                  <a:cubicBezTo>
                    <a:pt x="67" y="7043"/>
                    <a:pt x="129" y="7339"/>
                    <a:pt x="247" y="7620"/>
                  </a:cubicBezTo>
                  <a:lnTo>
                    <a:pt x="264" y="7658"/>
                  </a:lnTo>
                  <a:cubicBezTo>
                    <a:pt x="522" y="8280"/>
                    <a:pt x="1004" y="8762"/>
                    <a:pt x="1622" y="9026"/>
                  </a:cubicBezTo>
                  <a:cubicBezTo>
                    <a:pt x="1851" y="9123"/>
                    <a:pt x="2097" y="9185"/>
                    <a:pt x="2347" y="9214"/>
                  </a:cubicBezTo>
                  <a:lnTo>
                    <a:pt x="3222" y="9307"/>
                  </a:lnTo>
                  <a:cubicBezTo>
                    <a:pt x="3313" y="9318"/>
                    <a:pt x="3403" y="9321"/>
                    <a:pt x="3496" y="9321"/>
                  </a:cubicBezTo>
                  <a:cubicBezTo>
                    <a:pt x="3746" y="9321"/>
                    <a:pt x="3996" y="9283"/>
                    <a:pt x="4243" y="9206"/>
                  </a:cubicBezTo>
                  <a:lnTo>
                    <a:pt x="5680" y="8765"/>
                  </a:lnTo>
                  <a:cubicBezTo>
                    <a:pt x="6007" y="8665"/>
                    <a:pt x="6305" y="8501"/>
                    <a:pt x="6570" y="8280"/>
                  </a:cubicBezTo>
                  <a:lnTo>
                    <a:pt x="7448" y="7543"/>
                  </a:lnTo>
                  <a:cubicBezTo>
                    <a:pt x="7701" y="7328"/>
                    <a:pt x="7906" y="7075"/>
                    <a:pt x="8063" y="6780"/>
                  </a:cubicBezTo>
                  <a:lnTo>
                    <a:pt x="8688" y="5596"/>
                  </a:lnTo>
                  <a:cubicBezTo>
                    <a:pt x="8840" y="5307"/>
                    <a:pt x="8934" y="4998"/>
                    <a:pt x="8969" y="4676"/>
                  </a:cubicBezTo>
                  <a:lnTo>
                    <a:pt x="9049" y="3926"/>
                  </a:lnTo>
                  <a:cubicBezTo>
                    <a:pt x="9087" y="3561"/>
                    <a:pt x="9045" y="3200"/>
                    <a:pt x="8930" y="2849"/>
                  </a:cubicBezTo>
                  <a:lnTo>
                    <a:pt x="8709" y="2186"/>
                  </a:lnTo>
                  <a:cubicBezTo>
                    <a:pt x="8542" y="1686"/>
                    <a:pt x="8229" y="1256"/>
                    <a:pt x="7805" y="943"/>
                  </a:cubicBezTo>
                  <a:lnTo>
                    <a:pt x="7285" y="558"/>
                  </a:lnTo>
                  <a:cubicBezTo>
                    <a:pt x="6892" y="266"/>
                    <a:pt x="6427" y="96"/>
                    <a:pt x="5941" y="64"/>
                  </a:cubicBezTo>
                  <a:lnTo>
                    <a:pt x="5070" y="6"/>
                  </a:lnTo>
                  <a:cubicBezTo>
                    <a:pt x="5015" y="2"/>
                    <a:pt x="4960" y="1"/>
                    <a:pt x="49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4"/>
            <p:cNvSpPr/>
            <p:nvPr/>
          </p:nvSpPr>
          <p:spPr>
            <a:xfrm>
              <a:off x="8705266" y="4737595"/>
              <a:ext cx="35113" cy="35269"/>
            </a:xfrm>
            <a:custGeom>
              <a:avLst/>
              <a:gdLst/>
              <a:ahLst/>
              <a:cxnLst/>
              <a:rect l="l" t="t" r="r" b="b"/>
              <a:pathLst>
                <a:path w="682" h="685" extrusionOk="0">
                  <a:moveTo>
                    <a:pt x="341" y="0"/>
                  </a:moveTo>
                  <a:cubicBezTo>
                    <a:pt x="154" y="0"/>
                    <a:pt x="0" y="153"/>
                    <a:pt x="0" y="340"/>
                  </a:cubicBezTo>
                  <a:cubicBezTo>
                    <a:pt x="0" y="528"/>
                    <a:pt x="154" y="684"/>
                    <a:pt x="341" y="684"/>
                  </a:cubicBezTo>
                  <a:cubicBezTo>
                    <a:pt x="529" y="684"/>
                    <a:pt x="681" y="528"/>
                    <a:pt x="681" y="340"/>
                  </a:cubicBezTo>
                  <a:cubicBezTo>
                    <a:pt x="681" y="153"/>
                    <a:pt x="529" y="0"/>
                    <a:pt x="341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4"/>
            <p:cNvSpPr/>
            <p:nvPr/>
          </p:nvSpPr>
          <p:spPr>
            <a:xfrm>
              <a:off x="8633801" y="4710769"/>
              <a:ext cx="35216" cy="35114"/>
            </a:xfrm>
            <a:custGeom>
              <a:avLst/>
              <a:gdLst/>
              <a:ahLst/>
              <a:cxnLst/>
              <a:rect l="l" t="t" r="r" b="b"/>
              <a:pathLst>
                <a:path w="684" h="682" extrusionOk="0">
                  <a:moveTo>
                    <a:pt x="343" y="0"/>
                  </a:moveTo>
                  <a:cubicBezTo>
                    <a:pt x="153" y="0"/>
                    <a:pt x="0" y="153"/>
                    <a:pt x="0" y="340"/>
                  </a:cubicBezTo>
                  <a:cubicBezTo>
                    <a:pt x="0" y="528"/>
                    <a:pt x="153" y="681"/>
                    <a:pt x="343" y="681"/>
                  </a:cubicBezTo>
                  <a:cubicBezTo>
                    <a:pt x="531" y="681"/>
                    <a:pt x="683" y="528"/>
                    <a:pt x="683" y="340"/>
                  </a:cubicBezTo>
                  <a:cubicBezTo>
                    <a:pt x="683" y="153"/>
                    <a:pt x="531" y="0"/>
                    <a:pt x="343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4"/>
            <p:cNvSpPr/>
            <p:nvPr/>
          </p:nvSpPr>
          <p:spPr>
            <a:xfrm>
              <a:off x="8653109" y="4649806"/>
              <a:ext cx="35061" cy="35114"/>
            </a:xfrm>
            <a:custGeom>
              <a:avLst/>
              <a:gdLst/>
              <a:ahLst/>
              <a:cxnLst/>
              <a:rect l="l" t="t" r="r" b="b"/>
              <a:pathLst>
                <a:path w="681" h="682" extrusionOk="0">
                  <a:moveTo>
                    <a:pt x="340" y="0"/>
                  </a:moveTo>
                  <a:cubicBezTo>
                    <a:pt x="153" y="0"/>
                    <a:pt x="0" y="153"/>
                    <a:pt x="0" y="340"/>
                  </a:cubicBezTo>
                  <a:cubicBezTo>
                    <a:pt x="0" y="528"/>
                    <a:pt x="153" y="681"/>
                    <a:pt x="340" y="681"/>
                  </a:cubicBezTo>
                  <a:cubicBezTo>
                    <a:pt x="528" y="681"/>
                    <a:pt x="680" y="528"/>
                    <a:pt x="680" y="340"/>
                  </a:cubicBezTo>
                  <a:cubicBezTo>
                    <a:pt x="680" y="153"/>
                    <a:pt x="528" y="0"/>
                    <a:pt x="340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4"/>
            <p:cNvSpPr/>
            <p:nvPr/>
          </p:nvSpPr>
          <p:spPr>
            <a:xfrm>
              <a:off x="8729259" y="4637655"/>
              <a:ext cx="35061" cy="35063"/>
            </a:xfrm>
            <a:custGeom>
              <a:avLst/>
              <a:gdLst/>
              <a:ahLst/>
              <a:cxnLst/>
              <a:rect l="l" t="t" r="r" b="b"/>
              <a:pathLst>
                <a:path w="681" h="681" extrusionOk="0">
                  <a:moveTo>
                    <a:pt x="340" y="1"/>
                  </a:moveTo>
                  <a:cubicBezTo>
                    <a:pt x="153" y="1"/>
                    <a:pt x="0" y="153"/>
                    <a:pt x="0" y="341"/>
                  </a:cubicBezTo>
                  <a:cubicBezTo>
                    <a:pt x="0" y="528"/>
                    <a:pt x="153" y="681"/>
                    <a:pt x="340" y="681"/>
                  </a:cubicBezTo>
                  <a:cubicBezTo>
                    <a:pt x="528" y="681"/>
                    <a:pt x="680" y="528"/>
                    <a:pt x="680" y="341"/>
                  </a:cubicBezTo>
                  <a:cubicBezTo>
                    <a:pt x="680" y="153"/>
                    <a:pt x="528" y="1"/>
                    <a:pt x="340" y="1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4"/>
            <p:cNvSpPr/>
            <p:nvPr/>
          </p:nvSpPr>
          <p:spPr>
            <a:xfrm>
              <a:off x="8764426" y="4687187"/>
              <a:ext cx="35113" cy="35063"/>
            </a:xfrm>
            <a:custGeom>
              <a:avLst/>
              <a:gdLst/>
              <a:ahLst/>
              <a:cxnLst/>
              <a:rect l="l" t="t" r="r" b="b"/>
              <a:pathLst>
                <a:path w="682" h="681" extrusionOk="0">
                  <a:moveTo>
                    <a:pt x="341" y="0"/>
                  </a:moveTo>
                  <a:cubicBezTo>
                    <a:pt x="154" y="0"/>
                    <a:pt x="1" y="153"/>
                    <a:pt x="1" y="340"/>
                  </a:cubicBezTo>
                  <a:cubicBezTo>
                    <a:pt x="1" y="528"/>
                    <a:pt x="154" y="681"/>
                    <a:pt x="341" y="681"/>
                  </a:cubicBezTo>
                  <a:cubicBezTo>
                    <a:pt x="529" y="681"/>
                    <a:pt x="681" y="528"/>
                    <a:pt x="681" y="340"/>
                  </a:cubicBezTo>
                  <a:cubicBezTo>
                    <a:pt x="681" y="153"/>
                    <a:pt x="529" y="0"/>
                    <a:pt x="341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extLst>
    <p:ext uri="{DCECCB84-F9BA-43D5-87BE-67443E8EF086}">
      <p15:sldGuideLst xmlns:p15="http://schemas.microsoft.com/office/powerpoint/2012/main">
        <p15:guide id="1" orient="horz" pos="864">
          <p15:clr>
            <a:srgbClr val="FA7B17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bg>
      <p:bgPr>
        <a:solidFill>
          <a:schemeClr val="dk1"/>
        </a:solidFill>
        <a:effectLst/>
      </p:bgPr>
    </p:bg>
    <p:spTree>
      <p:nvGrpSpPr>
        <p:cNvPr id="1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p9"/>
          <p:cNvSpPr/>
          <p:nvPr/>
        </p:nvSpPr>
        <p:spPr>
          <a:xfrm flipH="1">
            <a:off x="799165" y="233910"/>
            <a:ext cx="137328" cy="132816"/>
          </a:xfrm>
          <a:custGeom>
            <a:avLst/>
            <a:gdLst/>
            <a:ahLst/>
            <a:cxnLst/>
            <a:rect l="l" t="t" r="r" b="b"/>
            <a:pathLst>
              <a:path w="2435" h="2355" extrusionOk="0">
                <a:moveTo>
                  <a:pt x="1219" y="0"/>
                </a:moveTo>
                <a:cubicBezTo>
                  <a:pt x="1140" y="0"/>
                  <a:pt x="1060" y="40"/>
                  <a:pt x="1015" y="120"/>
                </a:cubicBezTo>
                <a:lnTo>
                  <a:pt x="747" y="613"/>
                </a:lnTo>
                <a:cubicBezTo>
                  <a:pt x="726" y="651"/>
                  <a:pt x="691" y="683"/>
                  <a:pt x="653" y="707"/>
                </a:cubicBezTo>
                <a:lnTo>
                  <a:pt x="161" y="974"/>
                </a:lnTo>
                <a:cubicBezTo>
                  <a:pt x="1" y="1061"/>
                  <a:pt x="1" y="1293"/>
                  <a:pt x="161" y="1380"/>
                </a:cubicBezTo>
                <a:lnTo>
                  <a:pt x="653" y="1651"/>
                </a:lnTo>
                <a:cubicBezTo>
                  <a:pt x="691" y="1672"/>
                  <a:pt x="726" y="1703"/>
                  <a:pt x="747" y="1741"/>
                </a:cubicBezTo>
                <a:lnTo>
                  <a:pt x="1015" y="2234"/>
                </a:lnTo>
                <a:cubicBezTo>
                  <a:pt x="1060" y="2314"/>
                  <a:pt x="1140" y="2354"/>
                  <a:pt x="1219" y="2354"/>
                </a:cubicBezTo>
                <a:cubicBezTo>
                  <a:pt x="1298" y="2354"/>
                  <a:pt x="1377" y="2314"/>
                  <a:pt x="1421" y="2234"/>
                </a:cubicBezTo>
                <a:lnTo>
                  <a:pt x="1691" y="1741"/>
                </a:lnTo>
                <a:cubicBezTo>
                  <a:pt x="1712" y="1703"/>
                  <a:pt x="1744" y="1672"/>
                  <a:pt x="1782" y="1651"/>
                </a:cubicBezTo>
                <a:lnTo>
                  <a:pt x="2275" y="1380"/>
                </a:lnTo>
                <a:cubicBezTo>
                  <a:pt x="2435" y="1293"/>
                  <a:pt x="2435" y="1061"/>
                  <a:pt x="2275" y="974"/>
                </a:cubicBezTo>
                <a:lnTo>
                  <a:pt x="1782" y="707"/>
                </a:lnTo>
                <a:cubicBezTo>
                  <a:pt x="1744" y="683"/>
                  <a:pt x="1712" y="651"/>
                  <a:pt x="1691" y="613"/>
                </a:cubicBezTo>
                <a:lnTo>
                  <a:pt x="1421" y="120"/>
                </a:lnTo>
                <a:cubicBezTo>
                  <a:pt x="1377" y="40"/>
                  <a:pt x="1298" y="0"/>
                  <a:pt x="1219" y="0"/>
                </a:cubicBezTo>
                <a:close/>
              </a:path>
            </a:pathLst>
          </a:custGeom>
          <a:solidFill>
            <a:srgbClr val="FFF7C4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8" name="Google Shape;398;p9"/>
          <p:cNvSpPr/>
          <p:nvPr/>
        </p:nvSpPr>
        <p:spPr>
          <a:xfrm flipH="1">
            <a:off x="690259" y="168883"/>
            <a:ext cx="77208" cy="74670"/>
          </a:xfrm>
          <a:custGeom>
            <a:avLst/>
            <a:gdLst/>
            <a:ahLst/>
            <a:cxnLst/>
            <a:rect l="l" t="t" r="r" b="b"/>
            <a:pathLst>
              <a:path w="1369" h="1324" extrusionOk="0">
                <a:moveTo>
                  <a:pt x="684" y="0"/>
                </a:moveTo>
                <a:cubicBezTo>
                  <a:pt x="639" y="0"/>
                  <a:pt x="594" y="23"/>
                  <a:pt x="569" y="68"/>
                </a:cubicBezTo>
                <a:lnTo>
                  <a:pt x="420" y="346"/>
                </a:lnTo>
                <a:cubicBezTo>
                  <a:pt x="406" y="367"/>
                  <a:pt x="389" y="384"/>
                  <a:pt x="368" y="394"/>
                </a:cubicBezTo>
                <a:lnTo>
                  <a:pt x="90" y="547"/>
                </a:lnTo>
                <a:cubicBezTo>
                  <a:pt x="0" y="596"/>
                  <a:pt x="0" y="724"/>
                  <a:pt x="90" y="777"/>
                </a:cubicBezTo>
                <a:lnTo>
                  <a:pt x="368" y="926"/>
                </a:lnTo>
                <a:cubicBezTo>
                  <a:pt x="389" y="940"/>
                  <a:pt x="406" y="957"/>
                  <a:pt x="420" y="977"/>
                </a:cubicBezTo>
                <a:lnTo>
                  <a:pt x="569" y="1256"/>
                </a:lnTo>
                <a:cubicBezTo>
                  <a:pt x="594" y="1301"/>
                  <a:pt x="639" y="1323"/>
                  <a:pt x="684" y="1323"/>
                </a:cubicBezTo>
                <a:cubicBezTo>
                  <a:pt x="729" y="1323"/>
                  <a:pt x="774" y="1301"/>
                  <a:pt x="798" y="1256"/>
                </a:cubicBezTo>
                <a:lnTo>
                  <a:pt x="948" y="977"/>
                </a:lnTo>
                <a:cubicBezTo>
                  <a:pt x="962" y="957"/>
                  <a:pt x="979" y="940"/>
                  <a:pt x="1000" y="926"/>
                </a:cubicBezTo>
                <a:lnTo>
                  <a:pt x="1278" y="777"/>
                </a:lnTo>
                <a:cubicBezTo>
                  <a:pt x="1368" y="724"/>
                  <a:pt x="1368" y="596"/>
                  <a:pt x="1278" y="547"/>
                </a:cubicBezTo>
                <a:lnTo>
                  <a:pt x="1000" y="394"/>
                </a:lnTo>
                <a:cubicBezTo>
                  <a:pt x="979" y="384"/>
                  <a:pt x="962" y="367"/>
                  <a:pt x="948" y="346"/>
                </a:cubicBezTo>
                <a:lnTo>
                  <a:pt x="798" y="68"/>
                </a:lnTo>
                <a:cubicBezTo>
                  <a:pt x="774" y="23"/>
                  <a:pt x="729" y="0"/>
                  <a:pt x="684" y="0"/>
                </a:cubicBezTo>
                <a:close/>
              </a:path>
            </a:pathLst>
          </a:custGeom>
          <a:solidFill>
            <a:srgbClr val="FFF7C4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9" name="Google Shape;399;p9"/>
          <p:cNvSpPr/>
          <p:nvPr/>
        </p:nvSpPr>
        <p:spPr>
          <a:xfrm flipH="1">
            <a:off x="8901165" y="4303047"/>
            <a:ext cx="137328" cy="132816"/>
          </a:xfrm>
          <a:custGeom>
            <a:avLst/>
            <a:gdLst/>
            <a:ahLst/>
            <a:cxnLst/>
            <a:rect l="l" t="t" r="r" b="b"/>
            <a:pathLst>
              <a:path w="2435" h="2355" extrusionOk="0">
                <a:moveTo>
                  <a:pt x="1219" y="0"/>
                </a:moveTo>
                <a:cubicBezTo>
                  <a:pt x="1140" y="0"/>
                  <a:pt x="1060" y="40"/>
                  <a:pt x="1015" y="120"/>
                </a:cubicBezTo>
                <a:lnTo>
                  <a:pt x="747" y="613"/>
                </a:lnTo>
                <a:cubicBezTo>
                  <a:pt x="726" y="651"/>
                  <a:pt x="691" y="683"/>
                  <a:pt x="653" y="707"/>
                </a:cubicBezTo>
                <a:lnTo>
                  <a:pt x="161" y="974"/>
                </a:lnTo>
                <a:cubicBezTo>
                  <a:pt x="1" y="1061"/>
                  <a:pt x="1" y="1293"/>
                  <a:pt x="161" y="1380"/>
                </a:cubicBezTo>
                <a:lnTo>
                  <a:pt x="653" y="1651"/>
                </a:lnTo>
                <a:cubicBezTo>
                  <a:pt x="691" y="1672"/>
                  <a:pt x="726" y="1703"/>
                  <a:pt x="747" y="1741"/>
                </a:cubicBezTo>
                <a:lnTo>
                  <a:pt x="1015" y="2234"/>
                </a:lnTo>
                <a:cubicBezTo>
                  <a:pt x="1060" y="2314"/>
                  <a:pt x="1140" y="2354"/>
                  <a:pt x="1219" y="2354"/>
                </a:cubicBezTo>
                <a:cubicBezTo>
                  <a:pt x="1298" y="2354"/>
                  <a:pt x="1377" y="2314"/>
                  <a:pt x="1421" y="2234"/>
                </a:cubicBezTo>
                <a:lnTo>
                  <a:pt x="1691" y="1741"/>
                </a:lnTo>
                <a:cubicBezTo>
                  <a:pt x="1712" y="1703"/>
                  <a:pt x="1744" y="1672"/>
                  <a:pt x="1782" y="1651"/>
                </a:cubicBezTo>
                <a:lnTo>
                  <a:pt x="2275" y="1380"/>
                </a:lnTo>
                <a:cubicBezTo>
                  <a:pt x="2435" y="1293"/>
                  <a:pt x="2435" y="1061"/>
                  <a:pt x="2275" y="974"/>
                </a:cubicBezTo>
                <a:lnTo>
                  <a:pt x="1782" y="707"/>
                </a:lnTo>
                <a:cubicBezTo>
                  <a:pt x="1744" y="683"/>
                  <a:pt x="1712" y="651"/>
                  <a:pt x="1691" y="613"/>
                </a:cubicBezTo>
                <a:lnTo>
                  <a:pt x="1421" y="120"/>
                </a:lnTo>
                <a:cubicBezTo>
                  <a:pt x="1377" y="40"/>
                  <a:pt x="1298" y="0"/>
                  <a:pt x="1219" y="0"/>
                </a:cubicBezTo>
                <a:close/>
              </a:path>
            </a:pathLst>
          </a:custGeom>
          <a:solidFill>
            <a:srgbClr val="FFF7C4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0" name="Google Shape;400;p9"/>
          <p:cNvSpPr/>
          <p:nvPr/>
        </p:nvSpPr>
        <p:spPr>
          <a:xfrm flipH="1">
            <a:off x="8715647" y="4435874"/>
            <a:ext cx="77226" cy="74695"/>
          </a:xfrm>
          <a:custGeom>
            <a:avLst/>
            <a:gdLst/>
            <a:ahLst/>
            <a:cxnLst/>
            <a:rect l="l" t="t" r="r" b="b"/>
            <a:pathLst>
              <a:path w="2435" h="2355" extrusionOk="0">
                <a:moveTo>
                  <a:pt x="1219" y="0"/>
                </a:moveTo>
                <a:cubicBezTo>
                  <a:pt x="1140" y="0"/>
                  <a:pt x="1060" y="40"/>
                  <a:pt x="1015" y="120"/>
                </a:cubicBezTo>
                <a:lnTo>
                  <a:pt x="747" y="613"/>
                </a:lnTo>
                <a:cubicBezTo>
                  <a:pt x="726" y="651"/>
                  <a:pt x="691" y="683"/>
                  <a:pt x="653" y="707"/>
                </a:cubicBezTo>
                <a:lnTo>
                  <a:pt x="161" y="974"/>
                </a:lnTo>
                <a:cubicBezTo>
                  <a:pt x="1" y="1061"/>
                  <a:pt x="1" y="1293"/>
                  <a:pt x="161" y="1380"/>
                </a:cubicBezTo>
                <a:lnTo>
                  <a:pt x="653" y="1651"/>
                </a:lnTo>
                <a:cubicBezTo>
                  <a:pt x="691" y="1672"/>
                  <a:pt x="726" y="1703"/>
                  <a:pt x="747" y="1741"/>
                </a:cubicBezTo>
                <a:lnTo>
                  <a:pt x="1015" y="2234"/>
                </a:lnTo>
                <a:cubicBezTo>
                  <a:pt x="1060" y="2314"/>
                  <a:pt x="1140" y="2354"/>
                  <a:pt x="1219" y="2354"/>
                </a:cubicBezTo>
                <a:cubicBezTo>
                  <a:pt x="1298" y="2354"/>
                  <a:pt x="1377" y="2314"/>
                  <a:pt x="1421" y="2234"/>
                </a:cubicBezTo>
                <a:lnTo>
                  <a:pt x="1691" y="1741"/>
                </a:lnTo>
                <a:cubicBezTo>
                  <a:pt x="1712" y="1703"/>
                  <a:pt x="1744" y="1672"/>
                  <a:pt x="1782" y="1651"/>
                </a:cubicBezTo>
                <a:lnTo>
                  <a:pt x="2275" y="1380"/>
                </a:lnTo>
                <a:cubicBezTo>
                  <a:pt x="2435" y="1293"/>
                  <a:pt x="2435" y="1061"/>
                  <a:pt x="2275" y="974"/>
                </a:cubicBezTo>
                <a:lnTo>
                  <a:pt x="1782" y="707"/>
                </a:lnTo>
                <a:cubicBezTo>
                  <a:pt x="1744" y="683"/>
                  <a:pt x="1712" y="651"/>
                  <a:pt x="1691" y="613"/>
                </a:cubicBezTo>
                <a:lnTo>
                  <a:pt x="1421" y="120"/>
                </a:lnTo>
                <a:cubicBezTo>
                  <a:pt x="1377" y="40"/>
                  <a:pt x="1298" y="0"/>
                  <a:pt x="1219" y="0"/>
                </a:cubicBezTo>
                <a:close/>
              </a:path>
            </a:pathLst>
          </a:custGeom>
          <a:solidFill>
            <a:srgbClr val="FFF7C4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1" name="Google Shape;401;p9"/>
          <p:cNvSpPr/>
          <p:nvPr/>
        </p:nvSpPr>
        <p:spPr>
          <a:xfrm flipH="1">
            <a:off x="2812448" y="195516"/>
            <a:ext cx="216721" cy="209589"/>
          </a:xfrm>
          <a:custGeom>
            <a:avLst/>
            <a:gdLst/>
            <a:ahLst/>
            <a:cxnLst/>
            <a:rect l="l" t="t" r="r" b="b"/>
            <a:pathLst>
              <a:path w="2435" h="2355" extrusionOk="0">
                <a:moveTo>
                  <a:pt x="1219" y="0"/>
                </a:moveTo>
                <a:cubicBezTo>
                  <a:pt x="1140" y="0"/>
                  <a:pt x="1060" y="40"/>
                  <a:pt x="1015" y="120"/>
                </a:cubicBezTo>
                <a:lnTo>
                  <a:pt x="747" y="613"/>
                </a:lnTo>
                <a:cubicBezTo>
                  <a:pt x="726" y="651"/>
                  <a:pt x="691" y="683"/>
                  <a:pt x="653" y="707"/>
                </a:cubicBezTo>
                <a:lnTo>
                  <a:pt x="161" y="974"/>
                </a:lnTo>
                <a:cubicBezTo>
                  <a:pt x="1" y="1061"/>
                  <a:pt x="1" y="1293"/>
                  <a:pt x="161" y="1380"/>
                </a:cubicBezTo>
                <a:lnTo>
                  <a:pt x="653" y="1651"/>
                </a:lnTo>
                <a:cubicBezTo>
                  <a:pt x="691" y="1672"/>
                  <a:pt x="726" y="1703"/>
                  <a:pt x="747" y="1741"/>
                </a:cubicBezTo>
                <a:lnTo>
                  <a:pt x="1015" y="2234"/>
                </a:lnTo>
                <a:cubicBezTo>
                  <a:pt x="1060" y="2314"/>
                  <a:pt x="1140" y="2354"/>
                  <a:pt x="1219" y="2354"/>
                </a:cubicBezTo>
                <a:cubicBezTo>
                  <a:pt x="1298" y="2354"/>
                  <a:pt x="1377" y="2314"/>
                  <a:pt x="1421" y="2234"/>
                </a:cubicBezTo>
                <a:lnTo>
                  <a:pt x="1691" y="1741"/>
                </a:lnTo>
                <a:cubicBezTo>
                  <a:pt x="1712" y="1703"/>
                  <a:pt x="1744" y="1672"/>
                  <a:pt x="1782" y="1651"/>
                </a:cubicBezTo>
                <a:lnTo>
                  <a:pt x="2275" y="1380"/>
                </a:lnTo>
                <a:cubicBezTo>
                  <a:pt x="2435" y="1293"/>
                  <a:pt x="2435" y="1061"/>
                  <a:pt x="2275" y="974"/>
                </a:cubicBezTo>
                <a:lnTo>
                  <a:pt x="1782" y="707"/>
                </a:lnTo>
                <a:cubicBezTo>
                  <a:pt x="1744" y="683"/>
                  <a:pt x="1712" y="651"/>
                  <a:pt x="1691" y="613"/>
                </a:cubicBezTo>
                <a:lnTo>
                  <a:pt x="1421" y="120"/>
                </a:lnTo>
                <a:cubicBezTo>
                  <a:pt x="1377" y="40"/>
                  <a:pt x="1298" y="0"/>
                  <a:pt x="1219" y="0"/>
                </a:cubicBezTo>
                <a:close/>
              </a:path>
            </a:pathLst>
          </a:custGeom>
          <a:solidFill>
            <a:srgbClr val="FFF7C4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2" name="Google Shape;402;p9"/>
          <p:cNvSpPr/>
          <p:nvPr/>
        </p:nvSpPr>
        <p:spPr>
          <a:xfrm flipH="1">
            <a:off x="229311" y="1816876"/>
            <a:ext cx="214420" cy="207375"/>
          </a:xfrm>
          <a:custGeom>
            <a:avLst/>
            <a:gdLst/>
            <a:ahLst/>
            <a:cxnLst/>
            <a:rect l="l" t="t" r="r" b="b"/>
            <a:pathLst>
              <a:path w="2435" h="2355" extrusionOk="0">
                <a:moveTo>
                  <a:pt x="1219" y="0"/>
                </a:moveTo>
                <a:cubicBezTo>
                  <a:pt x="1140" y="0"/>
                  <a:pt x="1060" y="40"/>
                  <a:pt x="1015" y="120"/>
                </a:cubicBezTo>
                <a:lnTo>
                  <a:pt x="747" y="613"/>
                </a:lnTo>
                <a:cubicBezTo>
                  <a:pt x="726" y="651"/>
                  <a:pt x="691" y="683"/>
                  <a:pt x="653" y="707"/>
                </a:cubicBezTo>
                <a:lnTo>
                  <a:pt x="161" y="974"/>
                </a:lnTo>
                <a:cubicBezTo>
                  <a:pt x="1" y="1061"/>
                  <a:pt x="1" y="1293"/>
                  <a:pt x="161" y="1380"/>
                </a:cubicBezTo>
                <a:lnTo>
                  <a:pt x="653" y="1651"/>
                </a:lnTo>
                <a:cubicBezTo>
                  <a:pt x="691" y="1672"/>
                  <a:pt x="726" y="1703"/>
                  <a:pt x="747" y="1741"/>
                </a:cubicBezTo>
                <a:lnTo>
                  <a:pt x="1015" y="2234"/>
                </a:lnTo>
                <a:cubicBezTo>
                  <a:pt x="1060" y="2314"/>
                  <a:pt x="1140" y="2354"/>
                  <a:pt x="1219" y="2354"/>
                </a:cubicBezTo>
                <a:cubicBezTo>
                  <a:pt x="1298" y="2354"/>
                  <a:pt x="1377" y="2314"/>
                  <a:pt x="1421" y="2234"/>
                </a:cubicBezTo>
                <a:lnTo>
                  <a:pt x="1691" y="1741"/>
                </a:lnTo>
                <a:cubicBezTo>
                  <a:pt x="1712" y="1703"/>
                  <a:pt x="1744" y="1672"/>
                  <a:pt x="1782" y="1651"/>
                </a:cubicBezTo>
                <a:lnTo>
                  <a:pt x="2275" y="1380"/>
                </a:lnTo>
                <a:cubicBezTo>
                  <a:pt x="2435" y="1293"/>
                  <a:pt x="2435" y="1061"/>
                  <a:pt x="2275" y="974"/>
                </a:cubicBezTo>
                <a:lnTo>
                  <a:pt x="1782" y="707"/>
                </a:lnTo>
                <a:cubicBezTo>
                  <a:pt x="1744" y="683"/>
                  <a:pt x="1712" y="651"/>
                  <a:pt x="1691" y="613"/>
                </a:cubicBezTo>
                <a:lnTo>
                  <a:pt x="1421" y="120"/>
                </a:lnTo>
                <a:cubicBezTo>
                  <a:pt x="1377" y="40"/>
                  <a:pt x="1298" y="0"/>
                  <a:pt x="1219" y="0"/>
                </a:cubicBezTo>
                <a:close/>
              </a:path>
            </a:pathLst>
          </a:custGeom>
          <a:solidFill>
            <a:srgbClr val="FFF7C4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3" name="Google Shape;403;p9"/>
          <p:cNvSpPr/>
          <p:nvPr/>
        </p:nvSpPr>
        <p:spPr>
          <a:xfrm flipH="1">
            <a:off x="4055059" y="4544558"/>
            <a:ext cx="77208" cy="74670"/>
          </a:xfrm>
          <a:custGeom>
            <a:avLst/>
            <a:gdLst/>
            <a:ahLst/>
            <a:cxnLst/>
            <a:rect l="l" t="t" r="r" b="b"/>
            <a:pathLst>
              <a:path w="1369" h="1324" extrusionOk="0">
                <a:moveTo>
                  <a:pt x="684" y="0"/>
                </a:moveTo>
                <a:cubicBezTo>
                  <a:pt x="639" y="0"/>
                  <a:pt x="594" y="23"/>
                  <a:pt x="569" y="68"/>
                </a:cubicBezTo>
                <a:lnTo>
                  <a:pt x="420" y="346"/>
                </a:lnTo>
                <a:cubicBezTo>
                  <a:pt x="406" y="367"/>
                  <a:pt x="389" y="384"/>
                  <a:pt x="368" y="394"/>
                </a:cubicBezTo>
                <a:lnTo>
                  <a:pt x="90" y="547"/>
                </a:lnTo>
                <a:cubicBezTo>
                  <a:pt x="0" y="596"/>
                  <a:pt x="0" y="724"/>
                  <a:pt x="90" y="777"/>
                </a:cubicBezTo>
                <a:lnTo>
                  <a:pt x="368" y="926"/>
                </a:lnTo>
                <a:cubicBezTo>
                  <a:pt x="389" y="940"/>
                  <a:pt x="406" y="957"/>
                  <a:pt x="420" y="977"/>
                </a:cubicBezTo>
                <a:lnTo>
                  <a:pt x="569" y="1256"/>
                </a:lnTo>
                <a:cubicBezTo>
                  <a:pt x="594" y="1301"/>
                  <a:pt x="639" y="1323"/>
                  <a:pt x="684" y="1323"/>
                </a:cubicBezTo>
                <a:cubicBezTo>
                  <a:pt x="729" y="1323"/>
                  <a:pt x="774" y="1301"/>
                  <a:pt x="798" y="1256"/>
                </a:cubicBezTo>
                <a:lnTo>
                  <a:pt x="948" y="977"/>
                </a:lnTo>
                <a:cubicBezTo>
                  <a:pt x="962" y="957"/>
                  <a:pt x="979" y="940"/>
                  <a:pt x="1000" y="926"/>
                </a:cubicBezTo>
                <a:lnTo>
                  <a:pt x="1278" y="777"/>
                </a:lnTo>
                <a:cubicBezTo>
                  <a:pt x="1368" y="724"/>
                  <a:pt x="1368" y="596"/>
                  <a:pt x="1278" y="547"/>
                </a:cubicBezTo>
                <a:lnTo>
                  <a:pt x="1000" y="394"/>
                </a:lnTo>
                <a:cubicBezTo>
                  <a:pt x="979" y="384"/>
                  <a:pt x="962" y="367"/>
                  <a:pt x="948" y="346"/>
                </a:cubicBezTo>
                <a:lnTo>
                  <a:pt x="798" y="68"/>
                </a:lnTo>
                <a:cubicBezTo>
                  <a:pt x="774" y="23"/>
                  <a:pt x="729" y="0"/>
                  <a:pt x="684" y="0"/>
                </a:cubicBezTo>
                <a:close/>
              </a:path>
            </a:pathLst>
          </a:custGeom>
          <a:solidFill>
            <a:srgbClr val="FFF7C4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4" name="Google Shape;404;p9"/>
          <p:cNvSpPr/>
          <p:nvPr/>
        </p:nvSpPr>
        <p:spPr>
          <a:xfrm flipH="1">
            <a:off x="8430890" y="1023735"/>
            <a:ext cx="137328" cy="132816"/>
          </a:xfrm>
          <a:custGeom>
            <a:avLst/>
            <a:gdLst/>
            <a:ahLst/>
            <a:cxnLst/>
            <a:rect l="l" t="t" r="r" b="b"/>
            <a:pathLst>
              <a:path w="2435" h="2355" extrusionOk="0">
                <a:moveTo>
                  <a:pt x="1219" y="0"/>
                </a:moveTo>
                <a:cubicBezTo>
                  <a:pt x="1140" y="0"/>
                  <a:pt x="1060" y="40"/>
                  <a:pt x="1015" y="120"/>
                </a:cubicBezTo>
                <a:lnTo>
                  <a:pt x="747" y="613"/>
                </a:lnTo>
                <a:cubicBezTo>
                  <a:pt x="726" y="651"/>
                  <a:pt x="691" y="683"/>
                  <a:pt x="653" y="707"/>
                </a:cubicBezTo>
                <a:lnTo>
                  <a:pt x="161" y="974"/>
                </a:lnTo>
                <a:cubicBezTo>
                  <a:pt x="1" y="1061"/>
                  <a:pt x="1" y="1293"/>
                  <a:pt x="161" y="1380"/>
                </a:cubicBezTo>
                <a:lnTo>
                  <a:pt x="653" y="1651"/>
                </a:lnTo>
                <a:cubicBezTo>
                  <a:pt x="691" y="1672"/>
                  <a:pt x="726" y="1703"/>
                  <a:pt x="747" y="1741"/>
                </a:cubicBezTo>
                <a:lnTo>
                  <a:pt x="1015" y="2234"/>
                </a:lnTo>
                <a:cubicBezTo>
                  <a:pt x="1060" y="2314"/>
                  <a:pt x="1140" y="2354"/>
                  <a:pt x="1219" y="2354"/>
                </a:cubicBezTo>
                <a:cubicBezTo>
                  <a:pt x="1298" y="2354"/>
                  <a:pt x="1377" y="2314"/>
                  <a:pt x="1421" y="2234"/>
                </a:cubicBezTo>
                <a:lnTo>
                  <a:pt x="1691" y="1741"/>
                </a:lnTo>
                <a:cubicBezTo>
                  <a:pt x="1712" y="1703"/>
                  <a:pt x="1744" y="1672"/>
                  <a:pt x="1782" y="1651"/>
                </a:cubicBezTo>
                <a:lnTo>
                  <a:pt x="2275" y="1380"/>
                </a:lnTo>
                <a:cubicBezTo>
                  <a:pt x="2435" y="1293"/>
                  <a:pt x="2435" y="1061"/>
                  <a:pt x="2275" y="974"/>
                </a:cubicBezTo>
                <a:lnTo>
                  <a:pt x="1782" y="707"/>
                </a:lnTo>
                <a:cubicBezTo>
                  <a:pt x="1744" y="683"/>
                  <a:pt x="1712" y="651"/>
                  <a:pt x="1691" y="613"/>
                </a:cubicBezTo>
                <a:lnTo>
                  <a:pt x="1421" y="120"/>
                </a:lnTo>
                <a:cubicBezTo>
                  <a:pt x="1377" y="40"/>
                  <a:pt x="1298" y="0"/>
                  <a:pt x="1219" y="0"/>
                </a:cubicBezTo>
                <a:close/>
              </a:path>
            </a:pathLst>
          </a:custGeom>
          <a:solidFill>
            <a:srgbClr val="FFF7C4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5" name="Google Shape;405;p9"/>
          <p:cNvSpPr/>
          <p:nvPr/>
        </p:nvSpPr>
        <p:spPr>
          <a:xfrm flipH="1">
            <a:off x="4127634" y="4713620"/>
            <a:ext cx="77208" cy="74670"/>
          </a:xfrm>
          <a:custGeom>
            <a:avLst/>
            <a:gdLst/>
            <a:ahLst/>
            <a:cxnLst/>
            <a:rect l="l" t="t" r="r" b="b"/>
            <a:pathLst>
              <a:path w="1369" h="1324" extrusionOk="0">
                <a:moveTo>
                  <a:pt x="684" y="0"/>
                </a:moveTo>
                <a:cubicBezTo>
                  <a:pt x="639" y="0"/>
                  <a:pt x="594" y="23"/>
                  <a:pt x="569" y="68"/>
                </a:cubicBezTo>
                <a:lnTo>
                  <a:pt x="420" y="346"/>
                </a:lnTo>
                <a:cubicBezTo>
                  <a:pt x="406" y="367"/>
                  <a:pt x="389" y="384"/>
                  <a:pt x="368" y="394"/>
                </a:cubicBezTo>
                <a:lnTo>
                  <a:pt x="90" y="547"/>
                </a:lnTo>
                <a:cubicBezTo>
                  <a:pt x="0" y="596"/>
                  <a:pt x="0" y="724"/>
                  <a:pt x="90" y="777"/>
                </a:cubicBezTo>
                <a:lnTo>
                  <a:pt x="368" y="926"/>
                </a:lnTo>
                <a:cubicBezTo>
                  <a:pt x="389" y="940"/>
                  <a:pt x="406" y="957"/>
                  <a:pt x="420" y="977"/>
                </a:cubicBezTo>
                <a:lnTo>
                  <a:pt x="569" y="1256"/>
                </a:lnTo>
                <a:cubicBezTo>
                  <a:pt x="594" y="1301"/>
                  <a:pt x="639" y="1323"/>
                  <a:pt x="684" y="1323"/>
                </a:cubicBezTo>
                <a:cubicBezTo>
                  <a:pt x="729" y="1323"/>
                  <a:pt x="774" y="1301"/>
                  <a:pt x="798" y="1256"/>
                </a:cubicBezTo>
                <a:lnTo>
                  <a:pt x="948" y="977"/>
                </a:lnTo>
                <a:cubicBezTo>
                  <a:pt x="962" y="957"/>
                  <a:pt x="979" y="940"/>
                  <a:pt x="1000" y="926"/>
                </a:cubicBezTo>
                <a:lnTo>
                  <a:pt x="1278" y="777"/>
                </a:lnTo>
                <a:cubicBezTo>
                  <a:pt x="1368" y="724"/>
                  <a:pt x="1368" y="596"/>
                  <a:pt x="1278" y="547"/>
                </a:cubicBezTo>
                <a:lnTo>
                  <a:pt x="1000" y="394"/>
                </a:lnTo>
                <a:cubicBezTo>
                  <a:pt x="979" y="384"/>
                  <a:pt x="962" y="367"/>
                  <a:pt x="948" y="346"/>
                </a:cubicBezTo>
                <a:lnTo>
                  <a:pt x="798" y="68"/>
                </a:lnTo>
                <a:cubicBezTo>
                  <a:pt x="774" y="23"/>
                  <a:pt x="729" y="0"/>
                  <a:pt x="684" y="0"/>
                </a:cubicBezTo>
                <a:close/>
              </a:path>
            </a:pathLst>
          </a:custGeom>
          <a:solidFill>
            <a:srgbClr val="FFF7C4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6" name="Google Shape;406;p9"/>
          <p:cNvSpPr/>
          <p:nvPr/>
        </p:nvSpPr>
        <p:spPr>
          <a:xfrm flipH="1">
            <a:off x="7722665" y="91197"/>
            <a:ext cx="137328" cy="132816"/>
          </a:xfrm>
          <a:custGeom>
            <a:avLst/>
            <a:gdLst/>
            <a:ahLst/>
            <a:cxnLst/>
            <a:rect l="l" t="t" r="r" b="b"/>
            <a:pathLst>
              <a:path w="2435" h="2355" extrusionOk="0">
                <a:moveTo>
                  <a:pt x="1219" y="0"/>
                </a:moveTo>
                <a:cubicBezTo>
                  <a:pt x="1140" y="0"/>
                  <a:pt x="1060" y="40"/>
                  <a:pt x="1015" y="120"/>
                </a:cubicBezTo>
                <a:lnTo>
                  <a:pt x="747" y="613"/>
                </a:lnTo>
                <a:cubicBezTo>
                  <a:pt x="726" y="651"/>
                  <a:pt x="691" y="683"/>
                  <a:pt x="653" y="707"/>
                </a:cubicBezTo>
                <a:lnTo>
                  <a:pt x="161" y="974"/>
                </a:lnTo>
                <a:cubicBezTo>
                  <a:pt x="1" y="1061"/>
                  <a:pt x="1" y="1293"/>
                  <a:pt x="161" y="1380"/>
                </a:cubicBezTo>
                <a:lnTo>
                  <a:pt x="653" y="1651"/>
                </a:lnTo>
                <a:cubicBezTo>
                  <a:pt x="691" y="1672"/>
                  <a:pt x="726" y="1703"/>
                  <a:pt x="747" y="1741"/>
                </a:cubicBezTo>
                <a:lnTo>
                  <a:pt x="1015" y="2234"/>
                </a:lnTo>
                <a:cubicBezTo>
                  <a:pt x="1060" y="2314"/>
                  <a:pt x="1140" y="2354"/>
                  <a:pt x="1219" y="2354"/>
                </a:cubicBezTo>
                <a:cubicBezTo>
                  <a:pt x="1298" y="2354"/>
                  <a:pt x="1377" y="2314"/>
                  <a:pt x="1421" y="2234"/>
                </a:cubicBezTo>
                <a:lnTo>
                  <a:pt x="1691" y="1741"/>
                </a:lnTo>
                <a:cubicBezTo>
                  <a:pt x="1712" y="1703"/>
                  <a:pt x="1744" y="1672"/>
                  <a:pt x="1782" y="1651"/>
                </a:cubicBezTo>
                <a:lnTo>
                  <a:pt x="2275" y="1380"/>
                </a:lnTo>
                <a:cubicBezTo>
                  <a:pt x="2435" y="1293"/>
                  <a:pt x="2435" y="1061"/>
                  <a:pt x="2275" y="974"/>
                </a:cubicBezTo>
                <a:lnTo>
                  <a:pt x="1782" y="707"/>
                </a:lnTo>
                <a:cubicBezTo>
                  <a:pt x="1744" y="683"/>
                  <a:pt x="1712" y="651"/>
                  <a:pt x="1691" y="613"/>
                </a:cubicBezTo>
                <a:lnTo>
                  <a:pt x="1421" y="120"/>
                </a:lnTo>
                <a:cubicBezTo>
                  <a:pt x="1377" y="40"/>
                  <a:pt x="1298" y="0"/>
                  <a:pt x="1219" y="0"/>
                </a:cubicBezTo>
                <a:close/>
              </a:path>
            </a:pathLst>
          </a:custGeom>
          <a:solidFill>
            <a:srgbClr val="FFF7C4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7" name="Google Shape;407;p9"/>
          <p:cNvSpPr/>
          <p:nvPr/>
        </p:nvSpPr>
        <p:spPr>
          <a:xfrm flipH="1">
            <a:off x="7537147" y="224024"/>
            <a:ext cx="77226" cy="74695"/>
          </a:xfrm>
          <a:custGeom>
            <a:avLst/>
            <a:gdLst/>
            <a:ahLst/>
            <a:cxnLst/>
            <a:rect l="l" t="t" r="r" b="b"/>
            <a:pathLst>
              <a:path w="2435" h="2355" extrusionOk="0">
                <a:moveTo>
                  <a:pt x="1219" y="0"/>
                </a:moveTo>
                <a:cubicBezTo>
                  <a:pt x="1140" y="0"/>
                  <a:pt x="1060" y="40"/>
                  <a:pt x="1015" y="120"/>
                </a:cubicBezTo>
                <a:lnTo>
                  <a:pt x="747" y="613"/>
                </a:lnTo>
                <a:cubicBezTo>
                  <a:pt x="726" y="651"/>
                  <a:pt x="691" y="683"/>
                  <a:pt x="653" y="707"/>
                </a:cubicBezTo>
                <a:lnTo>
                  <a:pt x="161" y="974"/>
                </a:lnTo>
                <a:cubicBezTo>
                  <a:pt x="1" y="1061"/>
                  <a:pt x="1" y="1293"/>
                  <a:pt x="161" y="1380"/>
                </a:cubicBezTo>
                <a:lnTo>
                  <a:pt x="653" y="1651"/>
                </a:lnTo>
                <a:cubicBezTo>
                  <a:pt x="691" y="1672"/>
                  <a:pt x="726" y="1703"/>
                  <a:pt x="747" y="1741"/>
                </a:cubicBezTo>
                <a:lnTo>
                  <a:pt x="1015" y="2234"/>
                </a:lnTo>
                <a:cubicBezTo>
                  <a:pt x="1060" y="2314"/>
                  <a:pt x="1140" y="2354"/>
                  <a:pt x="1219" y="2354"/>
                </a:cubicBezTo>
                <a:cubicBezTo>
                  <a:pt x="1298" y="2354"/>
                  <a:pt x="1377" y="2314"/>
                  <a:pt x="1421" y="2234"/>
                </a:cubicBezTo>
                <a:lnTo>
                  <a:pt x="1691" y="1741"/>
                </a:lnTo>
                <a:cubicBezTo>
                  <a:pt x="1712" y="1703"/>
                  <a:pt x="1744" y="1672"/>
                  <a:pt x="1782" y="1651"/>
                </a:cubicBezTo>
                <a:lnTo>
                  <a:pt x="2275" y="1380"/>
                </a:lnTo>
                <a:cubicBezTo>
                  <a:pt x="2435" y="1293"/>
                  <a:pt x="2435" y="1061"/>
                  <a:pt x="2275" y="974"/>
                </a:cubicBezTo>
                <a:lnTo>
                  <a:pt x="1782" y="707"/>
                </a:lnTo>
                <a:cubicBezTo>
                  <a:pt x="1744" y="683"/>
                  <a:pt x="1712" y="651"/>
                  <a:pt x="1691" y="613"/>
                </a:cubicBezTo>
                <a:lnTo>
                  <a:pt x="1421" y="120"/>
                </a:lnTo>
                <a:cubicBezTo>
                  <a:pt x="1377" y="40"/>
                  <a:pt x="1298" y="0"/>
                  <a:pt x="1219" y="0"/>
                </a:cubicBezTo>
                <a:close/>
              </a:path>
            </a:pathLst>
          </a:custGeom>
          <a:solidFill>
            <a:srgbClr val="FFF7C4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8" name="Google Shape;408;p9"/>
          <p:cNvSpPr/>
          <p:nvPr/>
        </p:nvSpPr>
        <p:spPr>
          <a:xfrm flipH="1">
            <a:off x="969040" y="4940172"/>
            <a:ext cx="137328" cy="132816"/>
          </a:xfrm>
          <a:custGeom>
            <a:avLst/>
            <a:gdLst/>
            <a:ahLst/>
            <a:cxnLst/>
            <a:rect l="l" t="t" r="r" b="b"/>
            <a:pathLst>
              <a:path w="2435" h="2355" extrusionOk="0">
                <a:moveTo>
                  <a:pt x="1219" y="0"/>
                </a:moveTo>
                <a:cubicBezTo>
                  <a:pt x="1140" y="0"/>
                  <a:pt x="1060" y="40"/>
                  <a:pt x="1015" y="120"/>
                </a:cubicBezTo>
                <a:lnTo>
                  <a:pt x="747" y="613"/>
                </a:lnTo>
                <a:cubicBezTo>
                  <a:pt x="726" y="651"/>
                  <a:pt x="691" y="683"/>
                  <a:pt x="653" y="707"/>
                </a:cubicBezTo>
                <a:lnTo>
                  <a:pt x="161" y="974"/>
                </a:lnTo>
                <a:cubicBezTo>
                  <a:pt x="1" y="1061"/>
                  <a:pt x="1" y="1293"/>
                  <a:pt x="161" y="1380"/>
                </a:cubicBezTo>
                <a:lnTo>
                  <a:pt x="653" y="1651"/>
                </a:lnTo>
                <a:cubicBezTo>
                  <a:pt x="691" y="1672"/>
                  <a:pt x="726" y="1703"/>
                  <a:pt x="747" y="1741"/>
                </a:cubicBezTo>
                <a:lnTo>
                  <a:pt x="1015" y="2234"/>
                </a:lnTo>
                <a:cubicBezTo>
                  <a:pt x="1060" y="2314"/>
                  <a:pt x="1140" y="2354"/>
                  <a:pt x="1219" y="2354"/>
                </a:cubicBezTo>
                <a:cubicBezTo>
                  <a:pt x="1298" y="2354"/>
                  <a:pt x="1377" y="2314"/>
                  <a:pt x="1421" y="2234"/>
                </a:cubicBezTo>
                <a:lnTo>
                  <a:pt x="1691" y="1741"/>
                </a:lnTo>
                <a:cubicBezTo>
                  <a:pt x="1712" y="1703"/>
                  <a:pt x="1744" y="1672"/>
                  <a:pt x="1782" y="1651"/>
                </a:cubicBezTo>
                <a:lnTo>
                  <a:pt x="2275" y="1380"/>
                </a:lnTo>
                <a:cubicBezTo>
                  <a:pt x="2435" y="1293"/>
                  <a:pt x="2435" y="1061"/>
                  <a:pt x="2275" y="974"/>
                </a:cubicBezTo>
                <a:lnTo>
                  <a:pt x="1782" y="707"/>
                </a:lnTo>
                <a:cubicBezTo>
                  <a:pt x="1744" y="683"/>
                  <a:pt x="1712" y="651"/>
                  <a:pt x="1691" y="613"/>
                </a:cubicBezTo>
                <a:lnTo>
                  <a:pt x="1421" y="120"/>
                </a:lnTo>
                <a:cubicBezTo>
                  <a:pt x="1377" y="40"/>
                  <a:pt x="1298" y="0"/>
                  <a:pt x="1219" y="0"/>
                </a:cubicBezTo>
                <a:close/>
              </a:path>
            </a:pathLst>
          </a:custGeom>
          <a:solidFill>
            <a:srgbClr val="FFF7C4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9" name="Google Shape;409;p9"/>
          <p:cNvSpPr/>
          <p:nvPr/>
        </p:nvSpPr>
        <p:spPr>
          <a:xfrm flipH="1">
            <a:off x="860134" y="4875145"/>
            <a:ext cx="77208" cy="74670"/>
          </a:xfrm>
          <a:custGeom>
            <a:avLst/>
            <a:gdLst/>
            <a:ahLst/>
            <a:cxnLst/>
            <a:rect l="l" t="t" r="r" b="b"/>
            <a:pathLst>
              <a:path w="1369" h="1324" extrusionOk="0">
                <a:moveTo>
                  <a:pt x="684" y="0"/>
                </a:moveTo>
                <a:cubicBezTo>
                  <a:pt x="639" y="0"/>
                  <a:pt x="594" y="23"/>
                  <a:pt x="569" y="68"/>
                </a:cubicBezTo>
                <a:lnTo>
                  <a:pt x="420" y="346"/>
                </a:lnTo>
                <a:cubicBezTo>
                  <a:pt x="406" y="367"/>
                  <a:pt x="389" y="384"/>
                  <a:pt x="368" y="394"/>
                </a:cubicBezTo>
                <a:lnTo>
                  <a:pt x="90" y="547"/>
                </a:lnTo>
                <a:cubicBezTo>
                  <a:pt x="0" y="596"/>
                  <a:pt x="0" y="724"/>
                  <a:pt x="90" y="777"/>
                </a:cubicBezTo>
                <a:lnTo>
                  <a:pt x="368" y="926"/>
                </a:lnTo>
                <a:cubicBezTo>
                  <a:pt x="389" y="940"/>
                  <a:pt x="406" y="957"/>
                  <a:pt x="420" y="977"/>
                </a:cubicBezTo>
                <a:lnTo>
                  <a:pt x="569" y="1256"/>
                </a:lnTo>
                <a:cubicBezTo>
                  <a:pt x="594" y="1301"/>
                  <a:pt x="639" y="1323"/>
                  <a:pt x="684" y="1323"/>
                </a:cubicBezTo>
                <a:cubicBezTo>
                  <a:pt x="729" y="1323"/>
                  <a:pt x="774" y="1301"/>
                  <a:pt x="798" y="1256"/>
                </a:cubicBezTo>
                <a:lnTo>
                  <a:pt x="948" y="977"/>
                </a:lnTo>
                <a:cubicBezTo>
                  <a:pt x="962" y="957"/>
                  <a:pt x="979" y="940"/>
                  <a:pt x="1000" y="926"/>
                </a:cubicBezTo>
                <a:lnTo>
                  <a:pt x="1278" y="777"/>
                </a:lnTo>
                <a:cubicBezTo>
                  <a:pt x="1368" y="724"/>
                  <a:pt x="1368" y="596"/>
                  <a:pt x="1278" y="547"/>
                </a:cubicBezTo>
                <a:lnTo>
                  <a:pt x="1000" y="394"/>
                </a:lnTo>
                <a:cubicBezTo>
                  <a:pt x="979" y="384"/>
                  <a:pt x="962" y="367"/>
                  <a:pt x="948" y="346"/>
                </a:cubicBezTo>
                <a:lnTo>
                  <a:pt x="798" y="68"/>
                </a:lnTo>
                <a:cubicBezTo>
                  <a:pt x="774" y="23"/>
                  <a:pt x="729" y="0"/>
                  <a:pt x="684" y="0"/>
                </a:cubicBezTo>
                <a:close/>
              </a:path>
            </a:pathLst>
          </a:custGeom>
          <a:solidFill>
            <a:srgbClr val="FFF7C4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0" name="Google Shape;410;p9"/>
          <p:cNvSpPr txBox="1">
            <a:spLocks noGrp="1"/>
          </p:cNvSpPr>
          <p:nvPr>
            <p:ph type="title"/>
          </p:nvPr>
        </p:nvSpPr>
        <p:spPr>
          <a:xfrm>
            <a:off x="1905025" y="968650"/>
            <a:ext cx="53340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63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411" name="Google Shape;411;p9"/>
          <p:cNvSpPr txBox="1">
            <a:spLocks noGrp="1"/>
          </p:cNvSpPr>
          <p:nvPr>
            <p:ph type="subTitle" idx="1"/>
          </p:nvPr>
        </p:nvSpPr>
        <p:spPr>
          <a:xfrm>
            <a:off x="1905100" y="1666425"/>
            <a:ext cx="5334000" cy="271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412" name="Google Shape;412;p9"/>
          <p:cNvGrpSpPr/>
          <p:nvPr/>
        </p:nvGrpSpPr>
        <p:grpSpPr>
          <a:xfrm rot="5400000">
            <a:off x="117635" y="168073"/>
            <a:ext cx="540107" cy="541727"/>
            <a:chOff x="8495402" y="4478349"/>
            <a:chExt cx="570094" cy="571563"/>
          </a:xfrm>
        </p:grpSpPr>
        <p:sp>
          <p:nvSpPr>
            <p:cNvPr id="413" name="Google Shape;413;p9"/>
            <p:cNvSpPr/>
            <p:nvPr/>
          </p:nvSpPr>
          <p:spPr>
            <a:xfrm>
              <a:off x="8517748" y="4482519"/>
              <a:ext cx="522727" cy="555602"/>
            </a:xfrm>
            <a:custGeom>
              <a:avLst/>
              <a:gdLst/>
              <a:ahLst/>
              <a:cxnLst/>
              <a:rect l="l" t="t" r="r" b="b"/>
              <a:pathLst>
                <a:path w="10153" h="10791" extrusionOk="0">
                  <a:moveTo>
                    <a:pt x="5482" y="1"/>
                  </a:moveTo>
                  <a:cubicBezTo>
                    <a:pt x="5237" y="1"/>
                    <a:pt x="4974" y="49"/>
                    <a:pt x="4722" y="184"/>
                  </a:cubicBezTo>
                  <a:lnTo>
                    <a:pt x="5490" y="235"/>
                  </a:lnTo>
                  <a:cubicBezTo>
                    <a:pt x="5934" y="264"/>
                    <a:pt x="6361" y="420"/>
                    <a:pt x="6716" y="684"/>
                  </a:cubicBezTo>
                  <a:lnTo>
                    <a:pt x="7236" y="1069"/>
                  </a:lnTo>
                  <a:cubicBezTo>
                    <a:pt x="7621" y="1350"/>
                    <a:pt x="7906" y="1746"/>
                    <a:pt x="8059" y="2201"/>
                  </a:cubicBezTo>
                  <a:lnTo>
                    <a:pt x="8257" y="2798"/>
                  </a:lnTo>
                  <a:lnTo>
                    <a:pt x="8257" y="2802"/>
                  </a:lnTo>
                  <a:lnTo>
                    <a:pt x="8281" y="2864"/>
                  </a:lnTo>
                  <a:cubicBezTo>
                    <a:pt x="8385" y="3180"/>
                    <a:pt x="8420" y="3514"/>
                    <a:pt x="8385" y="3844"/>
                  </a:cubicBezTo>
                  <a:lnTo>
                    <a:pt x="8305" y="4593"/>
                  </a:lnTo>
                  <a:cubicBezTo>
                    <a:pt x="8275" y="4885"/>
                    <a:pt x="8187" y="5169"/>
                    <a:pt x="8052" y="5430"/>
                  </a:cubicBezTo>
                  <a:lnTo>
                    <a:pt x="7687" y="6118"/>
                  </a:lnTo>
                  <a:lnTo>
                    <a:pt x="7427" y="6618"/>
                  </a:lnTo>
                  <a:cubicBezTo>
                    <a:pt x="7285" y="6881"/>
                    <a:pt x="7097" y="7117"/>
                    <a:pt x="6868" y="7312"/>
                  </a:cubicBezTo>
                  <a:lnTo>
                    <a:pt x="5990" y="8047"/>
                  </a:lnTo>
                  <a:cubicBezTo>
                    <a:pt x="5750" y="8249"/>
                    <a:pt x="5476" y="8398"/>
                    <a:pt x="5177" y="8489"/>
                  </a:cubicBezTo>
                  <a:lnTo>
                    <a:pt x="3743" y="8933"/>
                  </a:lnTo>
                  <a:cubicBezTo>
                    <a:pt x="3522" y="8999"/>
                    <a:pt x="3293" y="9034"/>
                    <a:pt x="3063" y="9034"/>
                  </a:cubicBezTo>
                  <a:cubicBezTo>
                    <a:pt x="2980" y="9034"/>
                    <a:pt x="2896" y="9029"/>
                    <a:pt x="2812" y="9020"/>
                  </a:cubicBezTo>
                  <a:lnTo>
                    <a:pt x="1938" y="8930"/>
                  </a:lnTo>
                  <a:cubicBezTo>
                    <a:pt x="1708" y="8902"/>
                    <a:pt x="1487" y="8847"/>
                    <a:pt x="1275" y="8756"/>
                  </a:cubicBezTo>
                  <a:cubicBezTo>
                    <a:pt x="716" y="8520"/>
                    <a:pt x="275" y="8072"/>
                    <a:pt x="38" y="7513"/>
                  </a:cubicBezTo>
                  <a:lnTo>
                    <a:pt x="25" y="7472"/>
                  </a:lnTo>
                  <a:lnTo>
                    <a:pt x="25" y="7472"/>
                  </a:lnTo>
                  <a:cubicBezTo>
                    <a:pt x="25" y="7472"/>
                    <a:pt x="0" y="8052"/>
                    <a:pt x="719" y="8808"/>
                  </a:cubicBezTo>
                  <a:cubicBezTo>
                    <a:pt x="841" y="8933"/>
                    <a:pt x="979" y="9065"/>
                    <a:pt x="1143" y="9197"/>
                  </a:cubicBezTo>
                  <a:lnTo>
                    <a:pt x="2063" y="10006"/>
                  </a:lnTo>
                  <a:cubicBezTo>
                    <a:pt x="2417" y="10315"/>
                    <a:pt x="2841" y="10537"/>
                    <a:pt x="3296" y="10656"/>
                  </a:cubicBezTo>
                  <a:lnTo>
                    <a:pt x="3462" y="10697"/>
                  </a:lnTo>
                  <a:cubicBezTo>
                    <a:pt x="3704" y="10760"/>
                    <a:pt x="3952" y="10791"/>
                    <a:pt x="4201" y="10791"/>
                  </a:cubicBezTo>
                  <a:cubicBezTo>
                    <a:pt x="4310" y="10791"/>
                    <a:pt x="4419" y="10785"/>
                    <a:pt x="4528" y="10773"/>
                  </a:cubicBezTo>
                  <a:cubicBezTo>
                    <a:pt x="4542" y="10773"/>
                    <a:pt x="4556" y="10770"/>
                    <a:pt x="4567" y="10770"/>
                  </a:cubicBezTo>
                  <a:lnTo>
                    <a:pt x="5552" y="10648"/>
                  </a:lnTo>
                  <a:cubicBezTo>
                    <a:pt x="5806" y="10617"/>
                    <a:pt x="6056" y="10555"/>
                    <a:pt x="6291" y="10461"/>
                  </a:cubicBezTo>
                  <a:lnTo>
                    <a:pt x="6966" y="10193"/>
                  </a:lnTo>
                  <a:cubicBezTo>
                    <a:pt x="7448" y="10002"/>
                    <a:pt x="7871" y="9686"/>
                    <a:pt x="8195" y="9281"/>
                  </a:cubicBezTo>
                  <a:lnTo>
                    <a:pt x="8395" y="9027"/>
                  </a:lnTo>
                  <a:lnTo>
                    <a:pt x="8830" y="8478"/>
                  </a:lnTo>
                  <a:cubicBezTo>
                    <a:pt x="8865" y="8437"/>
                    <a:pt x="8900" y="8395"/>
                    <a:pt x="8934" y="8353"/>
                  </a:cubicBezTo>
                  <a:cubicBezTo>
                    <a:pt x="9090" y="8172"/>
                    <a:pt x="9618" y="7517"/>
                    <a:pt x="9899" y="6614"/>
                  </a:cubicBezTo>
                  <a:cubicBezTo>
                    <a:pt x="10069" y="6073"/>
                    <a:pt x="10153" y="5437"/>
                    <a:pt x="10007" y="4763"/>
                  </a:cubicBezTo>
                  <a:cubicBezTo>
                    <a:pt x="9989" y="4693"/>
                    <a:pt x="9972" y="4624"/>
                    <a:pt x="9958" y="4552"/>
                  </a:cubicBezTo>
                  <a:cubicBezTo>
                    <a:pt x="9889" y="4208"/>
                    <a:pt x="9520" y="2659"/>
                    <a:pt x="8278" y="1451"/>
                  </a:cubicBezTo>
                  <a:cubicBezTo>
                    <a:pt x="8278" y="1451"/>
                    <a:pt x="7437" y="565"/>
                    <a:pt x="6757" y="336"/>
                  </a:cubicBezTo>
                  <a:cubicBezTo>
                    <a:pt x="6660" y="305"/>
                    <a:pt x="6562" y="274"/>
                    <a:pt x="6472" y="232"/>
                  </a:cubicBezTo>
                  <a:cubicBezTo>
                    <a:pt x="6283" y="144"/>
                    <a:pt x="5907" y="1"/>
                    <a:pt x="5482" y="1"/>
                  </a:cubicBezTo>
                  <a:close/>
                </a:path>
              </a:pathLst>
            </a:custGeom>
            <a:solidFill>
              <a:srgbClr val="FCEC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9"/>
            <p:cNvSpPr/>
            <p:nvPr/>
          </p:nvSpPr>
          <p:spPr>
            <a:xfrm>
              <a:off x="8554767" y="4930832"/>
              <a:ext cx="196158" cy="107300"/>
            </a:xfrm>
            <a:custGeom>
              <a:avLst/>
              <a:gdLst/>
              <a:ahLst/>
              <a:cxnLst/>
              <a:rect l="l" t="t" r="r" b="b"/>
              <a:pathLst>
                <a:path w="3810" h="2084" extrusionOk="0">
                  <a:moveTo>
                    <a:pt x="49" y="0"/>
                  </a:moveTo>
                  <a:cubicBezTo>
                    <a:pt x="28" y="32"/>
                    <a:pt x="10" y="66"/>
                    <a:pt x="0" y="101"/>
                  </a:cubicBezTo>
                  <a:cubicBezTo>
                    <a:pt x="122" y="226"/>
                    <a:pt x="260" y="358"/>
                    <a:pt x="424" y="490"/>
                  </a:cubicBezTo>
                  <a:lnTo>
                    <a:pt x="1344" y="1299"/>
                  </a:lnTo>
                  <a:cubicBezTo>
                    <a:pt x="1698" y="1608"/>
                    <a:pt x="2122" y="1830"/>
                    <a:pt x="2577" y="1949"/>
                  </a:cubicBezTo>
                  <a:lnTo>
                    <a:pt x="2743" y="1990"/>
                  </a:lnTo>
                  <a:cubicBezTo>
                    <a:pt x="2985" y="2053"/>
                    <a:pt x="3233" y="2084"/>
                    <a:pt x="3482" y="2084"/>
                  </a:cubicBezTo>
                  <a:cubicBezTo>
                    <a:pt x="3591" y="2084"/>
                    <a:pt x="3700" y="2078"/>
                    <a:pt x="3809" y="2066"/>
                  </a:cubicBezTo>
                  <a:cubicBezTo>
                    <a:pt x="3788" y="1997"/>
                    <a:pt x="3764" y="1928"/>
                    <a:pt x="3723" y="1869"/>
                  </a:cubicBezTo>
                  <a:cubicBezTo>
                    <a:pt x="3653" y="1761"/>
                    <a:pt x="3545" y="1684"/>
                    <a:pt x="3441" y="1611"/>
                  </a:cubicBezTo>
                  <a:cubicBezTo>
                    <a:pt x="3045" y="1344"/>
                    <a:pt x="2611" y="1136"/>
                    <a:pt x="2153" y="1000"/>
                  </a:cubicBezTo>
                  <a:cubicBezTo>
                    <a:pt x="2018" y="959"/>
                    <a:pt x="1878" y="924"/>
                    <a:pt x="1747" y="875"/>
                  </a:cubicBezTo>
                  <a:cubicBezTo>
                    <a:pt x="1531" y="792"/>
                    <a:pt x="1337" y="670"/>
                    <a:pt x="1122" y="584"/>
                  </a:cubicBezTo>
                  <a:cubicBezTo>
                    <a:pt x="973" y="525"/>
                    <a:pt x="813" y="483"/>
                    <a:pt x="677" y="393"/>
                  </a:cubicBezTo>
                  <a:cubicBezTo>
                    <a:pt x="614" y="351"/>
                    <a:pt x="528" y="316"/>
                    <a:pt x="473" y="271"/>
                  </a:cubicBezTo>
                  <a:cubicBezTo>
                    <a:pt x="385" y="205"/>
                    <a:pt x="330" y="140"/>
                    <a:pt x="236" y="90"/>
                  </a:cubicBezTo>
                  <a:lnTo>
                    <a:pt x="49" y="0"/>
                  </a:ln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9"/>
            <p:cNvSpPr/>
            <p:nvPr/>
          </p:nvSpPr>
          <p:spPr>
            <a:xfrm>
              <a:off x="8913534" y="4625607"/>
              <a:ext cx="113936" cy="321694"/>
            </a:xfrm>
            <a:custGeom>
              <a:avLst/>
              <a:gdLst/>
              <a:ahLst/>
              <a:cxnLst/>
              <a:rect l="l" t="t" r="r" b="b"/>
              <a:pathLst>
                <a:path w="2213" h="6248" extrusionOk="0">
                  <a:moveTo>
                    <a:pt x="649" y="1"/>
                  </a:moveTo>
                  <a:cubicBezTo>
                    <a:pt x="624" y="1"/>
                    <a:pt x="599" y="5"/>
                    <a:pt x="573" y="15"/>
                  </a:cubicBezTo>
                  <a:cubicBezTo>
                    <a:pt x="573" y="15"/>
                    <a:pt x="573" y="19"/>
                    <a:pt x="570" y="19"/>
                  </a:cubicBezTo>
                  <a:lnTo>
                    <a:pt x="570" y="23"/>
                  </a:lnTo>
                  <a:lnTo>
                    <a:pt x="594" y="85"/>
                  </a:lnTo>
                  <a:cubicBezTo>
                    <a:pt x="698" y="401"/>
                    <a:pt x="733" y="735"/>
                    <a:pt x="698" y="1065"/>
                  </a:cubicBezTo>
                  <a:lnTo>
                    <a:pt x="618" y="1814"/>
                  </a:lnTo>
                  <a:cubicBezTo>
                    <a:pt x="588" y="2106"/>
                    <a:pt x="500" y="2390"/>
                    <a:pt x="365" y="2651"/>
                  </a:cubicBezTo>
                  <a:lnTo>
                    <a:pt x="0" y="3339"/>
                  </a:lnTo>
                  <a:cubicBezTo>
                    <a:pt x="18" y="3377"/>
                    <a:pt x="35" y="3422"/>
                    <a:pt x="49" y="3481"/>
                  </a:cubicBezTo>
                  <a:cubicBezTo>
                    <a:pt x="174" y="3964"/>
                    <a:pt x="288" y="4661"/>
                    <a:pt x="421" y="5140"/>
                  </a:cubicBezTo>
                  <a:cubicBezTo>
                    <a:pt x="476" y="5342"/>
                    <a:pt x="532" y="5543"/>
                    <a:pt x="588" y="5744"/>
                  </a:cubicBezTo>
                  <a:cubicBezTo>
                    <a:pt x="633" y="5911"/>
                    <a:pt x="678" y="6078"/>
                    <a:pt x="708" y="6248"/>
                  </a:cubicBezTo>
                  <a:lnTo>
                    <a:pt x="1143" y="5699"/>
                  </a:lnTo>
                  <a:cubicBezTo>
                    <a:pt x="1178" y="5658"/>
                    <a:pt x="1213" y="5616"/>
                    <a:pt x="1247" y="5574"/>
                  </a:cubicBezTo>
                  <a:cubicBezTo>
                    <a:pt x="1403" y="5393"/>
                    <a:pt x="1931" y="4738"/>
                    <a:pt x="2212" y="3835"/>
                  </a:cubicBezTo>
                  <a:cubicBezTo>
                    <a:pt x="1997" y="3547"/>
                    <a:pt x="1747" y="3269"/>
                    <a:pt x="1618" y="2932"/>
                  </a:cubicBezTo>
                  <a:cubicBezTo>
                    <a:pt x="1518" y="2679"/>
                    <a:pt x="1528" y="2373"/>
                    <a:pt x="1497" y="2102"/>
                  </a:cubicBezTo>
                  <a:cubicBezTo>
                    <a:pt x="1458" y="1821"/>
                    <a:pt x="1424" y="1540"/>
                    <a:pt x="1389" y="1259"/>
                  </a:cubicBezTo>
                  <a:cubicBezTo>
                    <a:pt x="1372" y="1113"/>
                    <a:pt x="1351" y="964"/>
                    <a:pt x="1306" y="821"/>
                  </a:cubicBezTo>
                  <a:cubicBezTo>
                    <a:pt x="1240" y="620"/>
                    <a:pt x="1118" y="443"/>
                    <a:pt x="1000" y="269"/>
                  </a:cubicBezTo>
                  <a:cubicBezTo>
                    <a:pt x="915" y="142"/>
                    <a:pt x="787" y="1"/>
                    <a:pt x="649" y="1"/>
                  </a:cubicBez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9"/>
            <p:cNvSpPr/>
            <p:nvPr/>
          </p:nvSpPr>
          <p:spPr>
            <a:xfrm>
              <a:off x="8505957" y="4478349"/>
              <a:ext cx="559539" cy="571563"/>
            </a:xfrm>
            <a:custGeom>
              <a:avLst/>
              <a:gdLst/>
              <a:ahLst/>
              <a:cxnLst/>
              <a:rect l="l" t="t" r="r" b="b"/>
              <a:pathLst>
                <a:path w="10868" h="11101" extrusionOk="0">
                  <a:moveTo>
                    <a:pt x="8104" y="1584"/>
                  </a:moveTo>
                  <a:lnTo>
                    <a:pt x="8104" y="1584"/>
                  </a:lnTo>
                  <a:cubicBezTo>
                    <a:pt x="8249" y="1716"/>
                    <a:pt x="8344" y="1813"/>
                    <a:pt x="8347" y="1816"/>
                  </a:cubicBezTo>
                  <a:cubicBezTo>
                    <a:pt x="9555" y="2976"/>
                    <a:pt x="9906" y="4473"/>
                    <a:pt x="9962" y="4761"/>
                  </a:cubicBezTo>
                  <a:cubicBezTo>
                    <a:pt x="9972" y="4799"/>
                    <a:pt x="9978" y="4837"/>
                    <a:pt x="9989" y="4879"/>
                  </a:cubicBezTo>
                  <a:cubicBezTo>
                    <a:pt x="9996" y="4910"/>
                    <a:pt x="10003" y="4941"/>
                    <a:pt x="10010" y="4976"/>
                  </a:cubicBezTo>
                  <a:cubicBezTo>
                    <a:pt x="10374" y="6636"/>
                    <a:pt x="9225" y="8056"/>
                    <a:pt x="8993" y="8323"/>
                  </a:cubicBezTo>
                  <a:cubicBezTo>
                    <a:pt x="8951" y="8365"/>
                    <a:pt x="8916" y="8410"/>
                    <a:pt x="8882" y="8452"/>
                  </a:cubicBezTo>
                  <a:lnTo>
                    <a:pt x="8243" y="9243"/>
                  </a:lnTo>
                  <a:cubicBezTo>
                    <a:pt x="7948" y="9612"/>
                    <a:pt x="7555" y="9899"/>
                    <a:pt x="7108" y="10077"/>
                  </a:cubicBezTo>
                  <a:lnTo>
                    <a:pt x="6437" y="10341"/>
                  </a:lnTo>
                  <a:cubicBezTo>
                    <a:pt x="6222" y="10424"/>
                    <a:pt x="5990" y="10482"/>
                    <a:pt x="5754" y="10511"/>
                  </a:cubicBezTo>
                  <a:lnTo>
                    <a:pt x="4767" y="10628"/>
                  </a:lnTo>
                  <a:cubicBezTo>
                    <a:pt x="4654" y="10642"/>
                    <a:pt x="4540" y="10649"/>
                    <a:pt x="4426" y="10649"/>
                  </a:cubicBezTo>
                  <a:cubicBezTo>
                    <a:pt x="4199" y="10649"/>
                    <a:pt x="3971" y="10621"/>
                    <a:pt x="3746" y="10566"/>
                  </a:cubicBezTo>
                  <a:lnTo>
                    <a:pt x="3583" y="10521"/>
                  </a:lnTo>
                  <a:cubicBezTo>
                    <a:pt x="3163" y="10417"/>
                    <a:pt x="2767" y="10212"/>
                    <a:pt x="2445" y="9931"/>
                  </a:cubicBezTo>
                  <a:lnTo>
                    <a:pt x="1514" y="9128"/>
                  </a:lnTo>
                  <a:cubicBezTo>
                    <a:pt x="1504" y="9118"/>
                    <a:pt x="1493" y="9112"/>
                    <a:pt x="1483" y="9104"/>
                  </a:cubicBezTo>
                  <a:lnTo>
                    <a:pt x="1483" y="9104"/>
                  </a:lnTo>
                  <a:cubicBezTo>
                    <a:pt x="1695" y="9184"/>
                    <a:pt x="1913" y="9237"/>
                    <a:pt x="2142" y="9261"/>
                  </a:cubicBezTo>
                  <a:lnTo>
                    <a:pt x="3017" y="9351"/>
                  </a:lnTo>
                  <a:cubicBezTo>
                    <a:pt x="3112" y="9361"/>
                    <a:pt x="3206" y="9367"/>
                    <a:pt x="3301" y="9367"/>
                  </a:cubicBezTo>
                  <a:cubicBezTo>
                    <a:pt x="3549" y="9367"/>
                    <a:pt x="3796" y="9330"/>
                    <a:pt x="4038" y="9258"/>
                  </a:cubicBezTo>
                  <a:lnTo>
                    <a:pt x="5475" y="8820"/>
                  </a:lnTo>
                  <a:cubicBezTo>
                    <a:pt x="5802" y="8719"/>
                    <a:pt x="6104" y="8556"/>
                    <a:pt x="6365" y="8341"/>
                  </a:cubicBezTo>
                  <a:lnTo>
                    <a:pt x="7243" y="7612"/>
                  </a:lnTo>
                  <a:cubicBezTo>
                    <a:pt x="7496" y="7399"/>
                    <a:pt x="7701" y="7149"/>
                    <a:pt x="7858" y="6858"/>
                  </a:cubicBezTo>
                  <a:lnTo>
                    <a:pt x="8483" y="5688"/>
                  </a:lnTo>
                  <a:cubicBezTo>
                    <a:pt x="8635" y="5404"/>
                    <a:pt x="8729" y="5098"/>
                    <a:pt x="8764" y="4782"/>
                  </a:cubicBezTo>
                  <a:lnTo>
                    <a:pt x="8844" y="4042"/>
                  </a:lnTo>
                  <a:cubicBezTo>
                    <a:pt x="8882" y="3681"/>
                    <a:pt x="8844" y="3324"/>
                    <a:pt x="8725" y="2980"/>
                  </a:cubicBezTo>
                  <a:lnTo>
                    <a:pt x="8504" y="2324"/>
                  </a:lnTo>
                  <a:cubicBezTo>
                    <a:pt x="8413" y="2056"/>
                    <a:pt x="8278" y="1806"/>
                    <a:pt x="8104" y="1584"/>
                  </a:cubicBezTo>
                  <a:close/>
                  <a:moveTo>
                    <a:pt x="5705" y="0"/>
                  </a:moveTo>
                  <a:cubicBezTo>
                    <a:pt x="5428" y="0"/>
                    <a:pt x="5131" y="54"/>
                    <a:pt x="4844" y="206"/>
                  </a:cubicBezTo>
                  <a:cubicBezTo>
                    <a:pt x="4754" y="254"/>
                    <a:pt x="4708" y="355"/>
                    <a:pt x="4729" y="452"/>
                  </a:cubicBezTo>
                  <a:cubicBezTo>
                    <a:pt x="4750" y="550"/>
                    <a:pt x="4837" y="622"/>
                    <a:pt x="4937" y="629"/>
                  </a:cubicBezTo>
                  <a:lnTo>
                    <a:pt x="5705" y="681"/>
                  </a:lnTo>
                  <a:cubicBezTo>
                    <a:pt x="6104" y="706"/>
                    <a:pt x="6490" y="845"/>
                    <a:pt x="6809" y="1081"/>
                  </a:cubicBezTo>
                  <a:lnTo>
                    <a:pt x="7330" y="1459"/>
                  </a:lnTo>
                  <a:cubicBezTo>
                    <a:pt x="7677" y="1712"/>
                    <a:pt x="7934" y="2060"/>
                    <a:pt x="8069" y="2466"/>
                  </a:cubicBezTo>
                  <a:lnTo>
                    <a:pt x="8291" y="3122"/>
                  </a:lnTo>
                  <a:cubicBezTo>
                    <a:pt x="8389" y="3407"/>
                    <a:pt x="8420" y="3699"/>
                    <a:pt x="8389" y="3994"/>
                  </a:cubicBezTo>
                  <a:lnTo>
                    <a:pt x="8309" y="4733"/>
                  </a:lnTo>
                  <a:cubicBezTo>
                    <a:pt x="8281" y="4994"/>
                    <a:pt x="8204" y="5244"/>
                    <a:pt x="8079" y="5479"/>
                  </a:cubicBezTo>
                  <a:lnTo>
                    <a:pt x="7455" y="6649"/>
                  </a:lnTo>
                  <a:cubicBezTo>
                    <a:pt x="7326" y="6886"/>
                    <a:pt x="7156" y="7094"/>
                    <a:pt x="6948" y="7268"/>
                  </a:cubicBezTo>
                  <a:lnTo>
                    <a:pt x="6073" y="7993"/>
                  </a:lnTo>
                  <a:cubicBezTo>
                    <a:pt x="5858" y="8174"/>
                    <a:pt x="5611" y="8306"/>
                    <a:pt x="5340" y="8386"/>
                  </a:cubicBezTo>
                  <a:lnTo>
                    <a:pt x="3903" y="8823"/>
                  </a:lnTo>
                  <a:cubicBezTo>
                    <a:pt x="3704" y="8885"/>
                    <a:pt x="3498" y="8916"/>
                    <a:pt x="3291" y="8916"/>
                  </a:cubicBezTo>
                  <a:cubicBezTo>
                    <a:pt x="3216" y="8916"/>
                    <a:pt x="3141" y="8912"/>
                    <a:pt x="3066" y="8903"/>
                  </a:cubicBezTo>
                  <a:lnTo>
                    <a:pt x="2192" y="8813"/>
                  </a:lnTo>
                  <a:cubicBezTo>
                    <a:pt x="1983" y="8792"/>
                    <a:pt x="1782" y="8740"/>
                    <a:pt x="1594" y="8660"/>
                  </a:cubicBezTo>
                  <a:cubicBezTo>
                    <a:pt x="1087" y="8448"/>
                    <a:pt x="692" y="8056"/>
                    <a:pt x="479" y="7553"/>
                  </a:cubicBezTo>
                  <a:lnTo>
                    <a:pt x="462" y="7511"/>
                  </a:lnTo>
                  <a:cubicBezTo>
                    <a:pt x="427" y="7427"/>
                    <a:pt x="345" y="7374"/>
                    <a:pt x="256" y="7374"/>
                  </a:cubicBezTo>
                  <a:cubicBezTo>
                    <a:pt x="242" y="7374"/>
                    <a:pt x="227" y="7376"/>
                    <a:pt x="212" y="7378"/>
                  </a:cubicBezTo>
                  <a:cubicBezTo>
                    <a:pt x="104" y="7396"/>
                    <a:pt x="28" y="7487"/>
                    <a:pt x="25" y="7591"/>
                  </a:cubicBezTo>
                  <a:cubicBezTo>
                    <a:pt x="21" y="7625"/>
                    <a:pt x="0" y="8493"/>
                    <a:pt x="1222" y="9472"/>
                  </a:cubicBezTo>
                  <a:lnTo>
                    <a:pt x="2142" y="10267"/>
                  </a:lnTo>
                  <a:cubicBezTo>
                    <a:pt x="2521" y="10597"/>
                    <a:pt x="2979" y="10833"/>
                    <a:pt x="3469" y="10958"/>
                  </a:cubicBezTo>
                  <a:lnTo>
                    <a:pt x="3632" y="11000"/>
                  </a:lnTo>
                  <a:cubicBezTo>
                    <a:pt x="3900" y="11066"/>
                    <a:pt x="4163" y="11101"/>
                    <a:pt x="4434" y="11101"/>
                  </a:cubicBezTo>
                  <a:cubicBezTo>
                    <a:pt x="4562" y="11101"/>
                    <a:pt x="4695" y="11094"/>
                    <a:pt x="4823" y="11077"/>
                  </a:cubicBezTo>
                  <a:lnTo>
                    <a:pt x="5809" y="10958"/>
                  </a:lnTo>
                  <a:cubicBezTo>
                    <a:pt x="6087" y="10924"/>
                    <a:pt x="6354" y="10857"/>
                    <a:pt x="6608" y="10757"/>
                  </a:cubicBezTo>
                  <a:lnTo>
                    <a:pt x="7278" y="10497"/>
                  </a:lnTo>
                  <a:cubicBezTo>
                    <a:pt x="7799" y="10288"/>
                    <a:pt x="8257" y="9955"/>
                    <a:pt x="8604" y="9524"/>
                  </a:cubicBezTo>
                  <a:lnTo>
                    <a:pt x="9239" y="8733"/>
                  </a:lnTo>
                  <a:cubicBezTo>
                    <a:pt x="9270" y="8695"/>
                    <a:pt x="9302" y="8657"/>
                    <a:pt x="9337" y="8618"/>
                  </a:cubicBezTo>
                  <a:cubicBezTo>
                    <a:pt x="9594" y="8320"/>
                    <a:pt x="10868" y="6747"/>
                    <a:pt x="10458" y="4883"/>
                  </a:cubicBezTo>
                  <a:cubicBezTo>
                    <a:pt x="10451" y="4844"/>
                    <a:pt x="10441" y="4809"/>
                    <a:pt x="10433" y="4774"/>
                  </a:cubicBezTo>
                  <a:cubicBezTo>
                    <a:pt x="10427" y="4740"/>
                    <a:pt x="10416" y="4705"/>
                    <a:pt x="10409" y="4670"/>
                  </a:cubicBezTo>
                  <a:cubicBezTo>
                    <a:pt x="10347" y="4362"/>
                    <a:pt x="9968" y="2747"/>
                    <a:pt x="8674" y="1501"/>
                  </a:cubicBezTo>
                  <a:cubicBezTo>
                    <a:pt x="8635" y="1462"/>
                    <a:pt x="7788" y="584"/>
                    <a:pt x="7059" y="345"/>
                  </a:cubicBezTo>
                  <a:lnTo>
                    <a:pt x="7038" y="337"/>
                  </a:lnTo>
                  <a:cubicBezTo>
                    <a:pt x="6951" y="310"/>
                    <a:pt x="6871" y="282"/>
                    <a:pt x="6795" y="251"/>
                  </a:cubicBezTo>
                  <a:cubicBezTo>
                    <a:pt x="6589" y="157"/>
                    <a:pt x="6177" y="0"/>
                    <a:pt x="570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9"/>
            <p:cNvSpPr/>
            <p:nvPr/>
          </p:nvSpPr>
          <p:spPr>
            <a:xfrm>
              <a:off x="8918889" y="4846648"/>
              <a:ext cx="26000" cy="54783"/>
            </a:xfrm>
            <a:custGeom>
              <a:avLst/>
              <a:gdLst/>
              <a:ahLst/>
              <a:cxnLst/>
              <a:rect l="l" t="t" r="r" b="b"/>
              <a:pathLst>
                <a:path w="505" h="1064" extrusionOk="0">
                  <a:moveTo>
                    <a:pt x="160" y="0"/>
                  </a:moveTo>
                  <a:cubicBezTo>
                    <a:pt x="118" y="0"/>
                    <a:pt x="77" y="26"/>
                    <a:pt x="59" y="73"/>
                  </a:cubicBezTo>
                  <a:cubicBezTo>
                    <a:pt x="35" y="139"/>
                    <a:pt x="21" y="209"/>
                    <a:pt x="14" y="271"/>
                  </a:cubicBezTo>
                  <a:cubicBezTo>
                    <a:pt x="0" y="379"/>
                    <a:pt x="8" y="480"/>
                    <a:pt x="29" y="580"/>
                  </a:cubicBezTo>
                  <a:cubicBezTo>
                    <a:pt x="49" y="677"/>
                    <a:pt x="88" y="775"/>
                    <a:pt x="139" y="865"/>
                  </a:cubicBezTo>
                  <a:cubicBezTo>
                    <a:pt x="174" y="924"/>
                    <a:pt x="216" y="980"/>
                    <a:pt x="268" y="1031"/>
                  </a:cubicBezTo>
                  <a:cubicBezTo>
                    <a:pt x="289" y="1053"/>
                    <a:pt x="317" y="1063"/>
                    <a:pt x="344" y="1063"/>
                  </a:cubicBezTo>
                  <a:cubicBezTo>
                    <a:pt x="386" y="1063"/>
                    <a:pt x="428" y="1038"/>
                    <a:pt x="445" y="993"/>
                  </a:cubicBezTo>
                  <a:cubicBezTo>
                    <a:pt x="469" y="924"/>
                    <a:pt x="484" y="855"/>
                    <a:pt x="490" y="792"/>
                  </a:cubicBezTo>
                  <a:cubicBezTo>
                    <a:pt x="504" y="684"/>
                    <a:pt x="497" y="584"/>
                    <a:pt x="476" y="483"/>
                  </a:cubicBezTo>
                  <a:cubicBezTo>
                    <a:pt x="452" y="385"/>
                    <a:pt x="417" y="288"/>
                    <a:pt x="362" y="198"/>
                  </a:cubicBezTo>
                  <a:cubicBezTo>
                    <a:pt x="327" y="142"/>
                    <a:pt x="289" y="87"/>
                    <a:pt x="237" y="35"/>
                  </a:cubicBezTo>
                  <a:cubicBezTo>
                    <a:pt x="215" y="11"/>
                    <a:pt x="187" y="0"/>
                    <a:pt x="16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9"/>
            <p:cNvSpPr/>
            <p:nvPr/>
          </p:nvSpPr>
          <p:spPr>
            <a:xfrm>
              <a:off x="8658773" y="4974958"/>
              <a:ext cx="56170" cy="31304"/>
            </a:xfrm>
            <a:custGeom>
              <a:avLst/>
              <a:gdLst/>
              <a:ahLst/>
              <a:cxnLst/>
              <a:rect l="l" t="t" r="r" b="b"/>
              <a:pathLst>
                <a:path w="1091" h="608" extrusionOk="0">
                  <a:moveTo>
                    <a:pt x="210" y="1"/>
                  </a:moveTo>
                  <a:cubicBezTo>
                    <a:pt x="186" y="1"/>
                    <a:pt x="161" y="2"/>
                    <a:pt x="136" y="4"/>
                  </a:cubicBezTo>
                  <a:cubicBezTo>
                    <a:pt x="46" y="12"/>
                    <a:pt x="1" y="112"/>
                    <a:pt x="49" y="185"/>
                  </a:cubicBezTo>
                  <a:cubicBezTo>
                    <a:pt x="91" y="241"/>
                    <a:pt x="136" y="289"/>
                    <a:pt x="182" y="331"/>
                  </a:cubicBezTo>
                  <a:cubicBezTo>
                    <a:pt x="261" y="407"/>
                    <a:pt x="352" y="467"/>
                    <a:pt x="448" y="512"/>
                  </a:cubicBezTo>
                  <a:cubicBezTo>
                    <a:pt x="546" y="557"/>
                    <a:pt x="647" y="584"/>
                    <a:pt x="758" y="602"/>
                  </a:cubicBezTo>
                  <a:cubicBezTo>
                    <a:pt x="794" y="606"/>
                    <a:pt x="832" y="607"/>
                    <a:pt x="871" y="607"/>
                  </a:cubicBezTo>
                  <a:cubicBezTo>
                    <a:pt x="899" y="607"/>
                    <a:pt x="927" y="606"/>
                    <a:pt x="956" y="605"/>
                  </a:cubicBezTo>
                  <a:cubicBezTo>
                    <a:pt x="1043" y="595"/>
                    <a:pt x="1091" y="494"/>
                    <a:pt x="1039" y="421"/>
                  </a:cubicBezTo>
                  <a:cubicBezTo>
                    <a:pt x="1001" y="366"/>
                    <a:pt x="956" y="317"/>
                    <a:pt x="911" y="275"/>
                  </a:cubicBezTo>
                  <a:cubicBezTo>
                    <a:pt x="828" y="199"/>
                    <a:pt x="737" y="140"/>
                    <a:pt x="640" y="95"/>
                  </a:cubicBezTo>
                  <a:cubicBezTo>
                    <a:pt x="543" y="53"/>
                    <a:pt x="442" y="22"/>
                    <a:pt x="331" y="8"/>
                  </a:cubicBezTo>
                  <a:cubicBezTo>
                    <a:pt x="292" y="4"/>
                    <a:pt x="251" y="1"/>
                    <a:pt x="21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9"/>
            <p:cNvSpPr/>
            <p:nvPr/>
          </p:nvSpPr>
          <p:spPr>
            <a:xfrm>
              <a:off x="8978255" y="4683274"/>
              <a:ext cx="25640" cy="91957"/>
            </a:xfrm>
            <a:custGeom>
              <a:avLst/>
              <a:gdLst/>
              <a:ahLst/>
              <a:cxnLst/>
              <a:rect l="l" t="t" r="r" b="b"/>
              <a:pathLst>
                <a:path w="498" h="1786" extrusionOk="0">
                  <a:moveTo>
                    <a:pt x="96" y="1"/>
                  </a:moveTo>
                  <a:cubicBezTo>
                    <a:pt x="80" y="1"/>
                    <a:pt x="64" y="7"/>
                    <a:pt x="52" y="17"/>
                  </a:cubicBezTo>
                  <a:cubicBezTo>
                    <a:pt x="46" y="20"/>
                    <a:pt x="39" y="28"/>
                    <a:pt x="35" y="35"/>
                  </a:cubicBezTo>
                  <a:cubicBezTo>
                    <a:pt x="28" y="49"/>
                    <a:pt x="28" y="62"/>
                    <a:pt x="25" y="76"/>
                  </a:cubicBezTo>
                  <a:cubicBezTo>
                    <a:pt x="21" y="90"/>
                    <a:pt x="21" y="107"/>
                    <a:pt x="18" y="121"/>
                  </a:cubicBezTo>
                  <a:cubicBezTo>
                    <a:pt x="14" y="153"/>
                    <a:pt x="11" y="184"/>
                    <a:pt x="7" y="215"/>
                  </a:cubicBezTo>
                  <a:cubicBezTo>
                    <a:pt x="1" y="278"/>
                    <a:pt x="1" y="340"/>
                    <a:pt x="1" y="403"/>
                  </a:cubicBezTo>
                  <a:lnTo>
                    <a:pt x="1" y="458"/>
                  </a:lnTo>
                  <a:cubicBezTo>
                    <a:pt x="4" y="544"/>
                    <a:pt x="11" y="628"/>
                    <a:pt x="21" y="715"/>
                  </a:cubicBezTo>
                  <a:cubicBezTo>
                    <a:pt x="31" y="788"/>
                    <a:pt x="39" y="854"/>
                    <a:pt x="39" y="927"/>
                  </a:cubicBezTo>
                  <a:cubicBezTo>
                    <a:pt x="42" y="961"/>
                    <a:pt x="46" y="996"/>
                    <a:pt x="46" y="1031"/>
                  </a:cubicBezTo>
                  <a:lnTo>
                    <a:pt x="46" y="1083"/>
                  </a:lnTo>
                  <a:lnTo>
                    <a:pt x="46" y="1111"/>
                  </a:lnTo>
                  <a:lnTo>
                    <a:pt x="46" y="1149"/>
                  </a:lnTo>
                  <a:cubicBezTo>
                    <a:pt x="46" y="1246"/>
                    <a:pt x="60" y="1340"/>
                    <a:pt x="87" y="1434"/>
                  </a:cubicBezTo>
                  <a:cubicBezTo>
                    <a:pt x="108" y="1499"/>
                    <a:pt x="132" y="1562"/>
                    <a:pt x="167" y="1624"/>
                  </a:cubicBezTo>
                  <a:cubicBezTo>
                    <a:pt x="181" y="1653"/>
                    <a:pt x="198" y="1684"/>
                    <a:pt x="219" y="1711"/>
                  </a:cubicBezTo>
                  <a:cubicBezTo>
                    <a:pt x="233" y="1736"/>
                    <a:pt x="251" y="1764"/>
                    <a:pt x="278" y="1778"/>
                  </a:cubicBezTo>
                  <a:cubicBezTo>
                    <a:pt x="288" y="1783"/>
                    <a:pt x="302" y="1785"/>
                    <a:pt x="315" y="1785"/>
                  </a:cubicBezTo>
                  <a:cubicBezTo>
                    <a:pt x="329" y="1785"/>
                    <a:pt x="343" y="1783"/>
                    <a:pt x="355" y="1778"/>
                  </a:cubicBezTo>
                  <a:cubicBezTo>
                    <a:pt x="382" y="1767"/>
                    <a:pt x="406" y="1746"/>
                    <a:pt x="410" y="1715"/>
                  </a:cubicBezTo>
                  <a:cubicBezTo>
                    <a:pt x="424" y="1607"/>
                    <a:pt x="431" y="1503"/>
                    <a:pt x="445" y="1395"/>
                  </a:cubicBezTo>
                  <a:cubicBezTo>
                    <a:pt x="451" y="1323"/>
                    <a:pt x="462" y="1249"/>
                    <a:pt x="476" y="1180"/>
                  </a:cubicBezTo>
                  <a:lnTo>
                    <a:pt x="483" y="1153"/>
                  </a:lnTo>
                  <a:lnTo>
                    <a:pt x="486" y="1118"/>
                  </a:lnTo>
                  <a:lnTo>
                    <a:pt x="497" y="1044"/>
                  </a:lnTo>
                  <a:lnTo>
                    <a:pt x="497" y="899"/>
                  </a:lnTo>
                  <a:cubicBezTo>
                    <a:pt x="490" y="802"/>
                    <a:pt x="472" y="704"/>
                    <a:pt x="441" y="614"/>
                  </a:cubicBezTo>
                  <a:cubicBezTo>
                    <a:pt x="417" y="534"/>
                    <a:pt x="386" y="455"/>
                    <a:pt x="347" y="378"/>
                  </a:cubicBezTo>
                  <a:cubicBezTo>
                    <a:pt x="344" y="371"/>
                    <a:pt x="344" y="365"/>
                    <a:pt x="341" y="357"/>
                  </a:cubicBezTo>
                  <a:cubicBezTo>
                    <a:pt x="281" y="240"/>
                    <a:pt x="219" y="128"/>
                    <a:pt x="139" y="24"/>
                  </a:cubicBezTo>
                  <a:lnTo>
                    <a:pt x="129" y="14"/>
                  </a:lnTo>
                  <a:cubicBezTo>
                    <a:pt x="120" y="5"/>
                    <a:pt x="108" y="1"/>
                    <a:pt x="9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9"/>
            <p:cNvSpPr/>
            <p:nvPr/>
          </p:nvSpPr>
          <p:spPr>
            <a:xfrm>
              <a:off x="8507244" y="4491324"/>
              <a:ext cx="444058" cy="456334"/>
            </a:xfrm>
            <a:custGeom>
              <a:avLst/>
              <a:gdLst/>
              <a:ahLst/>
              <a:cxnLst/>
              <a:rect l="l" t="t" r="r" b="b"/>
              <a:pathLst>
                <a:path w="8625" h="8863" extrusionOk="0">
                  <a:moveTo>
                    <a:pt x="4664" y="1"/>
                  </a:moveTo>
                  <a:cubicBezTo>
                    <a:pt x="4318" y="1"/>
                    <a:pt x="3973" y="81"/>
                    <a:pt x="3659" y="231"/>
                  </a:cubicBezTo>
                  <a:lnTo>
                    <a:pt x="2382" y="849"/>
                  </a:lnTo>
                  <a:cubicBezTo>
                    <a:pt x="2114" y="978"/>
                    <a:pt x="1875" y="1159"/>
                    <a:pt x="1673" y="1381"/>
                  </a:cubicBezTo>
                  <a:lnTo>
                    <a:pt x="982" y="2141"/>
                  </a:lnTo>
                  <a:cubicBezTo>
                    <a:pt x="715" y="2439"/>
                    <a:pt x="527" y="2801"/>
                    <a:pt x="437" y="3189"/>
                  </a:cubicBezTo>
                  <a:lnTo>
                    <a:pt x="63" y="4856"/>
                  </a:lnTo>
                  <a:cubicBezTo>
                    <a:pt x="17" y="5054"/>
                    <a:pt x="0" y="5256"/>
                    <a:pt x="7" y="5460"/>
                  </a:cubicBezTo>
                  <a:lnTo>
                    <a:pt x="52" y="6506"/>
                  </a:lnTo>
                  <a:cubicBezTo>
                    <a:pt x="63" y="6780"/>
                    <a:pt x="121" y="7047"/>
                    <a:pt x="229" y="7301"/>
                  </a:cubicBezTo>
                  <a:lnTo>
                    <a:pt x="242" y="7342"/>
                  </a:lnTo>
                  <a:cubicBezTo>
                    <a:pt x="479" y="7901"/>
                    <a:pt x="920" y="8349"/>
                    <a:pt x="1479" y="8585"/>
                  </a:cubicBezTo>
                  <a:cubicBezTo>
                    <a:pt x="1691" y="8676"/>
                    <a:pt x="1912" y="8735"/>
                    <a:pt x="2142" y="8759"/>
                  </a:cubicBezTo>
                  <a:lnTo>
                    <a:pt x="3016" y="8849"/>
                  </a:lnTo>
                  <a:cubicBezTo>
                    <a:pt x="3100" y="8858"/>
                    <a:pt x="3184" y="8863"/>
                    <a:pt x="3267" y="8863"/>
                  </a:cubicBezTo>
                  <a:cubicBezTo>
                    <a:pt x="3497" y="8863"/>
                    <a:pt x="3725" y="8828"/>
                    <a:pt x="3944" y="8762"/>
                  </a:cubicBezTo>
                  <a:lnTo>
                    <a:pt x="5381" y="8318"/>
                  </a:lnTo>
                  <a:cubicBezTo>
                    <a:pt x="5680" y="8227"/>
                    <a:pt x="5954" y="8078"/>
                    <a:pt x="6194" y="7876"/>
                  </a:cubicBezTo>
                  <a:lnTo>
                    <a:pt x="7072" y="7137"/>
                  </a:lnTo>
                  <a:cubicBezTo>
                    <a:pt x="7301" y="6946"/>
                    <a:pt x="7489" y="6710"/>
                    <a:pt x="7631" y="6447"/>
                  </a:cubicBezTo>
                  <a:lnTo>
                    <a:pt x="8256" y="5259"/>
                  </a:lnTo>
                  <a:cubicBezTo>
                    <a:pt x="8391" y="4998"/>
                    <a:pt x="8479" y="4714"/>
                    <a:pt x="8509" y="4422"/>
                  </a:cubicBezTo>
                  <a:lnTo>
                    <a:pt x="8589" y="3673"/>
                  </a:lnTo>
                  <a:cubicBezTo>
                    <a:pt x="8624" y="3343"/>
                    <a:pt x="8589" y="3009"/>
                    <a:pt x="8485" y="2693"/>
                  </a:cubicBezTo>
                  <a:lnTo>
                    <a:pt x="8263" y="2030"/>
                  </a:lnTo>
                  <a:cubicBezTo>
                    <a:pt x="8114" y="1575"/>
                    <a:pt x="7825" y="1183"/>
                    <a:pt x="7440" y="898"/>
                  </a:cubicBezTo>
                  <a:lnTo>
                    <a:pt x="6920" y="513"/>
                  </a:lnTo>
                  <a:cubicBezTo>
                    <a:pt x="6562" y="249"/>
                    <a:pt x="6138" y="93"/>
                    <a:pt x="5694" y="64"/>
                  </a:cubicBezTo>
                  <a:lnTo>
                    <a:pt x="4822" y="6"/>
                  </a:lnTo>
                  <a:cubicBezTo>
                    <a:pt x="4770" y="2"/>
                    <a:pt x="4717" y="1"/>
                    <a:pt x="4664" y="1"/>
                  </a:cubicBezTo>
                  <a:close/>
                </a:path>
              </a:pathLst>
            </a:custGeom>
            <a:solidFill>
              <a:srgbClr val="FFF7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9"/>
            <p:cNvSpPr/>
            <p:nvPr/>
          </p:nvSpPr>
          <p:spPr>
            <a:xfrm>
              <a:off x="8495402" y="4479533"/>
              <a:ext cx="467844" cy="479966"/>
            </a:xfrm>
            <a:custGeom>
              <a:avLst/>
              <a:gdLst/>
              <a:ahLst/>
              <a:cxnLst/>
              <a:rect l="l" t="t" r="r" b="b"/>
              <a:pathLst>
                <a:path w="9087" h="9322" extrusionOk="0">
                  <a:moveTo>
                    <a:pt x="4900" y="457"/>
                  </a:moveTo>
                  <a:cubicBezTo>
                    <a:pt x="4948" y="457"/>
                    <a:pt x="4993" y="460"/>
                    <a:pt x="5038" y="460"/>
                  </a:cubicBezTo>
                  <a:lnTo>
                    <a:pt x="5910" y="519"/>
                  </a:lnTo>
                  <a:cubicBezTo>
                    <a:pt x="6309" y="548"/>
                    <a:pt x="6691" y="686"/>
                    <a:pt x="7014" y="926"/>
                  </a:cubicBezTo>
                  <a:lnTo>
                    <a:pt x="7535" y="1311"/>
                  </a:lnTo>
                  <a:cubicBezTo>
                    <a:pt x="7882" y="1568"/>
                    <a:pt x="8139" y="1918"/>
                    <a:pt x="8278" y="2332"/>
                  </a:cubicBezTo>
                  <a:lnTo>
                    <a:pt x="8496" y="2995"/>
                  </a:lnTo>
                  <a:cubicBezTo>
                    <a:pt x="8594" y="3280"/>
                    <a:pt x="8625" y="3578"/>
                    <a:pt x="8594" y="3877"/>
                  </a:cubicBezTo>
                  <a:lnTo>
                    <a:pt x="8514" y="4626"/>
                  </a:lnTo>
                  <a:cubicBezTo>
                    <a:pt x="8486" y="4891"/>
                    <a:pt x="8409" y="5144"/>
                    <a:pt x="8284" y="5381"/>
                  </a:cubicBezTo>
                  <a:lnTo>
                    <a:pt x="7660" y="6568"/>
                  </a:lnTo>
                  <a:cubicBezTo>
                    <a:pt x="7531" y="6807"/>
                    <a:pt x="7361" y="7019"/>
                    <a:pt x="7153" y="7193"/>
                  </a:cubicBezTo>
                  <a:lnTo>
                    <a:pt x="6278" y="7932"/>
                  </a:lnTo>
                  <a:cubicBezTo>
                    <a:pt x="6059" y="8113"/>
                    <a:pt x="5816" y="8248"/>
                    <a:pt x="5545" y="8328"/>
                  </a:cubicBezTo>
                  <a:lnTo>
                    <a:pt x="4108" y="8772"/>
                  </a:lnTo>
                  <a:cubicBezTo>
                    <a:pt x="3910" y="8833"/>
                    <a:pt x="3705" y="8865"/>
                    <a:pt x="3498" y="8865"/>
                  </a:cubicBezTo>
                  <a:cubicBezTo>
                    <a:pt x="3423" y="8865"/>
                    <a:pt x="3347" y="8860"/>
                    <a:pt x="3271" y="8852"/>
                  </a:cubicBezTo>
                  <a:lnTo>
                    <a:pt x="2392" y="8759"/>
                  </a:lnTo>
                  <a:cubicBezTo>
                    <a:pt x="2188" y="8738"/>
                    <a:pt x="1990" y="8685"/>
                    <a:pt x="1799" y="8605"/>
                  </a:cubicBezTo>
                  <a:cubicBezTo>
                    <a:pt x="1292" y="8390"/>
                    <a:pt x="897" y="7991"/>
                    <a:pt x="684" y="7485"/>
                  </a:cubicBezTo>
                  <a:lnTo>
                    <a:pt x="667" y="7443"/>
                  </a:lnTo>
                  <a:cubicBezTo>
                    <a:pt x="573" y="7214"/>
                    <a:pt x="517" y="6970"/>
                    <a:pt x="507" y="6724"/>
                  </a:cubicBezTo>
                  <a:lnTo>
                    <a:pt x="466" y="5679"/>
                  </a:lnTo>
                  <a:cubicBezTo>
                    <a:pt x="459" y="5495"/>
                    <a:pt x="476" y="5311"/>
                    <a:pt x="514" y="5134"/>
                  </a:cubicBezTo>
                  <a:lnTo>
                    <a:pt x="889" y="3471"/>
                  </a:lnTo>
                  <a:cubicBezTo>
                    <a:pt x="969" y="3120"/>
                    <a:pt x="1139" y="2790"/>
                    <a:pt x="1382" y="2527"/>
                  </a:cubicBezTo>
                  <a:lnTo>
                    <a:pt x="2073" y="1763"/>
                  </a:lnTo>
                  <a:cubicBezTo>
                    <a:pt x="2254" y="1561"/>
                    <a:pt x="2469" y="1402"/>
                    <a:pt x="2712" y="1283"/>
                  </a:cubicBezTo>
                  <a:lnTo>
                    <a:pt x="3990" y="665"/>
                  </a:lnTo>
                  <a:cubicBezTo>
                    <a:pt x="4271" y="530"/>
                    <a:pt x="4587" y="457"/>
                    <a:pt x="4900" y="457"/>
                  </a:cubicBezTo>
                  <a:close/>
                  <a:moveTo>
                    <a:pt x="4906" y="1"/>
                  </a:moveTo>
                  <a:cubicBezTo>
                    <a:pt x="4520" y="1"/>
                    <a:pt x="4139" y="88"/>
                    <a:pt x="3788" y="256"/>
                  </a:cubicBezTo>
                  <a:lnTo>
                    <a:pt x="2514" y="873"/>
                  </a:lnTo>
                  <a:cubicBezTo>
                    <a:pt x="2219" y="1016"/>
                    <a:pt x="1955" y="1210"/>
                    <a:pt x="1737" y="1453"/>
                  </a:cubicBezTo>
                  <a:lnTo>
                    <a:pt x="1042" y="2217"/>
                  </a:lnTo>
                  <a:cubicBezTo>
                    <a:pt x="747" y="2543"/>
                    <a:pt x="542" y="2943"/>
                    <a:pt x="445" y="3370"/>
                  </a:cubicBezTo>
                  <a:lnTo>
                    <a:pt x="70" y="5033"/>
                  </a:lnTo>
                  <a:cubicBezTo>
                    <a:pt x="22" y="5251"/>
                    <a:pt x="1" y="5474"/>
                    <a:pt x="11" y="5696"/>
                  </a:cubicBezTo>
                  <a:lnTo>
                    <a:pt x="53" y="6741"/>
                  </a:lnTo>
                  <a:cubicBezTo>
                    <a:pt x="67" y="7043"/>
                    <a:pt x="129" y="7339"/>
                    <a:pt x="247" y="7620"/>
                  </a:cubicBezTo>
                  <a:lnTo>
                    <a:pt x="264" y="7658"/>
                  </a:lnTo>
                  <a:cubicBezTo>
                    <a:pt x="522" y="8280"/>
                    <a:pt x="1004" y="8762"/>
                    <a:pt x="1622" y="9026"/>
                  </a:cubicBezTo>
                  <a:cubicBezTo>
                    <a:pt x="1851" y="9123"/>
                    <a:pt x="2097" y="9185"/>
                    <a:pt x="2347" y="9214"/>
                  </a:cubicBezTo>
                  <a:lnTo>
                    <a:pt x="3222" y="9307"/>
                  </a:lnTo>
                  <a:cubicBezTo>
                    <a:pt x="3313" y="9318"/>
                    <a:pt x="3403" y="9321"/>
                    <a:pt x="3496" y="9321"/>
                  </a:cubicBezTo>
                  <a:cubicBezTo>
                    <a:pt x="3746" y="9321"/>
                    <a:pt x="3996" y="9283"/>
                    <a:pt x="4243" y="9206"/>
                  </a:cubicBezTo>
                  <a:lnTo>
                    <a:pt x="5680" y="8765"/>
                  </a:lnTo>
                  <a:cubicBezTo>
                    <a:pt x="6007" y="8665"/>
                    <a:pt x="6305" y="8501"/>
                    <a:pt x="6570" y="8280"/>
                  </a:cubicBezTo>
                  <a:lnTo>
                    <a:pt x="7448" y="7543"/>
                  </a:lnTo>
                  <a:cubicBezTo>
                    <a:pt x="7701" y="7328"/>
                    <a:pt x="7906" y="7075"/>
                    <a:pt x="8063" y="6780"/>
                  </a:cubicBezTo>
                  <a:lnTo>
                    <a:pt x="8688" y="5596"/>
                  </a:lnTo>
                  <a:cubicBezTo>
                    <a:pt x="8840" y="5307"/>
                    <a:pt x="8934" y="4998"/>
                    <a:pt x="8969" y="4676"/>
                  </a:cubicBezTo>
                  <a:lnTo>
                    <a:pt x="9049" y="3926"/>
                  </a:lnTo>
                  <a:cubicBezTo>
                    <a:pt x="9087" y="3561"/>
                    <a:pt x="9045" y="3200"/>
                    <a:pt x="8930" y="2849"/>
                  </a:cubicBezTo>
                  <a:lnTo>
                    <a:pt x="8709" y="2186"/>
                  </a:lnTo>
                  <a:cubicBezTo>
                    <a:pt x="8542" y="1686"/>
                    <a:pt x="8229" y="1256"/>
                    <a:pt x="7805" y="943"/>
                  </a:cubicBezTo>
                  <a:lnTo>
                    <a:pt x="7285" y="558"/>
                  </a:lnTo>
                  <a:cubicBezTo>
                    <a:pt x="6892" y="266"/>
                    <a:pt x="6427" y="96"/>
                    <a:pt x="5941" y="64"/>
                  </a:cubicBezTo>
                  <a:lnTo>
                    <a:pt x="5070" y="6"/>
                  </a:lnTo>
                  <a:cubicBezTo>
                    <a:pt x="5015" y="2"/>
                    <a:pt x="4960" y="1"/>
                    <a:pt x="49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9"/>
            <p:cNvSpPr/>
            <p:nvPr/>
          </p:nvSpPr>
          <p:spPr>
            <a:xfrm>
              <a:off x="8705266" y="4737595"/>
              <a:ext cx="35113" cy="35269"/>
            </a:xfrm>
            <a:custGeom>
              <a:avLst/>
              <a:gdLst/>
              <a:ahLst/>
              <a:cxnLst/>
              <a:rect l="l" t="t" r="r" b="b"/>
              <a:pathLst>
                <a:path w="682" h="685" extrusionOk="0">
                  <a:moveTo>
                    <a:pt x="341" y="0"/>
                  </a:moveTo>
                  <a:cubicBezTo>
                    <a:pt x="154" y="0"/>
                    <a:pt x="0" y="153"/>
                    <a:pt x="0" y="340"/>
                  </a:cubicBezTo>
                  <a:cubicBezTo>
                    <a:pt x="0" y="528"/>
                    <a:pt x="154" y="684"/>
                    <a:pt x="341" y="684"/>
                  </a:cubicBezTo>
                  <a:cubicBezTo>
                    <a:pt x="529" y="684"/>
                    <a:pt x="681" y="528"/>
                    <a:pt x="681" y="340"/>
                  </a:cubicBezTo>
                  <a:cubicBezTo>
                    <a:pt x="681" y="153"/>
                    <a:pt x="529" y="0"/>
                    <a:pt x="341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9"/>
            <p:cNvSpPr/>
            <p:nvPr/>
          </p:nvSpPr>
          <p:spPr>
            <a:xfrm>
              <a:off x="8633801" y="4710769"/>
              <a:ext cx="35216" cy="35114"/>
            </a:xfrm>
            <a:custGeom>
              <a:avLst/>
              <a:gdLst/>
              <a:ahLst/>
              <a:cxnLst/>
              <a:rect l="l" t="t" r="r" b="b"/>
              <a:pathLst>
                <a:path w="684" h="682" extrusionOk="0">
                  <a:moveTo>
                    <a:pt x="343" y="0"/>
                  </a:moveTo>
                  <a:cubicBezTo>
                    <a:pt x="153" y="0"/>
                    <a:pt x="0" y="153"/>
                    <a:pt x="0" y="340"/>
                  </a:cubicBezTo>
                  <a:cubicBezTo>
                    <a:pt x="0" y="528"/>
                    <a:pt x="153" y="681"/>
                    <a:pt x="343" y="681"/>
                  </a:cubicBezTo>
                  <a:cubicBezTo>
                    <a:pt x="531" y="681"/>
                    <a:pt x="683" y="528"/>
                    <a:pt x="683" y="340"/>
                  </a:cubicBezTo>
                  <a:cubicBezTo>
                    <a:pt x="683" y="153"/>
                    <a:pt x="531" y="0"/>
                    <a:pt x="343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9"/>
            <p:cNvSpPr/>
            <p:nvPr/>
          </p:nvSpPr>
          <p:spPr>
            <a:xfrm>
              <a:off x="8653109" y="4649806"/>
              <a:ext cx="35061" cy="35114"/>
            </a:xfrm>
            <a:custGeom>
              <a:avLst/>
              <a:gdLst/>
              <a:ahLst/>
              <a:cxnLst/>
              <a:rect l="l" t="t" r="r" b="b"/>
              <a:pathLst>
                <a:path w="681" h="682" extrusionOk="0">
                  <a:moveTo>
                    <a:pt x="340" y="0"/>
                  </a:moveTo>
                  <a:cubicBezTo>
                    <a:pt x="153" y="0"/>
                    <a:pt x="0" y="153"/>
                    <a:pt x="0" y="340"/>
                  </a:cubicBezTo>
                  <a:cubicBezTo>
                    <a:pt x="0" y="528"/>
                    <a:pt x="153" y="681"/>
                    <a:pt x="340" y="681"/>
                  </a:cubicBezTo>
                  <a:cubicBezTo>
                    <a:pt x="528" y="681"/>
                    <a:pt x="680" y="528"/>
                    <a:pt x="680" y="340"/>
                  </a:cubicBezTo>
                  <a:cubicBezTo>
                    <a:pt x="680" y="153"/>
                    <a:pt x="528" y="0"/>
                    <a:pt x="340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9"/>
            <p:cNvSpPr/>
            <p:nvPr/>
          </p:nvSpPr>
          <p:spPr>
            <a:xfrm>
              <a:off x="8729259" y="4637655"/>
              <a:ext cx="35061" cy="35063"/>
            </a:xfrm>
            <a:custGeom>
              <a:avLst/>
              <a:gdLst/>
              <a:ahLst/>
              <a:cxnLst/>
              <a:rect l="l" t="t" r="r" b="b"/>
              <a:pathLst>
                <a:path w="681" h="681" extrusionOk="0">
                  <a:moveTo>
                    <a:pt x="340" y="1"/>
                  </a:moveTo>
                  <a:cubicBezTo>
                    <a:pt x="153" y="1"/>
                    <a:pt x="0" y="153"/>
                    <a:pt x="0" y="341"/>
                  </a:cubicBezTo>
                  <a:cubicBezTo>
                    <a:pt x="0" y="528"/>
                    <a:pt x="153" y="681"/>
                    <a:pt x="340" y="681"/>
                  </a:cubicBezTo>
                  <a:cubicBezTo>
                    <a:pt x="528" y="681"/>
                    <a:pt x="680" y="528"/>
                    <a:pt x="680" y="341"/>
                  </a:cubicBezTo>
                  <a:cubicBezTo>
                    <a:pt x="680" y="153"/>
                    <a:pt x="528" y="1"/>
                    <a:pt x="340" y="1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9"/>
            <p:cNvSpPr/>
            <p:nvPr/>
          </p:nvSpPr>
          <p:spPr>
            <a:xfrm>
              <a:off x="8764426" y="4687187"/>
              <a:ext cx="35113" cy="35063"/>
            </a:xfrm>
            <a:custGeom>
              <a:avLst/>
              <a:gdLst/>
              <a:ahLst/>
              <a:cxnLst/>
              <a:rect l="l" t="t" r="r" b="b"/>
              <a:pathLst>
                <a:path w="682" h="681" extrusionOk="0">
                  <a:moveTo>
                    <a:pt x="341" y="0"/>
                  </a:moveTo>
                  <a:cubicBezTo>
                    <a:pt x="154" y="0"/>
                    <a:pt x="1" y="153"/>
                    <a:pt x="1" y="340"/>
                  </a:cubicBezTo>
                  <a:cubicBezTo>
                    <a:pt x="1" y="528"/>
                    <a:pt x="154" y="681"/>
                    <a:pt x="341" y="681"/>
                  </a:cubicBezTo>
                  <a:cubicBezTo>
                    <a:pt x="529" y="681"/>
                    <a:pt x="681" y="528"/>
                    <a:pt x="681" y="340"/>
                  </a:cubicBezTo>
                  <a:cubicBezTo>
                    <a:pt x="681" y="153"/>
                    <a:pt x="529" y="0"/>
                    <a:pt x="341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7" name="Google Shape;427;p9"/>
          <p:cNvGrpSpPr/>
          <p:nvPr/>
        </p:nvGrpSpPr>
        <p:grpSpPr>
          <a:xfrm rot="5400000">
            <a:off x="287955" y="4434959"/>
            <a:ext cx="424606" cy="425871"/>
            <a:chOff x="8495402" y="4478349"/>
            <a:chExt cx="570094" cy="571563"/>
          </a:xfrm>
        </p:grpSpPr>
        <p:sp>
          <p:nvSpPr>
            <p:cNvPr id="428" name="Google Shape;428;p9"/>
            <p:cNvSpPr/>
            <p:nvPr/>
          </p:nvSpPr>
          <p:spPr>
            <a:xfrm>
              <a:off x="8517748" y="4482519"/>
              <a:ext cx="522727" cy="555602"/>
            </a:xfrm>
            <a:custGeom>
              <a:avLst/>
              <a:gdLst/>
              <a:ahLst/>
              <a:cxnLst/>
              <a:rect l="l" t="t" r="r" b="b"/>
              <a:pathLst>
                <a:path w="10153" h="10791" extrusionOk="0">
                  <a:moveTo>
                    <a:pt x="5482" y="1"/>
                  </a:moveTo>
                  <a:cubicBezTo>
                    <a:pt x="5237" y="1"/>
                    <a:pt x="4974" y="49"/>
                    <a:pt x="4722" y="184"/>
                  </a:cubicBezTo>
                  <a:lnTo>
                    <a:pt x="5490" y="235"/>
                  </a:lnTo>
                  <a:cubicBezTo>
                    <a:pt x="5934" y="264"/>
                    <a:pt x="6361" y="420"/>
                    <a:pt x="6716" y="684"/>
                  </a:cubicBezTo>
                  <a:lnTo>
                    <a:pt x="7236" y="1069"/>
                  </a:lnTo>
                  <a:cubicBezTo>
                    <a:pt x="7621" y="1350"/>
                    <a:pt x="7906" y="1746"/>
                    <a:pt x="8059" y="2201"/>
                  </a:cubicBezTo>
                  <a:lnTo>
                    <a:pt x="8257" y="2798"/>
                  </a:lnTo>
                  <a:lnTo>
                    <a:pt x="8257" y="2802"/>
                  </a:lnTo>
                  <a:lnTo>
                    <a:pt x="8281" y="2864"/>
                  </a:lnTo>
                  <a:cubicBezTo>
                    <a:pt x="8385" y="3180"/>
                    <a:pt x="8420" y="3514"/>
                    <a:pt x="8385" y="3844"/>
                  </a:cubicBezTo>
                  <a:lnTo>
                    <a:pt x="8305" y="4593"/>
                  </a:lnTo>
                  <a:cubicBezTo>
                    <a:pt x="8275" y="4885"/>
                    <a:pt x="8187" y="5169"/>
                    <a:pt x="8052" y="5430"/>
                  </a:cubicBezTo>
                  <a:lnTo>
                    <a:pt x="7687" y="6118"/>
                  </a:lnTo>
                  <a:lnTo>
                    <a:pt x="7427" y="6618"/>
                  </a:lnTo>
                  <a:cubicBezTo>
                    <a:pt x="7285" y="6881"/>
                    <a:pt x="7097" y="7117"/>
                    <a:pt x="6868" y="7312"/>
                  </a:cubicBezTo>
                  <a:lnTo>
                    <a:pt x="5990" y="8047"/>
                  </a:lnTo>
                  <a:cubicBezTo>
                    <a:pt x="5750" y="8249"/>
                    <a:pt x="5476" y="8398"/>
                    <a:pt x="5177" y="8489"/>
                  </a:cubicBezTo>
                  <a:lnTo>
                    <a:pt x="3743" y="8933"/>
                  </a:lnTo>
                  <a:cubicBezTo>
                    <a:pt x="3522" y="8999"/>
                    <a:pt x="3293" y="9034"/>
                    <a:pt x="3063" y="9034"/>
                  </a:cubicBezTo>
                  <a:cubicBezTo>
                    <a:pt x="2980" y="9034"/>
                    <a:pt x="2896" y="9029"/>
                    <a:pt x="2812" y="9020"/>
                  </a:cubicBezTo>
                  <a:lnTo>
                    <a:pt x="1938" y="8930"/>
                  </a:lnTo>
                  <a:cubicBezTo>
                    <a:pt x="1708" y="8902"/>
                    <a:pt x="1487" y="8847"/>
                    <a:pt x="1275" y="8756"/>
                  </a:cubicBezTo>
                  <a:cubicBezTo>
                    <a:pt x="716" y="8520"/>
                    <a:pt x="275" y="8072"/>
                    <a:pt x="38" y="7513"/>
                  </a:cubicBezTo>
                  <a:lnTo>
                    <a:pt x="25" y="7472"/>
                  </a:lnTo>
                  <a:lnTo>
                    <a:pt x="25" y="7472"/>
                  </a:lnTo>
                  <a:cubicBezTo>
                    <a:pt x="25" y="7472"/>
                    <a:pt x="0" y="8052"/>
                    <a:pt x="719" y="8808"/>
                  </a:cubicBezTo>
                  <a:cubicBezTo>
                    <a:pt x="841" y="8933"/>
                    <a:pt x="979" y="9065"/>
                    <a:pt x="1143" y="9197"/>
                  </a:cubicBezTo>
                  <a:lnTo>
                    <a:pt x="2063" y="10006"/>
                  </a:lnTo>
                  <a:cubicBezTo>
                    <a:pt x="2417" y="10315"/>
                    <a:pt x="2841" y="10537"/>
                    <a:pt x="3296" y="10656"/>
                  </a:cubicBezTo>
                  <a:lnTo>
                    <a:pt x="3462" y="10697"/>
                  </a:lnTo>
                  <a:cubicBezTo>
                    <a:pt x="3704" y="10760"/>
                    <a:pt x="3952" y="10791"/>
                    <a:pt x="4201" y="10791"/>
                  </a:cubicBezTo>
                  <a:cubicBezTo>
                    <a:pt x="4310" y="10791"/>
                    <a:pt x="4419" y="10785"/>
                    <a:pt x="4528" y="10773"/>
                  </a:cubicBezTo>
                  <a:cubicBezTo>
                    <a:pt x="4542" y="10773"/>
                    <a:pt x="4556" y="10770"/>
                    <a:pt x="4567" y="10770"/>
                  </a:cubicBezTo>
                  <a:lnTo>
                    <a:pt x="5552" y="10648"/>
                  </a:lnTo>
                  <a:cubicBezTo>
                    <a:pt x="5806" y="10617"/>
                    <a:pt x="6056" y="10555"/>
                    <a:pt x="6291" y="10461"/>
                  </a:cubicBezTo>
                  <a:lnTo>
                    <a:pt x="6966" y="10193"/>
                  </a:lnTo>
                  <a:cubicBezTo>
                    <a:pt x="7448" y="10002"/>
                    <a:pt x="7871" y="9686"/>
                    <a:pt x="8195" y="9281"/>
                  </a:cubicBezTo>
                  <a:lnTo>
                    <a:pt x="8395" y="9027"/>
                  </a:lnTo>
                  <a:lnTo>
                    <a:pt x="8830" y="8478"/>
                  </a:lnTo>
                  <a:cubicBezTo>
                    <a:pt x="8865" y="8437"/>
                    <a:pt x="8900" y="8395"/>
                    <a:pt x="8934" y="8353"/>
                  </a:cubicBezTo>
                  <a:cubicBezTo>
                    <a:pt x="9090" y="8172"/>
                    <a:pt x="9618" y="7517"/>
                    <a:pt x="9899" y="6614"/>
                  </a:cubicBezTo>
                  <a:cubicBezTo>
                    <a:pt x="10069" y="6073"/>
                    <a:pt x="10153" y="5437"/>
                    <a:pt x="10007" y="4763"/>
                  </a:cubicBezTo>
                  <a:cubicBezTo>
                    <a:pt x="9989" y="4693"/>
                    <a:pt x="9972" y="4624"/>
                    <a:pt x="9958" y="4552"/>
                  </a:cubicBezTo>
                  <a:cubicBezTo>
                    <a:pt x="9889" y="4208"/>
                    <a:pt x="9520" y="2659"/>
                    <a:pt x="8278" y="1451"/>
                  </a:cubicBezTo>
                  <a:cubicBezTo>
                    <a:pt x="8278" y="1451"/>
                    <a:pt x="7437" y="565"/>
                    <a:pt x="6757" y="336"/>
                  </a:cubicBezTo>
                  <a:cubicBezTo>
                    <a:pt x="6660" y="305"/>
                    <a:pt x="6562" y="274"/>
                    <a:pt x="6472" y="232"/>
                  </a:cubicBezTo>
                  <a:cubicBezTo>
                    <a:pt x="6283" y="144"/>
                    <a:pt x="5907" y="1"/>
                    <a:pt x="5482" y="1"/>
                  </a:cubicBezTo>
                  <a:close/>
                </a:path>
              </a:pathLst>
            </a:custGeom>
            <a:solidFill>
              <a:srgbClr val="FCEC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9"/>
            <p:cNvSpPr/>
            <p:nvPr/>
          </p:nvSpPr>
          <p:spPr>
            <a:xfrm>
              <a:off x="8554767" y="4930832"/>
              <a:ext cx="196158" cy="107300"/>
            </a:xfrm>
            <a:custGeom>
              <a:avLst/>
              <a:gdLst/>
              <a:ahLst/>
              <a:cxnLst/>
              <a:rect l="l" t="t" r="r" b="b"/>
              <a:pathLst>
                <a:path w="3810" h="2084" extrusionOk="0">
                  <a:moveTo>
                    <a:pt x="49" y="0"/>
                  </a:moveTo>
                  <a:cubicBezTo>
                    <a:pt x="28" y="32"/>
                    <a:pt x="10" y="66"/>
                    <a:pt x="0" y="101"/>
                  </a:cubicBezTo>
                  <a:cubicBezTo>
                    <a:pt x="122" y="226"/>
                    <a:pt x="260" y="358"/>
                    <a:pt x="424" y="490"/>
                  </a:cubicBezTo>
                  <a:lnTo>
                    <a:pt x="1344" y="1299"/>
                  </a:lnTo>
                  <a:cubicBezTo>
                    <a:pt x="1698" y="1608"/>
                    <a:pt x="2122" y="1830"/>
                    <a:pt x="2577" y="1949"/>
                  </a:cubicBezTo>
                  <a:lnTo>
                    <a:pt x="2743" y="1990"/>
                  </a:lnTo>
                  <a:cubicBezTo>
                    <a:pt x="2985" y="2053"/>
                    <a:pt x="3233" y="2084"/>
                    <a:pt x="3482" y="2084"/>
                  </a:cubicBezTo>
                  <a:cubicBezTo>
                    <a:pt x="3591" y="2084"/>
                    <a:pt x="3700" y="2078"/>
                    <a:pt x="3809" y="2066"/>
                  </a:cubicBezTo>
                  <a:cubicBezTo>
                    <a:pt x="3788" y="1997"/>
                    <a:pt x="3764" y="1928"/>
                    <a:pt x="3723" y="1869"/>
                  </a:cubicBezTo>
                  <a:cubicBezTo>
                    <a:pt x="3653" y="1761"/>
                    <a:pt x="3545" y="1684"/>
                    <a:pt x="3441" y="1611"/>
                  </a:cubicBezTo>
                  <a:cubicBezTo>
                    <a:pt x="3045" y="1344"/>
                    <a:pt x="2611" y="1136"/>
                    <a:pt x="2153" y="1000"/>
                  </a:cubicBezTo>
                  <a:cubicBezTo>
                    <a:pt x="2018" y="959"/>
                    <a:pt x="1878" y="924"/>
                    <a:pt x="1747" y="875"/>
                  </a:cubicBezTo>
                  <a:cubicBezTo>
                    <a:pt x="1531" y="792"/>
                    <a:pt x="1337" y="670"/>
                    <a:pt x="1122" y="584"/>
                  </a:cubicBezTo>
                  <a:cubicBezTo>
                    <a:pt x="973" y="525"/>
                    <a:pt x="813" y="483"/>
                    <a:pt x="677" y="393"/>
                  </a:cubicBezTo>
                  <a:cubicBezTo>
                    <a:pt x="614" y="351"/>
                    <a:pt x="528" y="316"/>
                    <a:pt x="473" y="271"/>
                  </a:cubicBezTo>
                  <a:cubicBezTo>
                    <a:pt x="385" y="205"/>
                    <a:pt x="330" y="140"/>
                    <a:pt x="236" y="90"/>
                  </a:cubicBezTo>
                  <a:lnTo>
                    <a:pt x="49" y="0"/>
                  </a:ln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9"/>
            <p:cNvSpPr/>
            <p:nvPr/>
          </p:nvSpPr>
          <p:spPr>
            <a:xfrm>
              <a:off x="8913534" y="4625607"/>
              <a:ext cx="113936" cy="321694"/>
            </a:xfrm>
            <a:custGeom>
              <a:avLst/>
              <a:gdLst/>
              <a:ahLst/>
              <a:cxnLst/>
              <a:rect l="l" t="t" r="r" b="b"/>
              <a:pathLst>
                <a:path w="2213" h="6248" extrusionOk="0">
                  <a:moveTo>
                    <a:pt x="649" y="1"/>
                  </a:moveTo>
                  <a:cubicBezTo>
                    <a:pt x="624" y="1"/>
                    <a:pt x="599" y="5"/>
                    <a:pt x="573" y="15"/>
                  </a:cubicBezTo>
                  <a:cubicBezTo>
                    <a:pt x="573" y="15"/>
                    <a:pt x="573" y="19"/>
                    <a:pt x="570" y="19"/>
                  </a:cubicBezTo>
                  <a:lnTo>
                    <a:pt x="570" y="23"/>
                  </a:lnTo>
                  <a:lnTo>
                    <a:pt x="594" y="85"/>
                  </a:lnTo>
                  <a:cubicBezTo>
                    <a:pt x="698" y="401"/>
                    <a:pt x="733" y="735"/>
                    <a:pt x="698" y="1065"/>
                  </a:cubicBezTo>
                  <a:lnTo>
                    <a:pt x="618" y="1814"/>
                  </a:lnTo>
                  <a:cubicBezTo>
                    <a:pt x="588" y="2106"/>
                    <a:pt x="500" y="2390"/>
                    <a:pt x="365" y="2651"/>
                  </a:cubicBezTo>
                  <a:lnTo>
                    <a:pt x="0" y="3339"/>
                  </a:lnTo>
                  <a:cubicBezTo>
                    <a:pt x="18" y="3377"/>
                    <a:pt x="35" y="3422"/>
                    <a:pt x="49" y="3481"/>
                  </a:cubicBezTo>
                  <a:cubicBezTo>
                    <a:pt x="174" y="3964"/>
                    <a:pt x="288" y="4661"/>
                    <a:pt x="421" y="5140"/>
                  </a:cubicBezTo>
                  <a:cubicBezTo>
                    <a:pt x="476" y="5342"/>
                    <a:pt x="532" y="5543"/>
                    <a:pt x="588" y="5744"/>
                  </a:cubicBezTo>
                  <a:cubicBezTo>
                    <a:pt x="633" y="5911"/>
                    <a:pt x="678" y="6078"/>
                    <a:pt x="708" y="6248"/>
                  </a:cubicBezTo>
                  <a:lnTo>
                    <a:pt x="1143" y="5699"/>
                  </a:lnTo>
                  <a:cubicBezTo>
                    <a:pt x="1178" y="5658"/>
                    <a:pt x="1213" y="5616"/>
                    <a:pt x="1247" y="5574"/>
                  </a:cubicBezTo>
                  <a:cubicBezTo>
                    <a:pt x="1403" y="5393"/>
                    <a:pt x="1931" y="4738"/>
                    <a:pt x="2212" y="3835"/>
                  </a:cubicBezTo>
                  <a:cubicBezTo>
                    <a:pt x="1997" y="3547"/>
                    <a:pt x="1747" y="3269"/>
                    <a:pt x="1618" y="2932"/>
                  </a:cubicBezTo>
                  <a:cubicBezTo>
                    <a:pt x="1518" y="2679"/>
                    <a:pt x="1528" y="2373"/>
                    <a:pt x="1497" y="2102"/>
                  </a:cubicBezTo>
                  <a:cubicBezTo>
                    <a:pt x="1458" y="1821"/>
                    <a:pt x="1424" y="1540"/>
                    <a:pt x="1389" y="1259"/>
                  </a:cubicBezTo>
                  <a:cubicBezTo>
                    <a:pt x="1372" y="1113"/>
                    <a:pt x="1351" y="964"/>
                    <a:pt x="1306" y="821"/>
                  </a:cubicBezTo>
                  <a:cubicBezTo>
                    <a:pt x="1240" y="620"/>
                    <a:pt x="1118" y="443"/>
                    <a:pt x="1000" y="269"/>
                  </a:cubicBezTo>
                  <a:cubicBezTo>
                    <a:pt x="915" y="142"/>
                    <a:pt x="787" y="1"/>
                    <a:pt x="649" y="1"/>
                  </a:cubicBez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9"/>
            <p:cNvSpPr/>
            <p:nvPr/>
          </p:nvSpPr>
          <p:spPr>
            <a:xfrm>
              <a:off x="8505957" y="4478349"/>
              <a:ext cx="559539" cy="571563"/>
            </a:xfrm>
            <a:custGeom>
              <a:avLst/>
              <a:gdLst/>
              <a:ahLst/>
              <a:cxnLst/>
              <a:rect l="l" t="t" r="r" b="b"/>
              <a:pathLst>
                <a:path w="10868" h="11101" extrusionOk="0">
                  <a:moveTo>
                    <a:pt x="8104" y="1584"/>
                  </a:moveTo>
                  <a:lnTo>
                    <a:pt x="8104" y="1584"/>
                  </a:lnTo>
                  <a:cubicBezTo>
                    <a:pt x="8249" y="1716"/>
                    <a:pt x="8344" y="1813"/>
                    <a:pt x="8347" y="1816"/>
                  </a:cubicBezTo>
                  <a:cubicBezTo>
                    <a:pt x="9555" y="2976"/>
                    <a:pt x="9906" y="4473"/>
                    <a:pt x="9962" y="4761"/>
                  </a:cubicBezTo>
                  <a:cubicBezTo>
                    <a:pt x="9972" y="4799"/>
                    <a:pt x="9978" y="4837"/>
                    <a:pt x="9989" y="4879"/>
                  </a:cubicBezTo>
                  <a:cubicBezTo>
                    <a:pt x="9996" y="4910"/>
                    <a:pt x="10003" y="4941"/>
                    <a:pt x="10010" y="4976"/>
                  </a:cubicBezTo>
                  <a:cubicBezTo>
                    <a:pt x="10374" y="6636"/>
                    <a:pt x="9225" y="8056"/>
                    <a:pt x="8993" y="8323"/>
                  </a:cubicBezTo>
                  <a:cubicBezTo>
                    <a:pt x="8951" y="8365"/>
                    <a:pt x="8916" y="8410"/>
                    <a:pt x="8882" y="8452"/>
                  </a:cubicBezTo>
                  <a:lnTo>
                    <a:pt x="8243" y="9243"/>
                  </a:lnTo>
                  <a:cubicBezTo>
                    <a:pt x="7948" y="9612"/>
                    <a:pt x="7555" y="9899"/>
                    <a:pt x="7108" y="10077"/>
                  </a:cubicBezTo>
                  <a:lnTo>
                    <a:pt x="6437" y="10341"/>
                  </a:lnTo>
                  <a:cubicBezTo>
                    <a:pt x="6222" y="10424"/>
                    <a:pt x="5990" y="10482"/>
                    <a:pt x="5754" y="10511"/>
                  </a:cubicBezTo>
                  <a:lnTo>
                    <a:pt x="4767" y="10628"/>
                  </a:lnTo>
                  <a:cubicBezTo>
                    <a:pt x="4654" y="10642"/>
                    <a:pt x="4540" y="10649"/>
                    <a:pt x="4426" y="10649"/>
                  </a:cubicBezTo>
                  <a:cubicBezTo>
                    <a:pt x="4199" y="10649"/>
                    <a:pt x="3971" y="10621"/>
                    <a:pt x="3746" y="10566"/>
                  </a:cubicBezTo>
                  <a:lnTo>
                    <a:pt x="3583" y="10521"/>
                  </a:lnTo>
                  <a:cubicBezTo>
                    <a:pt x="3163" y="10417"/>
                    <a:pt x="2767" y="10212"/>
                    <a:pt x="2445" y="9931"/>
                  </a:cubicBezTo>
                  <a:lnTo>
                    <a:pt x="1514" y="9128"/>
                  </a:lnTo>
                  <a:cubicBezTo>
                    <a:pt x="1504" y="9118"/>
                    <a:pt x="1493" y="9112"/>
                    <a:pt x="1483" y="9104"/>
                  </a:cubicBezTo>
                  <a:lnTo>
                    <a:pt x="1483" y="9104"/>
                  </a:lnTo>
                  <a:cubicBezTo>
                    <a:pt x="1695" y="9184"/>
                    <a:pt x="1913" y="9237"/>
                    <a:pt x="2142" y="9261"/>
                  </a:cubicBezTo>
                  <a:lnTo>
                    <a:pt x="3017" y="9351"/>
                  </a:lnTo>
                  <a:cubicBezTo>
                    <a:pt x="3112" y="9361"/>
                    <a:pt x="3206" y="9367"/>
                    <a:pt x="3301" y="9367"/>
                  </a:cubicBezTo>
                  <a:cubicBezTo>
                    <a:pt x="3549" y="9367"/>
                    <a:pt x="3796" y="9330"/>
                    <a:pt x="4038" y="9258"/>
                  </a:cubicBezTo>
                  <a:lnTo>
                    <a:pt x="5475" y="8820"/>
                  </a:lnTo>
                  <a:cubicBezTo>
                    <a:pt x="5802" y="8719"/>
                    <a:pt x="6104" y="8556"/>
                    <a:pt x="6365" y="8341"/>
                  </a:cubicBezTo>
                  <a:lnTo>
                    <a:pt x="7243" y="7612"/>
                  </a:lnTo>
                  <a:cubicBezTo>
                    <a:pt x="7496" y="7399"/>
                    <a:pt x="7701" y="7149"/>
                    <a:pt x="7858" y="6858"/>
                  </a:cubicBezTo>
                  <a:lnTo>
                    <a:pt x="8483" y="5688"/>
                  </a:lnTo>
                  <a:cubicBezTo>
                    <a:pt x="8635" y="5404"/>
                    <a:pt x="8729" y="5098"/>
                    <a:pt x="8764" y="4782"/>
                  </a:cubicBezTo>
                  <a:lnTo>
                    <a:pt x="8844" y="4042"/>
                  </a:lnTo>
                  <a:cubicBezTo>
                    <a:pt x="8882" y="3681"/>
                    <a:pt x="8844" y="3324"/>
                    <a:pt x="8725" y="2980"/>
                  </a:cubicBezTo>
                  <a:lnTo>
                    <a:pt x="8504" y="2324"/>
                  </a:lnTo>
                  <a:cubicBezTo>
                    <a:pt x="8413" y="2056"/>
                    <a:pt x="8278" y="1806"/>
                    <a:pt x="8104" y="1584"/>
                  </a:cubicBezTo>
                  <a:close/>
                  <a:moveTo>
                    <a:pt x="5705" y="0"/>
                  </a:moveTo>
                  <a:cubicBezTo>
                    <a:pt x="5428" y="0"/>
                    <a:pt x="5131" y="54"/>
                    <a:pt x="4844" y="206"/>
                  </a:cubicBezTo>
                  <a:cubicBezTo>
                    <a:pt x="4754" y="254"/>
                    <a:pt x="4708" y="355"/>
                    <a:pt x="4729" y="452"/>
                  </a:cubicBezTo>
                  <a:cubicBezTo>
                    <a:pt x="4750" y="550"/>
                    <a:pt x="4837" y="622"/>
                    <a:pt x="4937" y="629"/>
                  </a:cubicBezTo>
                  <a:lnTo>
                    <a:pt x="5705" y="681"/>
                  </a:lnTo>
                  <a:cubicBezTo>
                    <a:pt x="6104" y="706"/>
                    <a:pt x="6490" y="845"/>
                    <a:pt x="6809" y="1081"/>
                  </a:cubicBezTo>
                  <a:lnTo>
                    <a:pt x="7330" y="1459"/>
                  </a:lnTo>
                  <a:cubicBezTo>
                    <a:pt x="7677" y="1712"/>
                    <a:pt x="7934" y="2060"/>
                    <a:pt x="8069" y="2466"/>
                  </a:cubicBezTo>
                  <a:lnTo>
                    <a:pt x="8291" y="3122"/>
                  </a:lnTo>
                  <a:cubicBezTo>
                    <a:pt x="8389" y="3407"/>
                    <a:pt x="8420" y="3699"/>
                    <a:pt x="8389" y="3994"/>
                  </a:cubicBezTo>
                  <a:lnTo>
                    <a:pt x="8309" y="4733"/>
                  </a:lnTo>
                  <a:cubicBezTo>
                    <a:pt x="8281" y="4994"/>
                    <a:pt x="8204" y="5244"/>
                    <a:pt x="8079" y="5479"/>
                  </a:cubicBezTo>
                  <a:lnTo>
                    <a:pt x="7455" y="6649"/>
                  </a:lnTo>
                  <a:cubicBezTo>
                    <a:pt x="7326" y="6886"/>
                    <a:pt x="7156" y="7094"/>
                    <a:pt x="6948" y="7268"/>
                  </a:cubicBezTo>
                  <a:lnTo>
                    <a:pt x="6073" y="7993"/>
                  </a:lnTo>
                  <a:cubicBezTo>
                    <a:pt x="5858" y="8174"/>
                    <a:pt x="5611" y="8306"/>
                    <a:pt x="5340" y="8386"/>
                  </a:cubicBezTo>
                  <a:lnTo>
                    <a:pt x="3903" y="8823"/>
                  </a:lnTo>
                  <a:cubicBezTo>
                    <a:pt x="3704" y="8885"/>
                    <a:pt x="3498" y="8916"/>
                    <a:pt x="3291" y="8916"/>
                  </a:cubicBezTo>
                  <a:cubicBezTo>
                    <a:pt x="3216" y="8916"/>
                    <a:pt x="3141" y="8912"/>
                    <a:pt x="3066" y="8903"/>
                  </a:cubicBezTo>
                  <a:lnTo>
                    <a:pt x="2192" y="8813"/>
                  </a:lnTo>
                  <a:cubicBezTo>
                    <a:pt x="1983" y="8792"/>
                    <a:pt x="1782" y="8740"/>
                    <a:pt x="1594" y="8660"/>
                  </a:cubicBezTo>
                  <a:cubicBezTo>
                    <a:pt x="1087" y="8448"/>
                    <a:pt x="692" y="8056"/>
                    <a:pt x="479" y="7553"/>
                  </a:cubicBezTo>
                  <a:lnTo>
                    <a:pt x="462" y="7511"/>
                  </a:lnTo>
                  <a:cubicBezTo>
                    <a:pt x="427" y="7427"/>
                    <a:pt x="345" y="7374"/>
                    <a:pt x="256" y="7374"/>
                  </a:cubicBezTo>
                  <a:cubicBezTo>
                    <a:pt x="242" y="7374"/>
                    <a:pt x="227" y="7376"/>
                    <a:pt x="212" y="7378"/>
                  </a:cubicBezTo>
                  <a:cubicBezTo>
                    <a:pt x="104" y="7396"/>
                    <a:pt x="28" y="7487"/>
                    <a:pt x="25" y="7591"/>
                  </a:cubicBezTo>
                  <a:cubicBezTo>
                    <a:pt x="21" y="7625"/>
                    <a:pt x="0" y="8493"/>
                    <a:pt x="1222" y="9472"/>
                  </a:cubicBezTo>
                  <a:lnTo>
                    <a:pt x="2142" y="10267"/>
                  </a:lnTo>
                  <a:cubicBezTo>
                    <a:pt x="2521" y="10597"/>
                    <a:pt x="2979" y="10833"/>
                    <a:pt x="3469" y="10958"/>
                  </a:cubicBezTo>
                  <a:lnTo>
                    <a:pt x="3632" y="11000"/>
                  </a:lnTo>
                  <a:cubicBezTo>
                    <a:pt x="3900" y="11066"/>
                    <a:pt x="4163" y="11101"/>
                    <a:pt x="4434" y="11101"/>
                  </a:cubicBezTo>
                  <a:cubicBezTo>
                    <a:pt x="4562" y="11101"/>
                    <a:pt x="4695" y="11094"/>
                    <a:pt x="4823" y="11077"/>
                  </a:cubicBezTo>
                  <a:lnTo>
                    <a:pt x="5809" y="10958"/>
                  </a:lnTo>
                  <a:cubicBezTo>
                    <a:pt x="6087" y="10924"/>
                    <a:pt x="6354" y="10857"/>
                    <a:pt x="6608" y="10757"/>
                  </a:cubicBezTo>
                  <a:lnTo>
                    <a:pt x="7278" y="10497"/>
                  </a:lnTo>
                  <a:cubicBezTo>
                    <a:pt x="7799" y="10288"/>
                    <a:pt x="8257" y="9955"/>
                    <a:pt x="8604" y="9524"/>
                  </a:cubicBezTo>
                  <a:lnTo>
                    <a:pt x="9239" y="8733"/>
                  </a:lnTo>
                  <a:cubicBezTo>
                    <a:pt x="9270" y="8695"/>
                    <a:pt x="9302" y="8657"/>
                    <a:pt x="9337" y="8618"/>
                  </a:cubicBezTo>
                  <a:cubicBezTo>
                    <a:pt x="9594" y="8320"/>
                    <a:pt x="10868" y="6747"/>
                    <a:pt x="10458" y="4883"/>
                  </a:cubicBezTo>
                  <a:cubicBezTo>
                    <a:pt x="10451" y="4844"/>
                    <a:pt x="10441" y="4809"/>
                    <a:pt x="10433" y="4774"/>
                  </a:cubicBezTo>
                  <a:cubicBezTo>
                    <a:pt x="10427" y="4740"/>
                    <a:pt x="10416" y="4705"/>
                    <a:pt x="10409" y="4670"/>
                  </a:cubicBezTo>
                  <a:cubicBezTo>
                    <a:pt x="10347" y="4362"/>
                    <a:pt x="9968" y="2747"/>
                    <a:pt x="8674" y="1501"/>
                  </a:cubicBezTo>
                  <a:cubicBezTo>
                    <a:pt x="8635" y="1462"/>
                    <a:pt x="7788" y="584"/>
                    <a:pt x="7059" y="345"/>
                  </a:cubicBezTo>
                  <a:lnTo>
                    <a:pt x="7038" y="337"/>
                  </a:lnTo>
                  <a:cubicBezTo>
                    <a:pt x="6951" y="310"/>
                    <a:pt x="6871" y="282"/>
                    <a:pt x="6795" y="251"/>
                  </a:cubicBezTo>
                  <a:cubicBezTo>
                    <a:pt x="6589" y="157"/>
                    <a:pt x="6177" y="0"/>
                    <a:pt x="570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9"/>
            <p:cNvSpPr/>
            <p:nvPr/>
          </p:nvSpPr>
          <p:spPr>
            <a:xfrm>
              <a:off x="8918889" y="4846648"/>
              <a:ext cx="26000" cy="54783"/>
            </a:xfrm>
            <a:custGeom>
              <a:avLst/>
              <a:gdLst/>
              <a:ahLst/>
              <a:cxnLst/>
              <a:rect l="l" t="t" r="r" b="b"/>
              <a:pathLst>
                <a:path w="505" h="1064" extrusionOk="0">
                  <a:moveTo>
                    <a:pt x="160" y="0"/>
                  </a:moveTo>
                  <a:cubicBezTo>
                    <a:pt x="118" y="0"/>
                    <a:pt x="77" y="26"/>
                    <a:pt x="59" y="73"/>
                  </a:cubicBezTo>
                  <a:cubicBezTo>
                    <a:pt x="35" y="139"/>
                    <a:pt x="21" y="209"/>
                    <a:pt x="14" y="271"/>
                  </a:cubicBezTo>
                  <a:cubicBezTo>
                    <a:pt x="0" y="379"/>
                    <a:pt x="8" y="480"/>
                    <a:pt x="29" y="580"/>
                  </a:cubicBezTo>
                  <a:cubicBezTo>
                    <a:pt x="49" y="677"/>
                    <a:pt x="88" y="775"/>
                    <a:pt x="139" y="865"/>
                  </a:cubicBezTo>
                  <a:cubicBezTo>
                    <a:pt x="174" y="924"/>
                    <a:pt x="216" y="980"/>
                    <a:pt x="268" y="1031"/>
                  </a:cubicBezTo>
                  <a:cubicBezTo>
                    <a:pt x="289" y="1053"/>
                    <a:pt x="317" y="1063"/>
                    <a:pt x="344" y="1063"/>
                  </a:cubicBezTo>
                  <a:cubicBezTo>
                    <a:pt x="386" y="1063"/>
                    <a:pt x="428" y="1038"/>
                    <a:pt x="445" y="993"/>
                  </a:cubicBezTo>
                  <a:cubicBezTo>
                    <a:pt x="469" y="924"/>
                    <a:pt x="484" y="855"/>
                    <a:pt x="490" y="792"/>
                  </a:cubicBezTo>
                  <a:cubicBezTo>
                    <a:pt x="504" y="684"/>
                    <a:pt x="497" y="584"/>
                    <a:pt x="476" y="483"/>
                  </a:cubicBezTo>
                  <a:cubicBezTo>
                    <a:pt x="452" y="385"/>
                    <a:pt x="417" y="288"/>
                    <a:pt x="362" y="198"/>
                  </a:cubicBezTo>
                  <a:cubicBezTo>
                    <a:pt x="327" y="142"/>
                    <a:pt x="289" y="87"/>
                    <a:pt x="237" y="35"/>
                  </a:cubicBezTo>
                  <a:cubicBezTo>
                    <a:pt x="215" y="11"/>
                    <a:pt x="187" y="0"/>
                    <a:pt x="16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9"/>
            <p:cNvSpPr/>
            <p:nvPr/>
          </p:nvSpPr>
          <p:spPr>
            <a:xfrm>
              <a:off x="8658773" y="4974958"/>
              <a:ext cx="56170" cy="31304"/>
            </a:xfrm>
            <a:custGeom>
              <a:avLst/>
              <a:gdLst/>
              <a:ahLst/>
              <a:cxnLst/>
              <a:rect l="l" t="t" r="r" b="b"/>
              <a:pathLst>
                <a:path w="1091" h="608" extrusionOk="0">
                  <a:moveTo>
                    <a:pt x="210" y="1"/>
                  </a:moveTo>
                  <a:cubicBezTo>
                    <a:pt x="186" y="1"/>
                    <a:pt x="161" y="2"/>
                    <a:pt x="136" y="4"/>
                  </a:cubicBezTo>
                  <a:cubicBezTo>
                    <a:pt x="46" y="12"/>
                    <a:pt x="1" y="112"/>
                    <a:pt x="49" y="185"/>
                  </a:cubicBezTo>
                  <a:cubicBezTo>
                    <a:pt x="91" y="241"/>
                    <a:pt x="136" y="289"/>
                    <a:pt x="182" y="331"/>
                  </a:cubicBezTo>
                  <a:cubicBezTo>
                    <a:pt x="261" y="407"/>
                    <a:pt x="352" y="467"/>
                    <a:pt x="448" y="512"/>
                  </a:cubicBezTo>
                  <a:cubicBezTo>
                    <a:pt x="546" y="557"/>
                    <a:pt x="647" y="584"/>
                    <a:pt x="758" y="602"/>
                  </a:cubicBezTo>
                  <a:cubicBezTo>
                    <a:pt x="794" y="606"/>
                    <a:pt x="832" y="607"/>
                    <a:pt x="871" y="607"/>
                  </a:cubicBezTo>
                  <a:cubicBezTo>
                    <a:pt x="899" y="607"/>
                    <a:pt x="927" y="606"/>
                    <a:pt x="956" y="605"/>
                  </a:cubicBezTo>
                  <a:cubicBezTo>
                    <a:pt x="1043" y="595"/>
                    <a:pt x="1091" y="494"/>
                    <a:pt x="1039" y="421"/>
                  </a:cubicBezTo>
                  <a:cubicBezTo>
                    <a:pt x="1001" y="366"/>
                    <a:pt x="956" y="317"/>
                    <a:pt x="911" y="275"/>
                  </a:cubicBezTo>
                  <a:cubicBezTo>
                    <a:pt x="828" y="199"/>
                    <a:pt x="737" y="140"/>
                    <a:pt x="640" y="95"/>
                  </a:cubicBezTo>
                  <a:cubicBezTo>
                    <a:pt x="543" y="53"/>
                    <a:pt x="442" y="22"/>
                    <a:pt x="331" y="8"/>
                  </a:cubicBezTo>
                  <a:cubicBezTo>
                    <a:pt x="292" y="4"/>
                    <a:pt x="251" y="1"/>
                    <a:pt x="21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9"/>
            <p:cNvSpPr/>
            <p:nvPr/>
          </p:nvSpPr>
          <p:spPr>
            <a:xfrm>
              <a:off x="8978255" y="4683274"/>
              <a:ext cx="25640" cy="91957"/>
            </a:xfrm>
            <a:custGeom>
              <a:avLst/>
              <a:gdLst/>
              <a:ahLst/>
              <a:cxnLst/>
              <a:rect l="l" t="t" r="r" b="b"/>
              <a:pathLst>
                <a:path w="498" h="1786" extrusionOk="0">
                  <a:moveTo>
                    <a:pt x="96" y="1"/>
                  </a:moveTo>
                  <a:cubicBezTo>
                    <a:pt x="80" y="1"/>
                    <a:pt x="64" y="7"/>
                    <a:pt x="52" y="17"/>
                  </a:cubicBezTo>
                  <a:cubicBezTo>
                    <a:pt x="46" y="20"/>
                    <a:pt x="39" y="28"/>
                    <a:pt x="35" y="35"/>
                  </a:cubicBezTo>
                  <a:cubicBezTo>
                    <a:pt x="28" y="49"/>
                    <a:pt x="28" y="62"/>
                    <a:pt x="25" y="76"/>
                  </a:cubicBezTo>
                  <a:cubicBezTo>
                    <a:pt x="21" y="90"/>
                    <a:pt x="21" y="107"/>
                    <a:pt x="18" y="121"/>
                  </a:cubicBezTo>
                  <a:cubicBezTo>
                    <a:pt x="14" y="153"/>
                    <a:pt x="11" y="184"/>
                    <a:pt x="7" y="215"/>
                  </a:cubicBezTo>
                  <a:cubicBezTo>
                    <a:pt x="1" y="278"/>
                    <a:pt x="1" y="340"/>
                    <a:pt x="1" y="403"/>
                  </a:cubicBezTo>
                  <a:lnTo>
                    <a:pt x="1" y="458"/>
                  </a:lnTo>
                  <a:cubicBezTo>
                    <a:pt x="4" y="544"/>
                    <a:pt x="11" y="628"/>
                    <a:pt x="21" y="715"/>
                  </a:cubicBezTo>
                  <a:cubicBezTo>
                    <a:pt x="31" y="788"/>
                    <a:pt x="39" y="854"/>
                    <a:pt x="39" y="927"/>
                  </a:cubicBezTo>
                  <a:cubicBezTo>
                    <a:pt x="42" y="961"/>
                    <a:pt x="46" y="996"/>
                    <a:pt x="46" y="1031"/>
                  </a:cubicBezTo>
                  <a:lnTo>
                    <a:pt x="46" y="1083"/>
                  </a:lnTo>
                  <a:lnTo>
                    <a:pt x="46" y="1111"/>
                  </a:lnTo>
                  <a:lnTo>
                    <a:pt x="46" y="1149"/>
                  </a:lnTo>
                  <a:cubicBezTo>
                    <a:pt x="46" y="1246"/>
                    <a:pt x="60" y="1340"/>
                    <a:pt x="87" y="1434"/>
                  </a:cubicBezTo>
                  <a:cubicBezTo>
                    <a:pt x="108" y="1499"/>
                    <a:pt x="132" y="1562"/>
                    <a:pt x="167" y="1624"/>
                  </a:cubicBezTo>
                  <a:cubicBezTo>
                    <a:pt x="181" y="1653"/>
                    <a:pt x="198" y="1684"/>
                    <a:pt x="219" y="1711"/>
                  </a:cubicBezTo>
                  <a:cubicBezTo>
                    <a:pt x="233" y="1736"/>
                    <a:pt x="251" y="1764"/>
                    <a:pt x="278" y="1778"/>
                  </a:cubicBezTo>
                  <a:cubicBezTo>
                    <a:pt x="288" y="1783"/>
                    <a:pt x="302" y="1785"/>
                    <a:pt x="315" y="1785"/>
                  </a:cubicBezTo>
                  <a:cubicBezTo>
                    <a:pt x="329" y="1785"/>
                    <a:pt x="343" y="1783"/>
                    <a:pt x="355" y="1778"/>
                  </a:cubicBezTo>
                  <a:cubicBezTo>
                    <a:pt x="382" y="1767"/>
                    <a:pt x="406" y="1746"/>
                    <a:pt x="410" y="1715"/>
                  </a:cubicBezTo>
                  <a:cubicBezTo>
                    <a:pt x="424" y="1607"/>
                    <a:pt x="431" y="1503"/>
                    <a:pt x="445" y="1395"/>
                  </a:cubicBezTo>
                  <a:cubicBezTo>
                    <a:pt x="451" y="1323"/>
                    <a:pt x="462" y="1249"/>
                    <a:pt x="476" y="1180"/>
                  </a:cubicBezTo>
                  <a:lnTo>
                    <a:pt x="483" y="1153"/>
                  </a:lnTo>
                  <a:lnTo>
                    <a:pt x="486" y="1118"/>
                  </a:lnTo>
                  <a:lnTo>
                    <a:pt x="497" y="1044"/>
                  </a:lnTo>
                  <a:lnTo>
                    <a:pt x="497" y="899"/>
                  </a:lnTo>
                  <a:cubicBezTo>
                    <a:pt x="490" y="802"/>
                    <a:pt x="472" y="704"/>
                    <a:pt x="441" y="614"/>
                  </a:cubicBezTo>
                  <a:cubicBezTo>
                    <a:pt x="417" y="534"/>
                    <a:pt x="386" y="455"/>
                    <a:pt x="347" y="378"/>
                  </a:cubicBezTo>
                  <a:cubicBezTo>
                    <a:pt x="344" y="371"/>
                    <a:pt x="344" y="365"/>
                    <a:pt x="341" y="357"/>
                  </a:cubicBezTo>
                  <a:cubicBezTo>
                    <a:pt x="281" y="240"/>
                    <a:pt x="219" y="128"/>
                    <a:pt x="139" y="24"/>
                  </a:cubicBezTo>
                  <a:lnTo>
                    <a:pt x="129" y="14"/>
                  </a:lnTo>
                  <a:cubicBezTo>
                    <a:pt x="120" y="5"/>
                    <a:pt x="108" y="1"/>
                    <a:pt x="9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9"/>
            <p:cNvSpPr/>
            <p:nvPr/>
          </p:nvSpPr>
          <p:spPr>
            <a:xfrm>
              <a:off x="8507244" y="4491324"/>
              <a:ext cx="444058" cy="456334"/>
            </a:xfrm>
            <a:custGeom>
              <a:avLst/>
              <a:gdLst/>
              <a:ahLst/>
              <a:cxnLst/>
              <a:rect l="l" t="t" r="r" b="b"/>
              <a:pathLst>
                <a:path w="8625" h="8863" extrusionOk="0">
                  <a:moveTo>
                    <a:pt x="4664" y="1"/>
                  </a:moveTo>
                  <a:cubicBezTo>
                    <a:pt x="4318" y="1"/>
                    <a:pt x="3973" y="81"/>
                    <a:pt x="3659" y="231"/>
                  </a:cubicBezTo>
                  <a:lnTo>
                    <a:pt x="2382" y="849"/>
                  </a:lnTo>
                  <a:cubicBezTo>
                    <a:pt x="2114" y="978"/>
                    <a:pt x="1875" y="1159"/>
                    <a:pt x="1673" y="1381"/>
                  </a:cubicBezTo>
                  <a:lnTo>
                    <a:pt x="982" y="2141"/>
                  </a:lnTo>
                  <a:cubicBezTo>
                    <a:pt x="715" y="2439"/>
                    <a:pt x="527" y="2801"/>
                    <a:pt x="437" y="3189"/>
                  </a:cubicBezTo>
                  <a:lnTo>
                    <a:pt x="63" y="4856"/>
                  </a:lnTo>
                  <a:cubicBezTo>
                    <a:pt x="17" y="5054"/>
                    <a:pt x="0" y="5256"/>
                    <a:pt x="7" y="5460"/>
                  </a:cubicBezTo>
                  <a:lnTo>
                    <a:pt x="52" y="6506"/>
                  </a:lnTo>
                  <a:cubicBezTo>
                    <a:pt x="63" y="6780"/>
                    <a:pt x="121" y="7047"/>
                    <a:pt x="229" y="7301"/>
                  </a:cubicBezTo>
                  <a:lnTo>
                    <a:pt x="242" y="7342"/>
                  </a:lnTo>
                  <a:cubicBezTo>
                    <a:pt x="479" y="7901"/>
                    <a:pt x="920" y="8349"/>
                    <a:pt x="1479" y="8585"/>
                  </a:cubicBezTo>
                  <a:cubicBezTo>
                    <a:pt x="1691" y="8676"/>
                    <a:pt x="1912" y="8735"/>
                    <a:pt x="2142" y="8759"/>
                  </a:cubicBezTo>
                  <a:lnTo>
                    <a:pt x="3016" y="8849"/>
                  </a:lnTo>
                  <a:cubicBezTo>
                    <a:pt x="3100" y="8858"/>
                    <a:pt x="3184" y="8863"/>
                    <a:pt x="3267" y="8863"/>
                  </a:cubicBezTo>
                  <a:cubicBezTo>
                    <a:pt x="3497" y="8863"/>
                    <a:pt x="3725" y="8828"/>
                    <a:pt x="3944" y="8762"/>
                  </a:cubicBezTo>
                  <a:lnTo>
                    <a:pt x="5381" y="8318"/>
                  </a:lnTo>
                  <a:cubicBezTo>
                    <a:pt x="5680" y="8227"/>
                    <a:pt x="5954" y="8078"/>
                    <a:pt x="6194" y="7876"/>
                  </a:cubicBezTo>
                  <a:lnTo>
                    <a:pt x="7072" y="7137"/>
                  </a:lnTo>
                  <a:cubicBezTo>
                    <a:pt x="7301" y="6946"/>
                    <a:pt x="7489" y="6710"/>
                    <a:pt x="7631" y="6447"/>
                  </a:cubicBezTo>
                  <a:lnTo>
                    <a:pt x="8256" y="5259"/>
                  </a:lnTo>
                  <a:cubicBezTo>
                    <a:pt x="8391" y="4998"/>
                    <a:pt x="8479" y="4714"/>
                    <a:pt x="8509" y="4422"/>
                  </a:cubicBezTo>
                  <a:lnTo>
                    <a:pt x="8589" y="3673"/>
                  </a:lnTo>
                  <a:cubicBezTo>
                    <a:pt x="8624" y="3343"/>
                    <a:pt x="8589" y="3009"/>
                    <a:pt x="8485" y="2693"/>
                  </a:cubicBezTo>
                  <a:lnTo>
                    <a:pt x="8263" y="2030"/>
                  </a:lnTo>
                  <a:cubicBezTo>
                    <a:pt x="8114" y="1575"/>
                    <a:pt x="7825" y="1183"/>
                    <a:pt x="7440" y="898"/>
                  </a:cubicBezTo>
                  <a:lnTo>
                    <a:pt x="6920" y="513"/>
                  </a:lnTo>
                  <a:cubicBezTo>
                    <a:pt x="6562" y="249"/>
                    <a:pt x="6138" y="93"/>
                    <a:pt x="5694" y="64"/>
                  </a:cubicBezTo>
                  <a:lnTo>
                    <a:pt x="4822" y="6"/>
                  </a:lnTo>
                  <a:cubicBezTo>
                    <a:pt x="4770" y="2"/>
                    <a:pt x="4717" y="1"/>
                    <a:pt x="4664" y="1"/>
                  </a:cubicBezTo>
                  <a:close/>
                </a:path>
              </a:pathLst>
            </a:custGeom>
            <a:solidFill>
              <a:srgbClr val="FFF7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9"/>
            <p:cNvSpPr/>
            <p:nvPr/>
          </p:nvSpPr>
          <p:spPr>
            <a:xfrm>
              <a:off x="8495402" y="4479533"/>
              <a:ext cx="467844" cy="479966"/>
            </a:xfrm>
            <a:custGeom>
              <a:avLst/>
              <a:gdLst/>
              <a:ahLst/>
              <a:cxnLst/>
              <a:rect l="l" t="t" r="r" b="b"/>
              <a:pathLst>
                <a:path w="9087" h="9322" extrusionOk="0">
                  <a:moveTo>
                    <a:pt x="4900" y="457"/>
                  </a:moveTo>
                  <a:cubicBezTo>
                    <a:pt x="4948" y="457"/>
                    <a:pt x="4993" y="460"/>
                    <a:pt x="5038" y="460"/>
                  </a:cubicBezTo>
                  <a:lnTo>
                    <a:pt x="5910" y="519"/>
                  </a:lnTo>
                  <a:cubicBezTo>
                    <a:pt x="6309" y="548"/>
                    <a:pt x="6691" y="686"/>
                    <a:pt x="7014" y="926"/>
                  </a:cubicBezTo>
                  <a:lnTo>
                    <a:pt x="7535" y="1311"/>
                  </a:lnTo>
                  <a:cubicBezTo>
                    <a:pt x="7882" y="1568"/>
                    <a:pt x="8139" y="1918"/>
                    <a:pt x="8278" y="2332"/>
                  </a:cubicBezTo>
                  <a:lnTo>
                    <a:pt x="8496" y="2995"/>
                  </a:lnTo>
                  <a:cubicBezTo>
                    <a:pt x="8594" y="3280"/>
                    <a:pt x="8625" y="3578"/>
                    <a:pt x="8594" y="3877"/>
                  </a:cubicBezTo>
                  <a:lnTo>
                    <a:pt x="8514" y="4626"/>
                  </a:lnTo>
                  <a:cubicBezTo>
                    <a:pt x="8486" y="4891"/>
                    <a:pt x="8409" y="5144"/>
                    <a:pt x="8284" y="5381"/>
                  </a:cubicBezTo>
                  <a:lnTo>
                    <a:pt x="7660" y="6568"/>
                  </a:lnTo>
                  <a:cubicBezTo>
                    <a:pt x="7531" y="6807"/>
                    <a:pt x="7361" y="7019"/>
                    <a:pt x="7153" y="7193"/>
                  </a:cubicBezTo>
                  <a:lnTo>
                    <a:pt x="6278" y="7932"/>
                  </a:lnTo>
                  <a:cubicBezTo>
                    <a:pt x="6059" y="8113"/>
                    <a:pt x="5816" y="8248"/>
                    <a:pt x="5545" y="8328"/>
                  </a:cubicBezTo>
                  <a:lnTo>
                    <a:pt x="4108" y="8772"/>
                  </a:lnTo>
                  <a:cubicBezTo>
                    <a:pt x="3910" y="8833"/>
                    <a:pt x="3705" y="8865"/>
                    <a:pt x="3498" y="8865"/>
                  </a:cubicBezTo>
                  <a:cubicBezTo>
                    <a:pt x="3423" y="8865"/>
                    <a:pt x="3347" y="8860"/>
                    <a:pt x="3271" y="8852"/>
                  </a:cubicBezTo>
                  <a:lnTo>
                    <a:pt x="2392" y="8759"/>
                  </a:lnTo>
                  <a:cubicBezTo>
                    <a:pt x="2188" y="8738"/>
                    <a:pt x="1990" y="8685"/>
                    <a:pt x="1799" y="8605"/>
                  </a:cubicBezTo>
                  <a:cubicBezTo>
                    <a:pt x="1292" y="8390"/>
                    <a:pt x="897" y="7991"/>
                    <a:pt x="684" y="7485"/>
                  </a:cubicBezTo>
                  <a:lnTo>
                    <a:pt x="667" y="7443"/>
                  </a:lnTo>
                  <a:cubicBezTo>
                    <a:pt x="573" y="7214"/>
                    <a:pt x="517" y="6970"/>
                    <a:pt x="507" y="6724"/>
                  </a:cubicBezTo>
                  <a:lnTo>
                    <a:pt x="466" y="5679"/>
                  </a:lnTo>
                  <a:cubicBezTo>
                    <a:pt x="459" y="5495"/>
                    <a:pt x="476" y="5311"/>
                    <a:pt x="514" y="5134"/>
                  </a:cubicBezTo>
                  <a:lnTo>
                    <a:pt x="889" y="3471"/>
                  </a:lnTo>
                  <a:cubicBezTo>
                    <a:pt x="969" y="3120"/>
                    <a:pt x="1139" y="2790"/>
                    <a:pt x="1382" y="2527"/>
                  </a:cubicBezTo>
                  <a:lnTo>
                    <a:pt x="2073" y="1763"/>
                  </a:lnTo>
                  <a:cubicBezTo>
                    <a:pt x="2254" y="1561"/>
                    <a:pt x="2469" y="1402"/>
                    <a:pt x="2712" y="1283"/>
                  </a:cubicBezTo>
                  <a:lnTo>
                    <a:pt x="3990" y="665"/>
                  </a:lnTo>
                  <a:cubicBezTo>
                    <a:pt x="4271" y="530"/>
                    <a:pt x="4587" y="457"/>
                    <a:pt x="4900" y="457"/>
                  </a:cubicBezTo>
                  <a:close/>
                  <a:moveTo>
                    <a:pt x="4906" y="1"/>
                  </a:moveTo>
                  <a:cubicBezTo>
                    <a:pt x="4520" y="1"/>
                    <a:pt x="4139" y="88"/>
                    <a:pt x="3788" y="256"/>
                  </a:cubicBezTo>
                  <a:lnTo>
                    <a:pt x="2514" y="873"/>
                  </a:lnTo>
                  <a:cubicBezTo>
                    <a:pt x="2219" y="1016"/>
                    <a:pt x="1955" y="1210"/>
                    <a:pt x="1737" y="1453"/>
                  </a:cubicBezTo>
                  <a:lnTo>
                    <a:pt x="1042" y="2217"/>
                  </a:lnTo>
                  <a:cubicBezTo>
                    <a:pt x="747" y="2543"/>
                    <a:pt x="542" y="2943"/>
                    <a:pt x="445" y="3370"/>
                  </a:cubicBezTo>
                  <a:lnTo>
                    <a:pt x="70" y="5033"/>
                  </a:lnTo>
                  <a:cubicBezTo>
                    <a:pt x="22" y="5251"/>
                    <a:pt x="1" y="5474"/>
                    <a:pt x="11" y="5696"/>
                  </a:cubicBezTo>
                  <a:lnTo>
                    <a:pt x="53" y="6741"/>
                  </a:lnTo>
                  <a:cubicBezTo>
                    <a:pt x="67" y="7043"/>
                    <a:pt x="129" y="7339"/>
                    <a:pt x="247" y="7620"/>
                  </a:cubicBezTo>
                  <a:lnTo>
                    <a:pt x="264" y="7658"/>
                  </a:lnTo>
                  <a:cubicBezTo>
                    <a:pt x="522" y="8280"/>
                    <a:pt x="1004" y="8762"/>
                    <a:pt x="1622" y="9026"/>
                  </a:cubicBezTo>
                  <a:cubicBezTo>
                    <a:pt x="1851" y="9123"/>
                    <a:pt x="2097" y="9185"/>
                    <a:pt x="2347" y="9214"/>
                  </a:cubicBezTo>
                  <a:lnTo>
                    <a:pt x="3222" y="9307"/>
                  </a:lnTo>
                  <a:cubicBezTo>
                    <a:pt x="3313" y="9318"/>
                    <a:pt x="3403" y="9321"/>
                    <a:pt x="3496" y="9321"/>
                  </a:cubicBezTo>
                  <a:cubicBezTo>
                    <a:pt x="3746" y="9321"/>
                    <a:pt x="3996" y="9283"/>
                    <a:pt x="4243" y="9206"/>
                  </a:cubicBezTo>
                  <a:lnTo>
                    <a:pt x="5680" y="8765"/>
                  </a:lnTo>
                  <a:cubicBezTo>
                    <a:pt x="6007" y="8665"/>
                    <a:pt x="6305" y="8501"/>
                    <a:pt x="6570" y="8280"/>
                  </a:cubicBezTo>
                  <a:lnTo>
                    <a:pt x="7448" y="7543"/>
                  </a:lnTo>
                  <a:cubicBezTo>
                    <a:pt x="7701" y="7328"/>
                    <a:pt x="7906" y="7075"/>
                    <a:pt x="8063" y="6780"/>
                  </a:cubicBezTo>
                  <a:lnTo>
                    <a:pt x="8688" y="5596"/>
                  </a:lnTo>
                  <a:cubicBezTo>
                    <a:pt x="8840" y="5307"/>
                    <a:pt x="8934" y="4998"/>
                    <a:pt x="8969" y="4676"/>
                  </a:cubicBezTo>
                  <a:lnTo>
                    <a:pt x="9049" y="3926"/>
                  </a:lnTo>
                  <a:cubicBezTo>
                    <a:pt x="9087" y="3561"/>
                    <a:pt x="9045" y="3200"/>
                    <a:pt x="8930" y="2849"/>
                  </a:cubicBezTo>
                  <a:lnTo>
                    <a:pt x="8709" y="2186"/>
                  </a:lnTo>
                  <a:cubicBezTo>
                    <a:pt x="8542" y="1686"/>
                    <a:pt x="8229" y="1256"/>
                    <a:pt x="7805" y="943"/>
                  </a:cubicBezTo>
                  <a:lnTo>
                    <a:pt x="7285" y="558"/>
                  </a:lnTo>
                  <a:cubicBezTo>
                    <a:pt x="6892" y="266"/>
                    <a:pt x="6427" y="96"/>
                    <a:pt x="5941" y="64"/>
                  </a:cubicBezTo>
                  <a:lnTo>
                    <a:pt x="5070" y="6"/>
                  </a:lnTo>
                  <a:cubicBezTo>
                    <a:pt x="5015" y="2"/>
                    <a:pt x="4960" y="1"/>
                    <a:pt x="49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9"/>
            <p:cNvSpPr/>
            <p:nvPr/>
          </p:nvSpPr>
          <p:spPr>
            <a:xfrm>
              <a:off x="8705266" y="4737595"/>
              <a:ext cx="35113" cy="35269"/>
            </a:xfrm>
            <a:custGeom>
              <a:avLst/>
              <a:gdLst/>
              <a:ahLst/>
              <a:cxnLst/>
              <a:rect l="l" t="t" r="r" b="b"/>
              <a:pathLst>
                <a:path w="682" h="685" extrusionOk="0">
                  <a:moveTo>
                    <a:pt x="341" y="0"/>
                  </a:moveTo>
                  <a:cubicBezTo>
                    <a:pt x="154" y="0"/>
                    <a:pt x="0" y="153"/>
                    <a:pt x="0" y="340"/>
                  </a:cubicBezTo>
                  <a:cubicBezTo>
                    <a:pt x="0" y="528"/>
                    <a:pt x="154" y="684"/>
                    <a:pt x="341" y="684"/>
                  </a:cubicBezTo>
                  <a:cubicBezTo>
                    <a:pt x="529" y="684"/>
                    <a:pt x="681" y="528"/>
                    <a:pt x="681" y="340"/>
                  </a:cubicBezTo>
                  <a:cubicBezTo>
                    <a:pt x="681" y="153"/>
                    <a:pt x="529" y="0"/>
                    <a:pt x="341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9"/>
            <p:cNvSpPr/>
            <p:nvPr/>
          </p:nvSpPr>
          <p:spPr>
            <a:xfrm>
              <a:off x="8633801" y="4710769"/>
              <a:ext cx="35216" cy="35114"/>
            </a:xfrm>
            <a:custGeom>
              <a:avLst/>
              <a:gdLst/>
              <a:ahLst/>
              <a:cxnLst/>
              <a:rect l="l" t="t" r="r" b="b"/>
              <a:pathLst>
                <a:path w="684" h="682" extrusionOk="0">
                  <a:moveTo>
                    <a:pt x="343" y="0"/>
                  </a:moveTo>
                  <a:cubicBezTo>
                    <a:pt x="153" y="0"/>
                    <a:pt x="0" y="153"/>
                    <a:pt x="0" y="340"/>
                  </a:cubicBezTo>
                  <a:cubicBezTo>
                    <a:pt x="0" y="528"/>
                    <a:pt x="153" y="681"/>
                    <a:pt x="343" y="681"/>
                  </a:cubicBezTo>
                  <a:cubicBezTo>
                    <a:pt x="531" y="681"/>
                    <a:pt x="683" y="528"/>
                    <a:pt x="683" y="340"/>
                  </a:cubicBezTo>
                  <a:cubicBezTo>
                    <a:pt x="683" y="153"/>
                    <a:pt x="531" y="0"/>
                    <a:pt x="343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9"/>
            <p:cNvSpPr/>
            <p:nvPr/>
          </p:nvSpPr>
          <p:spPr>
            <a:xfrm>
              <a:off x="8653109" y="4649806"/>
              <a:ext cx="35061" cy="35114"/>
            </a:xfrm>
            <a:custGeom>
              <a:avLst/>
              <a:gdLst/>
              <a:ahLst/>
              <a:cxnLst/>
              <a:rect l="l" t="t" r="r" b="b"/>
              <a:pathLst>
                <a:path w="681" h="682" extrusionOk="0">
                  <a:moveTo>
                    <a:pt x="340" y="0"/>
                  </a:moveTo>
                  <a:cubicBezTo>
                    <a:pt x="153" y="0"/>
                    <a:pt x="0" y="153"/>
                    <a:pt x="0" y="340"/>
                  </a:cubicBezTo>
                  <a:cubicBezTo>
                    <a:pt x="0" y="528"/>
                    <a:pt x="153" y="681"/>
                    <a:pt x="340" y="681"/>
                  </a:cubicBezTo>
                  <a:cubicBezTo>
                    <a:pt x="528" y="681"/>
                    <a:pt x="680" y="528"/>
                    <a:pt x="680" y="340"/>
                  </a:cubicBezTo>
                  <a:cubicBezTo>
                    <a:pt x="680" y="153"/>
                    <a:pt x="528" y="0"/>
                    <a:pt x="340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9"/>
            <p:cNvSpPr/>
            <p:nvPr/>
          </p:nvSpPr>
          <p:spPr>
            <a:xfrm>
              <a:off x="8729259" y="4637655"/>
              <a:ext cx="35061" cy="35063"/>
            </a:xfrm>
            <a:custGeom>
              <a:avLst/>
              <a:gdLst/>
              <a:ahLst/>
              <a:cxnLst/>
              <a:rect l="l" t="t" r="r" b="b"/>
              <a:pathLst>
                <a:path w="681" h="681" extrusionOk="0">
                  <a:moveTo>
                    <a:pt x="340" y="1"/>
                  </a:moveTo>
                  <a:cubicBezTo>
                    <a:pt x="153" y="1"/>
                    <a:pt x="0" y="153"/>
                    <a:pt x="0" y="341"/>
                  </a:cubicBezTo>
                  <a:cubicBezTo>
                    <a:pt x="0" y="528"/>
                    <a:pt x="153" y="681"/>
                    <a:pt x="340" y="681"/>
                  </a:cubicBezTo>
                  <a:cubicBezTo>
                    <a:pt x="528" y="681"/>
                    <a:pt x="680" y="528"/>
                    <a:pt x="680" y="341"/>
                  </a:cubicBezTo>
                  <a:cubicBezTo>
                    <a:pt x="680" y="153"/>
                    <a:pt x="528" y="1"/>
                    <a:pt x="340" y="1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9"/>
            <p:cNvSpPr/>
            <p:nvPr/>
          </p:nvSpPr>
          <p:spPr>
            <a:xfrm>
              <a:off x="8764426" y="4687187"/>
              <a:ext cx="35113" cy="35063"/>
            </a:xfrm>
            <a:custGeom>
              <a:avLst/>
              <a:gdLst/>
              <a:ahLst/>
              <a:cxnLst/>
              <a:rect l="l" t="t" r="r" b="b"/>
              <a:pathLst>
                <a:path w="682" h="681" extrusionOk="0">
                  <a:moveTo>
                    <a:pt x="341" y="0"/>
                  </a:moveTo>
                  <a:cubicBezTo>
                    <a:pt x="154" y="0"/>
                    <a:pt x="1" y="153"/>
                    <a:pt x="1" y="340"/>
                  </a:cubicBezTo>
                  <a:cubicBezTo>
                    <a:pt x="1" y="528"/>
                    <a:pt x="154" y="681"/>
                    <a:pt x="341" y="681"/>
                  </a:cubicBezTo>
                  <a:cubicBezTo>
                    <a:pt x="529" y="681"/>
                    <a:pt x="681" y="528"/>
                    <a:pt x="681" y="340"/>
                  </a:cubicBezTo>
                  <a:cubicBezTo>
                    <a:pt x="681" y="153"/>
                    <a:pt x="529" y="0"/>
                    <a:pt x="341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2" name="Google Shape;442;p9"/>
          <p:cNvGrpSpPr/>
          <p:nvPr/>
        </p:nvGrpSpPr>
        <p:grpSpPr>
          <a:xfrm rot="5400000">
            <a:off x="3460155" y="4699546"/>
            <a:ext cx="424606" cy="425871"/>
            <a:chOff x="8495402" y="4478349"/>
            <a:chExt cx="570094" cy="571563"/>
          </a:xfrm>
        </p:grpSpPr>
        <p:sp>
          <p:nvSpPr>
            <p:cNvPr id="443" name="Google Shape;443;p9"/>
            <p:cNvSpPr/>
            <p:nvPr/>
          </p:nvSpPr>
          <p:spPr>
            <a:xfrm>
              <a:off x="8517748" y="4482519"/>
              <a:ext cx="522727" cy="555602"/>
            </a:xfrm>
            <a:custGeom>
              <a:avLst/>
              <a:gdLst/>
              <a:ahLst/>
              <a:cxnLst/>
              <a:rect l="l" t="t" r="r" b="b"/>
              <a:pathLst>
                <a:path w="10153" h="10791" extrusionOk="0">
                  <a:moveTo>
                    <a:pt x="5482" y="1"/>
                  </a:moveTo>
                  <a:cubicBezTo>
                    <a:pt x="5237" y="1"/>
                    <a:pt x="4974" y="49"/>
                    <a:pt x="4722" y="184"/>
                  </a:cubicBezTo>
                  <a:lnTo>
                    <a:pt x="5490" y="235"/>
                  </a:lnTo>
                  <a:cubicBezTo>
                    <a:pt x="5934" y="264"/>
                    <a:pt x="6361" y="420"/>
                    <a:pt x="6716" y="684"/>
                  </a:cubicBezTo>
                  <a:lnTo>
                    <a:pt x="7236" y="1069"/>
                  </a:lnTo>
                  <a:cubicBezTo>
                    <a:pt x="7621" y="1350"/>
                    <a:pt x="7906" y="1746"/>
                    <a:pt x="8059" y="2201"/>
                  </a:cubicBezTo>
                  <a:lnTo>
                    <a:pt x="8257" y="2798"/>
                  </a:lnTo>
                  <a:lnTo>
                    <a:pt x="8257" y="2802"/>
                  </a:lnTo>
                  <a:lnTo>
                    <a:pt x="8281" y="2864"/>
                  </a:lnTo>
                  <a:cubicBezTo>
                    <a:pt x="8385" y="3180"/>
                    <a:pt x="8420" y="3514"/>
                    <a:pt x="8385" y="3844"/>
                  </a:cubicBezTo>
                  <a:lnTo>
                    <a:pt x="8305" y="4593"/>
                  </a:lnTo>
                  <a:cubicBezTo>
                    <a:pt x="8275" y="4885"/>
                    <a:pt x="8187" y="5169"/>
                    <a:pt x="8052" y="5430"/>
                  </a:cubicBezTo>
                  <a:lnTo>
                    <a:pt x="7687" y="6118"/>
                  </a:lnTo>
                  <a:lnTo>
                    <a:pt x="7427" y="6618"/>
                  </a:lnTo>
                  <a:cubicBezTo>
                    <a:pt x="7285" y="6881"/>
                    <a:pt x="7097" y="7117"/>
                    <a:pt x="6868" y="7312"/>
                  </a:cubicBezTo>
                  <a:lnTo>
                    <a:pt x="5990" y="8047"/>
                  </a:lnTo>
                  <a:cubicBezTo>
                    <a:pt x="5750" y="8249"/>
                    <a:pt x="5476" y="8398"/>
                    <a:pt x="5177" y="8489"/>
                  </a:cubicBezTo>
                  <a:lnTo>
                    <a:pt x="3743" y="8933"/>
                  </a:lnTo>
                  <a:cubicBezTo>
                    <a:pt x="3522" y="8999"/>
                    <a:pt x="3293" y="9034"/>
                    <a:pt x="3063" y="9034"/>
                  </a:cubicBezTo>
                  <a:cubicBezTo>
                    <a:pt x="2980" y="9034"/>
                    <a:pt x="2896" y="9029"/>
                    <a:pt x="2812" y="9020"/>
                  </a:cubicBezTo>
                  <a:lnTo>
                    <a:pt x="1938" y="8930"/>
                  </a:lnTo>
                  <a:cubicBezTo>
                    <a:pt x="1708" y="8902"/>
                    <a:pt x="1487" y="8847"/>
                    <a:pt x="1275" y="8756"/>
                  </a:cubicBezTo>
                  <a:cubicBezTo>
                    <a:pt x="716" y="8520"/>
                    <a:pt x="275" y="8072"/>
                    <a:pt x="38" y="7513"/>
                  </a:cubicBezTo>
                  <a:lnTo>
                    <a:pt x="25" y="7472"/>
                  </a:lnTo>
                  <a:lnTo>
                    <a:pt x="25" y="7472"/>
                  </a:lnTo>
                  <a:cubicBezTo>
                    <a:pt x="25" y="7472"/>
                    <a:pt x="0" y="8052"/>
                    <a:pt x="719" y="8808"/>
                  </a:cubicBezTo>
                  <a:cubicBezTo>
                    <a:pt x="841" y="8933"/>
                    <a:pt x="979" y="9065"/>
                    <a:pt x="1143" y="9197"/>
                  </a:cubicBezTo>
                  <a:lnTo>
                    <a:pt x="2063" y="10006"/>
                  </a:lnTo>
                  <a:cubicBezTo>
                    <a:pt x="2417" y="10315"/>
                    <a:pt x="2841" y="10537"/>
                    <a:pt x="3296" y="10656"/>
                  </a:cubicBezTo>
                  <a:lnTo>
                    <a:pt x="3462" y="10697"/>
                  </a:lnTo>
                  <a:cubicBezTo>
                    <a:pt x="3704" y="10760"/>
                    <a:pt x="3952" y="10791"/>
                    <a:pt x="4201" y="10791"/>
                  </a:cubicBezTo>
                  <a:cubicBezTo>
                    <a:pt x="4310" y="10791"/>
                    <a:pt x="4419" y="10785"/>
                    <a:pt x="4528" y="10773"/>
                  </a:cubicBezTo>
                  <a:cubicBezTo>
                    <a:pt x="4542" y="10773"/>
                    <a:pt x="4556" y="10770"/>
                    <a:pt x="4567" y="10770"/>
                  </a:cubicBezTo>
                  <a:lnTo>
                    <a:pt x="5552" y="10648"/>
                  </a:lnTo>
                  <a:cubicBezTo>
                    <a:pt x="5806" y="10617"/>
                    <a:pt x="6056" y="10555"/>
                    <a:pt x="6291" y="10461"/>
                  </a:cubicBezTo>
                  <a:lnTo>
                    <a:pt x="6966" y="10193"/>
                  </a:lnTo>
                  <a:cubicBezTo>
                    <a:pt x="7448" y="10002"/>
                    <a:pt x="7871" y="9686"/>
                    <a:pt x="8195" y="9281"/>
                  </a:cubicBezTo>
                  <a:lnTo>
                    <a:pt x="8395" y="9027"/>
                  </a:lnTo>
                  <a:lnTo>
                    <a:pt x="8830" y="8478"/>
                  </a:lnTo>
                  <a:cubicBezTo>
                    <a:pt x="8865" y="8437"/>
                    <a:pt x="8900" y="8395"/>
                    <a:pt x="8934" y="8353"/>
                  </a:cubicBezTo>
                  <a:cubicBezTo>
                    <a:pt x="9090" y="8172"/>
                    <a:pt x="9618" y="7517"/>
                    <a:pt x="9899" y="6614"/>
                  </a:cubicBezTo>
                  <a:cubicBezTo>
                    <a:pt x="10069" y="6073"/>
                    <a:pt x="10153" y="5437"/>
                    <a:pt x="10007" y="4763"/>
                  </a:cubicBezTo>
                  <a:cubicBezTo>
                    <a:pt x="9989" y="4693"/>
                    <a:pt x="9972" y="4624"/>
                    <a:pt x="9958" y="4552"/>
                  </a:cubicBezTo>
                  <a:cubicBezTo>
                    <a:pt x="9889" y="4208"/>
                    <a:pt x="9520" y="2659"/>
                    <a:pt x="8278" y="1451"/>
                  </a:cubicBezTo>
                  <a:cubicBezTo>
                    <a:pt x="8278" y="1451"/>
                    <a:pt x="7437" y="565"/>
                    <a:pt x="6757" y="336"/>
                  </a:cubicBezTo>
                  <a:cubicBezTo>
                    <a:pt x="6660" y="305"/>
                    <a:pt x="6562" y="274"/>
                    <a:pt x="6472" y="232"/>
                  </a:cubicBezTo>
                  <a:cubicBezTo>
                    <a:pt x="6283" y="144"/>
                    <a:pt x="5907" y="1"/>
                    <a:pt x="5482" y="1"/>
                  </a:cubicBezTo>
                  <a:close/>
                </a:path>
              </a:pathLst>
            </a:custGeom>
            <a:solidFill>
              <a:srgbClr val="FCEC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9"/>
            <p:cNvSpPr/>
            <p:nvPr/>
          </p:nvSpPr>
          <p:spPr>
            <a:xfrm>
              <a:off x="8554767" y="4930832"/>
              <a:ext cx="196158" cy="107300"/>
            </a:xfrm>
            <a:custGeom>
              <a:avLst/>
              <a:gdLst/>
              <a:ahLst/>
              <a:cxnLst/>
              <a:rect l="l" t="t" r="r" b="b"/>
              <a:pathLst>
                <a:path w="3810" h="2084" extrusionOk="0">
                  <a:moveTo>
                    <a:pt x="49" y="0"/>
                  </a:moveTo>
                  <a:cubicBezTo>
                    <a:pt x="28" y="32"/>
                    <a:pt x="10" y="66"/>
                    <a:pt x="0" y="101"/>
                  </a:cubicBezTo>
                  <a:cubicBezTo>
                    <a:pt x="122" y="226"/>
                    <a:pt x="260" y="358"/>
                    <a:pt x="424" y="490"/>
                  </a:cubicBezTo>
                  <a:lnTo>
                    <a:pt x="1344" y="1299"/>
                  </a:lnTo>
                  <a:cubicBezTo>
                    <a:pt x="1698" y="1608"/>
                    <a:pt x="2122" y="1830"/>
                    <a:pt x="2577" y="1949"/>
                  </a:cubicBezTo>
                  <a:lnTo>
                    <a:pt x="2743" y="1990"/>
                  </a:lnTo>
                  <a:cubicBezTo>
                    <a:pt x="2985" y="2053"/>
                    <a:pt x="3233" y="2084"/>
                    <a:pt x="3482" y="2084"/>
                  </a:cubicBezTo>
                  <a:cubicBezTo>
                    <a:pt x="3591" y="2084"/>
                    <a:pt x="3700" y="2078"/>
                    <a:pt x="3809" y="2066"/>
                  </a:cubicBezTo>
                  <a:cubicBezTo>
                    <a:pt x="3788" y="1997"/>
                    <a:pt x="3764" y="1928"/>
                    <a:pt x="3723" y="1869"/>
                  </a:cubicBezTo>
                  <a:cubicBezTo>
                    <a:pt x="3653" y="1761"/>
                    <a:pt x="3545" y="1684"/>
                    <a:pt x="3441" y="1611"/>
                  </a:cubicBezTo>
                  <a:cubicBezTo>
                    <a:pt x="3045" y="1344"/>
                    <a:pt x="2611" y="1136"/>
                    <a:pt x="2153" y="1000"/>
                  </a:cubicBezTo>
                  <a:cubicBezTo>
                    <a:pt x="2018" y="959"/>
                    <a:pt x="1878" y="924"/>
                    <a:pt x="1747" y="875"/>
                  </a:cubicBezTo>
                  <a:cubicBezTo>
                    <a:pt x="1531" y="792"/>
                    <a:pt x="1337" y="670"/>
                    <a:pt x="1122" y="584"/>
                  </a:cubicBezTo>
                  <a:cubicBezTo>
                    <a:pt x="973" y="525"/>
                    <a:pt x="813" y="483"/>
                    <a:pt x="677" y="393"/>
                  </a:cubicBezTo>
                  <a:cubicBezTo>
                    <a:pt x="614" y="351"/>
                    <a:pt x="528" y="316"/>
                    <a:pt x="473" y="271"/>
                  </a:cubicBezTo>
                  <a:cubicBezTo>
                    <a:pt x="385" y="205"/>
                    <a:pt x="330" y="140"/>
                    <a:pt x="236" y="90"/>
                  </a:cubicBezTo>
                  <a:lnTo>
                    <a:pt x="49" y="0"/>
                  </a:ln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9"/>
            <p:cNvSpPr/>
            <p:nvPr/>
          </p:nvSpPr>
          <p:spPr>
            <a:xfrm>
              <a:off x="8913534" y="4625607"/>
              <a:ext cx="113936" cy="321694"/>
            </a:xfrm>
            <a:custGeom>
              <a:avLst/>
              <a:gdLst/>
              <a:ahLst/>
              <a:cxnLst/>
              <a:rect l="l" t="t" r="r" b="b"/>
              <a:pathLst>
                <a:path w="2213" h="6248" extrusionOk="0">
                  <a:moveTo>
                    <a:pt x="649" y="1"/>
                  </a:moveTo>
                  <a:cubicBezTo>
                    <a:pt x="624" y="1"/>
                    <a:pt x="599" y="5"/>
                    <a:pt x="573" y="15"/>
                  </a:cubicBezTo>
                  <a:cubicBezTo>
                    <a:pt x="573" y="15"/>
                    <a:pt x="573" y="19"/>
                    <a:pt x="570" y="19"/>
                  </a:cubicBezTo>
                  <a:lnTo>
                    <a:pt x="570" y="23"/>
                  </a:lnTo>
                  <a:lnTo>
                    <a:pt x="594" y="85"/>
                  </a:lnTo>
                  <a:cubicBezTo>
                    <a:pt x="698" y="401"/>
                    <a:pt x="733" y="735"/>
                    <a:pt x="698" y="1065"/>
                  </a:cubicBezTo>
                  <a:lnTo>
                    <a:pt x="618" y="1814"/>
                  </a:lnTo>
                  <a:cubicBezTo>
                    <a:pt x="588" y="2106"/>
                    <a:pt x="500" y="2390"/>
                    <a:pt x="365" y="2651"/>
                  </a:cubicBezTo>
                  <a:lnTo>
                    <a:pt x="0" y="3339"/>
                  </a:lnTo>
                  <a:cubicBezTo>
                    <a:pt x="18" y="3377"/>
                    <a:pt x="35" y="3422"/>
                    <a:pt x="49" y="3481"/>
                  </a:cubicBezTo>
                  <a:cubicBezTo>
                    <a:pt x="174" y="3964"/>
                    <a:pt x="288" y="4661"/>
                    <a:pt x="421" y="5140"/>
                  </a:cubicBezTo>
                  <a:cubicBezTo>
                    <a:pt x="476" y="5342"/>
                    <a:pt x="532" y="5543"/>
                    <a:pt x="588" y="5744"/>
                  </a:cubicBezTo>
                  <a:cubicBezTo>
                    <a:pt x="633" y="5911"/>
                    <a:pt x="678" y="6078"/>
                    <a:pt x="708" y="6248"/>
                  </a:cubicBezTo>
                  <a:lnTo>
                    <a:pt x="1143" y="5699"/>
                  </a:lnTo>
                  <a:cubicBezTo>
                    <a:pt x="1178" y="5658"/>
                    <a:pt x="1213" y="5616"/>
                    <a:pt x="1247" y="5574"/>
                  </a:cubicBezTo>
                  <a:cubicBezTo>
                    <a:pt x="1403" y="5393"/>
                    <a:pt x="1931" y="4738"/>
                    <a:pt x="2212" y="3835"/>
                  </a:cubicBezTo>
                  <a:cubicBezTo>
                    <a:pt x="1997" y="3547"/>
                    <a:pt x="1747" y="3269"/>
                    <a:pt x="1618" y="2932"/>
                  </a:cubicBezTo>
                  <a:cubicBezTo>
                    <a:pt x="1518" y="2679"/>
                    <a:pt x="1528" y="2373"/>
                    <a:pt x="1497" y="2102"/>
                  </a:cubicBezTo>
                  <a:cubicBezTo>
                    <a:pt x="1458" y="1821"/>
                    <a:pt x="1424" y="1540"/>
                    <a:pt x="1389" y="1259"/>
                  </a:cubicBezTo>
                  <a:cubicBezTo>
                    <a:pt x="1372" y="1113"/>
                    <a:pt x="1351" y="964"/>
                    <a:pt x="1306" y="821"/>
                  </a:cubicBezTo>
                  <a:cubicBezTo>
                    <a:pt x="1240" y="620"/>
                    <a:pt x="1118" y="443"/>
                    <a:pt x="1000" y="269"/>
                  </a:cubicBezTo>
                  <a:cubicBezTo>
                    <a:pt x="915" y="142"/>
                    <a:pt x="787" y="1"/>
                    <a:pt x="649" y="1"/>
                  </a:cubicBez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9"/>
            <p:cNvSpPr/>
            <p:nvPr/>
          </p:nvSpPr>
          <p:spPr>
            <a:xfrm>
              <a:off x="8505957" y="4478349"/>
              <a:ext cx="559539" cy="571563"/>
            </a:xfrm>
            <a:custGeom>
              <a:avLst/>
              <a:gdLst/>
              <a:ahLst/>
              <a:cxnLst/>
              <a:rect l="l" t="t" r="r" b="b"/>
              <a:pathLst>
                <a:path w="10868" h="11101" extrusionOk="0">
                  <a:moveTo>
                    <a:pt x="8104" y="1584"/>
                  </a:moveTo>
                  <a:lnTo>
                    <a:pt x="8104" y="1584"/>
                  </a:lnTo>
                  <a:cubicBezTo>
                    <a:pt x="8249" y="1716"/>
                    <a:pt x="8344" y="1813"/>
                    <a:pt x="8347" y="1816"/>
                  </a:cubicBezTo>
                  <a:cubicBezTo>
                    <a:pt x="9555" y="2976"/>
                    <a:pt x="9906" y="4473"/>
                    <a:pt x="9962" y="4761"/>
                  </a:cubicBezTo>
                  <a:cubicBezTo>
                    <a:pt x="9972" y="4799"/>
                    <a:pt x="9978" y="4837"/>
                    <a:pt x="9989" y="4879"/>
                  </a:cubicBezTo>
                  <a:cubicBezTo>
                    <a:pt x="9996" y="4910"/>
                    <a:pt x="10003" y="4941"/>
                    <a:pt x="10010" y="4976"/>
                  </a:cubicBezTo>
                  <a:cubicBezTo>
                    <a:pt x="10374" y="6636"/>
                    <a:pt x="9225" y="8056"/>
                    <a:pt x="8993" y="8323"/>
                  </a:cubicBezTo>
                  <a:cubicBezTo>
                    <a:pt x="8951" y="8365"/>
                    <a:pt x="8916" y="8410"/>
                    <a:pt x="8882" y="8452"/>
                  </a:cubicBezTo>
                  <a:lnTo>
                    <a:pt x="8243" y="9243"/>
                  </a:lnTo>
                  <a:cubicBezTo>
                    <a:pt x="7948" y="9612"/>
                    <a:pt x="7555" y="9899"/>
                    <a:pt x="7108" y="10077"/>
                  </a:cubicBezTo>
                  <a:lnTo>
                    <a:pt x="6437" y="10341"/>
                  </a:lnTo>
                  <a:cubicBezTo>
                    <a:pt x="6222" y="10424"/>
                    <a:pt x="5990" y="10482"/>
                    <a:pt x="5754" y="10511"/>
                  </a:cubicBezTo>
                  <a:lnTo>
                    <a:pt x="4767" y="10628"/>
                  </a:lnTo>
                  <a:cubicBezTo>
                    <a:pt x="4654" y="10642"/>
                    <a:pt x="4540" y="10649"/>
                    <a:pt x="4426" y="10649"/>
                  </a:cubicBezTo>
                  <a:cubicBezTo>
                    <a:pt x="4199" y="10649"/>
                    <a:pt x="3971" y="10621"/>
                    <a:pt x="3746" y="10566"/>
                  </a:cubicBezTo>
                  <a:lnTo>
                    <a:pt x="3583" y="10521"/>
                  </a:lnTo>
                  <a:cubicBezTo>
                    <a:pt x="3163" y="10417"/>
                    <a:pt x="2767" y="10212"/>
                    <a:pt x="2445" y="9931"/>
                  </a:cubicBezTo>
                  <a:lnTo>
                    <a:pt x="1514" y="9128"/>
                  </a:lnTo>
                  <a:cubicBezTo>
                    <a:pt x="1504" y="9118"/>
                    <a:pt x="1493" y="9112"/>
                    <a:pt x="1483" y="9104"/>
                  </a:cubicBezTo>
                  <a:lnTo>
                    <a:pt x="1483" y="9104"/>
                  </a:lnTo>
                  <a:cubicBezTo>
                    <a:pt x="1695" y="9184"/>
                    <a:pt x="1913" y="9237"/>
                    <a:pt x="2142" y="9261"/>
                  </a:cubicBezTo>
                  <a:lnTo>
                    <a:pt x="3017" y="9351"/>
                  </a:lnTo>
                  <a:cubicBezTo>
                    <a:pt x="3112" y="9361"/>
                    <a:pt x="3206" y="9367"/>
                    <a:pt x="3301" y="9367"/>
                  </a:cubicBezTo>
                  <a:cubicBezTo>
                    <a:pt x="3549" y="9367"/>
                    <a:pt x="3796" y="9330"/>
                    <a:pt x="4038" y="9258"/>
                  </a:cubicBezTo>
                  <a:lnTo>
                    <a:pt x="5475" y="8820"/>
                  </a:lnTo>
                  <a:cubicBezTo>
                    <a:pt x="5802" y="8719"/>
                    <a:pt x="6104" y="8556"/>
                    <a:pt x="6365" y="8341"/>
                  </a:cubicBezTo>
                  <a:lnTo>
                    <a:pt x="7243" y="7612"/>
                  </a:lnTo>
                  <a:cubicBezTo>
                    <a:pt x="7496" y="7399"/>
                    <a:pt x="7701" y="7149"/>
                    <a:pt x="7858" y="6858"/>
                  </a:cubicBezTo>
                  <a:lnTo>
                    <a:pt x="8483" y="5688"/>
                  </a:lnTo>
                  <a:cubicBezTo>
                    <a:pt x="8635" y="5404"/>
                    <a:pt x="8729" y="5098"/>
                    <a:pt x="8764" y="4782"/>
                  </a:cubicBezTo>
                  <a:lnTo>
                    <a:pt x="8844" y="4042"/>
                  </a:lnTo>
                  <a:cubicBezTo>
                    <a:pt x="8882" y="3681"/>
                    <a:pt x="8844" y="3324"/>
                    <a:pt x="8725" y="2980"/>
                  </a:cubicBezTo>
                  <a:lnTo>
                    <a:pt x="8504" y="2324"/>
                  </a:lnTo>
                  <a:cubicBezTo>
                    <a:pt x="8413" y="2056"/>
                    <a:pt x="8278" y="1806"/>
                    <a:pt x="8104" y="1584"/>
                  </a:cubicBezTo>
                  <a:close/>
                  <a:moveTo>
                    <a:pt x="5705" y="0"/>
                  </a:moveTo>
                  <a:cubicBezTo>
                    <a:pt x="5428" y="0"/>
                    <a:pt x="5131" y="54"/>
                    <a:pt x="4844" y="206"/>
                  </a:cubicBezTo>
                  <a:cubicBezTo>
                    <a:pt x="4754" y="254"/>
                    <a:pt x="4708" y="355"/>
                    <a:pt x="4729" y="452"/>
                  </a:cubicBezTo>
                  <a:cubicBezTo>
                    <a:pt x="4750" y="550"/>
                    <a:pt x="4837" y="622"/>
                    <a:pt x="4937" y="629"/>
                  </a:cubicBezTo>
                  <a:lnTo>
                    <a:pt x="5705" y="681"/>
                  </a:lnTo>
                  <a:cubicBezTo>
                    <a:pt x="6104" y="706"/>
                    <a:pt x="6490" y="845"/>
                    <a:pt x="6809" y="1081"/>
                  </a:cubicBezTo>
                  <a:lnTo>
                    <a:pt x="7330" y="1459"/>
                  </a:lnTo>
                  <a:cubicBezTo>
                    <a:pt x="7677" y="1712"/>
                    <a:pt x="7934" y="2060"/>
                    <a:pt x="8069" y="2466"/>
                  </a:cubicBezTo>
                  <a:lnTo>
                    <a:pt x="8291" y="3122"/>
                  </a:lnTo>
                  <a:cubicBezTo>
                    <a:pt x="8389" y="3407"/>
                    <a:pt x="8420" y="3699"/>
                    <a:pt x="8389" y="3994"/>
                  </a:cubicBezTo>
                  <a:lnTo>
                    <a:pt x="8309" y="4733"/>
                  </a:lnTo>
                  <a:cubicBezTo>
                    <a:pt x="8281" y="4994"/>
                    <a:pt x="8204" y="5244"/>
                    <a:pt x="8079" y="5479"/>
                  </a:cubicBezTo>
                  <a:lnTo>
                    <a:pt x="7455" y="6649"/>
                  </a:lnTo>
                  <a:cubicBezTo>
                    <a:pt x="7326" y="6886"/>
                    <a:pt x="7156" y="7094"/>
                    <a:pt x="6948" y="7268"/>
                  </a:cubicBezTo>
                  <a:lnTo>
                    <a:pt x="6073" y="7993"/>
                  </a:lnTo>
                  <a:cubicBezTo>
                    <a:pt x="5858" y="8174"/>
                    <a:pt x="5611" y="8306"/>
                    <a:pt x="5340" y="8386"/>
                  </a:cubicBezTo>
                  <a:lnTo>
                    <a:pt x="3903" y="8823"/>
                  </a:lnTo>
                  <a:cubicBezTo>
                    <a:pt x="3704" y="8885"/>
                    <a:pt x="3498" y="8916"/>
                    <a:pt x="3291" y="8916"/>
                  </a:cubicBezTo>
                  <a:cubicBezTo>
                    <a:pt x="3216" y="8916"/>
                    <a:pt x="3141" y="8912"/>
                    <a:pt x="3066" y="8903"/>
                  </a:cubicBezTo>
                  <a:lnTo>
                    <a:pt x="2192" y="8813"/>
                  </a:lnTo>
                  <a:cubicBezTo>
                    <a:pt x="1983" y="8792"/>
                    <a:pt x="1782" y="8740"/>
                    <a:pt x="1594" y="8660"/>
                  </a:cubicBezTo>
                  <a:cubicBezTo>
                    <a:pt x="1087" y="8448"/>
                    <a:pt x="692" y="8056"/>
                    <a:pt x="479" y="7553"/>
                  </a:cubicBezTo>
                  <a:lnTo>
                    <a:pt x="462" y="7511"/>
                  </a:lnTo>
                  <a:cubicBezTo>
                    <a:pt x="427" y="7427"/>
                    <a:pt x="345" y="7374"/>
                    <a:pt x="256" y="7374"/>
                  </a:cubicBezTo>
                  <a:cubicBezTo>
                    <a:pt x="242" y="7374"/>
                    <a:pt x="227" y="7376"/>
                    <a:pt x="212" y="7378"/>
                  </a:cubicBezTo>
                  <a:cubicBezTo>
                    <a:pt x="104" y="7396"/>
                    <a:pt x="28" y="7487"/>
                    <a:pt x="25" y="7591"/>
                  </a:cubicBezTo>
                  <a:cubicBezTo>
                    <a:pt x="21" y="7625"/>
                    <a:pt x="0" y="8493"/>
                    <a:pt x="1222" y="9472"/>
                  </a:cubicBezTo>
                  <a:lnTo>
                    <a:pt x="2142" y="10267"/>
                  </a:lnTo>
                  <a:cubicBezTo>
                    <a:pt x="2521" y="10597"/>
                    <a:pt x="2979" y="10833"/>
                    <a:pt x="3469" y="10958"/>
                  </a:cubicBezTo>
                  <a:lnTo>
                    <a:pt x="3632" y="11000"/>
                  </a:lnTo>
                  <a:cubicBezTo>
                    <a:pt x="3900" y="11066"/>
                    <a:pt x="4163" y="11101"/>
                    <a:pt x="4434" y="11101"/>
                  </a:cubicBezTo>
                  <a:cubicBezTo>
                    <a:pt x="4562" y="11101"/>
                    <a:pt x="4695" y="11094"/>
                    <a:pt x="4823" y="11077"/>
                  </a:cubicBezTo>
                  <a:lnTo>
                    <a:pt x="5809" y="10958"/>
                  </a:lnTo>
                  <a:cubicBezTo>
                    <a:pt x="6087" y="10924"/>
                    <a:pt x="6354" y="10857"/>
                    <a:pt x="6608" y="10757"/>
                  </a:cubicBezTo>
                  <a:lnTo>
                    <a:pt x="7278" y="10497"/>
                  </a:lnTo>
                  <a:cubicBezTo>
                    <a:pt x="7799" y="10288"/>
                    <a:pt x="8257" y="9955"/>
                    <a:pt x="8604" y="9524"/>
                  </a:cubicBezTo>
                  <a:lnTo>
                    <a:pt x="9239" y="8733"/>
                  </a:lnTo>
                  <a:cubicBezTo>
                    <a:pt x="9270" y="8695"/>
                    <a:pt x="9302" y="8657"/>
                    <a:pt x="9337" y="8618"/>
                  </a:cubicBezTo>
                  <a:cubicBezTo>
                    <a:pt x="9594" y="8320"/>
                    <a:pt x="10868" y="6747"/>
                    <a:pt x="10458" y="4883"/>
                  </a:cubicBezTo>
                  <a:cubicBezTo>
                    <a:pt x="10451" y="4844"/>
                    <a:pt x="10441" y="4809"/>
                    <a:pt x="10433" y="4774"/>
                  </a:cubicBezTo>
                  <a:cubicBezTo>
                    <a:pt x="10427" y="4740"/>
                    <a:pt x="10416" y="4705"/>
                    <a:pt x="10409" y="4670"/>
                  </a:cubicBezTo>
                  <a:cubicBezTo>
                    <a:pt x="10347" y="4362"/>
                    <a:pt x="9968" y="2747"/>
                    <a:pt x="8674" y="1501"/>
                  </a:cubicBezTo>
                  <a:cubicBezTo>
                    <a:pt x="8635" y="1462"/>
                    <a:pt x="7788" y="584"/>
                    <a:pt x="7059" y="345"/>
                  </a:cubicBezTo>
                  <a:lnTo>
                    <a:pt x="7038" y="337"/>
                  </a:lnTo>
                  <a:cubicBezTo>
                    <a:pt x="6951" y="310"/>
                    <a:pt x="6871" y="282"/>
                    <a:pt x="6795" y="251"/>
                  </a:cubicBezTo>
                  <a:cubicBezTo>
                    <a:pt x="6589" y="157"/>
                    <a:pt x="6177" y="0"/>
                    <a:pt x="570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9"/>
            <p:cNvSpPr/>
            <p:nvPr/>
          </p:nvSpPr>
          <p:spPr>
            <a:xfrm>
              <a:off x="8918889" y="4846648"/>
              <a:ext cx="26000" cy="54783"/>
            </a:xfrm>
            <a:custGeom>
              <a:avLst/>
              <a:gdLst/>
              <a:ahLst/>
              <a:cxnLst/>
              <a:rect l="l" t="t" r="r" b="b"/>
              <a:pathLst>
                <a:path w="505" h="1064" extrusionOk="0">
                  <a:moveTo>
                    <a:pt x="160" y="0"/>
                  </a:moveTo>
                  <a:cubicBezTo>
                    <a:pt x="118" y="0"/>
                    <a:pt x="77" y="26"/>
                    <a:pt x="59" y="73"/>
                  </a:cubicBezTo>
                  <a:cubicBezTo>
                    <a:pt x="35" y="139"/>
                    <a:pt x="21" y="209"/>
                    <a:pt x="14" y="271"/>
                  </a:cubicBezTo>
                  <a:cubicBezTo>
                    <a:pt x="0" y="379"/>
                    <a:pt x="8" y="480"/>
                    <a:pt x="29" y="580"/>
                  </a:cubicBezTo>
                  <a:cubicBezTo>
                    <a:pt x="49" y="677"/>
                    <a:pt x="88" y="775"/>
                    <a:pt x="139" y="865"/>
                  </a:cubicBezTo>
                  <a:cubicBezTo>
                    <a:pt x="174" y="924"/>
                    <a:pt x="216" y="980"/>
                    <a:pt x="268" y="1031"/>
                  </a:cubicBezTo>
                  <a:cubicBezTo>
                    <a:pt x="289" y="1053"/>
                    <a:pt x="317" y="1063"/>
                    <a:pt x="344" y="1063"/>
                  </a:cubicBezTo>
                  <a:cubicBezTo>
                    <a:pt x="386" y="1063"/>
                    <a:pt x="428" y="1038"/>
                    <a:pt x="445" y="993"/>
                  </a:cubicBezTo>
                  <a:cubicBezTo>
                    <a:pt x="469" y="924"/>
                    <a:pt x="484" y="855"/>
                    <a:pt x="490" y="792"/>
                  </a:cubicBezTo>
                  <a:cubicBezTo>
                    <a:pt x="504" y="684"/>
                    <a:pt x="497" y="584"/>
                    <a:pt x="476" y="483"/>
                  </a:cubicBezTo>
                  <a:cubicBezTo>
                    <a:pt x="452" y="385"/>
                    <a:pt x="417" y="288"/>
                    <a:pt x="362" y="198"/>
                  </a:cubicBezTo>
                  <a:cubicBezTo>
                    <a:pt x="327" y="142"/>
                    <a:pt x="289" y="87"/>
                    <a:pt x="237" y="35"/>
                  </a:cubicBezTo>
                  <a:cubicBezTo>
                    <a:pt x="215" y="11"/>
                    <a:pt x="187" y="0"/>
                    <a:pt x="16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9"/>
            <p:cNvSpPr/>
            <p:nvPr/>
          </p:nvSpPr>
          <p:spPr>
            <a:xfrm>
              <a:off x="8658773" y="4974958"/>
              <a:ext cx="56170" cy="31304"/>
            </a:xfrm>
            <a:custGeom>
              <a:avLst/>
              <a:gdLst/>
              <a:ahLst/>
              <a:cxnLst/>
              <a:rect l="l" t="t" r="r" b="b"/>
              <a:pathLst>
                <a:path w="1091" h="608" extrusionOk="0">
                  <a:moveTo>
                    <a:pt x="210" y="1"/>
                  </a:moveTo>
                  <a:cubicBezTo>
                    <a:pt x="186" y="1"/>
                    <a:pt x="161" y="2"/>
                    <a:pt x="136" y="4"/>
                  </a:cubicBezTo>
                  <a:cubicBezTo>
                    <a:pt x="46" y="12"/>
                    <a:pt x="1" y="112"/>
                    <a:pt x="49" y="185"/>
                  </a:cubicBezTo>
                  <a:cubicBezTo>
                    <a:pt x="91" y="241"/>
                    <a:pt x="136" y="289"/>
                    <a:pt x="182" y="331"/>
                  </a:cubicBezTo>
                  <a:cubicBezTo>
                    <a:pt x="261" y="407"/>
                    <a:pt x="352" y="467"/>
                    <a:pt x="448" y="512"/>
                  </a:cubicBezTo>
                  <a:cubicBezTo>
                    <a:pt x="546" y="557"/>
                    <a:pt x="647" y="584"/>
                    <a:pt x="758" y="602"/>
                  </a:cubicBezTo>
                  <a:cubicBezTo>
                    <a:pt x="794" y="606"/>
                    <a:pt x="832" y="607"/>
                    <a:pt x="871" y="607"/>
                  </a:cubicBezTo>
                  <a:cubicBezTo>
                    <a:pt x="899" y="607"/>
                    <a:pt x="927" y="606"/>
                    <a:pt x="956" y="605"/>
                  </a:cubicBezTo>
                  <a:cubicBezTo>
                    <a:pt x="1043" y="595"/>
                    <a:pt x="1091" y="494"/>
                    <a:pt x="1039" y="421"/>
                  </a:cubicBezTo>
                  <a:cubicBezTo>
                    <a:pt x="1001" y="366"/>
                    <a:pt x="956" y="317"/>
                    <a:pt x="911" y="275"/>
                  </a:cubicBezTo>
                  <a:cubicBezTo>
                    <a:pt x="828" y="199"/>
                    <a:pt x="737" y="140"/>
                    <a:pt x="640" y="95"/>
                  </a:cubicBezTo>
                  <a:cubicBezTo>
                    <a:pt x="543" y="53"/>
                    <a:pt x="442" y="22"/>
                    <a:pt x="331" y="8"/>
                  </a:cubicBezTo>
                  <a:cubicBezTo>
                    <a:pt x="292" y="4"/>
                    <a:pt x="251" y="1"/>
                    <a:pt x="21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9"/>
            <p:cNvSpPr/>
            <p:nvPr/>
          </p:nvSpPr>
          <p:spPr>
            <a:xfrm>
              <a:off x="8978255" y="4683274"/>
              <a:ext cx="25640" cy="91957"/>
            </a:xfrm>
            <a:custGeom>
              <a:avLst/>
              <a:gdLst/>
              <a:ahLst/>
              <a:cxnLst/>
              <a:rect l="l" t="t" r="r" b="b"/>
              <a:pathLst>
                <a:path w="498" h="1786" extrusionOk="0">
                  <a:moveTo>
                    <a:pt x="96" y="1"/>
                  </a:moveTo>
                  <a:cubicBezTo>
                    <a:pt x="80" y="1"/>
                    <a:pt x="64" y="7"/>
                    <a:pt x="52" y="17"/>
                  </a:cubicBezTo>
                  <a:cubicBezTo>
                    <a:pt x="46" y="20"/>
                    <a:pt x="39" y="28"/>
                    <a:pt x="35" y="35"/>
                  </a:cubicBezTo>
                  <a:cubicBezTo>
                    <a:pt x="28" y="49"/>
                    <a:pt x="28" y="62"/>
                    <a:pt x="25" y="76"/>
                  </a:cubicBezTo>
                  <a:cubicBezTo>
                    <a:pt x="21" y="90"/>
                    <a:pt x="21" y="107"/>
                    <a:pt x="18" y="121"/>
                  </a:cubicBezTo>
                  <a:cubicBezTo>
                    <a:pt x="14" y="153"/>
                    <a:pt x="11" y="184"/>
                    <a:pt x="7" y="215"/>
                  </a:cubicBezTo>
                  <a:cubicBezTo>
                    <a:pt x="1" y="278"/>
                    <a:pt x="1" y="340"/>
                    <a:pt x="1" y="403"/>
                  </a:cubicBezTo>
                  <a:lnTo>
                    <a:pt x="1" y="458"/>
                  </a:lnTo>
                  <a:cubicBezTo>
                    <a:pt x="4" y="544"/>
                    <a:pt x="11" y="628"/>
                    <a:pt x="21" y="715"/>
                  </a:cubicBezTo>
                  <a:cubicBezTo>
                    <a:pt x="31" y="788"/>
                    <a:pt x="39" y="854"/>
                    <a:pt x="39" y="927"/>
                  </a:cubicBezTo>
                  <a:cubicBezTo>
                    <a:pt x="42" y="961"/>
                    <a:pt x="46" y="996"/>
                    <a:pt x="46" y="1031"/>
                  </a:cubicBezTo>
                  <a:lnTo>
                    <a:pt x="46" y="1083"/>
                  </a:lnTo>
                  <a:lnTo>
                    <a:pt x="46" y="1111"/>
                  </a:lnTo>
                  <a:lnTo>
                    <a:pt x="46" y="1149"/>
                  </a:lnTo>
                  <a:cubicBezTo>
                    <a:pt x="46" y="1246"/>
                    <a:pt x="60" y="1340"/>
                    <a:pt x="87" y="1434"/>
                  </a:cubicBezTo>
                  <a:cubicBezTo>
                    <a:pt x="108" y="1499"/>
                    <a:pt x="132" y="1562"/>
                    <a:pt x="167" y="1624"/>
                  </a:cubicBezTo>
                  <a:cubicBezTo>
                    <a:pt x="181" y="1653"/>
                    <a:pt x="198" y="1684"/>
                    <a:pt x="219" y="1711"/>
                  </a:cubicBezTo>
                  <a:cubicBezTo>
                    <a:pt x="233" y="1736"/>
                    <a:pt x="251" y="1764"/>
                    <a:pt x="278" y="1778"/>
                  </a:cubicBezTo>
                  <a:cubicBezTo>
                    <a:pt x="288" y="1783"/>
                    <a:pt x="302" y="1785"/>
                    <a:pt x="315" y="1785"/>
                  </a:cubicBezTo>
                  <a:cubicBezTo>
                    <a:pt x="329" y="1785"/>
                    <a:pt x="343" y="1783"/>
                    <a:pt x="355" y="1778"/>
                  </a:cubicBezTo>
                  <a:cubicBezTo>
                    <a:pt x="382" y="1767"/>
                    <a:pt x="406" y="1746"/>
                    <a:pt x="410" y="1715"/>
                  </a:cubicBezTo>
                  <a:cubicBezTo>
                    <a:pt x="424" y="1607"/>
                    <a:pt x="431" y="1503"/>
                    <a:pt x="445" y="1395"/>
                  </a:cubicBezTo>
                  <a:cubicBezTo>
                    <a:pt x="451" y="1323"/>
                    <a:pt x="462" y="1249"/>
                    <a:pt x="476" y="1180"/>
                  </a:cubicBezTo>
                  <a:lnTo>
                    <a:pt x="483" y="1153"/>
                  </a:lnTo>
                  <a:lnTo>
                    <a:pt x="486" y="1118"/>
                  </a:lnTo>
                  <a:lnTo>
                    <a:pt x="497" y="1044"/>
                  </a:lnTo>
                  <a:lnTo>
                    <a:pt x="497" y="899"/>
                  </a:lnTo>
                  <a:cubicBezTo>
                    <a:pt x="490" y="802"/>
                    <a:pt x="472" y="704"/>
                    <a:pt x="441" y="614"/>
                  </a:cubicBezTo>
                  <a:cubicBezTo>
                    <a:pt x="417" y="534"/>
                    <a:pt x="386" y="455"/>
                    <a:pt x="347" y="378"/>
                  </a:cubicBezTo>
                  <a:cubicBezTo>
                    <a:pt x="344" y="371"/>
                    <a:pt x="344" y="365"/>
                    <a:pt x="341" y="357"/>
                  </a:cubicBezTo>
                  <a:cubicBezTo>
                    <a:pt x="281" y="240"/>
                    <a:pt x="219" y="128"/>
                    <a:pt x="139" y="24"/>
                  </a:cubicBezTo>
                  <a:lnTo>
                    <a:pt x="129" y="14"/>
                  </a:lnTo>
                  <a:cubicBezTo>
                    <a:pt x="120" y="5"/>
                    <a:pt x="108" y="1"/>
                    <a:pt x="9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9"/>
            <p:cNvSpPr/>
            <p:nvPr/>
          </p:nvSpPr>
          <p:spPr>
            <a:xfrm>
              <a:off x="8507244" y="4491324"/>
              <a:ext cx="444058" cy="456334"/>
            </a:xfrm>
            <a:custGeom>
              <a:avLst/>
              <a:gdLst/>
              <a:ahLst/>
              <a:cxnLst/>
              <a:rect l="l" t="t" r="r" b="b"/>
              <a:pathLst>
                <a:path w="8625" h="8863" extrusionOk="0">
                  <a:moveTo>
                    <a:pt x="4664" y="1"/>
                  </a:moveTo>
                  <a:cubicBezTo>
                    <a:pt x="4318" y="1"/>
                    <a:pt x="3973" y="81"/>
                    <a:pt x="3659" y="231"/>
                  </a:cubicBezTo>
                  <a:lnTo>
                    <a:pt x="2382" y="849"/>
                  </a:lnTo>
                  <a:cubicBezTo>
                    <a:pt x="2114" y="978"/>
                    <a:pt x="1875" y="1159"/>
                    <a:pt x="1673" y="1381"/>
                  </a:cubicBezTo>
                  <a:lnTo>
                    <a:pt x="982" y="2141"/>
                  </a:lnTo>
                  <a:cubicBezTo>
                    <a:pt x="715" y="2439"/>
                    <a:pt x="527" y="2801"/>
                    <a:pt x="437" y="3189"/>
                  </a:cubicBezTo>
                  <a:lnTo>
                    <a:pt x="63" y="4856"/>
                  </a:lnTo>
                  <a:cubicBezTo>
                    <a:pt x="17" y="5054"/>
                    <a:pt x="0" y="5256"/>
                    <a:pt x="7" y="5460"/>
                  </a:cubicBezTo>
                  <a:lnTo>
                    <a:pt x="52" y="6506"/>
                  </a:lnTo>
                  <a:cubicBezTo>
                    <a:pt x="63" y="6780"/>
                    <a:pt x="121" y="7047"/>
                    <a:pt x="229" y="7301"/>
                  </a:cubicBezTo>
                  <a:lnTo>
                    <a:pt x="242" y="7342"/>
                  </a:lnTo>
                  <a:cubicBezTo>
                    <a:pt x="479" y="7901"/>
                    <a:pt x="920" y="8349"/>
                    <a:pt x="1479" y="8585"/>
                  </a:cubicBezTo>
                  <a:cubicBezTo>
                    <a:pt x="1691" y="8676"/>
                    <a:pt x="1912" y="8735"/>
                    <a:pt x="2142" y="8759"/>
                  </a:cubicBezTo>
                  <a:lnTo>
                    <a:pt x="3016" y="8849"/>
                  </a:lnTo>
                  <a:cubicBezTo>
                    <a:pt x="3100" y="8858"/>
                    <a:pt x="3184" y="8863"/>
                    <a:pt x="3267" y="8863"/>
                  </a:cubicBezTo>
                  <a:cubicBezTo>
                    <a:pt x="3497" y="8863"/>
                    <a:pt x="3725" y="8828"/>
                    <a:pt x="3944" y="8762"/>
                  </a:cubicBezTo>
                  <a:lnTo>
                    <a:pt x="5381" y="8318"/>
                  </a:lnTo>
                  <a:cubicBezTo>
                    <a:pt x="5680" y="8227"/>
                    <a:pt x="5954" y="8078"/>
                    <a:pt x="6194" y="7876"/>
                  </a:cubicBezTo>
                  <a:lnTo>
                    <a:pt x="7072" y="7137"/>
                  </a:lnTo>
                  <a:cubicBezTo>
                    <a:pt x="7301" y="6946"/>
                    <a:pt x="7489" y="6710"/>
                    <a:pt x="7631" y="6447"/>
                  </a:cubicBezTo>
                  <a:lnTo>
                    <a:pt x="8256" y="5259"/>
                  </a:lnTo>
                  <a:cubicBezTo>
                    <a:pt x="8391" y="4998"/>
                    <a:pt x="8479" y="4714"/>
                    <a:pt x="8509" y="4422"/>
                  </a:cubicBezTo>
                  <a:lnTo>
                    <a:pt x="8589" y="3673"/>
                  </a:lnTo>
                  <a:cubicBezTo>
                    <a:pt x="8624" y="3343"/>
                    <a:pt x="8589" y="3009"/>
                    <a:pt x="8485" y="2693"/>
                  </a:cubicBezTo>
                  <a:lnTo>
                    <a:pt x="8263" y="2030"/>
                  </a:lnTo>
                  <a:cubicBezTo>
                    <a:pt x="8114" y="1575"/>
                    <a:pt x="7825" y="1183"/>
                    <a:pt x="7440" y="898"/>
                  </a:cubicBezTo>
                  <a:lnTo>
                    <a:pt x="6920" y="513"/>
                  </a:lnTo>
                  <a:cubicBezTo>
                    <a:pt x="6562" y="249"/>
                    <a:pt x="6138" y="93"/>
                    <a:pt x="5694" y="64"/>
                  </a:cubicBezTo>
                  <a:lnTo>
                    <a:pt x="4822" y="6"/>
                  </a:lnTo>
                  <a:cubicBezTo>
                    <a:pt x="4770" y="2"/>
                    <a:pt x="4717" y="1"/>
                    <a:pt x="4664" y="1"/>
                  </a:cubicBezTo>
                  <a:close/>
                </a:path>
              </a:pathLst>
            </a:custGeom>
            <a:solidFill>
              <a:srgbClr val="FFF7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9"/>
            <p:cNvSpPr/>
            <p:nvPr/>
          </p:nvSpPr>
          <p:spPr>
            <a:xfrm>
              <a:off x="8495402" y="4479533"/>
              <a:ext cx="467844" cy="479966"/>
            </a:xfrm>
            <a:custGeom>
              <a:avLst/>
              <a:gdLst/>
              <a:ahLst/>
              <a:cxnLst/>
              <a:rect l="l" t="t" r="r" b="b"/>
              <a:pathLst>
                <a:path w="9087" h="9322" extrusionOk="0">
                  <a:moveTo>
                    <a:pt x="4900" y="457"/>
                  </a:moveTo>
                  <a:cubicBezTo>
                    <a:pt x="4948" y="457"/>
                    <a:pt x="4993" y="460"/>
                    <a:pt x="5038" y="460"/>
                  </a:cubicBezTo>
                  <a:lnTo>
                    <a:pt x="5910" y="519"/>
                  </a:lnTo>
                  <a:cubicBezTo>
                    <a:pt x="6309" y="548"/>
                    <a:pt x="6691" y="686"/>
                    <a:pt x="7014" y="926"/>
                  </a:cubicBezTo>
                  <a:lnTo>
                    <a:pt x="7535" y="1311"/>
                  </a:lnTo>
                  <a:cubicBezTo>
                    <a:pt x="7882" y="1568"/>
                    <a:pt x="8139" y="1918"/>
                    <a:pt x="8278" y="2332"/>
                  </a:cubicBezTo>
                  <a:lnTo>
                    <a:pt x="8496" y="2995"/>
                  </a:lnTo>
                  <a:cubicBezTo>
                    <a:pt x="8594" y="3280"/>
                    <a:pt x="8625" y="3578"/>
                    <a:pt x="8594" y="3877"/>
                  </a:cubicBezTo>
                  <a:lnTo>
                    <a:pt x="8514" y="4626"/>
                  </a:lnTo>
                  <a:cubicBezTo>
                    <a:pt x="8486" y="4891"/>
                    <a:pt x="8409" y="5144"/>
                    <a:pt x="8284" y="5381"/>
                  </a:cubicBezTo>
                  <a:lnTo>
                    <a:pt x="7660" y="6568"/>
                  </a:lnTo>
                  <a:cubicBezTo>
                    <a:pt x="7531" y="6807"/>
                    <a:pt x="7361" y="7019"/>
                    <a:pt x="7153" y="7193"/>
                  </a:cubicBezTo>
                  <a:lnTo>
                    <a:pt x="6278" y="7932"/>
                  </a:lnTo>
                  <a:cubicBezTo>
                    <a:pt x="6059" y="8113"/>
                    <a:pt x="5816" y="8248"/>
                    <a:pt x="5545" y="8328"/>
                  </a:cubicBezTo>
                  <a:lnTo>
                    <a:pt x="4108" y="8772"/>
                  </a:lnTo>
                  <a:cubicBezTo>
                    <a:pt x="3910" y="8833"/>
                    <a:pt x="3705" y="8865"/>
                    <a:pt x="3498" y="8865"/>
                  </a:cubicBezTo>
                  <a:cubicBezTo>
                    <a:pt x="3423" y="8865"/>
                    <a:pt x="3347" y="8860"/>
                    <a:pt x="3271" y="8852"/>
                  </a:cubicBezTo>
                  <a:lnTo>
                    <a:pt x="2392" y="8759"/>
                  </a:lnTo>
                  <a:cubicBezTo>
                    <a:pt x="2188" y="8738"/>
                    <a:pt x="1990" y="8685"/>
                    <a:pt x="1799" y="8605"/>
                  </a:cubicBezTo>
                  <a:cubicBezTo>
                    <a:pt x="1292" y="8390"/>
                    <a:pt x="897" y="7991"/>
                    <a:pt x="684" y="7485"/>
                  </a:cubicBezTo>
                  <a:lnTo>
                    <a:pt x="667" y="7443"/>
                  </a:lnTo>
                  <a:cubicBezTo>
                    <a:pt x="573" y="7214"/>
                    <a:pt x="517" y="6970"/>
                    <a:pt x="507" y="6724"/>
                  </a:cubicBezTo>
                  <a:lnTo>
                    <a:pt x="466" y="5679"/>
                  </a:lnTo>
                  <a:cubicBezTo>
                    <a:pt x="459" y="5495"/>
                    <a:pt x="476" y="5311"/>
                    <a:pt x="514" y="5134"/>
                  </a:cubicBezTo>
                  <a:lnTo>
                    <a:pt x="889" y="3471"/>
                  </a:lnTo>
                  <a:cubicBezTo>
                    <a:pt x="969" y="3120"/>
                    <a:pt x="1139" y="2790"/>
                    <a:pt x="1382" y="2527"/>
                  </a:cubicBezTo>
                  <a:lnTo>
                    <a:pt x="2073" y="1763"/>
                  </a:lnTo>
                  <a:cubicBezTo>
                    <a:pt x="2254" y="1561"/>
                    <a:pt x="2469" y="1402"/>
                    <a:pt x="2712" y="1283"/>
                  </a:cubicBezTo>
                  <a:lnTo>
                    <a:pt x="3990" y="665"/>
                  </a:lnTo>
                  <a:cubicBezTo>
                    <a:pt x="4271" y="530"/>
                    <a:pt x="4587" y="457"/>
                    <a:pt x="4900" y="457"/>
                  </a:cubicBezTo>
                  <a:close/>
                  <a:moveTo>
                    <a:pt x="4906" y="1"/>
                  </a:moveTo>
                  <a:cubicBezTo>
                    <a:pt x="4520" y="1"/>
                    <a:pt x="4139" y="88"/>
                    <a:pt x="3788" y="256"/>
                  </a:cubicBezTo>
                  <a:lnTo>
                    <a:pt x="2514" y="873"/>
                  </a:lnTo>
                  <a:cubicBezTo>
                    <a:pt x="2219" y="1016"/>
                    <a:pt x="1955" y="1210"/>
                    <a:pt x="1737" y="1453"/>
                  </a:cubicBezTo>
                  <a:lnTo>
                    <a:pt x="1042" y="2217"/>
                  </a:lnTo>
                  <a:cubicBezTo>
                    <a:pt x="747" y="2543"/>
                    <a:pt x="542" y="2943"/>
                    <a:pt x="445" y="3370"/>
                  </a:cubicBezTo>
                  <a:lnTo>
                    <a:pt x="70" y="5033"/>
                  </a:lnTo>
                  <a:cubicBezTo>
                    <a:pt x="22" y="5251"/>
                    <a:pt x="1" y="5474"/>
                    <a:pt x="11" y="5696"/>
                  </a:cubicBezTo>
                  <a:lnTo>
                    <a:pt x="53" y="6741"/>
                  </a:lnTo>
                  <a:cubicBezTo>
                    <a:pt x="67" y="7043"/>
                    <a:pt x="129" y="7339"/>
                    <a:pt x="247" y="7620"/>
                  </a:cubicBezTo>
                  <a:lnTo>
                    <a:pt x="264" y="7658"/>
                  </a:lnTo>
                  <a:cubicBezTo>
                    <a:pt x="522" y="8280"/>
                    <a:pt x="1004" y="8762"/>
                    <a:pt x="1622" y="9026"/>
                  </a:cubicBezTo>
                  <a:cubicBezTo>
                    <a:pt x="1851" y="9123"/>
                    <a:pt x="2097" y="9185"/>
                    <a:pt x="2347" y="9214"/>
                  </a:cubicBezTo>
                  <a:lnTo>
                    <a:pt x="3222" y="9307"/>
                  </a:lnTo>
                  <a:cubicBezTo>
                    <a:pt x="3313" y="9318"/>
                    <a:pt x="3403" y="9321"/>
                    <a:pt x="3496" y="9321"/>
                  </a:cubicBezTo>
                  <a:cubicBezTo>
                    <a:pt x="3746" y="9321"/>
                    <a:pt x="3996" y="9283"/>
                    <a:pt x="4243" y="9206"/>
                  </a:cubicBezTo>
                  <a:lnTo>
                    <a:pt x="5680" y="8765"/>
                  </a:lnTo>
                  <a:cubicBezTo>
                    <a:pt x="6007" y="8665"/>
                    <a:pt x="6305" y="8501"/>
                    <a:pt x="6570" y="8280"/>
                  </a:cubicBezTo>
                  <a:lnTo>
                    <a:pt x="7448" y="7543"/>
                  </a:lnTo>
                  <a:cubicBezTo>
                    <a:pt x="7701" y="7328"/>
                    <a:pt x="7906" y="7075"/>
                    <a:pt x="8063" y="6780"/>
                  </a:cubicBezTo>
                  <a:lnTo>
                    <a:pt x="8688" y="5596"/>
                  </a:lnTo>
                  <a:cubicBezTo>
                    <a:pt x="8840" y="5307"/>
                    <a:pt x="8934" y="4998"/>
                    <a:pt x="8969" y="4676"/>
                  </a:cubicBezTo>
                  <a:lnTo>
                    <a:pt x="9049" y="3926"/>
                  </a:lnTo>
                  <a:cubicBezTo>
                    <a:pt x="9087" y="3561"/>
                    <a:pt x="9045" y="3200"/>
                    <a:pt x="8930" y="2849"/>
                  </a:cubicBezTo>
                  <a:lnTo>
                    <a:pt x="8709" y="2186"/>
                  </a:lnTo>
                  <a:cubicBezTo>
                    <a:pt x="8542" y="1686"/>
                    <a:pt x="8229" y="1256"/>
                    <a:pt x="7805" y="943"/>
                  </a:cubicBezTo>
                  <a:lnTo>
                    <a:pt x="7285" y="558"/>
                  </a:lnTo>
                  <a:cubicBezTo>
                    <a:pt x="6892" y="266"/>
                    <a:pt x="6427" y="96"/>
                    <a:pt x="5941" y="64"/>
                  </a:cubicBezTo>
                  <a:lnTo>
                    <a:pt x="5070" y="6"/>
                  </a:lnTo>
                  <a:cubicBezTo>
                    <a:pt x="5015" y="2"/>
                    <a:pt x="4960" y="1"/>
                    <a:pt x="49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9"/>
            <p:cNvSpPr/>
            <p:nvPr/>
          </p:nvSpPr>
          <p:spPr>
            <a:xfrm>
              <a:off x="8705266" y="4737595"/>
              <a:ext cx="35113" cy="35269"/>
            </a:xfrm>
            <a:custGeom>
              <a:avLst/>
              <a:gdLst/>
              <a:ahLst/>
              <a:cxnLst/>
              <a:rect l="l" t="t" r="r" b="b"/>
              <a:pathLst>
                <a:path w="682" h="685" extrusionOk="0">
                  <a:moveTo>
                    <a:pt x="341" y="0"/>
                  </a:moveTo>
                  <a:cubicBezTo>
                    <a:pt x="154" y="0"/>
                    <a:pt x="0" y="153"/>
                    <a:pt x="0" y="340"/>
                  </a:cubicBezTo>
                  <a:cubicBezTo>
                    <a:pt x="0" y="528"/>
                    <a:pt x="154" y="684"/>
                    <a:pt x="341" y="684"/>
                  </a:cubicBezTo>
                  <a:cubicBezTo>
                    <a:pt x="529" y="684"/>
                    <a:pt x="681" y="528"/>
                    <a:pt x="681" y="340"/>
                  </a:cubicBezTo>
                  <a:cubicBezTo>
                    <a:pt x="681" y="153"/>
                    <a:pt x="529" y="0"/>
                    <a:pt x="341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9"/>
            <p:cNvSpPr/>
            <p:nvPr/>
          </p:nvSpPr>
          <p:spPr>
            <a:xfrm>
              <a:off x="8633801" y="4710769"/>
              <a:ext cx="35216" cy="35114"/>
            </a:xfrm>
            <a:custGeom>
              <a:avLst/>
              <a:gdLst/>
              <a:ahLst/>
              <a:cxnLst/>
              <a:rect l="l" t="t" r="r" b="b"/>
              <a:pathLst>
                <a:path w="684" h="682" extrusionOk="0">
                  <a:moveTo>
                    <a:pt x="343" y="0"/>
                  </a:moveTo>
                  <a:cubicBezTo>
                    <a:pt x="153" y="0"/>
                    <a:pt x="0" y="153"/>
                    <a:pt x="0" y="340"/>
                  </a:cubicBezTo>
                  <a:cubicBezTo>
                    <a:pt x="0" y="528"/>
                    <a:pt x="153" y="681"/>
                    <a:pt x="343" y="681"/>
                  </a:cubicBezTo>
                  <a:cubicBezTo>
                    <a:pt x="531" y="681"/>
                    <a:pt x="683" y="528"/>
                    <a:pt x="683" y="340"/>
                  </a:cubicBezTo>
                  <a:cubicBezTo>
                    <a:pt x="683" y="153"/>
                    <a:pt x="531" y="0"/>
                    <a:pt x="343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9"/>
            <p:cNvSpPr/>
            <p:nvPr/>
          </p:nvSpPr>
          <p:spPr>
            <a:xfrm>
              <a:off x="8653109" y="4649806"/>
              <a:ext cx="35061" cy="35114"/>
            </a:xfrm>
            <a:custGeom>
              <a:avLst/>
              <a:gdLst/>
              <a:ahLst/>
              <a:cxnLst/>
              <a:rect l="l" t="t" r="r" b="b"/>
              <a:pathLst>
                <a:path w="681" h="682" extrusionOk="0">
                  <a:moveTo>
                    <a:pt x="340" y="0"/>
                  </a:moveTo>
                  <a:cubicBezTo>
                    <a:pt x="153" y="0"/>
                    <a:pt x="0" y="153"/>
                    <a:pt x="0" y="340"/>
                  </a:cubicBezTo>
                  <a:cubicBezTo>
                    <a:pt x="0" y="528"/>
                    <a:pt x="153" y="681"/>
                    <a:pt x="340" y="681"/>
                  </a:cubicBezTo>
                  <a:cubicBezTo>
                    <a:pt x="528" y="681"/>
                    <a:pt x="680" y="528"/>
                    <a:pt x="680" y="340"/>
                  </a:cubicBezTo>
                  <a:cubicBezTo>
                    <a:pt x="680" y="153"/>
                    <a:pt x="528" y="0"/>
                    <a:pt x="340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9"/>
            <p:cNvSpPr/>
            <p:nvPr/>
          </p:nvSpPr>
          <p:spPr>
            <a:xfrm>
              <a:off x="8729259" y="4637655"/>
              <a:ext cx="35061" cy="35063"/>
            </a:xfrm>
            <a:custGeom>
              <a:avLst/>
              <a:gdLst/>
              <a:ahLst/>
              <a:cxnLst/>
              <a:rect l="l" t="t" r="r" b="b"/>
              <a:pathLst>
                <a:path w="681" h="681" extrusionOk="0">
                  <a:moveTo>
                    <a:pt x="340" y="1"/>
                  </a:moveTo>
                  <a:cubicBezTo>
                    <a:pt x="153" y="1"/>
                    <a:pt x="0" y="153"/>
                    <a:pt x="0" y="341"/>
                  </a:cubicBezTo>
                  <a:cubicBezTo>
                    <a:pt x="0" y="528"/>
                    <a:pt x="153" y="681"/>
                    <a:pt x="340" y="681"/>
                  </a:cubicBezTo>
                  <a:cubicBezTo>
                    <a:pt x="528" y="681"/>
                    <a:pt x="680" y="528"/>
                    <a:pt x="680" y="341"/>
                  </a:cubicBezTo>
                  <a:cubicBezTo>
                    <a:pt x="680" y="153"/>
                    <a:pt x="528" y="1"/>
                    <a:pt x="340" y="1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9"/>
            <p:cNvSpPr/>
            <p:nvPr/>
          </p:nvSpPr>
          <p:spPr>
            <a:xfrm>
              <a:off x="8764426" y="4687187"/>
              <a:ext cx="35113" cy="35063"/>
            </a:xfrm>
            <a:custGeom>
              <a:avLst/>
              <a:gdLst/>
              <a:ahLst/>
              <a:cxnLst/>
              <a:rect l="l" t="t" r="r" b="b"/>
              <a:pathLst>
                <a:path w="682" h="681" extrusionOk="0">
                  <a:moveTo>
                    <a:pt x="341" y="0"/>
                  </a:moveTo>
                  <a:cubicBezTo>
                    <a:pt x="154" y="0"/>
                    <a:pt x="1" y="153"/>
                    <a:pt x="1" y="340"/>
                  </a:cubicBezTo>
                  <a:cubicBezTo>
                    <a:pt x="1" y="528"/>
                    <a:pt x="154" y="681"/>
                    <a:pt x="341" y="681"/>
                  </a:cubicBezTo>
                  <a:cubicBezTo>
                    <a:pt x="529" y="681"/>
                    <a:pt x="681" y="528"/>
                    <a:pt x="681" y="340"/>
                  </a:cubicBezTo>
                  <a:cubicBezTo>
                    <a:pt x="681" y="153"/>
                    <a:pt x="529" y="0"/>
                    <a:pt x="341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7" name="Google Shape;457;p9"/>
          <p:cNvGrpSpPr/>
          <p:nvPr/>
        </p:nvGrpSpPr>
        <p:grpSpPr>
          <a:xfrm rot="5400000">
            <a:off x="8364100" y="3669306"/>
            <a:ext cx="648197" cy="650153"/>
            <a:chOff x="8495402" y="4478349"/>
            <a:chExt cx="570094" cy="571563"/>
          </a:xfrm>
        </p:grpSpPr>
        <p:sp>
          <p:nvSpPr>
            <p:cNvPr id="458" name="Google Shape;458;p9"/>
            <p:cNvSpPr/>
            <p:nvPr/>
          </p:nvSpPr>
          <p:spPr>
            <a:xfrm>
              <a:off x="8517748" y="4482519"/>
              <a:ext cx="522727" cy="555602"/>
            </a:xfrm>
            <a:custGeom>
              <a:avLst/>
              <a:gdLst/>
              <a:ahLst/>
              <a:cxnLst/>
              <a:rect l="l" t="t" r="r" b="b"/>
              <a:pathLst>
                <a:path w="10153" h="10791" extrusionOk="0">
                  <a:moveTo>
                    <a:pt x="5482" y="1"/>
                  </a:moveTo>
                  <a:cubicBezTo>
                    <a:pt x="5237" y="1"/>
                    <a:pt x="4974" y="49"/>
                    <a:pt x="4722" y="184"/>
                  </a:cubicBezTo>
                  <a:lnTo>
                    <a:pt x="5490" y="235"/>
                  </a:lnTo>
                  <a:cubicBezTo>
                    <a:pt x="5934" y="264"/>
                    <a:pt x="6361" y="420"/>
                    <a:pt x="6716" y="684"/>
                  </a:cubicBezTo>
                  <a:lnTo>
                    <a:pt x="7236" y="1069"/>
                  </a:lnTo>
                  <a:cubicBezTo>
                    <a:pt x="7621" y="1350"/>
                    <a:pt x="7906" y="1746"/>
                    <a:pt x="8059" y="2201"/>
                  </a:cubicBezTo>
                  <a:lnTo>
                    <a:pt x="8257" y="2798"/>
                  </a:lnTo>
                  <a:lnTo>
                    <a:pt x="8257" y="2802"/>
                  </a:lnTo>
                  <a:lnTo>
                    <a:pt x="8281" y="2864"/>
                  </a:lnTo>
                  <a:cubicBezTo>
                    <a:pt x="8385" y="3180"/>
                    <a:pt x="8420" y="3514"/>
                    <a:pt x="8385" y="3844"/>
                  </a:cubicBezTo>
                  <a:lnTo>
                    <a:pt x="8305" y="4593"/>
                  </a:lnTo>
                  <a:cubicBezTo>
                    <a:pt x="8275" y="4885"/>
                    <a:pt x="8187" y="5169"/>
                    <a:pt x="8052" y="5430"/>
                  </a:cubicBezTo>
                  <a:lnTo>
                    <a:pt x="7687" y="6118"/>
                  </a:lnTo>
                  <a:lnTo>
                    <a:pt x="7427" y="6618"/>
                  </a:lnTo>
                  <a:cubicBezTo>
                    <a:pt x="7285" y="6881"/>
                    <a:pt x="7097" y="7117"/>
                    <a:pt x="6868" y="7312"/>
                  </a:cubicBezTo>
                  <a:lnTo>
                    <a:pt x="5990" y="8047"/>
                  </a:lnTo>
                  <a:cubicBezTo>
                    <a:pt x="5750" y="8249"/>
                    <a:pt x="5476" y="8398"/>
                    <a:pt x="5177" y="8489"/>
                  </a:cubicBezTo>
                  <a:lnTo>
                    <a:pt x="3743" y="8933"/>
                  </a:lnTo>
                  <a:cubicBezTo>
                    <a:pt x="3522" y="8999"/>
                    <a:pt x="3293" y="9034"/>
                    <a:pt x="3063" y="9034"/>
                  </a:cubicBezTo>
                  <a:cubicBezTo>
                    <a:pt x="2980" y="9034"/>
                    <a:pt x="2896" y="9029"/>
                    <a:pt x="2812" y="9020"/>
                  </a:cubicBezTo>
                  <a:lnTo>
                    <a:pt x="1938" y="8930"/>
                  </a:lnTo>
                  <a:cubicBezTo>
                    <a:pt x="1708" y="8902"/>
                    <a:pt x="1487" y="8847"/>
                    <a:pt x="1275" y="8756"/>
                  </a:cubicBezTo>
                  <a:cubicBezTo>
                    <a:pt x="716" y="8520"/>
                    <a:pt x="275" y="8072"/>
                    <a:pt x="38" y="7513"/>
                  </a:cubicBezTo>
                  <a:lnTo>
                    <a:pt x="25" y="7472"/>
                  </a:lnTo>
                  <a:lnTo>
                    <a:pt x="25" y="7472"/>
                  </a:lnTo>
                  <a:cubicBezTo>
                    <a:pt x="25" y="7472"/>
                    <a:pt x="0" y="8052"/>
                    <a:pt x="719" y="8808"/>
                  </a:cubicBezTo>
                  <a:cubicBezTo>
                    <a:pt x="841" y="8933"/>
                    <a:pt x="979" y="9065"/>
                    <a:pt x="1143" y="9197"/>
                  </a:cubicBezTo>
                  <a:lnTo>
                    <a:pt x="2063" y="10006"/>
                  </a:lnTo>
                  <a:cubicBezTo>
                    <a:pt x="2417" y="10315"/>
                    <a:pt x="2841" y="10537"/>
                    <a:pt x="3296" y="10656"/>
                  </a:cubicBezTo>
                  <a:lnTo>
                    <a:pt x="3462" y="10697"/>
                  </a:lnTo>
                  <a:cubicBezTo>
                    <a:pt x="3704" y="10760"/>
                    <a:pt x="3952" y="10791"/>
                    <a:pt x="4201" y="10791"/>
                  </a:cubicBezTo>
                  <a:cubicBezTo>
                    <a:pt x="4310" y="10791"/>
                    <a:pt x="4419" y="10785"/>
                    <a:pt x="4528" y="10773"/>
                  </a:cubicBezTo>
                  <a:cubicBezTo>
                    <a:pt x="4542" y="10773"/>
                    <a:pt x="4556" y="10770"/>
                    <a:pt x="4567" y="10770"/>
                  </a:cubicBezTo>
                  <a:lnTo>
                    <a:pt x="5552" y="10648"/>
                  </a:lnTo>
                  <a:cubicBezTo>
                    <a:pt x="5806" y="10617"/>
                    <a:pt x="6056" y="10555"/>
                    <a:pt x="6291" y="10461"/>
                  </a:cubicBezTo>
                  <a:lnTo>
                    <a:pt x="6966" y="10193"/>
                  </a:lnTo>
                  <a:cubicBezTo>
                    <a:pt x="7448" y="10002"/>
                    <a:pt x="7871" y="9686"/>
                    <a:pt x="8195" y="9281"/>
                  </a:cubicBezTo>
                  <a:lnTo>
                    <a:pt x="8395" y="9027"/>
                  </a:lnTo>
                  <a:lnTo>
                    <a:pt x="8830" y="8478"/>
                  </a:lnTo>
                  <a:cubicBezTo>
                    <a:pt x="8865" y="8437"/>
                    <a:pt x="8900" y="8395"/>
                    <a:pt x="8934" y="8353"/>
                  </a:cubicBezTo>
                  <a:cubicBezTo>
                    <a:pt x="9090" y="8172"/>
                    <a:pt x="9618" y="7517"/>
                    <a:pt x="9899" y="6614"/>
                  </a:cubicBezTo>
                  <a:cubicBezTo>
                    <a:pt x="10069" y="6073"/>
                    <a:pt x="10153" y="5437"/>
                    <a:pt x="10007" y="4763"/>
                  </a:cubicBezTo>
                  <a:cubicBezTo>
                    <a:pt x="9989" y="4693"/>
                    <a:pt x="9972" y="4624"/>
                    <a:pt x="9958" y="4552"/>
                  </a:cubicBezTo>
                  <a:cubicBezTo>
                    <a:pt x="9889" y="4208"/>
                    <a:pt x="9520" y="2659"/>
                    <a:pt x="8278" y="1451"/>
                  </a:cubicBezTo>
                  <a:cubicBezTo>
                    <a:pt x="8278" y="1451"/>
                    <a:pt x="7437" y="565"/>
                    <a:pt x="6757" y="336"/>
                  </a:cubicBezTo>
                  <a:cubicBezTo>
                    <a:pt x="6660" y="305"/>
                    <a:pt x="6562" y="274"/>
                    <a:pt x="6472" y="232"/>
                  </a:cubicBezTo>
                  <a:cubicBezTo>
                    <a:pt x="6283" y="144"/>
                    <a:pt x="5907" y="1"/>
                    <a:pt x="5482" y="1"/>
                  </a:cubicBezTo>
                  <a:close/>
                </a:path>
              </a:pathLst>
            </a:custGeom>
            <a:solidFill>
              <a:srgbClr val="FCEC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9"/>
            <p:cNvSpPr/>
            <p:nvPr/>
          </p:nvSpPr>
          <p:spPr>
            <a:xfrm>
              <a:off x="8554767" y="4930832"/>
              <a:ext cx="196158" cy="107300"/>
            </a:xfrm>
            <a:custGeom>
              <a:avLst/>
              <a:gdLst/>
              <a:ahLst/>
              <a:cxnLst/>
              <a:rect l="l" t="t" r="r" b="b"/>
              <a:pathLst>
                <a:path w="3810" h="2084" extrusionOk="0">
                  <a:moveTo>
                    <a:pt x="49" y="0"/>
                  </a:moveTo>
                  <a:cubicBezTo>
                    <a:pt x="28" y="32"/>
                    <a:pt x="10" y="66"/>
                    <a:pt x="0" y="101"/>
                  </a:cubicBezTo>
                  <a:cubicBezTo>
                    <a:pt x="122" y="226"/>
                    <a:pt x="260" y="358"/>
                    <a:pt x="424" y="490"/>
                  </a:cubicBezTo>
                  <a:lnTo>
                    <a:pt x="1344" y="1299"/>
                  </a:lnTo>
                  <a:cubicBezTo>
                    <a:pt x="1698" y="1608"/>
                    <a:pt x="2122" y="1830"/>
                    <a:pt x="2577" y="1949"/>
                  </a:cubicBezTo>
                  <a:lnTo>
                    <a:pt x="2743" y="1990"/>
                  </a:lnTo>
                  <a:cubicBezTo>
                    <a:pt x="2985" y="2053"/>
                    <a:pt x="3233" y="2084"/>
                    <a:pt x="3482" y="2084"/>
                  </a:cubicBezTo>
                  <a:cubicBezTo>
                    <a:pt x="3591" y="2084"/>
                    <a:pt x="3700" y="2078"/>
                    <a:pt x="3809" y="2066"/>
                  </a:cubicBezTo>
                  <a:cubicBezTo>
                    <a:pt x="3788" y="1997"/>
                    <a:pt x="3764" y="1928"/>
                    <a:pt x="3723" y="1869"/>
                  </a:cubicBezTo>
                  <a:cubicBezTo>
                    <a:pt x="3653" y="1761"/>
                    <a:pt x="3545" y="1684"/>
                    <a:pt x="3441" y="1611"/>
                  </a:cubicBezTo>
                  <a:cubicBezTo>
                    <a:pt x="3045" y="1344"/>
                    <a:pt x="2611" y="1136"/>
                    <a:pt x="2153" y="1000"/>
                  </a:cubicBezTo>
                  <a:cubicBezTo>
                    <a:pt x="2018" y="959"/>
                    <a:pt x="1878" y="924"/>
                    <a:pt x="1747" y="875"/>
                  </a:cubicBezTo>
                  <a:cubicBezTo>
                    <a:pt x="1531" y="792"/>
                    <a:pt x="1337" y="670"/>
                    <a:pt x="1122" y="584"/>
                  </a:cubicBezTo>
                  <a:cubicBezTo>
                    <a:pt x="973" y="525"/>
                    <a:pt x="813" y="483"/>
                    <a:pt x="677" y="393"/>
                  </a:cubicBezTo>
                  <a:cubicBezTo>
                    <a:pt x="614" y="351"/>
                    <a:pt x="528" y="316"/>
                    <a:pt x="473" y="271"/>
                  </a:cubicBezTo>
                  <a:cubicBezTo>
                    <a:pt x="385" y="205"/>
                    <a:pt x="330" y="140"/>
                    <a:pt x="236" y="90"/>
                  </a:cubicBezTo>
                  <a:lnTo>
                    <a:pt x="49" y="0"/>
                  </a:ln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9"/>
            <p:cNvSpPr/>
            <p:nvPr/>
          </p:nvSpPr>
          <p:spPr>
            <a:xfrm>
              <a:off x="8913534" y="4625607"/>
              <a:ext cx="113936" cy="321694"/>
            </a:xfrm>
            <a:custGeom>
              <a:avLst/>
              <a:gdLst/>
              <a:ahLst/>
              <a:cxnLst/>
              <a:rect l="l" t="t" r="r" b="b"/>
              <a:pathLst>
                <a:path w="2213" h="6248" extrusionOk="0">
                  <a:moveTo>
                    <a:pt x="649" y="1"/>
                  </a:moveTo>
                  <a:cubicBezTo>
                    <a:pt x="624" y="1"/>
                    <a:pt x="599" y="5"/>
                    <a:pt x="573" y="15"/>
                  </a:cubicBezTo>
                  <a:cubicBezTo>
                    <a:pt x="573" y="15"/>
                    <a:pt x="573" y="19"/>
                    <a:pt x="570" y="19"/>
                  </a:cubicBezTo>
                  <a:lnTo>
                    <a:pt x="570" y="23"/>
                  </a:lnTo>
                  <a:lnTo>
                    <a:pt x="594" y="85"/>
                  </a:lnTo>
                  <a:cubicBezTo>
                    <a:pt x="698" y="401"/>
                    <a:pt x="733" y="735"/>
                    <a:pt x="698" y="1065"/>
                  </a:cubicBezTo>
                  <a:lnTo>
                    <a:pt x="618" y="1814"/>
                  </a:lnTo>
                  <a:cubicBezTo>
                    <a:pt x="588" y="2106"/>
                    <a:pt x="500" y="2390"/>
                    <a:pt x="365" y="2651"/>
                  </a:cubicBezTo>
                  <a:lnTo>
                    <a:pt x="0" y="3339"/>
                  </a:lnTo>
                  <a:cubicBezTo>
                    <a:pt x="18" y="3377"/>
                    <a:pt x="35" y="3422"/>
                    <a:pt x="49" y="3481"/>
                  </a:cubicBezTo>
                  <a:cubicBezTo>
                    <a:pt x="174" y="3964"/>
                    <a:pt x="288" y="4661"/>
                    <a:pt x="421" y="5140"/>
                  </a:cubicBezTo>
                  <a:cubicBezTo>
                    <a:pt x="476" y="5342"/>
                    <a:pt x="532" y="5543"/>
                    <a:pt x="588" y="5744"/>
                  </a:cubicBezTo>
                  <a:cubicBezTo>
                    <a:pt x="633" y="5911"/>
                    <a:pt x="678" y="6078"/>
                    <a:pt x="708" y="6248"/>
                  </a:cubicBezTo>
                  <a:lnTo>
                    <a:pt x="1143" y="5699"/>
                  </a:lnTo>
                  <a:cubicBezTo>
                    <a:pt x="1178" y="5658"/>
                    <a:pt x="1213" y="5616"/>
                    <a:pt x="1247" y="5574"/>
                  </a:cubicBezTo>
                  <a:cubicBezTo>
                    <a:pt x="1403" y="5393"/>
                    <a:pt x="1931" y="4738"/>
                    <a:pt x="2212" y="3835"/>
                  </a:cubicBezTo>
                  <a:cubicBezTo>
                    <a:pt x="1997" y="3547"/>
                    <a:pt x="1747" y="3269"/>
                    <a:pt x="1618" y="2932"/>
                  </a:cubicBezTo>
                  <a:cubicBezTo>
                    <a:pt x="1518" y="2679"/>
                    <a:pt x="1528" y="2373"/>
                    <a:pt x="1497" y="2102"/>
                  </a:cubicBezTo>
                  <a:cubicBezTo>
                    <a:pt x="1458" y="1821"/>
                    <a:pt x="1424" y="1540"/>
                    <a:pt x="1389" y="1259"/>
                  </a:cubicBezTo>
                  <a:cubicBezTo>
                    <a:pt x="1372" y="1113"/>
                    <a:pt x="1351" y="964"/>
                    <a:pt x="1306" y="821"/>
                  </a:cubicBezTo>
                  <a:cubicBezTo>
                    <a:pt x="1240" y="620"/>
                    <a:pt x="1118" y="443"/>
                    <a:pt x="1000" y="269"/>
                  </a:cubicBezTo>
                  <a:cubicBezTo>
                    <a:pt x="915" y="142"/>
                    <a:pt x="787" y="1"/>
                    <a:pt x="649" y="1"/>
                  </a:cubicBez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9"/>
            <p:cNvSpPr/>
            <p:nvPr/>
          </p:nvSpPr>
          <p:spPr>
            <a:xfrm>
              <a:off x="8505957" y="4478349"/>
              <a:ext cx="559539" cy="571563"/>
            </a:xfrm>
            <a:custGeom>
              <a:avLst/>
              <a:gdLst/>
              <a:ahLst/>
              <a:cxnLst/>
              <a:rect l="l" t="t" r="r" b="b"/>
              <a:pathLst>
                <a:path w="10868" h="11101" extrusionOk="0">
                  <a:moveTo>
                    <a:pt x="8104" y="1584"/>
                  </a:moveTo>
                  <a:lnTo>
                    <a:pt x="8104" y="1584"/>
                  </a:lnTo>
                  <a:cubicBezTo>
                    <a:pt x="8249" y="1716"/>
                    <a:pt x="8344" y="1813"/>
                    <a:pt x="8347" y="1816"/>
                  </a:cubicBezTo>
                  <a:cubicBezTo>
                    <a:pt x="9555" y="2976"/>
                    <a:pt x="9906" y="4473"/>
                    <a:pt x="9962" y="4761"/>
                  </a:cubicBezTo>
                  <a:cubicBezTo>
                    <a:pt x="9972" y="4799"/>
                    <a:pt x="9978" y="4837"/>
                    <a:pt x="9989" y="4879"/>
                  </a:cubicBezTo>
                  <a:cubicBezTo>
                    <a:pt x="9996" y="4910"/>
                    <a:pt x="10003" y="4941"/>
                    <a:pt x="10010" y="4976"/>
                  </a:cubicBezTo>
                  <a:cubicBezTo>
                    <a:pt x="10374" y="6636"/>
                    <a:pt x="9225" y="8056"/>
                    <a:pt x="8993" y="8323"/>
                  </a:cubicBezTo>
                  <a:cubicBezTo>
                    <a:pt x="8951" y="8365"/>
                    <a:pt x="8916" y="8410"/>
                    <a:pt x="8882" y="8452"/>
                  </a:cubicBezTo>
                  <a:lnTo>
                    <a:pt x="8243" y="9243"/>
                  </a:lnTo>
                  <a:cubicBezTo>
                    <a:pt x="7948" y="9612"/>
                    <a:pt x="7555" y="9899"/>
                    <a:pt x="7108" y="10077"/>
                  </a:cubicBezTo>
                  <a:lnTo>
                    <a:pt x="6437" y="10341"/>
                  </a:lnTo>
                  <a:cubicBezTo>
                    <a:pt x="6222" y="10424"/>
                    <a:pt x="5990" y="10482"/>
                    <a:pt x="5754" y="10511"/>
                  </a:cubicBezTo>
                  <a:lnTo>
                    <a:pt x="4767" y="10628"/>
                  </a:lnTo>
                  <a:cubicBezTo>
                    <a:pt x="4654" y="10642"/>
                    <a:pt x="4540" y="10649"/>
                    <a:pt x="4426" y="10649"/>
                  </a:cubicBezTo>
                  <a:cubicBezTo>
                    <a:pt x="4199" y="10649"/>
                    <a:pt x="3971" y="10621"/>
                    <a:pt x="3746" y="10566"/>
                  </a:cubicBezTo>
                  <a:lnTo>
                    <a:pt x="3583" y="10521"/>
                  </a:lnTo>
                  <a:cubicBezTo>
                    <a:pt x="3163" y="10417"/>
                    <a:pt x="2767" y="10212"/>
                    <a:pt x="2445" y="9931"/>
                  </a:cubicBezTo>
                  <a:lnTo>
                    <a:pt x="1514" y="9128"/>
                  </a:lnTo>
                  <a:cubicBezTo>
                    <a:pt x="1504" y="9118"/>
                    <a:pt x="1493" y="9112"/>
                    <a:pt x="1483" y="9104"/>
                  </a:cubicBezTo>
                  <a:lnTo>
                    <a:pt x="1483" y="9104"/>
                  </a:lnTo>
                  <a:cubicBezTo>
                    <a:pt x="1695" y="9184"/>
                    <a:pt x="1913" y="9237"/>
                    <a:pt x="2142" y="9261"/>
                  </a:cubicBezTo>
                  <a:lnTo>
                    <a:pt x="3017" y="9351"/>
                  </a:lnTo>
                  <a:cubicBezTo>
                    <a:pt x="3112" y="9361"/>
                    <a:pt x="3206" y="9367"/>
                    <a:pt x="3301" y="9367"/>
                  </a:cubicBezTo>
                  <a:cubicBezTo>
                    <a:pt x="3549" y="9367"/>
                    <a:pt x="3796" y="9330"/>
                    <a:pt x="4038" y="9258"/>
                  </a:cubicBezTo>
                  <a:lnTo>
                    <a:pt x="5475" y="8820"/>
                  </a:lnTo>
                  <a:cubicBezTo>
                    <a:pt x="5802" y="8719"/>
                    <a:pt x="6104" y="8556"/>
                    <a:pt x="6365" y="8341"/>
                  </a:cubicBezTo>
                  <a:lnTo>
                    <a:pt x="7243" y="7612"/>
                  </a:lnTo>
                  <a:cubicBezTo>
                    <a:pt x="7496" y="7399"/>
                    <a:pt x="7701" y="7149"/>
                    <a:pt x="7858" y="6858"/>
                  </a:cubicBezTo>
                  <a:lnTo>
                    <a:pt x="8483" y="5688"/>
                  </a:lnTo>
                  <a:cubicBezTo>
                    <a:pt x="8635" y="5404"/>
                    <a:pt x="8729" y="5098"/>
                    <a:pt x="8764" y="4782"/>
                  </a:cubicBezTo>
                  <a:lnTo>
                    <a:pt x="8844" y="4042"/>
                  </a:lnTo>
                  <a:cubicBezTo>
                    <a:pt x="8882" y="3681"/>
                    <a:pt x="8844" y="3324"/>
                    <a:pt x="8725" y="2980"/>
                  </a:cubicBezTo>
                  <a:lnTo>
                    <a:pt x="8504" y="2324"/>
                  </a:lnTo>
                  <a:cubicBezTo>
                    <a:pt x="8413" y="2056"/>
                    <a:pt x="8278" y="1806"/>
                    <a:pt x="8104" y="1584"/>
                  </a:cubicBezTo>
                  <a:close/>
                  <a:moveTo>
                    <a:pt x="5705" y="0"/>
                  </a:moveTo>
                  <a:cubicBezTo>
                    <a:pt x="5428" y="0"/>
                    <a:pt x="5131" y="54"/>
                    <a:pt x="4844" y="206"/>
                  </a:cubicBezTo>
                  <a:cubicBezTo>
                    <a:pt x="4754" y="254"/>
                    <a:pt x="4708" y="355"/>
                    <a:pt x="4729" y="452"/>
                  </a:cubicBezTo>
                  <a:cubicBezTo>
                    <a:pt x="4750" y="550"/>
                    <a:pt x="4837" y="622"/>
                    <a:pt x="4937" y="629"/>
                  </a:cubicBezTo>
                  <a:lnTo>
                    <a:pt x="5705" y="681"/>
                  </a:lnTo>
                  <a:cubicBezTo>
                    <a:pt x="6104" y="706"/>
                    <a:pt x="6490" y="845"/>
                    <a:pt x="6809" y="1081"/>
                  </a:cubicBezTo>
                  <a:lnTo>
                    <a:pt x="7330" y="1459"/>
                  </a:lnTo>
                  <a:cubicBezTo>
                    <a:pt x="7677" y="1712"/>
                    <a:pt x="7934" y="2060"/>
                    <a:pt x="8069" y="2466"/>
                  </a:cubicBezTo>
                  <a:lnTo>
                    <a:pt x="8291" y="3122"/>
                  </a:lnTo>
                  <a:cubicBezTo>
                    <a:pt x="8389" y="3407"/>
                    <a:pt x="8420" y="3699"/>
                    <a:pt x="8389" y="3994"/>
                  </a:cubicBezTo>
                  <a:lnTo>
                    <a:pt x="8309" y="4733"/>
                  </a:lnTo>
                  <a:cubicBezTo>
                    <a:pt x="8281" y="4994"/>
                    <a:pt x="8204" y="5244"/>
                    <a:pt x="8079" y="5479"/>
                  </a:cubicBezTo>
                  <a:lnTo>
                    <a:pt x="7455" y="6649"/>
                  </a:lnTo>
                  <a:cubicBezTo>
                    <a:pt x="7326" y="6886"/>
                    <a:pt x="7156" y="7094"/>
                    <a:pt x="6948" y="7268"/>
                  </a:cubicBezTo>
                  <a:lnTo>
                    <a:pt x="6073" y="7993"/>
                  </a:lnTo>
                  <a:cubicBezTo>
                    <a:pt x="5858" y="8174"/>
                    <a:pt x="5611" y="8306"/>
                    <a:pt x="5340" y="8386"/>
                  </a:cubicBezTo>
                  <a:lnTo>
                    <a:pt x="3903" y="8823"/>
                  </a:lnTo>
                  <a:cubicBezTo>
                    <a:pt x="3704" y="8885"/>
                    <a:pt x="3498" y="8916"/>
                    <a:pt x="3291" y="8916"/>
                  </a:cubicBezTo>
                  <a:cubicBezTo>
                    <a:pt x="3216" y="8916"/>
                    <a:pt x="3141" y="8912"/>
                    <a:pt x="3066" y="8903"/>
                  </a:cubicBezTo>
                  <a:lnTo>
                    <a:pt x="2192" y="8813"/>
                  </a:lnTo>
                  <a:cubicBezTo>
                    <a:pt x="1983" y="8792"/>
                    <a:pt x="1782" y="8740"/>
                    <a:pt x="1594" y="8660"/>
                  </a:cubicBezTo>
                  <a:cubicBezTo>
                    <a:pt x="1087" y="8448"/>
                    <a:pt x="692" y="8056"/>
                    <a:pt x="479" y="7553"/>
                  </a:cubicBezTo>
                  <a:lnTo>
                    <a:pt x="462" y="7511"/>
                  </a:lnTo>
                  <a:cubicBezTo>
                    <a:pt x="427" y="7427"/>
                    <a:pt x="345" y="7374"/>
                    <a:pt x="256" y="7374"/>
                  </a:cubicBezTo>
                  <a:cubicBezTo>
                    <a:pt x="242" y="7374"/>
                    <a:pt x="227" y="7376"/>
                    <a:pt x="212" y="7378"/>
                  </a:cubicBezTo>
                  <a:cubicBezTo>
                    <a:pt x="104" y="7396"/>
                    <a:pt x="28" y="7487"/>
                    <a:pt x="25" y="7591"/>
                  </a:cubicBezTo>
                  <a:cubicBezTo>
                    <a:pt x="21" y="7625"/>
                    <a:pt x="0" y="8493"/>
                    <a:pt x="1222" y="9472"/>
                  </a:cubicBezTo>
                  <a:lnTo>
                    <a:pt x="2142" y="10267"/>
                  </a:lnTo>
                  <a:cubicBezTo>
                    <a:pt x="2521" y="10597"/>
                    <a:pt x="2979" y="10833"/>
                    <a:pt x="3469" y="10958"/>
                  </a:cubicBezTo>
                  <a:lnTo>
                    <a:pt x="3632" y="11000"/>
                  </a:lnTo>
                  <a:cubicBezTo>
                    <a:pt x="3900" y="11066"/>
                    <a:pt x="4163" y="11101"/>
                    <a:pt x="4434" y="11101"/>
                  </a:cubicBezTo>
                  <a:cubicBezTo>
                    <a:pt x="4562" y="11101"/>
                    <a:pt x="4695" y="11094"/>
                    <a:pt x="4823" y="11077"/>
                  </a:cubicBezTo>
                  <a:lnTo>
                    <a:pt x="5809" y="10958"/>
                  </a:lnTo>
                  <a:cubicBezTo>
                    <a:pt x="6087" y="10924"/>
                    <a:pt x="6354" y="10857"/>
                    <a:pt x="6608" y="10757"/>
                  </a:cubicBezTo>
                  <a:lnTo>
                    <a:pt x="7278" y="10497"/>
                  </a:lnTo>
                  <a:cubicBezTo>
                    <a:pt x="7799" y="10288"/>
                    <a:pt x="8257" y="9955"/>
                    <a:pt x="8604" y="9524"/>
                  </a:cubicBezTo>
                  <a:lnTo>
                    <a:pt x="9239" y="8733"/>
                  </a:lnTo>
                  <a:cubicBezTo>
                    <a:pt x="9270" y="8695"/>
                    <a:pt x="9302" y="8657"/>
                    <a:pt x="9337" y="8618"/>
                  </a:cubicBezTo>
                  <a:cubicBezTo>
                    <a:pt x="9594" y="8320"/>
                    <a:pt x="10868" y="6747"/>
                    <a:pt x="10458" y="4883"/>
                  </a:cubicBezTo>
                  <a:cubicBezTo>
                    <a:pt x="10451" y="4844"/>
                    <a:pt x="10441" y="4809"/>
                    <a:pt x="10433" y="4774"/>
                  </a:cubicBezTo>
                  <a:cubicBezTo>
                    <a:pt x="10427" y="4740"/>
                    <a:pt x="10416" y="4705"/>
                    <a:pt x="10409" y="4670"/>
                  </a:cubicBezTo>
                  <a:cubicBezTo>
                    <a:pt x="10347" y="4362"/>
                    <a:pt x="9968" y="2747"/>
                    <a:pt x="8674" y="1501"/>
                  </a:cubicBezTo>
                  <a:cubicBezTo>
                    <a:pt x="8635" y="1462"/>
                    <a:pt x="7788" y="584"/>
                    <a:pt x="7059" y="345"/>
                  </a:cubicBezTo>
                  <a:lnTo>
                    <a:pt x="7038" y="337"/>
                  </a:lnTo>
                  <a:cubicBezTo>
                    <a:pt x="6951" y="310"/>
                    <a:pt x="6871" y="282"/>
                    <a:pt x="6795" y="251"/>
                  </a:cubicBezTo>
                  <a:cubicBezTo>
                    <a:pt x="6589" y="157"/>
                    <a:pt x="6177" y="0"/>
                    <a:pt x="570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9"/>
            <p:cNvSpPr/>
            <p:nvPr/>
          </p:nvSpPr>
          <p:spPr>
            <a:xfrm>
              <a:off x="8918889" y="4846648"/>
              <a:ext cx="26000" cy="54783"/>
            </a:xfrm>
            <a:custGeom>
              <a:avLst/>
              <a:gdLst/>
              <a:ahLst/>
              <a:cxnLst/>
              <a:rect l="l" t="t" r="r" b="b"/>
              <a:pathLst>
                <a:path w="505" h="1064" extrusionOk="0">
                  <a:moveTo>
                    <a:pt x="160" y="0"/>
                  </a:moveTo>
                  <a:cubicBezTo>
                    <a:pt x="118" y="0"/>
                    <a:pt x="77" y="26"/>
                    <a:pt x="59" y="73"/>
                  </a:cubicBezTo>
                  <a:cubicBezTo>
                    <a:pt x="35" y="139"/>
                    <a:pt x="21" y="209"/>
                    <a:pt x="14" y="271"/>
                  </a:cubicBezTo>
                  <a:cubicBezTo>
                    <a:pt x="0" y="379"/>
                    <a:pt x="8" y="480"/>
                    <a:pt x="29" y="580"/>
                  </a:cubicBezTo>
                  <a:cubicBezTo>
                    <a:pt x="49" y="677"/>
                    <a:pt x="88" y="775"/>
                    <a:pt x="139" y="865"/>
                  </a:cubicBezTo>
                  <a:cubicBezTo>
                    <a:pt x="174" y="924"/>
                    <a:pt x="216" y="980"/>
                    <a:pt x="268" y="1031"/>
                  </a:cubicBezTo>
                  <a:cubicBezTo>
                    <a:pt x="289" y="1053"/>
                    <a:pt x="317" y="1063"/>
                    <a:pt x="344" y="1063"/>
                  </a:cubicBezTo>
                  <a:cubicBezTo>
                    <a:pt x="386" y="1063"/>
                    <a:pt x="428" y="1038"/>
                    <a:pt x="445" y="993"/>
                  </a:cubicBezTo>
                  <a:cubicBezTo>
                    <a:pt x="469" y="924"/>
                    <a:pt x="484" y="855"/>
                    <a:pt x="490" y="792"/>
                  </a:cubicBezTo>
                  <a:cubicBezTo>
                    <a:pt x="504" y="684"/>
                    <a:pt x="497" y="584"/>
                    <a:pt x="476" y="483"/>
                  </a:cubicBezTo>
                  <a:cubicBezTo>
                    <a:pt x="452" y="385"/>
                    <a:pt x="417" y="288"/>
                    <a:pt x="362" y="198"/>
                  </a:cubicBezTo>
                  <a:cubicBezTo>
                    <a:pt x="327" y="142"/>
                    <a:pt x="289" y="87"/>
                    <a:pt x="237" y="35"/>
                  </a:cubicBezTo>
                  <a:cubicBezTo>
                    <a:pt x="215" y="11"/>
                    <a:pt x="187" y="0"/>
                    <a:pt x="16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9"/>
            <p:cNvSpPr/>
            <p:nvPr/>
          </p:nvSpPr>
          <p:spPr>
            <a:xfrm>
              <a:off x="8658773" y="4974958"/>
              <a:ext cx="56170" cy="31304"/>
            </a:xfrm>
            <a:custGeom>
              <a:avLst/>
              <a:gdLst/>
              <a:ahLst/>
              <a:cxnLst/>
              <a:rect l="l" t="t" r="r" b="b"/>
              <a:pathLst>
                <a:path w="1091" h="608" extrusionOk="0">
                  <a:moveTo>
                    <a:pt x="210" y="1"/>
                  </a:moveTo>
                  <a:cubicBezTo>
                    <a:pt x="186" y="1"/>
                    <a:pt x="161" y="2"/>
                    <a:pt x="136" y="4"/>
                  </a:cubicBezTo>
                  <a:cubicBezTo>
                    <a:pt x="46" y="12"/>
                    <a:pt x="1" y="112"/>
                    <a:pt x="49" y="185"/>
                  </a:cubicBezTo>
                  <a:cubicBezTo>
                    <a:pt x="91" y="241"/>
                    <a:pt x="136" y="289"/>
                    <a:pt x="182" y="331"/>
                  </a:cubicBezTo>
                  <a:cubicBezTo>
                    <a:pt x="261" y="407"/>
                    <a:pt x="352" y="467"/>
                    <a:pt x="448" y="512"/>
                  </a:cubicBezTo>
                  <a:cubicBezTo>
                    <a:pt x="546" y="557"/>
                    <a:pt x="647" y="584"/>
                    <a:pt x="758" y="602"/>
                  </a:cubicBezTo>
                  <a:cubicBezTo>
                    <a:pt x="794" y="606"/>
                    <a:pt x="832" y="607"/>
                    <a:pt x="871" y="607"/>
                  </a:cubicBezTo>
                  <a:cubicBezTo>
                    <a:pt x="899" y="607"/>
                    <a:pt x="927" y="606"/>
                    <a:pt x="956" y="605"/>
                  </a:cubicBezTo>
                  <a:cubicBezTo>
                    <a:pt x="1043" y="595"/>
                    <a:pt x="1091" y="494"/>
                    <a:pt x="1039" y="421"/>
                  </a:cubicBezTo>
                  <a:cubicBezTo>
                    <a:pt x="1001" y="366"/>
                    <a:pt x="956" y="317"/>
                    <a:pt x="911" y="275"/>
                  </a:cubicBezTo>
                  <a:cubicBezTo>
                    <a:pt x="828" y="199"/>
                    <a:pt x="737" y="140"/>
                    <a:pt x="640" y="95"/>
                  </a:cubicBezTo>
                  <a:cubicBezTo>
                    <a:pt x="543" y="53"/>
                    <a:pt x="442" y="22"/>
                    <a:pt x="331" y="8"/>
                  </a:cubicBezTo>
                  <a:cubicBezTo>
                    <a:pt x="292" y="4"/>
                    <a:pt x="251" y="1"/>
                    <a:pt x="21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9"/>
            <p:cNvSpPr/>
            <p:nvPr/>
          </p:nvSpPr>
          <p:spPr>
            <a:xfrm>
              <a:off x="8978255" y="4683274"/>
              <a:ext cx="25640" cy="91957"/>
            </a:xfrm>
            <a:custGeom>
              <a:avLst/>
              <a:gdLst/>
              <a:ahLst/>
              <a:cxnLst/>
              <a:rect l="l" t="t" r="r" b="b"/>
              <a:pathLst>
                <a:path w="498" h="1786" extrusionOk="0">
                  <a:moveTo>
                    <a:pt x="96" y="1"/>
                  </a:moveTo>
                  <a:cubicBezTo>
                    <a:pt x="80" y="1"/>
                    <a:pt x="64" y="7"/>
                    <a:pt x="52" y="17"/>
                  </a:cubicBezTo>
                  <a:cubicBezTo>
                    <a:pt x="46" y="20"/>
                    <a:pt x="39" y="28"/>
                    <a:pt x="35" y="35"/>
                  </a:cubicBezTo>
                  <a:cubicBezTo>
                    <a:pt x="28" y="49"/>
                    <a:pt x="28" y="62"/>
                    <a:pt x="25" y="76"/>
                  </a:cubicBezTo>
                  <a:cubicBezTo>
                    <a:pt x="21" y="90"/>
                    <a:pt x="21" y="107"/>
                    <a:pt x="18" y="121"/>
                  </a:cubicBezTo>
                  <a:cubicBezTo>
                    <a:pt x="14" y="153"/>
                    <a:pt x="11" y="184"/>
                    <a:pt x="7" y="215"/>
                  </a:cubicBezTo>
                  <a:cubicBezTo>
                    <a:pt x="1" y="278"/>
                    <a:pt x="1" y="340"/>
                    <a:pt x="1" y="403"/>
                  </a:cubicBezTo>
                  <a:lnTo>
                    <a:pt x="1" y="458"/>
                  </a:lnTo>
                  <a:cubicBezTo>
                    <a:pt x="4" y="544"/>
                    <a:pt x="11" y="628"/>
                    <a:pt x="21" y="715"/>
                  </a:cubicBezTo>
                  <a:cubicBezTo>
                    <a:pt x="31" y="788"/>
                    <a:pt x="39" y="854"/>
                    <a:pt x="39" y="927"/>
                  </a:cubicBezTo>
                  <a:cubicBezTo>
                    <a:pt x="42" y="961"/>
                    <a:pt x="46" y="996"/>
                    <a:pt x="46" y="1031"/>
                  </a:cubicBezTo>
                  <a:lnTo>
                    <a:pt x="46" y="1083"/>
                  </a:lnTo>
                  <a:lnTo>
                    <a:pt x="46" y="1111"/>
                  </a:lnTo>
                  <a:lnTo>
                    <a:pt x="46" y="1149"/>
                  </a:lnTo>
                  <a:cubicBezTo>
                    <a:pt x="46" y="1246"/>
                    <a:pt x="60" y="1340"/>
                    <a:pt x="87" y="1434"/>
                  </a:cubicBezTo>
                  <a:cubicBezTo>
                    <a:pt x="108" y="1499"/>
                    <a:pt x="132" y="1562"/>
                    <a:pt x="167" y="1624"/>
                  </a:cubicBezTo>
                  <a:cubicBezTo>
                    <a:pt x="181" y="1653"/>
                    <a:pt x="198" y="1684"/>
                    <a:pt x="219" y="1711"/>
                  </a:cubicBezTo>
                  <a:cubicBezTo>
                    <a:pt x="233" y="1736"/>
                    <a:pt x="251" y="1764"/>
                    <a:pt x="278" y="1778"/>
                  </a:cubicBezTo>
                  <a:cubicBezTo>
                    <a:pt x="288" y="1783"/>
                    <a:pt x="302" y="1785"/>
                    <a:pt x="315" y="1785"/>
                  </a:cubicBezTo>
                  <a:cubicBezTo>
                    <a:pt x="329" y="1785"/>
                    <a:pt x="343" y="1783"/>
                    <a:pt x="355" y="1778"/>
                  </a:cubicBezTo>
                  <a:cubicBezTo>
                    <a:pt x="382" y="1767"/>
                    <a:pt x="406" y="1746"/>
                    <a:pt x="410" y="1715"/>
                  </a:cubicBezTo>
                  <a:cubicBezTo>
                    <a:pt x="424" y="1607"/>
                    <a:pt x="431" y="1503"/>
                    <a:pt x="445" y="1395"/>
                  </a:cubicBezTo>
                  <a:cubicBezTo>
                    <a:pt x="451" y="1323"/>
                    <a:pt x="462" y="1249"/>
                    <a:pt x="476" y="1180"/>
                  </a:cubicBezTo>
                  <a:lnTo>
                    <a:pt x="483" y="1153"/>
                  </a:lnTo>
                  <a:lnTo>
                    <a:pt x="486" y="1118"/>
                  </a:lnTo>
                  <a:lnTo>
                    <a:pt x="497" y="1044"/>
                  </a:lnTo>
                  <a:lnTo>
                    <a:pt x="497" y="899"/>
                  </a:lnTo>
                  <a:cubicBezTo>
                    <a:pt x="490" y="802"/>
                    <a:pt x="472" y="704"/>
                    <a:pt x="441" y="614"/>
                  </a:cubicBezTo>
                  <a:cubicBezTo>
                    <a:pt x="417" y="534"/>
                    <a:pt x="386" y="455"/>
                    <a:pt x="347" y="378"/>
                  </a:cubicBezTo>
                  <a:cubicBezTo>
                    <a:pt x="344" y="371"/>
                    <a:pt x="344" y="365"/>
                    <a:pt x="341" y="357"/>
                  </a:cubicBezTo>
                  <a:cubicBezTo>
                    <a:pt x="281" y="240"/>
                    <a:pt x="219" y="128"/>
                    <a:pt x="139" y="24"/>
                  </a:cubicBezTo>
                  <a:lnTo>
                    <a:pt x="129" y="14"/>
                  </a:lnTo>
                  <a:cubicBezTo>
                    <a:pt x="120" y="5"/>
                    <a:pt x="108" y="1"/>
                    <a:pt x="9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9"/>
            <p:cNvSpPr/>
            <p:nvPr/>
          </p:nvSpPr>
          <p:spPr>
            <a:xfrm>
              <a:off x="8507244" y="4491324"/>
              <a:ext cx="444058" cy="456334"/>
            </a:xfrm>
            <a:custGeom>
              <a:avLst/>
              <a:gdLst/>
              <a:ahLst/>
              <a:cxnLst/>
              <a:rect l="l" t="t" r="r" b="b"/>
              <a:pathLst>
                <a:path w="8625" h="8863" extrusionOk="0">
                  <a:moveTo>
                    <a:pt x="4664" y="1"/>
                  </a:moveTo>
                  <a:cubicBezTo>
                    <a:pt x="4318" y="1"/>
                    <a:pt x="3973" y="81"/>
                    <a:pt x="3659" y="231"/>
                  </a:cubicBezTo>
                  <a:lnTo>
                    <a:pt x="2382" y="849"/>
                  </a:lnTo>
                  <a:cubicBezTo>
                    <a:pt x="2114" y="978"/>
                    <a:pt x="1875" y="1159"/>
                    <a:pt x="1673" y="1381"/>
                  </a:cubicBezTo>
                  <a:lnTo>
                    <a:pt x="982" y="2141"/>
                  </a:lnTo>
                  <a:cubicBezTo>
                    <a:pt x="715" y="2439"/>
                    <a:pt x="527" y="2801"/>
                    <a:pt x="437" y="3189"/>
                  </a:cubicBezTo>
                  <a:lnTo>
                    <a:pt x="63" y="4856"/>
                  </a:lnTo>
                  <a:cubicBezTo>
                    <a:pt x="17" y="5054"/>
                    <a:pt x="0" y="5256"/>
                    <a:pt x="7" y="5460"/>
                  </a:cubicBezTo>
                  <a:lnTo>
                    <a:pt x="52" y="6506"/>
                  </a:lnTo>
                  <a:cubicBezTo>
                    <a:pt x="63" y="6780"/>
                    <a:pt x="121" y="7047"/>
                    <a:pt x="229" y="7301"/>
                  </a:cubicBezTo>
                  <a:lnTo>
                    <a:pt x="242" y="7342"/>
                  </a:lnTo>
                  <a:cubicBezTo>
                    <a:pt x="479" y="7901"/>
                    <a:pt x="920" y="8349"/>
                    <a:pt x="1479" y="8585"/>
                  </a:cubicBezTo>
                  <a:cubicBezTo>
                    <a:pt x="1691" y="8676"/>
                    <a:pt x="1912" y="8735"/>
                    <a:pt x="2142" y="8759"/>
                  </a:cubicBezTo>
                  <a:lnTo>
                    <a:pt x="3016" y="8849"/>
                  </a:lnTo>
                  <a:cubicBezTo>
                    <a:pt x="3100" y="8858"/>
                    <a:pt x="3184" y="8863"/>
                    <a:pt x="3267" y="8863"/>
                  </a:cubicBezTo>
                  <a:cubicBezTo>
                    <a:pt x="3497" y="8863"/>
                    <a:pt x="3725" y="8828"/>
                    <a:pt x="3944" y="8762"/>
                  </a:cubicBezTo>
                  <a:lnTo>
                    <a:pt x="5381" y="8318"/>
                  </a:lnTo>
                  <a:cubicBezTo>
                    <a:pt x="5680" y="8227"/>
                    <a:pt x="5954" y="8078"/>
                    <a:pt x="6194" y="7876"/>
                  </a:cubicBezTo>
                  <a:lnTo>
                    <a:pt x="7072" y="7137"/>
                  </a:lnTo>
                  <a:cubicBezTo>
                    <a:pt x="7301" y="6946"/>
                    <a:pt x="7489" y="6710"/>
                    <a:pt x="7631" y="6447"/>
                  </a:cubicBezTo>
                  <a:lnTo>
                    <a:pt x="8256" y="5259"/>
                  </a:lnTo>
                  <a:cubicBezTo>
                    <a:pt x="8391" y="4998"/>
                    <a:pt x="8479" y="4714"/>
                    <a:pt x="8509" y="4422"/>
                  </a:cubicBezTo>
                  <a:lnTo>
                    <a:pt x="8589" y="3673"/>
                  </a:lnTo>
                  <a:cubicBezTo>
                    <a:pt x="8624" y="3343"/>
                    <a:pt x="8589" y="3009"/>
                    <a:pt x="8485" y="2693"/>
                  </a:cubicBezTo>
                  <a:lnTo>
                    <a:pt x="8263" y="2030"/>
                  </a:lnTo>
                  <a:cubicBezTo>
                    <a:pt x="8114" y="1575"/>
                    <a:pt x="7825" y="1183"/>
                    <a:pt x="7440" y="898"/>
                  </a:cubicBezTo>
                  <a:lnTo>
                    <a:pt x="6920" y="513"/>
                  </a:lnTo>
                  <a:cubicBezTo>
                    <a:pt x="6562" y="249"/>
                    <a:pt x="6138" y="93"/>
                    <a:pt x="5694" y="64"/>
                  </a:cubicBezTo>
                  <a:lnTo>
                    <a:pt x="4822" y="6"/>
                  </a:lnTo>
                  <a:cubicBezTo>
                    <a:pt x="4770" y="2"/>
                    <a:pt x="4717" y="1"/>
                    <a:pt x="4664" y="1"/>
                  </a:cubicBezTo>
                  <a:close/>
                </a:path>
              </a:pathLst>
            </a:custGeom>
            <a:solidFill>
              <a:srgbClr val="FFF7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9"/>
            <p:cNvSpPr/>
            <p:nvPr/>
          </p:nvSpPr>
          <p:spPr>
            <a:xfrm>
              <a:off x="8495402" y="4479533"/>
              <a:ext cx="467844" cy="479966"/>
            </a:xfrm>
            <a:custGeom>
              <a:avLst/>
              <a:gdLst/>
              <a:ahLst/>
              <a:cxnLst/>
              <a:rect l="l" t="t" r="r" b="b"/>
              <a:pathLst>
                <a:path w="9087" h="9322" extrusionOk="0">
                  <a:moveTo>
                    <a:pt x="4900" y="457"/>
                  </a:moveTo>
                  <a:cubicBezTo>
                    <a:pt x="4948" y="457"/>
                    <a:pt x="4993" y="460"/>
                    <a:pt x="5038" y="460"/>
                  </a:cubicBezTo>
                  <a:lnTo>
                    <a:pt x="5910" y="519"/>
                  </a:lnTo>
                  <a:cubicBezTo>
                    <a:pt x="6309" y="548"/>
                    <a:pt x="6691" y="686"/>
                    <a:pt x="7014" y="926"/>
                  </a:cubicBezTo>
                  <a:lnTo>
                    <a:pt x="7535" y="1311"/>
                  </a:lnTo>
                  <a:cubicBezTo>
                    <a:pt x="7882" y="1568"/>
                    <a:pt x="8139" y="1918"/>
                    <a:pt x="8278" y="2332"/>
                  </a:cubicBezTo>
                  <a:lnTo>
                    <a:pt x="8496" y="2995"/>
                  </a:lnTo>
                  <a:cubicBezTo>
                    <a:pt x="8594" y="3280"/>
                    <a:pt x="8625" y="3578"/>
                    <a:pt x="8594" y="3877"/>
                  </a:cubicBezTo>
                  <a:lnTo>
                    <a:pt x="8514" y="4626"/>
                  </a:lnTo>
                  <a:cubicBezTo>
                    <a:pt x="8486" y="4891"/>
                    <a:pt x="8409" y="5144"/>
                    <a:pt x="8284" y="5381"/>
                  </a:cubicBezTo>
                  <a:lnTo>
                    <a:pt x="7660" y="6568"/>
                  </a:lnTo>
                  <a:cubicBezTo>
                    <a:pt x="7531" y="6807"/>
                    <a:pt x="7361" y="7019"/>
                    <a:pt x="7153" y="7193"/>
                  </a:cubicBezTo>
                  <a:lnTo>
                    <a:pt x="6278" y="7932"/>
                  </a:lnTo>
                  <a:cubicBezTo>
                    <a:pt x="6059" y="8113"/>
                    <a:pt x="5816" y="8248"/>
                    <a:pt x="5545" y="8328"/>
                  </a:cubicBezTo>
                  <a:lnTo>
                    <a:pt x="4108" y="8772"/>
                  </a:lnTo>
                  <a:cubicBezTo>
                    <a:pt x="3910" y="8833"/>
                    <a:pt x="3705" y="8865"/>
                    <a:pt x="3498" y="8865"/>
                  </a:cubicBezTo>
                  <a:cubicBezTo>
                    <a:pt x="3423" y="8865"/>
                    <a:pt x="3347" y="8860"/>
                    <a:pt x="3271" y="8852"/>
                  </a:cubicBezTo>
                  <a:lnTo>
                    <a:pt x="2392" y="8759"/>
                  </a:lnTo>
                  <a:cubicBezTo>
                    <a:pt x="2188" y="8738"/>
                    <a:pt x="1990" y="8685"/>
                    <a:pt x="1799" y="8605"/>
                  </a:cubicBezTo>
                  <a:cubicBezTo>
                    <a:pt x="1292" y="8390"/>
                    <a:pt x="897" y="7991"/>
                    <a:pt x="684" y="7485"/>
                  </a:cubicBezTo>
                  <a:lnTo>
                    <a:pt x="667" y="7443"/>
                  </a:lnTo>
                  <a:cubicBezTo>
                    <a:pt x="573" y="7214"/>
                    <a:pt x="517" y="6970"/>
                    <a:pt x="507" y="6724"/>
                  </a:cubicBezTo>
                  <a:lnTo>
                    <a:pt x="466" y="5679"/>
                  </a:lnTo>
                  <a:cubicBezTo>
                    <a:pt x="459" y="5495"/>
                    <a:pt x="476" y="5311"/>
                    <a:pt x="514" y="5134"/>
                  </a:cubicBezTo>
                  <a:lnTo>
                    <a:pt x="889" y="3471"/>
                  </a:lnTo>
                  <a:cubicBezTo>
                    <a:pt x="969" y="3120"/>
                    <a:pt x="1139" y="2790"/>
                    <a:pt x="1382" y="2527"/>
                  </a:cubicBezTo>
                  <a:lnTo>
                    <a:pt x="2073" y="1763"/>
                  </a:lnTo>
                  <a:cubicBezTo>
                    <a:pt x="2254" y="1561"/>
                    <a:pt x="2469" y="1402"/>
                    <a:pt x="2712" y="1283"/>
                  </a:cubicBezTo>
                  <a:lnTo>
                    <a:pt x="3990" y="665"/>
                  </a:lnTo>
                  <a:cubicBezTo>
                    <a:pt x="4271" y="530"/>
                    <a:pt x="4587" y="457"/>
                    <a:pt x="4900" y="457"/>
                  </a:cubicBezTo>
                  <a:close/>
                  <a:moveTo>
                    <a:pt x="4906" y="1"/>
                  </a:moveTo>
                  <a:cubicBezTo>
                    <a:pt x="4520" y="1"/>
                    <a:pt x="4139" y="88"/>
                    <a:pt x="3788" y="256"/>
                  </a:cubicBezTo>
                  <a:lnTo>
                    <a:pt x="2514" y="873"/>
                  </a:lnTo>
                  <a:cubicBezTo>
                    <a:pt x="2219" y="1016"/>
                    <a:pt x="1955" y="1210"/>
                    <a:pt x="1737" y="1453"/>
                  </a:cubicBezTo>
                  <a:lnTo>
                    <a:pt x="1042" y="2217"/>
                  </a:lnTo>
                  <a:cubicBezTo>
                    <a:pt x="747" y="2543"/>
                    <a:pt x="542" y="2943"/>
                    <a:pt x="445" y="3370"/>
                  </a:cubicBezTo>
                  <a:lnTo>
                    <a:pt x="70" y="5033"/>
                  </a:lnTo>
                  <a:cubicBezTo>
                    <a:pt x="22" y="5251"/>
                    <a:pt x="1" y="5474"/>
                    <a:pt x="11" y="5696"/>
                  </a:cubicBezTo>
                  <a:lnTo>
                    <a:pt x="53" y="6741"/>
                  </a:lnTo>
                  <a:cubicBezTo>
                    <a:pt x="67" y="7043"/>
                    <a:pt x="129" y="7339"/>
                    <a:pt x="247" y="7620"/>
                  </a:cubicBezTo>
                  <a:lnTo>
                    <a:pt x="264" y="7658"/>
                  </a:lnTo>
                  <a:cubicBezTo>
                    <a:pt x="522" y="8280"/>
                    <a:pt x="1004" y="8762"/>
                    <a:pt x="1622" y="9026"/>
                  </a:cubicBezTo>
                  <a:cubicBezTo>
                    <a:pt x="1851" y="9123"/>
                    <a:pt x="2097" y="9185"/>
                    <a:pt x="2347" y="9214"/>
                  </a:cubicBezTo>
                  <a:lnTo>
                    <a:pt x="3222" y="9307"/>
                  </a:lnTo>
                  <a:cubicBezTo>
                    <a:pt x="3313" y="9318"/>
                    <a:pt x="3403" y="9321"/>
                    <a:pt x="3496" y="9321"/>
                  </a:cubicBezTo>
                  <a:cubicBezTo>
                    <a:pt x="3746" y="9321"/>
                    <a:pt x="3996" y="9283"/>
                    <a:pt x="4243" y="9206"/>
                  </a:cubicBezTo>
                  <a:lnTo>
                    <a:pt x="5680" y="8765"/>
                  </a:lnTo>
                  <a:cubicBezTo>
                    <a:pt x="6007" y="8665"/>
                    <a:pt x="6305" y="8501"/>
                    <a:pt x="6570" y="8280"/>
                  </a:cubicBezTo>
                  <a:lnTo>
                    <a:pt x="7448" y="7543"/>
                  </a:lnTo>
                  <a:cubicBezTo>
                    <a:pt x="7701" y="7328"/>
                    <a:pt x="7906" y="7075"/>
                    <a:pt x="8063" y="6780"/>
                  </a:cubicBezTo>
                  <a:lnTo>
                    <a:pt x="8688" y="5596"/>
                  </a:lnTo>
                  <a:cubicBezTo>
                    <a:pt x="8840" y="5307"/>
                    <a:pt x="8934" y="4998"/>
                    <a:pt x="8969" y="4676"/>
                  </a:cubicBezTo>
                  <a:lnTo>
                    <a:pt x="9049" y="3926"/>
                  </a:lnTo>
                  <a:cubicBezTo>
                    <a:pt x="9087" y="3561"/>
                    <a:pt x="9045" y="3200"/>
                    <a:pt x="8930" y="2849"/>
                  </a:cubicBezTo>
                  <a:lnTo>
                    <a:pt x="8709" y="2186"/>
                  </a:lnTo>
                  <a:cubicBezTo>
                    <a:pt x="8542" y="1686"/>
                    <a:pt x="8229" y="1256"/>
                    <a:pt x="7805" y="943"/>
                  </a:cubicBezTo>
                  <a:lnTo>
                    <a:pt x="7285" y="558"/>
                  </a:lnTo>
                  <a:cubicBezTo>
                    <a:pt x="6892" y="266"/>
                    <a:pt x="6427" y="96"/>
                    <a:pt x="5941" y="64"/>
                  </a:cubicBezTo>
                  <a:lnTo>
                    <a:pt x="5070" y="6"/>
                  </a:lnTo>
                  <a:cubicBezTo>
                    <a:pt x="5015" y="2"/>
                    <a:pt x="4960" y="1"/>
                    <a:pt x="49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9"/>
            <p:cNvSpPr/>
            <p:nvPr/>
          </p:nvSpPr>
          <p:spPr>
            <a:xfrm>
              <a:off x="8705266" y="4737595"/>
              <a:ext cx="35113" cy="35269"/>
            </a:xfrm>
            <a:custGeom>
              <a:avLst/>
              <a:gdLst/>
              <a:ahLst/>
              <a:cxnLst/>
              <a:rect l="l" t="t" r="r" b="b"/>
              <a:pathLst>
                <a:path w="682" h="685" extrusionOk="0">
                  <a:moveTo>
                    <a:pt x="341" y="0"/>
                  </a:moveTo>
                  <a:cubicBezTo>
                    <a:pt x="154" y="0"/>
                    <a:pt x="0" y="153"/>
                    <a:pt x="0" y="340"/>
                  </a:cubicBezTo>
                  <a:cubicBezTo>
                    <a:pt x="0" y="528"/>
                    <a:pt x="154" y="684"/>
                    <a:pt x="341" y="684"/>
                  </a:cubicBezTo>
                  <a:cubicBezTo>
                    <a:pt x="529" y="684"/>
                    <a:pt x="681" y="528"/>
                    <a:pt x="681" y="340"/>
                  </a:cubicBezTo>
                  <a:cubicBezTo>
                    <a:pt x="681" y="153"/>
                    <a:pt x="529" y="0"/>
                    <a:pt x="341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9"/>
            <p:cNvSpPr/>
            <p:nvPr/>
          </p:nvSpPr>
          <p:spPr>
            <a:xfrm>
              <a:off x="8633801" y="4710769"/>
              <a:ext cx="35216" cy="35114"/>
            </a:xfrm>
            <a:custGeom>
              <a:avLst/>
              <a:gdLst/>
              <a:ahLst/>
              <a:cxnLst/>
              <a:rect l="l" t="t" r="r" b="b"/>
              <a:pathLst>
                <a:path w="684" h="682" extrusionOk="0">
                  <a:moveTo>
                    <a:pt x="343" y="0"/>
                  </a:moveTo>
                  <a:cubicBezTo>
                    <a:pt x="153" y="0"/>
                    <a:pt x="0" y="153"/>
                    <a:pt x="0" y="340"/>
                  </a:cubicBezTo>
                  <a:cubicBezTo>
                    <a:pt x="0" y="528"/>
                    <a:pt x="153" y="681"/>
                    <a:pt x="343" y="681"/>
                  </a:cubicBezTo>
                  <a:cubicBezTo>
                    <a:pt x="531" y="681"/>
                    <a:pt x="683" y="528"/>
                    <a:pt x="683" y="340"/>
                  </a:cubicBezTo>
                  <a:cubicBezTo>
                    <a:pt x="683" y="153"/>
                    <a:pt x="531" y="0"/>
                    <a:pt x="343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9"/>
            <p:cNvSpPr/>
            <p:nvPr/>
          </p:nvSpPr>
          <p:spPr>
            <a:xfrm>
              <a:off x="8653109" y="4649806"/>
              <a:ext cx="35061" cy="35114"/>
            </a:xfrm>
            <a:custGeom>
              <a:avLst/>
              <a:gdLst/>
              <a:ahLst/>
              <a:cxnLst/>
              <a:rect l="l" t="t" r="r" b="b"/>
              <a:pathLst>
                <a:path w="681" h="682" extrusionOk="0">
                  <a:moveTo>
                    <a:pt x="340" y="0"/>
                  </a:moveTo>
                  <a:cubicBezTo>
                    <a:pt x="153" y="0"/>
                    <a:pt x="0" y="153"/>
                    <a:pt x="0" y="340"/>
                  </a:cubicBezTo>
                  <a:cubicBezTo>
                    <a:pt x="0" y="528"/>
                    <a:pt x="153" y="681"/>
                    <a:pt x="340" y="681"/>
                  </a:cubicBezTo>
                  <a:cubicBezTo>
                    <a:pt x="528" y="681"/>
                    <a:pt x="680" y="528"/>
                    <a:pt x="680" y="340"/>
                  </a:cubicBezTo>
                  <a:cubicBezTo>
                    <a:pt x="680" y="153"/>
                    <a:pt x="528" y="0"/>
                    <a:pt x="340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9"/>
            <p:cNvSpPr/>
            <p:nvPr/>
          </p:nvSpPr>
          <p:spPr>
            <a:xfrm>
              <a:off x="8729259" y="4637655"/>
              <a:ext cx="35061" cy="35063"/>
            </a:xfrm>
            <a:custGeom>
              <a:avLst/>
              <a:gdLst/>
              <a:ahLst/>
              <a:cxnLst/>
              <a:rect l="l" t="t" r="r" b="b"/>
              <a:pathLst>
                <a:path w="681" h="681" extrusionOk="0">
                  <a:moveTo>
                    <a:pt x="340" y="1"/>
                  </a:moveTo>
                  <a:cubicBezTo>
                    <a:pt x="153" y="1"/>
                    <a:pt x="0" y="153"/>
                    <a:pt x="0" y="341"/>
                  </a:cubicBezTo>
                  <a:cubicBezTo>
                    <a:pt x="0" y="528"/>
                    <a:pt x="153" y="681"/>
                    <a:pt x="340" y="681"/>
                  </a:cubicBezTo>
                  <a:cubicBezTo>
                    <a:pt x="528" y="681"/>
                    <a:pt x="680" y="528"/>
                    <a:pt x="680" y="341"/>
                  </a:cubicBezTo>
                  <a:cubicBezTo>
                    <a:pt x="680" y="153"/>
                    <a:pt x="528" y="1"/>
                    <a:pt x="340" y="1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9"/>
            <p:cNvSpPr/>
            <p:nvPr/>
          </p:nvSpPr>
          <p:spPr>
            <a:xfrm>
              <a:off x="8764426" y="4687187"/>
              <a:ext cx="35113" cy="35063"/>
            </a:xfrm>
            <a:custGeom>
              <a:avLst/>
              <a:gdLst/>
              <a:ahLst/>
              <a:cxnLst/>
              <a:rect l="l" t="t" r="r" b="b"/>
              <a:pathLst>
                <a:path w="682" h="681" extrusionOk="0">
                  <a:moveTo>
                    <a:pt x="341" y="0"/>
                  </a:moveTo>
                  <a:cubicBezTo>
                    <a:pt x="154" y="0"/>
                    <a:pt x="1" y="153"/>
                    <a:pt x="1" y="340"/>
                  </a:cubicBezTo>
                  <a:cubicBezTo>
                    <a:pt x="1" y="528"/>
                    <a:pt x="154" y="681"/>
                    <a:pt x="341" y="681"/>
                  </a:cubicBezTo>
                  <a:cubicBezTo>
                    <a:pt x="529" y="681"/>
                    <a:pt x="681" y="528"/>
                    <a:pt x="681" y="340"/>
                  </a:cubicBezTo>
                  <a:cubicBezTo>
                    <a:pt x="681" y="153"/>
                    <a:pt x="529" y="0"/>
                    <a:pt x="341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72" name="Google Shape;472;p9"/>
          <p:cNvGrpSpPr/>
          <p:nvPr/>
        </p:nvGrpSpPr>
        <p:grpSpPr>
          <a:xfrm rot="5400000">
            <a:off x="8287289" y="326846"/>
            <a:ext cx="424606" cy="425871"/>
            <a:chOff x="8495402" y="4478349"/>
            <a:chExt cx="570094" cy="571563"/>
          </a:xfrm>
        </p:grpSpPr>
        <p:sp>
          <p:nvSpPr>
            <p:cNvPr id="473" name="Google Shape;473;p9"/>
            <p:cNvSpPr/>
            <p:nvPr/>
          </p:nvSpPr>
          <p:spPr>
            <a:xfrm>
              <a:off x="8517748" y="4482519"/>
              <a:ext cx="522727" cy="555602"/>
            </a:xfrm>
            <a:custGeom>
              <a:avLst/>
              <a:gdLst/>
              <a:ahLst/>
              <a:cxnLst/>
              <a:rect l="l" t="t" r="r" b="b"/>
              <a:pathLst>
                <a:path w="10153" h="10791" extrusionOk="0">
                  <a:moveTo>
                    <a:pt x="5482" y="1"/>
                  </a:moveTo>
                  <a:cubicBezTo>
                    <a:pt x="5237" y="1"/>
                    <a:pt x="4974" y="49"/>
                    <a:pt x="4722" y="184"/>
                  </a:cubicBezTo>
                  <a:lnTo>
                    <a:pt x="5490" y="235"/>
                  </a:lnTo>
                  <a:cubicBezTo>
                    <a:pt x="5934" y="264"/>
                    <a:pt x="6361" y="420"/>
                    <a:pt x="6716" y="684"/>
                  </a:cubicBezTo>
                  <a:lnTo>
                    <a:pt x="7236" y="1069"/>
                  </a:lnTo>
                  <a:cubicBezTo>
                    <a:pt x="7621" y="1350"/>
                    <a:pt x="7906" y="1746"/>
                    <a:pt x="8059" y="2201"/>
                  </a:cubicBezTo>
                  <a:lnTo>
                    <a:pt x="8257" y="2798"/>
                  </a:lnTo>
                  <a:lnTo>
                    <a:pt x="8257" y="2802"/>
                  </a:lnTo>
                  <a:lnTo>
                    <a:pt x="8281" y="2864"/>
                  </a:lnTo>
                  <a:cubicBezTo>
                    <a:pt x="8385" y="3180"/>
                    <a:pt x="8420" y="3514"/>
                    <a:pt x="8385" y="3844"/>
                  </a:cubicBezTo>
                  <a:lnTo>
                    <a:pt x="8305" y="4593"/>
                  </a:lnTo>
                  <a:cubicBezTo>
                    <a:pt x="8275" y="4885"/>
                    <a:pt x="8187" y="5169"/>
                    <a:pt x="8052" y="5430"/>
                  </a:cubicBezTo>
                  <a:lnTo>
                    <a:pt x="7687" y="6118"/>
                  </a:lnTo>
                  <a:lnTo>
                    <a:pt x="7427" y="6618"/>
                  </a:lnTo>
                  <a:cubicBezTo>
                    <a:pt x="7285" y="6881"/>
                    <a:pt x="7097" y="7117"/>
                    <a:pt x="6868" y="7312"/>
                  </a:cubicBezTo>
                  <a:lnTo>
                    <a:pt x="5990" y="8047"/>
                  </a:lnTo>
                  <a:cubicBezTo>
                    <a:pt x="5750" y="8249"/>
                    <a:pt x="5476" y="8398"/>
                    <a:pt x="5177" y="8489"/>
                  </a:cubicBezTo>
                  <a:lnTo>
                    <a:pt x="3743" y="8933"/>
                  </a:lnTo>
                  <a:cubicBezTo>
                    <a:pt x="3522" y="8999"/>
                    <a:pt x="3293" y="9034"/>
                    <a:pt x="3063" y="9034"/>
                  </a:cubicBezTo>
                  <a:cubicBezTo>
                    <a:pt x="2980" y="9034"/>
                    <a:pt x="2896" y="9029"/>
                    <a:pt x="2812" y="9020"/>
                  </a:cubicBezTo>
                  <a:lnTo>
                    <a:pt x="1938" y="8930"/>
                  </a:lnTo>
                  <a:cubicBezTo>
                    <a:pt x="1708" y="8902"/>
                    <a:pt x="1487" y="8847"/>
                    <a:pt x="1275" y="8756"/>
                  </a:cubicBezTo>
                  <a:cubicBezTo>
                    <a:pt x="716" y="8520"/>
                    <a:pt x="275" y="8072"/>
                    <a:pt x="38" y="7513"/>
                  </a:cubicBezTo>
                  <a:lnTo>
                    <a:pt x="25" y="7472"/>
                  </a:lnTo>
                  <a:lnTo>
                    <a:pt x="25" y="7472"/>
                  </a:lnTo>
                  <a:cubicBezTo>
                    <a:pt x="25" y="7472"/>
                    <a:pt x="0" y="8052"/>
                    <a:pt x="719" y="8808"/>
                  </a:cubicBezTo>
                  <a:cubicBezTo>
                    <a:pt x="841" y="8933"/>
                    <a:pt x="979" y="9065"/>
                    <a:pt x="1143" y="9197"/>
                  </a:cubicBezTo>
                  <a:lnTo>
                    <a:pt x="2063" y="10006"/>
                  </a:lnTo>
                  <a:cubicBezTo>
                    <a:pt x="2417" y="10315"/>
                    <a:pt x="2841" y="10537"/>
                    <a:pt x="3296" y="10656"/>
                  </a:cubicBezTo>
                  <a:lnTo>
                    <a:pt x="3462" y="10697"/>
                  </a:lnTo>
                  <a:cubicBezTo>
                    <a:pt x="3704" y="10760"/>
                    <a:pt x="3952" y="10791"/>
                    <a:pt x="4201" y="10791"/>
                  </a:cubicBezTo>
                  <a:cubicBezTo>
                    <a:pt x="4310" y="10791"/>
                    <a:pt x="4419" y="10785"/>
                    <a:pt x="4528" y="10773"/>
                  </a:cubicBezTo>
                  <a:cubicBezTo>
                    <a:pt x="4542" y="10773"/>
                    <a:pt x="4556" y="10770"/>
                    <a:pt x="4567" y="10770"/>
                  </a:cubicBezTo>
                  <a:lnTo>
                    <a:pt x="5552" y="10648"/>
                  </a:lnTo>
                  <a:cubicBezTo>
                    <a:pt x="5806" y="10617"/>
                    <a:pt x="6056" y="10555"/>
                    <a:pt x="6291" y="10461"/>
                  </a:cubicBezTo>
                  <a:lnTo>
                    <a:pt x="6966" y="10193"/>
                  </a:lnTo>
                  <a:cubicBezTo>
                    <a:pt x="7448" y="10002"/>
                    <a:pt x="7871" y="9686"/>
                    <a:pt x="8195" y="9281"/>
                  </a:cubicBezTo>
                  <a:lnTo>
                    <a:pt x="8395" y="9027"/>
                  </a:lnTo>
                  <a:lnTo>
                    <a:pt x="8830" y="8478"/>
                  </a:lnTo>
                  <a:cubicBezTo>
                    <a:pt x="8865" y="8437"/>
                    <a:pt x="8900" y="8395"/>
                    <a:pt x="8934" y="8353"/>
                  </a:cubicBezTo>
                  <a:cubicBezTo>
                    <a:pt x="9090" y="8172"/>
                    <a:pt x="9618" y="7517"/>
                    <a:pt x="9899" y="6614"/>
                  </a:cubicBezTo>
                  <a:cubicBezTo>
                    <a:pt x="10069" y="6073"/>
                    <a:pt x="10153" y="5437"/>
                    <a:pt x="10007" y="4763"/>
                  </a:cubicBezTo>
                  <a:cubicBezTo>
                    <a:pt x="9989" y="4693"/>
                    <a:pt x="9972" y="4624"/>
                    <a:pt x="9958" y="4552"/>
                  </a:cubicBezTo>
                  <a:cubicBezTo>
                    <a:pt x="9889" y="4208"/>
                    <a:pt x="9520" y="2659"/>
                    <a:pt x="8278" y="1451"/>
                  </a:cubicBezTo>
                  <a:cubicBezTo>
                    <a:pt x="8278" y="1451"/>
                    <a:pt x="7437" y="565"/>
                    <a:pt x="6757" y="336"/>
                  </a:cubicBezTo>
                  <a:cubicBezTo>
                    <a:pt x="6660" y="305"/>
                    <a:pt x="6562" y="274"/>
                    <a:pt x="6472" y="232"/>
                  </a:cubicBezTo>
                  <a:cubicBezTo>
                    <a:pt x="6283" y="144"/>
                    <a:pt x="5907" y="1"/>
                    <a:pt x="5482" y="1"/>
                  </a:cubicBezTo>
                  <a:close/>
                </a:path>
              </a:pathLst>
            </a:custGeom>
            <a:solidFill>
              <a:srgbClr val="FCEC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9"/>
            <p:cNvSpPr/>
            <p:nvPr/>
          </p:nvSpPr>
          <p:spPr>
            <a:xfrm>
              <a:off x="8554767" y="4930832"/>
              <a:ext cx="196158" cy="107300"/>
            </a:xfrm>
            <a:custGeom>
              <a:avLst/>
              <a:gdLst/>
              <a:ahLst/>
              <a:cxnLst/>
              <a:rect l="l" t="t" r="r" b="b"/>
              <a:pathLst>
                <a:path w="3810" h="2084" extrusionOk="0">
                  <a:moveTo>
                    <a:pt x="49" y="0"/>
                  </a:moveTo>
                  <a:cubicBezTo>
                    <a:pt x="28" y="32"/>
                    <a:pt x="10" y="66"/>
                    <a:pt x="0" y="101"/>
                  </a:cubicBezTo>
                  <a:cubicBezTo>
                    <a:pt x="122" y="226"/>
                    <a:pt x="260" y="358"/>
                    <a:pt x="424" y="490"/>
                  </a:cubicBezTo>
                  <a:lnTo>
                    <a:pt x="1344" y="1299"/>
                  </a:lnTo>
                  <a:cubicBezTo>
                    <a:pt x="1698" y="1608"/>
                    <a:pt x="2122" y="1830"/>
                    <a:pt x="2577" y="1949"/>
                  </a:cubicBezTo>
                  <a:lnTo>
                    <a:pt x="2743" y="1990"/>
                  </a:lnTo>
                  <a:cubicBezTo>
                    <a:pt x="2985" y="2053"/>
                    <a:pt x="3233" y="2084"/>
                    <a:pt x="3482" y="2084"/>
                  </a:cubicBezTo>
                  <a:cubicBezTo>
                    <a:pt x="3591" y="2084"/>
                    <a:pt x="3700" y="2078"/>
                    <a:pt x="3809" y="2066"/>
                  </a:cubicBezTo>
                  <a:cubicBezTo>
                    <a:pt x="3788" y="1997"/>
                    <a:pt x="3764" y="1928"/>
                    <a:pt x="3723" y="1869"/>
                  </a:cubicBezTo>
                  <a:cubicBezTo>
                    <a:pt x="3653" y="1761"/>
                    <a:pt x="3545" y="1684"/>
                    <a:pt x="3441" y="1611"/>
                  </a:cubicBezTo>
                  <a:cubicBezTo>
                    <a:pt x="3045" y="1344"/>
                    <a:pt x="2611" y="1136"/>
                    <a:pt x="2153" y="1000"/>
                  </a:cubicBezTo>
                  <a:cubicBezTo>
                    <a:pt x="2018" y="959"/>
                    <a:pt x="1878" y="924"/>
                    <a:pt x="1747" y="875"/>
                  </a:cubicBezTo>
                  <a:cubicBezTo>
                    <a:pt x="1531" y="792"/>
                    <a:pt x="1337" y="670"/>
                    <a:pt x="1122" y="584"/>
                  </a:cubicBezTo>
                  <a:cubicBezTo>
                    <a:pt x="973" y="525"/>
                    <a:pt x="813" y="483"/>
                    <a:pt x="677" y="393"/>
                  </a:cubicBezTo>
                  <a:cubicBezTo>
                    <a:pt x="614" y="351"/>
                    <a:pt x="528" y="316"/>
                    <a:pt x="473" y="271"/>
                  </a:cubicBezTo>
                  <a:cubicBezTo>
                    <a:pt x="385" y="205"/>
                    <a:pt x="330" y="140"/>
                    <a:pt x="236" y="90"/>
                  </a:cubicBezTo>
                  <a:lnTo>
                    <a:pt x="49" y="0"/>
                  </a:ln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9"/>
            <p:cNvSpPr/>
            <p:nvPr/>
          </p:nvSpPr>
          <p:spPr>
            <a:xfrm>
              <a:off x="8913534" y="4625607"/>
              <a:ext cx="113936" cy="321694"/>
            </a:xfrm>
            <a:custGeom>
              <a:avLst/>
              <a:gdLst/>
              <a:ahLst/>
              <a:cxnLst/>
              <a:rect l="l" t="t" r="r" b="b"/>
              <a:pathLst>
                <a:path w="2213" h="6248" extrusionOk="0">
                  <a:moveTo>
                    <a:pt x="649" y="1"/>
                  </a:moveTo>
                  <a:cubicBezTo>
                    <a:pt x="624" y="1"/>
                    <a:pt x="599" y="5"/>
                    <a:pt x="573" y="15"/>
                  </a:cubicBezTo>
                  <a:cubicBezTo>
                    <a:pt x="573" y="15"/>
                    <a:pt x="573" y="19"/>
                    <a:pt x="570" y="19"/>
                  </a:cubicBezTo>
                  <a:lnTo>
                    <a:pt x="570" y="23"/>
                  </a:lnTo>
                  <a:lnTo>
                    <a:pt x="594" y="85"/>
                  </a:lnTo>
                  <a:cubicBezTo>
                    <a:pt x="698" y="401"/>
                    <a:pt x="733" y="735"/>
                    <a:pt x="698" y="1065"/>
                  </a:cubicBezTo>
                  <a:lnTo>
                    <a:pt x="618" y="1814"/>
                  </a:lnTo>
                  <a:cubicBezTo>
                    <a:pt x="588" y="2106"/>
                    <a:pt x="500" y="2390"/>
                    <a:pt x="365" y="2651"/>
                  </a:cubicBezTo>
                  <a:lnTo>
                    <a:pt x="0" y="3339"/>
                  </a:lnTo>
                  <a:cubicBezTo>
                    <a:pt x="18" y="3377"/>
                    <a:pt x="35" y="3422"/>
                    <a:pt x="49" y="3481"/>
                  </a:cubicBezTo>
                  <a:cubicBezTo>
                    <a:pt x="174" y="3964"/>
                    <a:pt x="288" y="4661"/>
                    <a:pt x="421" y="5140"/>
                  </a:cubicBezTo>
                  <a:cubicBezTo>
                    <a:pt x="476" y="5342"/>
                    <a:pt x="532" y="5543"/>
                    <a:pt x="588" y="5744"/>
                  </a:cubicBezTo>
                  <a:cubicBezTo>
                    <a:pt x="633" y="5911"/>
                    <a:pt x="678" y="6078"/>
                    <a:pt x="708" y="6248"/>
                  </a:cubicBezTo>
                  <a:lnTo>
                    <a:pt x="1143" y="5699"/>
                  </a:lnTo>
                  <a:cubicBezTo>
                    <a:pt x="1178" y="5658"/>
                    <a:pt x="1213" y="5616"/>
                    <a:pt x="1247" y="5574"/>
                  </a:cubicBezTo>
                  <a:cubicBezTo>
                    <a:pt x="1403" y="5393"/>
                    <a:pt x="1931" y="4738"/>
                    <a:pt x="2212" y="3835"/>
                  </a:cubicBezTo>
                  <a:cubicBezTo>
                    <a:pt x="1997" y="3547"/>
                    <a:pt x="1747" y="3269"/>
                    <a:pt x="1618" y="2932"/>
                  </a:cubicBezTo>
                  <a:cubicBezTo>
                    <a:pt x="1518" y="2679"/>
                    <a:pt x="1528" y="2373"/>
                    <a:pt x="1497" y="2102"/>
                  </a:cubicBezTo>
                  <a:cubicBezTo>
                    <a:pt x="1458" y="1821"/>
                    <a:pt x="1424" y="1540"/>
                    <a:pt x="1389" y="1259"/>
                  </a:cubicBezTo>
                  <a:cubicBezTo>
                    <a:pt x="1372" y="1113"/>
                    <a:pt x="1351" y="964"/>
                    <a:pt x="1306" y="821"/>
                  </a:cubicBezTo>
                  <a:cubicBezTo>
                    <a:pt x="1240" y="620"/>
                    <a:pt x="1118" y="443"/>
                    <a:pt x="1000" y="269"/>
                  </a:cubicBezTo>
                  <a:cubicBezTo>
                    <a:pt x="915" y="142"/>
                    <a:pt x="787" y="1"/>
                    <a:pt x="649" y="1"/>
                  </a:cubicBez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9"/>
            <p:cNvSpPr/>
            <p:nvPr/>
          </p:nvSpPr>
          <p:spPr>
            <a:xfrm>
              <a:off x="8505957" y="4478349"/>
              <a:ext cx="559539" cy="571563"/>
            </a:xfrm>
            <a:custGeom>
              <a:avLst/>
              <a:gdLst/>
              <a:ahLst/>
              <a:cxnLst/>
              <a:rect l="l" t="t" r="r" b="b"/>
              <a:pathLst>
                <a:path w="10868" h="11101" extrusionOk="0">
                  <a:moveTo>
                    <a:pt x="8104" y="1584"/>
                  </a:moveTo>
                  <a:lnTo>
                    <a:pt x="8104" y="1584"/>
                  </a:lnTo>
                  <a:cubicBezTo>
                    <a:pt x="8249" y="1716"/>
                    <a:pt x="8344" y="1813"/>
                    <a:pt x="8347" y="1816"/>
                  </a:cubicBezTo>
                  <a:cubicBezTo>
                    <a:pt x="9555" y="2976"/>
                    <a:pt x="9906" y="4473"/>
                    <a:pt x="9962" y="4761"/>
                  </a:cubicBezTo>
                  <a:cubicBezTo>
                    <a:pt x="9972" y="4799"/>
                    <a:pt x="9978" y="4837"/>
                    <a:pt x="9989" y="4879"/>
                  </a:cubicBezTo>
                  <a:cubicBezTo>
                    <a:pt x="9996" y="4910"/>
                    <a:pt x="10003" y="4941"/>
                    <a:pt x="10010" y="4976"/>
                  </a:cubicBezTo>
                  <a:cubicBezTo>
                    <a:pt x="10374" y="6636"/>
                    <a:pt x="9225" y="8056"/>
                    <a:pt x="8993" y="8323"/>
                  </a:cubicBezTo>
                  <a:cubicBezTo>
                    <a:pt x="8951" y="8365"/>
                    <a:pt x="8916" y="8410"/>
                    <a:pt x="8882" y="8452"/>
                  </a:cubicBezTo>
                  <a:lnTo>
                    <a:pt x="8243" y="9243"/>
                  </a:lnTo>
                  <a:cubicBezTo>
                    <a:pt x="7948" y="9612"/>
                    <a:pt x="7555" y="9899"/>
                    <a:pt x="7108" y="10077"/>
                  </a:cubicBezTo>
                  <a:lnTo>
                    <a:pt x="6437" y="10341"/>
                  </a:lnTo>
                  <a:cubicBezTo>
                    <a:pt x="6222" y="10424"/>
                    <a:pt x="5990" y="10482"/>
                    <a:pt x="5754" y="10511"/>
                  </a:cubicBezTo>
                  <a:lnTo>
                    <a:pt x="4767" y="10628"/>
                  </a:lnTo>
                  <a:cubicBezTo>
                    <a:pt x="4654" y="10642"/>
                    <a:pt x="4540" y="10649"/>
                    <a:pt x="4426" y="10649"/>
                  </a:cubicBezTo>
                  <a:cubicBezTo>
                    <a:pt x="4199" y="10649"/>
                    <a:pt x="3971" y="10621"/>
                    <a:pt x="3746" y="10566"/>
                  </a:cubicBezTo>
                  <a:lnTo>
                    <a:pt x="3583" y="10521"/>
                  </a:lnTo>
                  <a:cubicBezTo>
                    <a:pt x="3163" y="10417"/>
                    <a:pt x="2767" y="10212"/>
                    <a:pt x="2445" y="9931"/>
                  </a:cubicBezTo>
                  <a:lnTo>
                    <a:pt x="1514" y="9128"/>
                  </a:lnTo>
                  <a:cubicBezTo>
                    <a:pt x="1504" y="9118"/>
                    <a:pt x="1493" y="9112"/>
                    <a:pt x="1483" y="9104"/>
                  </a:cubicBezTo>
                  <a:lnTo>
                    <a:pt x="1483" y="9104"/>
                  </a:lnTo>
                  <a:cubicBezTo>
                    <a:pt x="1695" y="9184"/>
                    <a:pt x="1913" y="9237"/>
                    <a:pt x="2142" y="9261"/>
                  </a:cubicBezTo>
                  <a:lnTo>
                    <a:pt x="3017" y="9351"/>
                  </a:lnTo>
                  <a:cubicBezTo>
                    <a:pt x="3112" y="9361"/>
                    <a:pt x="3206" y="9367"/>
                    <a:pt x="3301" y="9367"/>
                  </a:cubicBezTo>
                  <a:cubicBezTo>
                    <a:pt x="3549" y="9367"/>
                    <a:pt x="3796" y="9330"/>
                    <a:pt x="4038" y="9258"/>
                  </a:cubicBezTo>
                  <a:lnTo>
                    <a:pt x="5475" y="8820"/>
                  </a:lnTo>
                  <a:cubicBezTo>
                    <a:pt x="5802" y="8719"/>
                    <a:pt x="6104" y="8556"/>
                    <a:pt x="6365" y="8341"/>
                  </a:cubicBezTo>
                  <a:lnTo>
                    <a:pt x="7243" y="7612"/>
                  </a:lnTo>
                  <a:cubicBezTo>
                    <a:pt x="7496" y="7399"/>
                    <a:pt x="7701" y="7149"/>
                    <a:pt x="7858" y="6858"/>
                  </a:cubicBezTo>
                  <a:lnTo>
                    <a:pt x="8483" y="5688"/>
                  </a:lnTo>
                  <a:cubicBezTo>
                    <a:pt x="8635" y="5404"/>
                    <a:pt x="8729" y="5098"/>
                    <a:pt x="8764" y="4782"/>
                  </a:cubicBezTo>
                  <a:lnTo>
                    <a:pt x="8844" y="4042"/>
                  </a:lnTo>
                  <a:cubicBezTo>
                    <a:pt x="8882" y="3681"/>
                    <a:pt x="8844" y="3324"/>
                    <a:pt x="8725" y="2980"/>
                  </a:cubicBezTo>
                  <a:lnTo>
                    <a:pt x="8504" y="2324"/>
                  </a:lnTo>
                  <a:cubicBezTo>
                    <a:pt x="8413" y="2056"/>
                    <a:pt x="8278" y="1806"/>
                    <a:pt x="8104" y="1584"/>
                  </a:cubicBezTo>
                  <a:close/>
                  <a:moveTo>
                    <a:pt x="5705" y="0"/>
                  </a:moveTo>
                  <a:cubicBezTo>
                    <a:pt x="5428" y="0"/>
                    <a:pt x="5131" y="54"/>
                    <a:pt x="4844" y="206"/>
                  </a:cubicBezTo>
                  <a:cubicBezTo>
                    <a:pt x="4754" y="254"/>
                    <a:pt x="4708" y="355"/>
                    <a:pt x="4729" y="452"/>
                  </a:cubicBezTo>
                  <a:cubicBezTo>
                    <a:pt x="4750" y="550"/>
                    <a:pt x="4837" y="622"/>
                    <a:pt x="4937" y="629"/>
                  </a:cubicBezTo>
                  <a:lnTo>
                    <a:pt x="5705" y="681"/>
                  </a:lnTo>
                  <a:cubicBezTo>
                    <a:pt x="6104" y="706"/>
                    <a:pt x="6490" y="845"/>
                    <a:pt x="6809" y="1081"/>
                  </a:cubicBezTo>
                  <a:lnTo>
                    <a:pt x="7330" y="1459"/>
                  </a:lnTo>
                  <a:cubicBezTo>
                    <a:pt x="7677" y="1712"/>
                    <a:pt x="7934" y="2060"/>
                    <a:pt x="8069" y="2466"/>
                  </a:cubicBezTo>
                  <a:lnTo>
                    <a:pt x="8291" y="3122"/>
                  </a:lnTo>
                  <a:cubicBezTo>
                    <a:pt x="8389" y="3407"/>
                    <a:pt x="8420" y="3699"/>
                    <a:pt x="8389" y="3994"/>
                  </a:cubicBezTo>
                  <a:lnTo>
                    <a:pt x="8309" y="4733"/>
                  </a:lnTo>
                  <a:cubicBezTo>
                    <a:pt x="8281" y="4994"/>
                    <a:pt x="8204" y="5244"/>
                    <a:pt x="8079" y="5479"/>
                  </a:cubicBezTo>
                  <a:lnTo>
                    <a:pt x="7455" y="6649"/>
                  </a:lnTo>
                  <a:cubicBezTo>
                    <a:pt x="7326" y="6886"/>
                    <a:pt x="7156" y="7094"/>
                    <a:pt x="6948" y="7268"/>
                  </a:cubicBezTo>
                  <a:lnTo>
                    <a:pt x="6073" y="7993"/>
                  </a:lnTo>
                  <a:cubicBezTo>
                    <a:pt x="5858" y="8174"/>
                    <a:pt x="5611" y="8306"/>
                    <a:pt x="5340" y="8386"/>
                  </a:cubicBezTo>
                  <a:lnTo>
                    <a:pt x="3903" y="8823"/>
                  </a:lnTo>
                  <a:cubicBezTo>
                    <a:pt x="3704" y="8885"/>
                    <a:pt x="3498" y="8916"/>
                    <a:pt x="3291" y="8916"/>
                  </a:cubicBezTo>
                  <a:cubicBezTo>
                    <a:pt x="3216" y="8916"/>
                    <a:pt x="3141" y="8912"/>
                    <a:pt x="3066" y="8903"/>
                  </a:cubicBezTo>
                  <a:lnTo>
                    <a:pt x="2192" y="8813"/>
                  </a:lnTo>
                  <a:cubicBezTo>
                    <a:pt x="1983" y="8792"/>
                    <a:pt x="1782" y="8740"/>
                    <a:pt x="1594" y="8660"/>
                  </a:cubicBezTo>
                  <a:cubicBezTo>
                    <a:pt x="1087" y="8448"/>
                    <a:pt x="692" y="8056"/>
                    <a:pt x="479" y="7553"/>
                  </a:cubicBezTo>
                  <a:lnTo>
                    <a:pt x="462" y="7511"/>
                  </a:lnTo>
                  <a:cubicBezTo>
                    <a:pt x="427" y="7427"/>
                    <a:pt x="345" y="7374"/>
                    <a:pt x="256" y="7374"/>
                  </a:cubicBezTo>
                  <a:cubicBezTo>
                    <a:pt x="242" y="7374"/>
                    <a:pt x="227" y="7376"/>
                    <a:pt x="212" y="7378"/>
                  </a:cubicBezTo>
                  <a:cubicBezTo>
                    <a:pt x="104" y="7396"/>
                    <a:pt x="28" y="7487"/>
                    <a:pt x="25" y="7591"/>
                  </a:cubicBezTo>
                  <a:cubicBezTo>
                    <a:pt x="21" y="7625"/>
                    <a:pt x="0" y="8493"/>
                    <a:pt x="1222" y="9472"/>
                  </a:cubicBezTo>
                  <a:lnTo>
                    <a:pt x="2142" y="10267"/>
                  </a:lnTo>
                  <a:cubicBezTo>
                    <a:pt x="2521" y="10597"/>
                    <a:pt x="2979" y="10833"/>
                    <a:pt x="3469" y="10958"/>
                  </a:cubicBezTo>
                  <a:lnTo>
                    <a:pt x="3632" y="11000"/>
                  </a:lnTo>
                  <a:cubicBezTo>
                    <a:pt x="3900" y="11066"/>
                    <a:pt x="4163" y="11101"/>
                    <a:pt x="4434" y="11101"/>
                  </a:cubicBezTo>
                  <a:cubicBezTo>
                    <a:pt x="4562" y="11101"/>
                    <a:pt x="4695" y="11094"/>
                    <a:pt x="4823" y="11077"/>
                  </a:cubicBezTo>
                  <a:lnTo>
                    <a:pt x="5809" y="10958"/>
                  </a:lnTo>
                  <a:cubicBezTo>
                    <a:pt x="6087" y="10924"/>
                    <a:pt x="6354" y="10857"/>
                    <a:pt x="6608" y="10757"/>
                  </a:cubicBezTo>
                  <a:lnTo>
                    <a:pt x="7278" y="10497"/>
                  </a:lnTo>
                  <a:cubicBezTo>
                    <a:pt x="7799" y="10288"/>
                    <a:pt x="8257" y="9955"/>
                    <a:pt x="8604" y="9524"/>
                  </a:cubicBezTo>
                  <a:lnTo>
                    <a:pt x="9239" y="8733"/>
                  </a:lnTo>
                  <a:cubicBezTo>
                    <a:pt x="9270" y="8695"/>
                    <a:pt x="9302" y="8657"/>
                    <a:pt x="9337" y="8618"/>
                  </a:cubicBezTo>
                  <a:cubicBezTo>
                    <a:pt x="9594" y="8320"/>
                    <a:pt x="10868" y="6747"/>
                    <a:pt x="10458" y="4883"/>
                  </a:cubicBezTo>
                  <a:cubicBezTo>
                    <a:pt x="10451" y="4844"/>
                    <a:pt x="10441" y="4809"/>
                    <a:pt x="10433" y="4774"/>
                  </a:cubicBezTo>
                  <a:cubicBezTo>
                    <a:pt x="10427" y="4740"/>
                    <a:pt x="10416" y="4705"/>
                    <a:pt x="10409" y="4670"/>
                  </a:cubicBezTo>
                  <a:cubicBezTo>
                    <a:pt x="10347" y="4362"/>
                    <a:pt x="9968" y="2747"/>
                    <a:pt x="8674" y="1501"/>
                  </a:cubicBezTo>
                  <a:cubicBezTo>
                    <a:pt x="8635" y="1462"/>
                    <a:pt x="7788" y="584"/>
                    <a:pt x="7059" y="345"/>
                  </a:cubicBezTo>
                  <a:lnTo>
                    <a:pt x="7038" y="337"/>
                  </a:lnTo>
                  <a:cubicBezTo>
                    <a:pt x="6951" y="310"/>
                    <a:pt x="6871" y="282"/>
                    <a:pt x="6795" y="251"/>
                  </a:cubicBezTo>
                  <a:cubicBezTo>
                    <a:pt x="6589" y="157"/>
                    <a:pt x="6177" y="0"/>
                    <a:pt x="570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9"/>
            <p:cNvSpPr/>
            <p:nvPr/>
          </p:nvSpPr>
          <p:spPr>
            <a:xfrm>
              <a:off x="8918889" y="4846648"/>
              <a:ext cx="26000" cy="54783"/>
            </a:xfrm>
            <a:custGeom>
              <a:avLst/>
              <a:gdLst/>
              <a:ahLst/>
              <a:cxnLst/>
              <a:rect l="l" t="t" r="r" b="b"/>
              <a:pathLst>
                <a:path w="505" h="1064" extrusionOk="0">
                  <a:moveTo>
                    <a:pt x="160" y="0"/>
                  </a:moveTo>
                  <a:cubicBezTo>
                    <a:pt x="118" y="0"/>
                    <a:pt x="77" y="26"/>
                    <a:pt x="59" y="73"/>
                  </a:cubicBezTo>
                  <a:cubicBezTo>
                    <a:pt x="35" y="139"/>
                    <a:pt x="21" y="209"/>
                    <a:pt x="14" y="271"/>
                  </a:cubicBezTo>
                  <a:cubicBezTo>
                    <a:pt x="0" y="379"/>
                    <a:pt x="8" y="480"/>
                    <a:pt x="29" y="580"/>
                  </a:cubicBezTo>
                  <a:cubicBezTo>
                    <a:pt x="49" y="677"/>
                    <a:pt x="88" y="775"/>
                    <a:pt x="139" y="865"/>
                  </a:cubicBezTo>
                  <a:cubicBezTo>
                    <a:pt x="174" y="924"/>
                    <a:pt x="216" y="980"/>
                    <a:pt x="268" y="1031"/>
                  </a:cubicBezTo>
                  <a:cubicBezTo>
                    <a:pt x="289" y="1053"/>
                    <a:pt x="317" y="1063"/>
                    <a:pt x="344" y="1063"/>
                  </a:cubicBezTo>
                  <a:cubicBezTo>
                    <a:pt x="386" y="1063"/>
                    <a:pt x="428" y="1038"/>
                    <a:pt x="445" y="993"/>
                  </a:cubicBezTo>
                  <a:cubicBezTo>
                    <a:pt x="469" y="924"/>
                    <a:pt x="484" y="855"/>
                    <a:pt x="490" y="792"/>
                  </a:cubicBezTo>
                  <a:cubicBezTo>
                    <a:pt x="504" y="684"/>
                    <a:pt x="497" y="584"/>
                    <a:pt x="476" y="483"/>
                  </a:cubicBezTo>
                  <a:cubicBezTo>
                    <a:pt x="452" y="385"/>
                    <a:pt x="417" y="288"/>
                    <a:pt x="362" y="198"/>
                  </a:cubicBezTo>
                  <a:cubicBezTo>
                    <a:pt x="327" y="142"/>
                    <a:pt x="289" y="87"/>
                    <a:pt x="237" y="35"/>
                  </a:cubicBezTo>
                  <a:cubicBezTo>
                    <a:pt x="215" y="11"/>
                    <a:pt x="187" y="0"/>
                    <a:pt x="16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9"/>
            <p:cNvSpPr/>
            <p:nvPr/>
          </p:nvSpPr>
          <p:spPr>
            <a:xfrm>
              <a:off x="8658773" y="4974958"/>
              <a:ext cx="56170" cy="31304"/>
            </a:xfrm>
            <a:custGeom>
              <a:avLst/>
              <a:gdLst/>
              <a:ahLst/>
              <a:cxnLst/>
              <a:rect l="l" t="t" r="r" b="b"/>
              <a:pathLst>
                <a:path w="1091" h="608" extrusionOk="0">
                  <a:moveTo>
                    <a:pt x="210" y="1"/>
                  </a:moveTo>
                  <a:cubicBezTo>
                    <a:pt x="186" y="1"/>
                    <a:pt x="161" y="2"/>
                    <a:pt x="136" y="4"/>
                  </a:cubicBezTo>
                  <a:cubicBezTo>
                    <a:pt x="46" y="12"/>
                    <a:pt x="1" y="112"/>
                    <a:pt x="49" y="185"/>
                  </a:cubicBezTo>
                  <a:cubicBezTo>
                    <a:pt x="91" y="241"/>
                    <a:pt x="136" y="289"/>
                    <a:pt x="182" y="331"/>
                  </a:cubicBezTo>
                  <a:cubicBezTo>
                    <a:pt x="261" y="407"/>
                    <a:pt x="352" y="467"/>
                    <a:pt x="448" y="512"/>
                  </a:cubicBezTo>
                  <a:cubicBezTo>
                    <a:pt x="546" y="557"/>
                    <a:pt x="647" y="584"/>
                    <a:pt x="758" y="602"/>
                  </a:cubicBezTo>
                  <a:cubicBezTo>
                    <a:pt x="794" y="606"/>
                    <a:pt x="832" y="607"/>
                    <a:pt x="871" y="607"/>
                  </a:cubicBezTo>
                  <a:cubicBezTo>
                    <a:pt x="899" y="607"/>
                    <a:pt x="927" y="606"/>
                    <a:pt x="956" y="605"/>
                  </a:cubicBezTo>
                  <a:cubicBezTo>
                    <a:pt x="1043" y="595"/>
                    <a:pt x="1091" y="494"/>
                    <a:pt x="1039" y="421"/>
                  </a:cubicBezTo>
                  <a:cubicBezTo>
                    <a:pt x="1001" y="366"/>
                    <a:pt x="956" y="317"/>
                    <a:pt x="911" y="275"/>
                  </a:cubicBezTo>
                  <a:cubicBezTo>
                    <a:pt x="828" y="199"/>
                    <a:pt x="737" y="140"/>
                    <a:pt x="640" y="95"/>
                  </a:cubicBezTo>
                  <a:cubicBezTo>
                    <a:pt x="543" y="53"/>
                    <a:pt x="442" y="22"/>
                    <a:pt x="331" y="8"/>
                  </a:cubicBezTo>
                  <a:cubicBezTo>
                    <a:pt x="292" y="4"/>
                    <a:pt x="251" y="1"/>
                    <a:pt x="21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9"/>
            <p:cNvSpPr/>
            <p:nvPr/>
          </p:nvSpPr>
          <p:spPr>
            <a:xfrm>
              <a:off x="8978255" y="4683274"/>
              <a:ext cx="25640" cy="91957"/>
            </a:xfrm>
            <a:custGeom>
              <a:avLst/>
              <a:gdLst/>
              <a:ahLst/>
              <a:cxnLst/>
              <a:rect l="l" t="t" r="r" b="b"/>
              <a:pathLst>
                <a:path w="498" h="1786" extrusionOk="0">
                  <a:moveTo>
                    <a:pt x="96" y="1"/>
                  </a:moveTo>
                  <a:cubicBezTo>
                    <a:pt x="80" y="1"/>
                    <a:pt x="64" y="7"/>
                    <a:pt x="52" y="17"/>
                  </a:cubicBezTo>
                  <a:cubicBezTo>
                    <a:pt x="46" y="20"/>
                    <a:pt x="39" y="28"/>
                    <a:pt x="35" y="35"/>
                  </a:cubicBezTo>
                  <a:cubicBezTo>
                    <a:pt x="28" y="49"/>
                    <a:pt x="28" y="62"/>
                    <a:pt x="25" y="76"/>
                  </a:cubicBezTo>
                  <a:cubicBezTo>
                    <a:pt x="21" y="90"/>
                    <a:pt x="21" y="107"/>
                    <a:pt x="18" y="121"/>
                  </a:cubicBezTo>
                  <a:cubicBezTo>
                    <a:pt x="14" y="153"/>
                    <a:pt x="11" y="184"/>
                    <a:pt x="7" y="215"/>
                  </a:cubicBezTo>
                  <a:cubicBezTo>
                    <a:pt x="1" y="278"/>
                    <a:pt x="1" y="340"/>
                    <a:pt x="1" y="403"/>
                  </a:cubicBezTo>
                  <a:lnTo>
                    <a:pt x="1" y="458"/>
                  </a:lnTo>
                  <a:cubicBezTo>
                    <a:pt x="4" y="544"/>
                    <a:pt x="11" y="628"/>
                    <a:pt x="21" y="715"/>
                  </a:cubicBezTo>
                  <a:cubicBezTo>
                    <a:pt x="31" y="788"/>
                    <a:pt x="39" y="854"/>
                    <a:pt x="39" y="927"/>
                  </a:cubicBezTo>
                  <a:cubicBezTo>
                    <a:pt x="42" y="961"/>
                    <a:pt x="46" y="996"/>
                    <a:pt x="46" y="1031"/>
                  </a:cubicBezTo>
                  <a:lnTo>
                    <a:pt x="46" y="1083"/>
                  </a:lnTo>
                  <a:lnTo>
                    <a:pt x="46" y="1111"/>
                  </a:lnTo>
                  <a:lnTo>
                    <a:pt x="46" y="1149"/>
                  </a:lnTo>
                  <a:cubicBezTo>
                    <a:pt x="46" y="1246"/>
                    <a:pt x="60" y="1340"/>
                    <a:pt x="87" y="1434"/>
                  </a:cubicBezTo>
                  <a:cubicBezTo>
                    <a:pt x="108" y="1499"/>
                    <a:pt x="132" y="1562"/>
                    <a:pt x="167" y="1624"/>
                  </a:cubicBezTo>
                  <a:cubicBezTo>
                    <a:pt x="181" y="1653"/>
                    <a:pt x="198" y="1684"/>
                    <a:pt x="219" y="1711"/>
                  </a:cubicBezTo>
                  <a:cubicBezTo>
                    <a:pt x="233" y="1736"/>
                    <a:pt x="251" y="1764"/>
                    <a:pt x="278" y="1778"/>
                  </a:cubicBezTo>
                  <a:cubicBezTo>
                    <a:pt x="288" y="1783"/>
                    <a:pt x="302" y="1785"/>
                    <a:pt x="315" y="1785"/>
                  </a:cubicBezTo>
                  <a:cubicBezTo>
                    <a:pt x="329" y="1785"/>
                    <a:pt x="343" y="1783"/>
                    <a:pt x="355" y="1778"/>
                  </a:cubicBezTo>
                  <a:cubicBezTo>
                    <a:pt x="382" y="1767"/>
                    <a:pt x="406" y="1746"/>
                    <a:pt x="410" y="1715"/>
                  </a:cubicBezTo>
                  <a:cubicBezTo>
                    <a:pt x="424" y="1607"/>
                    <a:pt x="431" y="1503"/>
                    <a:pt x="445" y="1395"/>
                  </a:cubicBezTo>
                  <a:cubicBezTo>
                    <a:pt x="451" y="1323"/>
                    <a:pt x="462" y="1249"/>
                    <a:pt x="476" y="1180"/>
                  </a:cubicBezTo>
                  <a:lnTo>
                    <a:pt x="483" y="1153"/>
                  </a:lnTo>
                  <a:lnTo>
                    <a:pt x="486" y="1118"/>
                  </a:lnTo>
                  <a:lnTo>
                    <a:pt x="497" y="1044"/>
                  </a:lnTo>
                  <a:lnTo>
                    <a:pt x="497" y="899"/>
                  </a:lnTo>
                  <a:cubicBezTo>
                    <a:pt x="490" y="802"/>
                    <a:pt x="472" y="704"/>
                    <a:pt x="441" y="614"/>
                  </a:cubicBezTo>
                  <a:cubicBezTo>
                    <a:pt x="417" y="534"/>
                    <a:pt x="386" y="455"/>
                    <a:pt x="347" y="378"/>
                  </a:cubicBezTo>
                  <a:cubicBezTo>
                    <a:pt x="344" y="371"/>
                    <a:pt x="344" y="365"/>
                    <a:pt x="341" y="357"/>
                  </a:cubicBezTo>
                  <a:cubicBezTo>
                    <a:pt x="281" y="240"/>
                    <a:pt x="219" y="128"/>
                    <a:pt x="139" y="24"/>
                  </a:cubicBezTo>
                  <a:lnTo>
                    <a:pt x="129" y="14"/>
                  </a:lnTo>
                  <a:cubicBezTo>
                    <a:pt x="120" y="5"/>
                    <a:pt x="108" y="1"/>
                    <a:pt x="9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9"/>
            <p:cNvSpPr/>
            <p:nvPr/>
          </p:nvSpPr>
          <p:spPr>
            <a:xfrm>
              <a:off x="8507244" y="4491324"/>
              <a:ext cx="444058" cy="456334"/>
            </a:xfrm>
            <a:custGeom>
              <a:avLst/>
              <a:gdLst/>
              <a:ahLst/>
              <a:cxnLst/>
              <a:rect l="l" t="t" r="r" b="b"/>
              <a:pathLst>
                <a:path w="8625" h="8863" extrusionOk="0">
                  <a:moveTo>
                    <a:pt x="4664" y="1"/>
                  </a:moveTo>
                  <a:cubicBezTo>
                    <a:pt x="4318" y="1"/>
                    <a:pt x="3973" y="81"/>
                    <a:pt x="3659" y="231"/>
                  </a:cubicBezTo>
                  <a:lnTo>
                    <a:pt x="2382" y="849"/>
                  </a:lnTo>
                  <a:cubicBezTo>
                    <a:pt x="2114" y="978"/>
                    <a:pt x="1875" y="1159"/>
                    <a:pt x="1673" y="1381"/>
                  </a:cubicBezTo>
                  <a:lnTo>
                    <a:pt x="982" y="2141"/>
                  </a:lnTo>
                  <a:cubicBezTo>
                    <a:pt x="715" y="2439"/>
                    <a:pt x="527" y="2801"/>
                    <a:pt x="437" y="3189"/>
                  </a:cubicBezTo>
                  <a:lnTo>
                    <a:pt x="63" y="4856"/>
                  </a:lnTo>
                  <a:cubicBezTo>
                    <a:pt x="17" y="5054"/>
                    <a:pt x="0" y="5256"/>
                    <a:pt x="7" y="5460"/>
                  </a:cubicBezTo>
                  <a:lnTo>
                    <a:pt x="52" y="6506"/>
                  </a:lnTo>
                  <a:cubicBezTo>
                    <a:pt x="63" y="6780"/>
                    <a:pt x="121" y="7047"/>
                    <a:pt x="229" y="7301"/>
                  </a:cubicBezTo>
                  <a:lnTo>
                    <a:pt x="242" y="7342"/>
                  </a:lnTo>
                  <a:cubicBezTo>
                    <a:pt x="479" y="7901"/>
                    <a:pt x="920" y="8349"/>
                    <a:pt x="1479" y="8585"/>
                  </a:cubicBezTo>
                  <a:cubicBezTo>
                    <a:pt x="1691" y="8676"/>
                    <a:pt x="1912" y="8735"/>
                    <a:pt x="2142" y="8759"/>
                  </a:cubicBezTo>
                  <a:lnTo>
                    <a:pt x="3016" y="8849"/>
                  </a:lnTo>
                  <a:cubicBezTo>
                    <a:pt x="3100" y="8858"/>
                    <a:pt x="3184" y="8863"/>
                    <a:pt x="3267" y="8863"/>
                  </a:cubicBezTo>
                  <a:cubicBezTo>
                    <a:pt x="3497" y="8863"/>
                    <a:pt x="3725" y="8828"/>
                    <a:pt x="3944" y="8762"/>
                  </a:cubicBezTo>
                  <a:lnTo>
                    <a:pt x="5381" y="8318"/>
                  </a:lnTo>
                  <a:cubicBezTo>
                    <a:pt x="5680" y="8227"/>
                    <a:pt x="5954" y="8078"/>
                    <a:pt x="6194" y="7876"/>
                  </a:cubicBezTo>
                  <a:lnTo>
                    <a:pt x="7072" y="7137"/>
                  </a:lnTo>
                  <a:cubicBezTo>
                    <a:pt x="7301" y="6946"/>
                    <a:pt x="7489" y="6710"/>
                    <a:pt x="7631" y="6447"/>
                  </a:cubicBezTo>
                  <a:lnTo>
                    <a:pt x="8256" y="5259"/>
                  </a:lnTo>
                  <a:cubicBezTo>
                    <a:pt x="8391" y="4998"/>
                    <a:pt x="8479" y="4714"/>
                    <a:pt x="8509" y="4422"/>
                  </a:cubicBezTo>
                  <a:lnTo>
                    <a:pt x="8589" y="3673"/>
                  </a:lnTo>
                  <a:cubicBezTo>
                    <a:pt x="8624" y="3343"/>
                    <a:pt x="8589" y="3009"/>
                    <a:pt x="8485" y="2693"/>
                  </a:cubicBezTo>
                  <a:lnTo>
                    <a:pt x="8263" y="2030"/>
                  </a:lnTo>
                  <a:cubicBezTo>
                    <a:pt x="8114" y="1575"/>
                    <a:pt x="7825" y="1183"/>
                    <a:pt x="7440" y="898"/>
                  </a:cubicBezTo>
                  <a:lnTo>
                    <a:pt x="6920" y="513"/>
                  </a:lnTo>
                  <a:cubicBezTo>
                    <a:pt x="6562" y="249"/>
                    <a:pt x="6138" y="93"/>
                    <a:pt x="5694" y="64"/>
                  </a:cubicBezTo>
                  <a:lnTo>
                    <a:pt x="4822" y="6"/>
                  </a:lnTo>
                  <a:cubicBezTo>
                    <a:pt x="4770" y="2"/>
                    <a:pt x="4717" y="1"/>
                    <a:pt x="4664" y="1"/>
                  </a:cubicBezTo>
                  <a:close/>
                </a:path>
              </a:pathLst>
            </a:custGeom>
            <a:solidFill>
              <a:srgbClr val="FFF7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9"/>
            <p:cNvSpPr/>
            <p:nvPr/>
          </p:nvSpPr>
          <p:spPr>
            <a:xfrm>
              <a:off x="8495402" y="4479533"/>
              <a:ext cx="467844" cy="479966"/>
            </a:xfrm>
            <a:custGeom>
              <a:avLst/>
              <a:gdLst/>
              <a:ahLst/>
              <a:cxnLst/>
              <a:rect l="l" t="t" r="r" b="b"/>
              <a:pathLst>
                <a:path w="9087" h="9322" extrusionOk="0">
                  <a:moveTo>
                    <a:pt x="4900" y="457"/>
                  </a:moveTo>
                  <a:cubicBezTo>
                    <a:pt x="4948" y="457"/>
                    <a:pt x="4993" y="460"/>
                    <a:pt x="5038" y="460"/>
                  </a:cubicBezTo>
                  <a:lnTo>
                    <a:pt x="5910" y="519"/>
                  </a:lnTo>
                  <a:cubicBezTo>
                    <a:pt x="6309" y="548"/>
                    <a:pt x="6691" y="686"/>
                    <a:pt x="7014" y="926"/>
                  </a:cubicBezTo>
                  <a:lnTo>
                    <a:pt x="7535" y="1311"/>
                  </a:lnTo>
                  <a:cubicBezTo>
                    <a:pt x="7882" y="1568"/>
                    <a:pt x="8139" y="1918"/>
                    <a:pt x="8278" y="2332"/>
                  </a:cubicBezTo>
                  <a:lnTo>
                    <a:pt x="8496" y="2995"/>
                  </a:lnTo>
                  <a:cubicBezTo>
                    <a:pt x="8594" y="3280"/>
                    <a:pt x="8625" y="3578"/>
                    <a:pt x="8594" y="3877"/>
                  </a:cubicBezTo>
                  <a:lnTo>
                    <a:pt x="8514" y="4626"/>
                  </a:lnTo>
                  <a:cubicBezTo>
                    <a:pt x="8486" y="4891"/>
                    <a:pt x="8409" y="5144"/>
                    <a:pt x="8284" y="5381"/>
                  </a:cubicBezTo>
                  <a:lnTo>
                    <a:pt x="7660" y="6568"/>
                  </a:lnTo>
                  <a:cubicBezTo>
                    <a:pt x="7531" y="6807"/>
                    <a:pt x="7361" y="7019"/>
                    <a:pt x="7153" y="7193"/>
                  </a:cubicBezTo>
                  <a:lnTo>
                    <a:pt x="6278" y="7932"/>
                  </a:lnTo>
                  <a:cubicBezTo>
                    <a:pt x="6059" y="8113"/>
                    <a:pt x="5816" y="8248"/>
                    <a:pt x="5545" y="8328"/>
                  </a:cubicBezTo>
                  <a:lnTo>
                    <a:pt x="4108" y="8772"/>
                  </a:lnTo>
                  <a:cubicBezTo>
                    <a:pt x="3910" y="8833"/>
                    <a:pt x="3705" y="8865"/>
                    <a:pt x="3498" y="8865"/>
                  </a:cubicBezTo>
                  <a:cubicBezTo>
                    <a:pt x="3423" y="8865"/>
                    <a:pt x="3347" y="8860"/>
                    <a:pt x="3271" y="8852"/>
                  </a:cubicBezTo>
                  <a:lnTo>
                    <a:pt x="2392" y="8759"/>
                  </a:lnTo>
                  <a:cubicBezTo>
                    <a:pt x="2188" y="8738"/>
                    <a:pt x="1990" y="8685"/>
                    <a:pt x="1799" y="8605"/>
                  </a:cubicBezTo>
                  <a:cubicBezTo>
                    <a:pt x="1292" y="8390"/>
                    <a:pt x="897" y="7991"/>
                    <a:pt x="684" y="7485"/>
                  </a:cubicBezTo>
                  <a:lnTo>
                    <a:pt x="667" y="7443"/>
                  </a:lnTo>
                  <a:cubicBezTo>
                    <a:pt x="573" y="7214"/>
                    <a:pt x="517" y="6970"/>
                    <a:pt x="507" y="6724"/>
                  </a:cubicBezTo>
                  <a:lnTo>
                    <a:pt x="466" y="5679"/>
                  </a:lnTo>
                  <a:cubicBezTo>
                    <a:pt x="459" y="5495"/>
                    <a:pt x="476" y="5311"/>
                    <a:pt x="514" y="5134"/>
                  </a:cubicBezTo>
                  <a:lnTo>
                    <a:pt x="889" y="3471"/>
                  </a:lnTo>
                  <a:cubicBezTo>
                    <a:pt x="969" y="3120"/>
                    <a:pt x="1139" y="2790"/>
                    <a:pt x="1382" y="2527"/>
                  </a:cubicBezTo>
                  <a:lnTo>
                    <a:pt x="2073" y="1763"/>
                  </a:lnTo>
                  <a:cubicBezTo>
                    <a:pt x="2254" y="1561"/>
                    <a:pt x="2469" y="1402"/>
                    <a:pt x="2712" y="1283"/>
                  </a:cubicBezTo>
                  <a:lnTo>
                    <a:pt x="3990" y="665"/>
                  </a:lnTo>
                  <a:cubicBezTo>
                    <a:pt x="4271" y="530"/>
                    <a:pt x="4587" y="457"/>
                    <a:pt x="4900" y="457"/>
                  </a:cubicBezTo>
                  <a:close/>
                  <a:moveTo>
                    <a:pt x="4906" y="1"/>
                  </a:moveTo>
                  <a:cubicBezTo>
                    <a:pt x="4520" y="1"/>
                    <a:pt x="4139" y="88"/>
                    <a:pt x="3788" y="256"/>
                  </a:cubicBezTo>
                  <a:lnTo>
                    <a:pt x="2514" y="873"/>
                  </a:lnTo>
                  <a:cubicBezTo>
                    <a:pt x="2219" y="1016"/>
                    <a:pt x="1955" y="1210"/>
                    <a:pt x="1737" y="1453"/>
                  </a:cubicBezTo>
                  <a:lnTo>
                    <a:pt x="1042" y="2217"/>
                  </a:lnTo>
                  <a:cubicBezTo>
                    <a:pt x="747" y="2543"/>
                    <a:pt x="542" y="2943"/>
                    <a:pt x="445" y="3370"/>
                  </a:cubicBezTo>
                  <a:lnTo>
                    <a:pt x="70" y="5033"/>
                  </a:lnTo>
                  <a:cubicBezTo>
                    <a:pt x="22" y="5251"/>
                    <a:pt x="1" y="5474"/>
                    <a:pt x="11" y="5696"/>
                  </a:cubicBezTo>
                  <a:lnTo>
                    <a:pt x="53" y="6741"/>
                  </a:lnTo>
                  <a:cubicBezTo>
                    <a:pt x="67" y="7043"/>
                    <a:pt x="129" y="7339"/>
                    <a:pt x="247" y="7620"/>
                  </a:cubicBezTo>
                  <a:lnTo>
                    <a:pt x="264" y="7658"/>
                  </a:lnTo>
                  <a:cubicBezTo>
                    <a:pt x="522" y="8280"/>
                    <a:pt x="1004" y="8762"/>
                    <a:pt x="1622" y="9026"/>
                  </a:cubicBezTo>
                  <a:cubicBezTo>
                    <a:pt x="1851" y="9123"/>
                    <a:pt x="2097" y="9185"/>
                    <a:pt x="2347" y="9214"/>
                  </a:cubicBezTo>
                  <a:lnTo>
                    <a:pt x="3222" y="9307"/>
                  </a:lnTo>
                  <a:cubicBezTo>
                    <a:pt x="3313" y="9318"/>
                    <a:pt x="3403" y="9321"/>
                    <a:pt x="3496" y="9321"/>
                  </a:cubicBezTo>
                  <a:cubicBezTo>
                    <a:pt x="3746" y="9321"/>
                    <a:pt x="3996" y="9283"/>
                    <a:pt x="4243" y="9206"/>
                  </a:cubicBezTo>
                  <a:lnTo>
                    <a:pt x="5680" y="8765"/>
                  </a:lnTo>
                  <a:cubicBezTo>
                    <a:pt x="6007" y="8665"/>
                    <a:pt x="6305" y="8501"/>
                    <a:pt x="6570" y="8280"/>
                  </a:cubicBezTo>
                  <a:lnTo>
                    <a:pt x="7448" y="7543"/>
                  </a:lnTo>
                  <a:cubicBezTo>
                    <a:pt x="7701" y="7328"/>
                    <a:pt x="7906" y="7075"/>
                    <a:pt x="8063" y="6780"/>
                  </a:cubicBezTo>
                  <a:lnTo>
                    <a:pt x="8688" y="5596"/>
                  </a:lnTo>
                  <a:cubicBezTo>
                    <a:pt x="8840" y="5307"/>
                    <a:pt x="8934" y="4998"/>
                    <a:pt x="8969" y="4676"/>
                  </a:cubicBezTo>
                  <a:lnTo>
                    <a:pt x="9049" y="3926"/>
                  </a:lnTo>
                  <a:cubicBezTo>
                    <a:pt x="9087" y="3561"/>
                    <a:pt x="9045" y="3200"/>
                    <a:pt x="8930" y="2849"/>
                  </a:cubicBezTo>
                  <a:lnTo>
                    <a:pt x="8709" y="2186"/>
                  </a:lnTo>
                  <a:cubicBezTo>
                    <a:pt x="8542" y="1686"/>
                    <a:pt x="8229" y="1256"/>
                    <a:pt x="7805" y="943"/>
                  </a:cubicBezTo>
                  <a:lnTo>
                    <a:pt x="7285" y="558"/>
                  </a:lnTo>
                  <a:cubicBezTo>
                    <a:pt x="6892" y="266"/>
                    <a:pt x="6427" y="96"/>
                    <a:pt x="5941" y="64"/>
                  </a:cubicBezTo>
                  <a:lnTo>
                    <a:pt x="5070" y="6"/>
                  </a:lnTo>
                  <a:cubicBezTo>
                    <a:pt x="5015" y="2"/>
                    <a:pt x="4960" y="1"/>
                    <a:pt x="49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9"/>
            <p:cNvSpPr/>
            <p:nvPr/>
          </p:nvSpPr>
          <p:spPr>
            <a:xfrm>
              <a:off x="8705266" y="4737595"/>
              <a:ext cx="35113" cy="35269"/>
            </a:xfrm>
            <a:custGeom>
              <a:avLst/>
              <a:gdLst/>
              <a:ahLst/>
              <a:cxnLst/>
              <a:rect l="l" t="t" r="r" b="b"/>
              <a:pathLst>
                <a:path w="682" h="685" extrusionOk="0">
                  <a:moveTo>
                    <a:pt x="341" y="0"/>
                  </a:moveTo>
                  <a:cubicBezTo>
                    <a:pt x="154" y="0"/>
                    <a:pt x="0" y="153"/>
                    <a:pt x="0" y="340"/>
                  </a:cubicBezTo>
                  <a:cubicBezTo>
                    <a:pt x="0" y="528"/>
                    <a:pt x="154" y="684"/>
                    <a:pt x="341" y="684"/>
                  </a:cubicBezTo>
                  <a:cubicBezTo>
                    <a:pt x="529" y="684"/>
                    <a:pt x="681" y="528"/>
                    <a:pt x="681" y="340"/>
                  </a:cubicBezTo>
                  <a:cubicBezTo>
                    <a:pt x="681" y="153"/>
                    <a:pt x="529" y="0"/>
                    <a:pt x="341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9"/>
            <p:cNvSpPr/>
            <p:nvPr/>
          </p:nvSpPr>
          <p:spPr>
            <a:xfrm>
              <a:off x="8633801" y="4710769"/>
              <a:ext cx="35216" cy="35114"/>
            </a:xfrm>
            <a:custGeom>
              <a:avLst/>
              <a:gdLst/>
              <a:ahLst/>
              <a:cxnLst/>
              <a:rect l="l" t="t" r="r" b="b"/>
              <a:pathLst>
                <a:path w="684" h="682" extrusionOk="0">
                  <a:moveTo>
                    <a:pt x="343" y="0"/>
                  </a:moveTo>
                  <a:cubicBezTo>
                    <a:pt x="153" y="0"/>
                    <a:pt x="0" y="153"/>
                    <a:pt x="0" y="340"/>
                  </a:cubicBezTo>
                  <a:cubicBezTo>
                    <a:pt x="0" y="528"/>
                    <a:pt x="153" y="681"/>
                    <a:pt x="343" y="681"/>
                  </a:cubicBezTo>
                  <a:cubicBezTo>
                    <a:pt x="531" y="681"/>
                    <a:pt x="683" y="528"/>
                    <a:pt x="683" y="340"/>
                  </a:cubicBezTo>
                  <a:cubicBezTo>
                    <a:pt x="683" y="153"/>
                    <a:pt x="531" y="0"/>
                    <a:pt x="343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9"/>
            <p:cNvSpPr/>
            <p:nvPr/>
          </p:nvSpPr>
          <p:spPr>
            <a:xfrm>
              <a:off x="8653109" y="4649806"/>
              <a:ext cx="35061" cy="35114"/>
            </a:xfrm>
            <a:custGeom>
              <a:avLst/>
              <a:gdLst/>
              <a:ahLst/>
              <a:cxnLst/>
              <a:rect l="l" t="t" r="r" b="b"/>
              <a:pathLst>
                <a:path w="681" h="682" extrusionOk="0">
                  <a:moveTo>
                    <a:pt x="340" y="0"/>
                  </a:moveTo>
                  <a:cubicBezTo>
                    <a:pt x="153" y="0"/>
                    <a:pt x="0" y="153"/>
                    <a:pt x="0" y="340"/>
                  </a:cubicBezTo>
                  <a:cubicBezTo>
                    <a:pt x="0" y="528"/>
                    <a:pt x="153" y="681"/>
                    <a:pt x="340" y="681"/>
                  </a:cubicBezTo>
                  <a:cubicBezTo>
                    <a:pt x="528" y="681"/>
                    <a:pt x="680" y="528"/>
                    <a:pt x="680" y="340"/>
                  </a:cubicBezTo>
                  <a:cubicBezTo>
                    <a:pt x="680" y="153"/>
                    <a:pt x="528" y="0"/>
                    <a:pt x="340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9"/>
            <p:cNvSpPr/>
            <p:nvPr/>
          </p:nvSpPr>
          <p:spPr>
            <a:xfrm>
              <a:off x="8729259" y="4637655"/>
              <a:ext cx="35061" cy="35063"/>
            </a:xfrm>
            <a:custGeom>
              <a:avLst/>
              <a:gdLst/>
              <a:ahLst/>
              <a:cxnLst/>
              <a:rect l="l" t="t" r="r" b="b"/>
              <a:pathLst>
                <a:path w="681" h="681" extrusionOk="0">
                  <a:moveTo>
                    <a:pt x="340" y="1"/>
                  </a:moveTo>
                  <a:cubicBezTo>
                    <a:pt x="153" y="1"/>
                    <a:pt x="0" y="153"/>
                    <a:pt x="0" y="341"/>
                  </a:cubicBezTo>
                  <a:cubicBezTo>
                    <a:pt x="0" y="528"/>
                    <a:pt x="153" y="681"/>
                    <a:pt x="340" y="681"/>
                  </a:cubicBezTo>
                  <a:cubicBezTo>
                    <a:pt x="528" y="681"/>
                    <a:pt x="680" y="528"/>
                    <a:pt x="680" y="341"/>
                  </a:cubicBezTo>
                  <a:cubicBezTo>
                    <a:pt x="680" y="153"/>
                    <a:pt x="528" y="1"/>
                    <a:pt x="340" y="1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9"/>
            <p:cNvSpPr/>
            <p:nvPr/>
          </p:nvSpPr>
          <p:spPr>
            <a:xfrm>
              <a:off x="8764426" y="4687187"/>
              <a:ext cx="35113" cy="35063"/>
            </a:xfrm>
            <a:custGeom>
              <a:avLst/>
              <a:gdLst/>
              <a:ahLst/>
              <a:cxnLst/>
              <a:rect l="l" t="t" r="r" b="b"/>
              <a:pathLst>
                <a:path w="682" h="681" extrusionOk="0">
                  <a:moveTo>
                    <a:pt x="341" y="0"/>
                  </a:moveTo>
                  <a:cubicBezTo>
                    <a:pt x="154" y="0"/>
                    <a:pt x="1" y="153"/>
                    <a:pt x="1" y="340"/>
                  </a:cubicBezTo>
                  <a:cubicBezTo>
                    <a:pt x="1" y="528"/>
                    <a:pt x="154" y="681"/>
                    <a:pt x="341" y="681"/>
                  </a:cubicBezTo>
                  <a:cubicBezTo>
                    <a:pt x="529" y="681"/>
                    <a:pt x="681" y="528"/>
                    <a:pt x="681" y="340"/>
                  </a:cubicBezTo>
                  <a:cubicBezTo>
                    <a:pt x="681" y="153"/>
                    <a:pt x="529" y="0"/>
                    <a:pt x="341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dk1"/>
        </a:solidFill>
        <a:effectLst/>
      </p:bgPr>
    </p:bg>
    <p:spTree>
      <p:nvGrpSpPr>
        <p:cNvPr id="1" name="Shape 5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Google Shape;554;p11"/>
          <p:cNvSpPr txBox="1">
            <a:spLocks noGrp="1"/>
          </p:cNvSpPr>
          <p:nvPr>
            <p:ph type="title" hasCustomPrompt="1"/>
          </p:nvPr>
        </p:nvSpPr>
        <p:spPr>
          <a:xfrm>
            <a:off x="1284000" y="1403275"/>
            <a:ext cx="6576000" cy="21003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49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555" name="Google Shape;555;p11"/>
          <p:cNvSpPr txBox="1">
            <a:spLocks noGrp="1"/>
          </p:cNvSpPr>
          <p:nvPr>
            <p:ph type="subTitle" idx="1"/>
          </p:nvPr>
        </p:nvSpPr>
        <p:spPr>
          <a:xfrm>
            <a:off x="1284000" y="3468700"/>
            <a:ext cx="6576000" cy="4971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800"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556" name="Google Shape;556;p11"/>
          <p:cNvSpPr/>
          <p:nvPr/>
        </p:nvSpPr>
        <p:spPr>
          <a:xfrm flipH="1">
            <a:off x="799165" y="233910"/>
            <a:ext cx="137328" cy="132816"/>
          </a:xfrm>
          <a:custGeom>
            <a:avLst/>
            <a:gdLst/>
            <a:ahLst/>
            <a:cxnLst/>
            <a:rect l="l" t="t" r="r" b="b"/>
            <a:pathLst>
              <a:path w="2435" h="2355" extrusionOk="0">
                <a:moveTo>
                  <a:pt x="1219" y="0"/>
                </a:moveTo>
                <a:cubicBezTo>
                  <a:pt x="1140" y="0"/>
                  <a:pt x="1060" y="40"/>
                  <a:pt x="1015" y="120"/>
                </a:cubicBezTo>
                <a:lnTo>
                  <a:pt x="747" y="613"/>
                </a:lnTo>
                <a:cubicBezTo>
                  <a:pt x="726" y="651"/>
                  <a:pt x="691" y="683"/>
                  <a:pt x="653" y="707"/>
                </a:cubicBezTo>
                <a:lnTo>
                  <a:pt x="161" y="974"/>
                </a:lnTo>
                <a:cubicBezTo>
                  <a:pt x="1" y="1061"/>
                  <a:pt x="1" y="1293"/>
                  <a:pt x="161" y="1380"/>
                </a:cubicBezTo>
                <a:lnTo>
                  <a:pt x="653" y="1651"/>
                </a:lnTo>
                <a:cubicBezTo>
                  <a:pt x="691" y="1672"/>
                  <a:pt x="726" y="1703"/>
                  <a:pt x="747" y="1741"/>
                </a:cubicBezTo>
                <a:lnTo>
                  <a:pt x="1015" y="2234"/>
                </a:lnTo>
                <a:cubicBezTo>
                  <a:pt x="1060" y="2314"/>
                  <a:pt x="1140" y="2354"/>
                  <a:pt x="1219" y="2354"/>
                </a:cubicBezTo>
                <a:cubicBezTo>
                  <a:pt x="1298" y="2354"/>
                  <a:pt x="1377" y="2314"/>
                  <a:pt x="1421" y="2234"/>
                </a:cubicBezTo>
                <a:lnTo>
                  <a:pt x="1691" y="1741"/>
                </a:lnTo>
                <a:cubicBezTo>
                  <a:pt x="1712" y="1703"/>
                  <a:pt x="1744" y="1672"/>
                  <a:pt x="1782" y="1651"/>
                </a:cubicBezTo>
                <a:lnTo>
                  <a:pt x="2275" y="1380"/>
                </a:lnTo>
                <a:cubicBezTo>
                  <a:pt x="2435" y="1293"/>
                  <a:pt x="2435" y="1061"/>
                  <a:pt x="2275" y="974"/>
                </a:cubicBezTo>
                <a:lnTo>
                  <a:pt x="1782" y="707"/>
                </a:lnTo>
                <a:cubicBezTo>
                  <a:pt x="1744" y="683"/>
                  <a:pt x="1712" y="651"/>
                  <a:pt x="1691" y="613"/>
                </a:cubicBezTo>
                <a:lnTo>
                  <a:pt x="1421" y="120"/>
                </a:lnTo>
                <a:cubicBezTo>
                  <a:pt x="1377" y="40"/>
                  <a:pt x="1298" y="0"/>
                  <a:pt x="1219" y="0"/>
                </a:cubicBezTo>
                <a:close/>
              </a:path>
            </a:pathLst>
          </a:custGeom>
          <a:solidFill>
            <a:srgbClr val="FFF7C4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7" name="Google Shape;557;p11"/>
          <p:cNvSpPr/>
          <p:nvPr/>
        </p:nvSpPr>
        <p:spPr>
          <a:xfrm flipH="1">
            <a:off x="690259" y="168883"/>
            <a:ext cx="77208" cy="74670"/>
          </a:xfrm>
          <a:custGeom>
            <a:avLst/>
            <a:gdLst/>
            <a:ahLst/>
            <a:cxnLst/>
            <a:rect l="l" t="t" r="r" b="b"/>
            <a:pathLst>
              <a:path w="1369" h="1324" extrusionOk="0">
                <a:moveTo>
                  <a:pt x="684" y="0"/>
                </a:moveTo>
                <a:cubicBezTo>
                  <a:pt x="639" y="0"/>
                  <a:pt x="594" y="23"/>
                  <a:pt x="569" y="68"/>
                </a:cubicBezTo>
                <a:lnTo>
                  <a:pt x="420" y="346"/>
                </a:lnTo>
                <a:cubicBezTo>
                  <a:pt x="406" y="367"/>
                  <a:pt x="389" y="384"/>
                  <a:pt x="368" y="394"/>
                </a:cubicBezTo>
                <a:lnTo>
                  <a:pt x="90" y="547"/>
                </a:lnTo>
                <a:cubicBezTo>
                  <a:pt x="0" y="596"/>
                  <a:pt x="0" y="724"/>
                  <a:pt x="90" y="777"/>
                </a:cubicBezTo>
                <a:lnTo>
                  <a:pt x="368" y="926"/>
                </a:lnTo>
                <a:cubicBezTo>
                  <a:pt x="389" y="940"/>
                  <a:pt x="406" y="957"/>
                  <a:pt x="420" y="977"/>
                </a:cubicBezTo>
                <a:lnTo>
                  <a:pt x="569" y="1256"/>
                </a:lnTo>
                <a:cubicBezTo>
                  <a:pt x="594" y="1301"/>
                  <a:pt x="639" y="1323"/>
                  <a:pt x="684" y="1323"/>
                </a:cubicBezTo>
                <a:cubicBezTo>
                  <a:pt x="729" y="1323"/>
                  <a:pt x="774" y="1301"/>
                  <a:pt x="798" y="1256"/>
                </a:cubicBezTo>
                <a:lnTo>
                  <a:pt x="948" y="977"/>
                </a:lnTo>
                <a:cubicBezTo>
                  <a:pt x="962" y="957"/>
                  <a:pt x="979" y="940"/>
                  <a:pt x="1000" y="926"/>
                </a:cubicBezTo>
                <a:lnTo>
                  <a:pt x="1278" y="777"/>
                </a:lnTo>
                <a:cubicBezTo>
                  <a:pt x="1368" y="724"/>
                  <a:pt x="1368" y="596"/>
                  <a:pt x="1278" y="547"/>
                </a:cubicBezTo>
                <a:lnTo>
                  <a:pt x="1000" y="394"/>
                </a:lnTo>
                <a:cubicBezTo>
                  <a:pt x="979" y="384"/>
                  <a:pt x="962" y="367"/>
                  <a:pt x="948" y="346"/>
                </a:cubicBezTo>
                <a:lnTo>
                  <a:pt x="798" y="68"/>
                </a:lnTo>
                <a:cubicBezTo>
                  <a:pt x="774" y="23"/>
                  <a:pt x="729" y="0"/>
                  <a:pt x="684" y="0"/>
                </a:cubicBezTo>
                <a:close/>
              </a:path>
            </a:pathLst>
          </a:custGeom>
          <a:solidFill>
            <a:srgbClr val="FFF7C4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8" name="Google Shape;558;p11"/>
          <p:cNvSpPr/>
          <p:nvPr/>
        </p:nvSpPr>
        <p:spPr>
          <a:xfrm flipH="1">
            <a:off x="8901165" y="4303047"/>
            <a:ext cx="137328" cy="132816"/>
          </a:xfrm>
          <a:custGeom>
            <a:avLst/>
            <a:gdLst/>
            <a:ahLst/>
            <a:cxnLst/>
            <a:rect l="l" t="t" r="r" b="b"/>
            <a:pathLst>
              <a:path w="2435" h="2355" extrusionOk="0">
                <a:moveTo>
                  <a:pt x="1219" y="0"/>
                </a:moveTo>
                <a:cubicBezTo>
                  <a:pt x="1140" y="0"/>
                  <a:pt x="1060" y="40"/>
                  <a:pt x="1015" y="120"/>
                </a:cubicBezTo>
                <a:lnTo>
                  <a:pt x="747" y="613"/>
                </a:lnTo>
                <a:cubicBezTo>
                  <a:pt x="726" y="651"/>
                  <a:pt x="691" y="683"/>
                  <a:pt x="653" y="707"/>
                </a:cubicBezTo>
                <a:lnTo>
                  <a:pt x="161" y="974"/>
                </a:lnTo>
                <a:cubicBezTo>
                  <a:pt x="1" y="1061"/>
                  <a:pt x="1" y="1293"/>
                  <a:pt x="161" y="1380"/>
                </a:cubicBezTo>
                <a:lnTo>
                  <a:pt x="653" y="1651"/>
                </a:lnTo>
                <a:cubicBezTo>
                  <a:pt x="691" y="1672"/>
                  <a:pt x="726" y="1703"/>
                  <a:pt x="747" y="1741"/>
                </a:cubicBezTo>
                <a:lnTo>
                  <a:pt x="1015" y="2234"/>
                </a:lnTo>
                <a:cubicBezTo>
                  <a:pt x="1060" y="2314"/>
                  <a:pt x="1140" y="2354"/>
                  <a:pt x="1219" y="2354"/>
                </a:cubicBezTo>
                <a:cubicBezTo>
                  <a:pt x="1298" y="2354"/>
                  <a:pt x="1377" y="2314"/>
                  <a:pt x="1421" y="2234"/>
                </a:cubicBezTo>
                <a:lnTo>
                  <a:pt x="1691" y="1741"/>
                </a:lnTo>
                <a:cubicBezTo>
                  <a:pt x="1712" y="1703"/>
                  <a:pt x="1744" y="1672"/>
                  <a:pt x="1782" y="1651"/>
                </a:cubicBezTo>
                <a:lnTo>
                  <a:pt x="2275" y="1380"/>
                </a:lnTo>
                <a:cubicBezTo>
                  <a:pt x="2435" y="1293"/>
                  <a:pt x="2435" y="1061"/>
                  <a:pt x="2275" y="974"/>
                </a:cubicBezTo>
                <a:lnTo>
                  <a:pt x="1782" y="707"/>
                </a:lnTo>
                <a:cubicBezTo>
                  <a:pt x="1744" y="683"/>
                  <a:pt x="1712" y="651"/>
                  <a:pt x="1691" y="613"/>
                </a:cubicBezTo>
                <a:lnTo>
                  <a:pt x="1421" y="120"/>
                </a:lnTo>
                <a:cubicBezTo>
                  <a:pt x="1377" y="40"/>
                  <a:pt x="1298" y="0"/>
                  <a:pt x="1219" y="0"/>
                </a:cubicBezTo>
                <a:close/>
              </a:path>
            </a:pathLst>
          </a:custGeom>
          <a:solidFill>
            <a:srgbClr val="FFF7C4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9" name="Google Shape;559;p11"/>
          <p:cNvSpPr/>
          <p:nvPr/>
        </p:nvSpPr>
        <p:spPr>
          <a:xfrm flipH="1">
            <a:off x="8715647" y="4435874"/>
            <a:ext cx="77226" cy="74695"/>
          </a:xfrm>
          <a:custGeom>
            <a:avLst/>
            <a:gdLst/>
            <a:ahLst/>
            <a:cxnLst/>
            <a:rect l="l" t="t" r="r" b="b"/>
            <a:pathLst>
              <a:path w="2435" h="2355" extrusionOk="0">
                <a:moveTo>
                  <a:pt x="1219" y="0"/>
                </a:moveTo>
                <a:cubicBezTo>
                  <a:pt x="1140" y="0"/>
                  <a:pt x="1060" y="40"/>
                  <a:pt x="1015" y="120"/>
                </a:cubicBezTo>
                <a:lnTo>
                  <a:pt x="747" y="613"/>
                </a:lnTo>
                <a:cubicBezTo>
                  <a:pt x="726" y="651"/>
                  <a:pt x="691" y="683"/>
                  <a:pt x="653" y="707"/>
                </a:cubicBezTo>
                <a:lnTo>
                  <a:pt x="161" y="974"/>
                </a:lnTo>
                <a:cubicBezTo>
                  <a:pt x="1" y="1061"/>
                  <a:pt x="1" y="1293"/>
                  <a:pt x="161" y="1380"/>
                </a:cubicBezTo>
                <a:lnTo>
                  <a:pt x="653" y="1651"/>
                </a:lnTo>
                <a:cubicBezTo>
                  <a:pt x="691" y="1672"/>
                  <a:pt x="726" y="1703"/>
                  <a:pt x="747" y="1741"/>
                </a:cubicBezTo>
                <a:lnTo>
                  <a:pt x="1015" y="2234"/>
                </a:lnTo>
                <a:cubicBezTo>
                  <a:pt x="1060" y="2314"/>
                  <a:pt x="1140" y="2354"/>
                  <a:pt x="1219" y="2354"/>
                </a:cubicBezTo>
                <a:cubicBezTo>
                  <a:pt x="1298" y="2354"/>
                  <a:pt x="1377" y="2314"/>
                  <a:pt x="1421" y="2234"/>
                </a:cubicBezTo>
                <a:lnTo>
                  <a:pt x="1691" y="1741"/>
                </a:lnTo>
                <a:cubicBezTo>
                  <a:pt x="1712" y="1703"/>
                  <a:pt x="1744" y="1672"/>
                  <a:pt x="1782" y="1651"/>
                </a:cubicBezTo>
                <a:lnTo>
                  <a:pt x="2275" y="1380"/>
                </a:lnTo>
                <a:cubicBezTo>
                  <a:pt x="2435" y="1293"/>
                  <a:pt x="2435" y="1061"/>
                  <a:pt x="2275" y="974"/>
                </a:cubicBezTo>
                <a:lnTo>
                  <a:pt x="1782" y="707"/>
                </a:lnTo>
                <a:cubicBezTo>
                  <a:pt x="1744" y="683"/>
                  <a:pt x="1712" y="651"/>
                  <a:pt x="1691" y="613"/>
                </a:cubicBezTo>
                <a:lnTo>
                  <a:pt x="1421" y="120"/>
                </a:lnTo>
                <a:cubicBezTo>
                  <a:pt x="1377" y="40"/>
                  <a:pt x="1298" y="0"/>
                  <a:pt x="1219" y="0"/>
                </a:cubicBezTo>
                <a:close/>
              </a:path>
            </a:pathLst>
          </a:custGeom>
          <a:solidFill>
            <a:srgbClr val="FFF7C4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0" name="Google Shape;560;p11"/>
          <p:cNvSpPr/>
          <p:nvPr/>
        </p:nvSpPr>
        <p:spPr>
          <a:xfrm flipH="1">
            <a:off x="2812448" y="195516"/>
            <a:ext cx="216721" cy="209589"/>
          </a:xfrm>
          <a:custGeom>
            <a:avLst/>
            <a:gdLst/>
            <a:ahLst/>
            <a:cxnLst/>
            <a:rect l="l" t="t" r="r" b="b"/>
            <a:pathLst>
              <a:path w="2435" h="2355" extrusionOk="0">
                <a:moveTo>
                  <a:pt x="1219" y="0"/>
                </a:moveTo>
                <a:cubicBezTo>
                  <a:pt x="1140" y="0"/>
                  <a:pt x="1060" y="40"/>
                  <a:pt x="1015" y="120"/>
                </a:cubicBezTo>
                <a:lnTo>
                  <a:pt x="747" y="613"/>
                </a:lnTo>
                <a:cubicBezTo>
                  <a:pt x="726" y="651"/>
                  <a:pt x="691" y="683"/>
                  <a:pt x="653" y="707"/>
                </a:cubicBezTo>
                <a:lnTo>
                  <a:pt x="161" y="974"/>
                </a:lnTo>
                <a:cubicBezTo>
                  <a:pt x="1" y="1061"/>
                  <a:pt x="1" y="1293"/>
                  <a:pt x="161" y="1380"/>
                </a:cubicBezTo>
                <a:lnTo>
                  <a:pt x="653" y="1651"/>
                </a:lnTo>
                <a:cubicBezTo>
                  <a:pt x="691" y="1672"/>
                  <a:pt x="726" y="1703"/>
                  <a:pt x="747" y="1741"/>
                </a:cubicBezTo>
                <a:lnTo>
                  <a:pt x="1015" y="2234"/>
                </a:lnTo>
                <a:cubicBezTo>
                  <a:pt x="1060" y="2314"/>
                  <a:pt x="1140" y="2354"/>
                  <a:pt x="1219" y="2354"/>
                </a:cubicBezTo>
                <a:cubicBezTo>
                  <a:pt x="1298" y="2354"/>
                  <a:pt x="1377" y="2314"/>
                  <a:pt x="1421" y="2234"/>
                </a:cubicBezTo>
                <a:lnTo>
                  <a:pt x="1691" y="1741"/>
                </a:lnTo>
                <a:cubicBezTo>
                  <a:pt x="1712" y="1703"/>
                  <a:pt x="1744" y="1672"/>
                  <a:pt x="1782" y="1651"/>
                </a:cubicBezTo>
                <a:lnTo>
                  <a:pt x="2275" y="1380"/>
                </a:lnTo>
                <a:cubicBezTo>
                  <a:pt x="2435" y="1293"/>
                  <a:pt x="2435" y="1061"/>
                  <a:pt x="2275" y="974"/>
                </a:cubicBezTo>
                <a:lnTo>
                  <a:pt x="1782" y="707"/>
                </a:lnTo>
                <a:cubicBezTo>
                  <a:pt x="1744" y="683"/>
                  <a:pt x="1712" y="651"/>
                  <a:pt x="1691" y="613"/>
                </a:cubicBezTo>
                <a:lnTo>
                  <a:pt x="1421" y="120"/>
                </a:lnTo>
                <a:cubicBezTo>
                  <a:pt x="1377" y="40"/>
                  <a:pt x="1298" y="0"/>
                  <a:pt x="1219" y="0"/>
                </a:cubicBezTo>
                <a:close/>
              </a:path>
            </a:pathLst>
          </a:custGeom>
          <a:solidFill>
            <a:srgbClr val="FFF7C4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1" name="Google Shape;561;p11"/>
          <p:cNvSpPr/>
          <p:nvPr/>
        </p:nvSpPr>
        <p:spPr>
          <a:xfrm flipH="1">
            <a:off x="229311" y="1816876"/>
            <a:ext cx="214420" cy="207375"/>
          </a:xfrm>
          <a:custGeom>
            <a:avLst/>
            <a:gdLst/>
            <a:ahLst/>
            <a:cxnLst/>
            <a:rect l="l" t="t" r="r" b="b"/>
            <a:pathLst>
              <a:path w="2435" h="2355" extrusionOk="0">
                <a:moveTo>
                  <a:pt x="1219" y="0"/>
                </a:moveTo>
                <a:cubicBezTo>
                  <a:pt x="1140" y="0"/>
                  <a:pt x="1060" y="40"/>
                  <a:pt x="1015" y="120"/>
                </a:cubicBezTo>
                <a:lnTo>
                  <a:pt x="747" y="613"/>
                </a:lnTo>
                <a:cubicBezTo>
                  <a:pt x="726" y="651"/>
                  <a:pt x="691" y="683"/>
                  <a:pt x="653" y="707"/>
                </a:cubicBezTo>
                <a:lnTo>
                  <a:pt x="161" y="974"/>
                </a:lnTo>
                <a:cubicBezTo>
                  <a:pt x="1" y="1061"/>
                  <a:pt x="1" y="1293"/>
                  <a:pt x="161" y="1380"/>
                </a:cubicBezTo>
                <a:lnTo>
                  <a:pt x="653" y="1651"/>
                </a:lnTo>
                <a:cubicBezTo>
                  <a:pt x="691" y="1672"/>
                  <a:pt x="726" y="1703"/>
                  <a:pt x="747" y="1741"/>
                </a:cubicBezTo>
                <a:lnTo>
                  <a:pt x="1015" y="2234"/>
                </a:lnTo>
                <a:cubicBezTo>
                  <a:pt x="1060" y="2314"/>
                  <a:pt x="1140" y="2354"/>
                  <a:pt x="1219" y="2354"/>
                </a:cubicBezTo>
                <a:cubicBezTo>
                  <a:pt x="1298" y="2354"/>
                  <a:pt x="1377" y="2314"/>
                  <a:pt x="1421" y="2234"/>
                </a:cubicBezTo>
                <a:lnTo>
                  <a:pt x="1691" y="1741"/>
                </a:lnTo>
                <a:cubicBezTo>
                  <a:pt x="1712" y="1703"/>
                  <a:pt x="1744" y="1672"/>
                  <a:pt x="1782" y="1651"/>
                </a:cubicBezTo>
                <a:lnTo>
                  <a:pt x="2275" y="1380"/>
                </a:lnTo>
                <a:cubicBezTo>
                  <a:pt x="2435" y="1293"/>
                  <a:pt x="2435" y="1061"/>
                  <a:pt x="2275" y="974"/>
                </a:cubicBezTo>
                <a:lnTo>
                  <a:pt x="1782" y="707"/>
                </a:lnTo>
                <a:cubicBezTo>
                  <a:pt x="1744" y="683"/>
                  <a:pt x="1712" y="651"/>
                  <a:pt x="1691" y="613"/>
                </a:cubicBezTo>
                <a:lnTo>
                  <a:pt x="1421" y="120"/>
                </a:lnTo>
                <a:cubicBezTo>
                  <a:pt x="1377" y="40"/>
                  <a:pt x="1298" y="0"/>
                  <a:pt x="1219" y="0"/>
                </a:cubicBezTo>
                <a:close/>
              </a:path>
            </a:pathLst>
          </a:custGeom>
          <a:solidFill>
            <a:srgbClr val="FFF7C4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2" name="Google Shape;562;p11"/>
          <p:cNvSpPr/>
          <p:nvPr/>
        </p:nvSpPr>
        <p:spPr>
          <a:xfrm flipH="1">
            <a:off x="4055059" y="4544558"/>
            <a:ext cx="77208" cy="74670"/>
          </a:xfrm>
          <a:custGeom>
            <a:avLst/>
            <a:gdLst/>
            <a:ahLst/>
            <a:cxnLst/>
            <a:rect l="l" t="t" r="r" b="b"/>
            <a:pathLst>
              <a:path w="1369" h="1324" extrusionOk="0">
                <a:moveTo>
                  <a:pt x="684" y="0"/>
                </a:moveTo>
                <a:cubicBezTo>
                  <a:pt x="639" y="0"/>
                  <a:pt x="594" y="23"/>
                  <a:pt x="569" y="68"/>
                </a:cubicBezTo>
                <a:lnTo>
                  <a:pt x="420" y="346"/>
                </a:lnTo>
                <a:cubicBezTo>
                  <a:pt x="406" y="367"/>
                  <a:pt x="389" y="384"/>
                  <a:pt x="368" y="394"/>
                </a:cubicBezTo>
                <a:lnTo>
                  <a:pt x="90" y="547"/>
                </a:lnTo>
                <a:cubicBezTo>
                  <a:pt x="0" y="596"/>
                  <a:pt x="0" y="724"/>
                  <a:pt x="90" y="777"/>
                </a:cubicBezTo>
                <a:lnTo>
                  <a:pt x="368" y="926"/>
                </a:lnTo>
                <a:cubicBezTo>
                  <a:pt x="389" y="940"/>
                  <a:pt x="406" y="957"/>
                  <a:pt x="420" y="977"/>
                </a:cubicBezTo>
                <a:lnTo>
                  <a:pt x="569" y="1256"/>
                </a:lnTo>
                <a:cubicBezTo>
                  <a:pt x="594" y="1301"/>
                  <a:pt x="639" y="1323"/>
                  <a:pt x="684" y="1323"/>
                </a:cubicBezTo>
                <a:cubicBezTo>
                  <a:pt x="729" y="1323"/>
                  <a:pt x="774" y="1301"/>
                  <a:pt x="798" y="1256"/>
                </a:cubicBezTo>
                <a:lnTo>
                  <a:pt x="948" y="977"/>
                </a:lnTo>
                <a:cubicBezTo>
                  <a:pt x="962" y="957"/>
                  <a:pt x="979" y="940"/>
                  <a:pt x="1000" y="926"/>
                </a:cubicBezTo>
                <a:lnTo>
                  <a:pt x="1278" y="777"/>
                </a:lnTo>
                <a:cubicBezTo>
                  <a:pt x="1368" y="724"/>
                  <a:pt x="1368" y="596"/>
                  <a:pt x="1278" y="547"/>
                </a:cubicBezTo>
                <a:lnTo>
                  <a:pt x="1000" y="394"/>
                </a:lnTo>
                <a:cubicBezTo>
                  <a:pt x="979" y="384"/>
                  <a:pt x="962" y="367"/>
                  <a:pt x="948" y="346"/>
                </a:cubicBezTo>
                <a:lnTo>
                  <a:pt x="798" y="68"/>
                </a:lnTo>
                <a:cubicBezTo>
                  <a:pt x="774" y="23"/>
                  <a:pt x="729" y="0"/>
                  <a:pt x="684" y="0"/>
                </a:cubicBezTo>
                <a:close/>
              </a:path>
            </a:pathLst>
          </a:custGeom>
          <a:solidFill>
            <a:srgbClr val="FFF7C4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3" name="Google Shape;563;p11"/>
          <p:cNvSpPr/>
          <p:nvPr/>
        </p:nvSpPr>
        <p:spPr>
          <a:xfrm flipH="1">
            <a:off x="8430890" y="1023735"/>
            <a:ext cx="137328" cy="132816"/>
          </a:xfrm>
          <a:custGeom>
            <a:avLst/>
            <a:gdLst/>
            <a:ahLst/>
            <a:cxnLst/>
            <a:rect l="l" t="t" r="r" b="b"/>
            <a:pathLst>
              <a:path w="2435" h="2355" extrusionOk="0">
                <a:moveTo>
                  <a:pt x="1219" y="0"/>
                </a:moveTo>
                <a:cubicBezTo>
                  <a:pt x="1140" y="0"/>
                  <a:pt x="1060" y="40"/>
                  <a:pt x="1015" y="120"/>
                </a:cubicBezTo>
                <a:lnTo>
                  <a:pt x="747" y="613"/>
                </a:lnTo>
                <a:cubicBezTo>
                  <a:pt x="726" y="651"/>
                  <a:pt x="691" y="683"/>
                  <a:pt x="653" y="707"/>
                </a:cubicBezTo>
                <a:lnTo>
                  <a:pt x="161" y="974"/>
                </a:lnTo>
                <a:cubicBezTo>
                  <a:pt x="1" y="1061"/>
                  <a:pt x="1" y="1293"/>
                  <a:pt x="161" y="1380"/>
                </a:cubicBezTo>
                <a:lnTo>
                  <a:pt x="653" y="1651"/>
                </a:lnTo>
                <a:cubicBezTo>
                  <a:pt x="691" y="1672"/>
                  <a:pt x="726" y="1703"/>
                  <a:pt x="747" y="1741"/>
                </a:cubicBezTo>
                <a:lnTo>
                  <a:pt x="1015" y="2234"/>
                </a:lnTo>
                <a:cubicBezTo>
                  <a:pt x="1060" y="2314"/>
                  <a:pt x="1140" y="2354"/>
                  <a:pt x="1219" y="2354"/>
                </a:cubicBezTo>
                <a:cubicBezTo>
                  <a:pt x="1298" y="2354"/>
                  <a:pt x="1377" y="2314"/>
                  <a:pt x="1421" y="2234"/>
                </a:cubicBezTo>
                <a:lnTo>
                  <a:pt x="1691" y="1741"/>
                </a:lnTo>
                <a:cubicBezTo>
                  <a:pt x="1712" y="1703"/>
                  <a:pt x="1744" y="1672"/>
                  <a:pt x="1782" y="1651"/>
                </a:cubicBezTo>
                <a:lnTo>
                  <a:pt x="2275" y="1380"/>
                </a:lnTo>
                <a:cubicBezTo>
                  <a:pt x="2435" y="1293"/>
                  <a:pt x="2435" y="1061"/>
                  <a:pt x="2275" y="974"/>
                </a:cubicBezTo>
                <a:lnTo>
                  <a:pt x="1782" y="707"/>
                </a:lnTo>
                <a:cubicBezTo>
                  <a:pt x="1744" y="683"/>
                  <a:pt x="1712" y="651"/>
                  <a:pt x="1691" y="613"/>
                </a:cubicBezTo>
                <a:lnTo>
                  <a:pt x="1421" y="120"/>
                </a:lnTo>
                <a:cubicBezTo>
                  <a:pt x="1377" y="40"/>
                  <a:pt x="1298" y="0"/>
                  <a:pt x="1219" y="0"/>
                </a:cubicBezTo>
                <a:close/>
              </a:path>
            </a:pathLst>
          </a:custGeom>
          <a:solidFill>
            <a:srgbClr val="FFF7C4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4" name="Google Shape;564;p11"/>
          <p:cNvSpPr/>
          <p:nvPr/>
        </p:nvSpPr>
        <p:spPr>
          <a:xfrm flipH="1">
            <a:off x="4127634" y="4713620"/>
            <a:ext cx="77208" cy="74670"/>
          </a:xfrm>
          <a:custGeom>
            <a:avLst/>
            <a:gdLst/>
            <a:ahLst/>
            <a:cxnLst/>
            <a:rect l="l" t="t" r="r" b="b"/>
            <a:pathLst>
              <a:path w="1369" h="1324" extrusionOk="0">
                <a:moveTo>
                  <a:pt x="684" y="0"/>
                </a:moveTo>
                <a:cubicBezTo>
                  <a:pt x="639" y="0"/>
                  <a:pt x="594" y="23"/>
                  <a:pt x="569" y="68"/>
                </a:cubicBezTo>
                <a:lnTo>
                  <a:pt x="420" y="346"/>
                </a:lnTo>
                <a:cubicBezTo>
                  <a:pt x="406" y="367"/>
                  <a:pt x="389" y="384"/>
                  <a:pt x="368" y="394"/>
                </a:cubicBezTo>
                <a:lnTo>
                  <a:pt x="90" y="547"/>
                </a:lnTo>
                <a:cubicBezTo>
                  <a:pt x="0" y="596"/>
                  <a:pt x="0" y="724"/>
                  <a:pt x="90" y="777"/>
                </a:cubicBezTo>
                <a:lnTo>
                  <a:pt x="368" y="926"/>
                </a:lnTo>
                <a:cubicBezTo>
                  <a:pt x="389" y="940"/>
                  <a:pt x="406" y="957"/>
                  <a:pt x="420" y="977"/>
                </a:cubicBezTo>
                <a:lnTo>
                  <a:pt x="569" y="1256"/>
                </a:lnTo>
                <a:cubicBezTo>
                  <a:pt x="594" y="1301"/>
                  <a:pt x="639" y="1323"/>
                  <a:pt x="684" y="1323"/>
                </a:cubicBezTo>
                <a:cubicBezTo>
                  <a:pt x="729" y="1323"/>
                  <a:pt x="774" y="1301"/>
                  <a:pt x="798" y="1256"/>
                </a:cubicBezTo>
                <a:lnTo>
                  <a:pt x="948" y="977"/>
                </a:lnTo>
                <a:cubicBezTo>
                  <a:pt x="962" y="957"/>
                  <a:pt x="979" y="940"/>
                  <a:pt x="1000" y="926"/>
                </a:cubicBezTo>
                <a:lnTo>
                  <a:pt x="1278" y="777"/>
                </a:lnTo>
                <a:cubicBezTo>
                  <a:pt x="1368" y="724"/>
                  <a:pt x="1368" y="596"/>
                  <a:pt x="1278" y="547"/>
                </a:cubicBezTo>
                <a:lnTo>
                  <a:pt x="1000" y="394"/>
                </a:lnTo>
                <a:cubicBezTo>
                  <a:pt x="979" y="384"/>
                  <a:pt x="962" y="367"/>
                  <a:pt x="948" y="346"/>
                </a:cubicBezTo>
                <a:lnTo>
                  <a:pt x="798" y="68"/>
                </a:lnTo>
                <a:cubicBezTo>
                  <a:pt x="774" y="23"/>
                  <a:pt x="729" y="0"/>
                  <a:pt x="684" y="0"/>
                </a:cubicBezTo>
                <a:close/>
              </a:path>
            </a:pathLst>
          </a:custGeom>
          <a:solidFill>
            <a:srgbClr val="FFF7C4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5" name="Google Shape;565;p11"/>
          <p:cNvSpPr/>
          <p:nvPr/>
        </p:nvSpPr>
        <p:spPr>
          <a:xfrm flipH="1">
            <a:off x="7722665" y="91197"/>
            <a:ext cx="137328" cy="132816"/>
          </a:xfrm>
          <a:custGeom>
            <a:avLst/>
            <a:gdLst/>
            <a:ahLst/>
            <a:cxnLst/>
            <a:rect l="l" t="t" r="r" b="b"/>
            <a:pathLst>
              <a:path w="2435" h="2355" extrusionOk="0">
                <a:moveTo>
                  <a:pt x="1219" y="0"/>
                </a:moveTo>
                <a:cubicBezTo>
                  <a:pt x="1140" y="0"/>
                  <a:pt x="1060" y="40"/>
                  <a:pt x="1015" y="120"/>
                </a:cubicBezTo>
                <a:lnTo>
                  <a:pt x="747" y="613"/>
                </a:lnTo>
                <a:cubicBezTo>
                  <a:pt x="726" y="651"/>
                  <a:pt x="691" y="683"/>
                  <a:pt x="653" y="707"/>
                </a:cubicBezTo>
                <a:lnTo>
                  <a:pt x="161" y="974"/>
                </a:lnTo>
                <a:cubicBezTo>
                  <a:pt x="1" y="1061"/>
                  <a:pt x="1" y="1293"/>
                  <a:pt x="161" y="1380"/>
                </a:cubicBezTo>
                <a:lnTo>
                  <a:pt x="653" y="1651"/>
                </a:lnTo>
                <a:cubicBezTo>
                  <a:pt x="691" y="1672"/>
                  <a:pt x="726" y="1703"/>
                  <a:pt x="747" y="1741"/>
                </a:cubicBezTo>
                <a:lnTo>
                  <a:pt x="1015" y="2234"/>
                </a:lnTo>
                <a:cubicBezTo>
                  <a:pt x="1060" y="2314"/>
                  <a:pt x="1140" y="2354"/>
                  <a:pt x="1219" y="2354"/>
                </a:cubicBezTo>
                <a:cubicBezTo>
                  <a:pt x="1298" y="2354"/>
                  <a:pt x="1377" y="2314"/>
                  <a:pt x="1421" y="2234"/>
                </a:cubicBezTo>
                <a:lnTo>
                  <a:pt x="1691" y="1741"/>
                </a:lnTo>
                <a:cubicBezTo>
                  <a:pt x="1712" y="1703"/>
                  <a:pt x="1744" y="1672"/>
                  <a:pt x="1782" y="1651"/>
                </a:cubicBezTo>
                <a:lnTo>
                  <a:pt x="2275" y="1380"/>
                </a:lnTo>
                <a:cubicBezTo>
                  <a:pt x="2435" y="1293"/>
                  <a:pt x="2435" y="1061"/>
                  <a:pt x="2275" y="974"/>
                </a:cubicBezTo>
                <a:lnTo>
                  <a:pt x="1782" y="707"/>
                </a:lnTo>
                <a:cubicBezTo>
                  <a:pt x="1744" y="683"/>
                  <a:pt x="1712" y="651"/>
                  <a:pt x="1691" y="613"/>
                </a:cubicBezTo>
                <a:lnTo>
                  <a:pt x="1421" y="120"/>
                </a:lnTo>
                <a:cubicBezTo>
                  <a:pt x="1377" y="40"/>
                  <a:pt x="1298" y="0"/>
                  <a:pt x="1219" y="0"/>
                </a:cubicBezTo>
                <a:close/>
              </a:path>
            </a:pathLst>
          </a:custGeom>
          <a:solidFill>
            <a:srgbClr val="FFF7C4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6" name="Google Shape;566;p11"/>
          <p:cNvSpPr/>
          <p:nvPr/>
        </p:nvSpPr>
        <p:spPr>
          <a:xfrm flipH="1">
            <a:off x="7537147" y="224024"/>
            <a:ext cx="77226" cy="74695"/>
          </a:xfrm>
          <a:custGeom>
            <a:avLst/>
            <a:gdLst/>
            <a:ahLst/>
            <a:cxnLst/>
            <a:rect l="l" t="t" r="r" b="b"/>
            <a:pathLst>
              <a:path w="2435" h="2355" extrusionOk="0">
                <a:moveTo>
                  <a:pt x="1219" y="0"/>
                </a:moveTo>
                <a:cubicBezTo>
                  <a:pt x="1140" y="0"/>
                  <a:pt x="1060" y="40"/>
                  <a:pt x="1015" y="120"/>
                </a:cubicBezTo>
                <a:lnTo>
                  <a:pt x="747" y="613"/>
                </a:lnTo>
                <a:cubicBezTo>
                  <a:pt x="726" y="651"/>
                  <a:pt x="691" y="683"/>
                  <a:pt x="653" y="707"/>
                </a:cubicBezTo>
                <a:lnTo>
                  <a:pt x="161" y="974"/>
                </a:lnTo>
                <a:cubicBezTo>
                  <a:pt x="1" y="1061"/>
                  <a:pt x="1" y="1293"/>
                  <a:pt x="161" y="1380"/>
                </a:cubicBezTo>
                <a:lnTo>
                  <a:pt x="653" y="1651"/>
                </a:lnTo>
                <a:cubicBezTo>
                  <a:pt x="691" y="1672"/>
                  <a:pt x="726" y="1703"/>
                  <a:pt x="747" y="1741"/>
                </a:cubicBezTo>
                <a:lnTo>
                  <a:pt x="1015" y="2234"/>
                </a:lnTo>
                <a:cubicBezTo>
                  <a:pt x="1060" y="2314"/>
                  <a:pt x="1140" y="2354"/>
                  <a:pt x="1219" y="2354"/>
                </a:cubicBezTo>
                <a:cubicBezTo>
                  <a:pt x="1298" y="2354"/>
                  <a:pt x="1377" y="2314"/>
                  <a:pt x="1421" y="2234"/>
                </a:cubicBezTo>
                <a:lnTo>
                  <a:pt x="1691" y="1741"/>
                </a:lnTo>
                <a:cubicBezTo>
                  <a:pt x="1712" y="1703"/>
                  <a:pt x="1744" y="1672"/>
                  <a:pt x="1782" y="1651"/>
                </a:cubicBezTo>
                <a:lnTo>
                  <a:pt x="2275" y="1380"/>
                </a:lnTo>
                <a:cubicBezTo>
                  <a:pt x="2435" y="1293"/>
                  <a:pt x="2435" y="1061"/>
                  <a:pt x="2275" y="974"/>
                </a:cubicBezTo>
                <a:lnTo>
                  <a:pt x="1782" y="707"/>
                </a:lnTo>
                <a:cubicBezTo>
                  <a:pt x="1744" y="683"/>
                  <a:pt x="1712" y="651"/>
                  <a:pt x="1691" y="613"/>
                </a:cubicBezTo>
                <a:lnTo>
                  <a:pt x="1421" y="120"/>
                </a:lnTo>
                <a:cubicBezTo>
                  <a:pt x="1377" y="40"/>
                  <a:pt x="1298" y="0"/>
                  <a:pt x="1219" y="0"/>
                </a:cubicBezTo>
                <a:close/>
              </a:path>
            </a:pathLst>
          </a:custGeom>
          <a:solidFill>
            <a:srgbClr val="FFF7C4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7" name="Google Shape;567;p11"/>
          <p:cNvSpPr/>
          <p:nvPr/>
        </p:nvSpPr>
        <p:spPr>
          <a:xfrm flipH="1">
            <a:off x="969040" y="4940172"/>
            <a:ext cx="137328" cy="132816"/>
          </a:xfrm>
          <a:custGeom>
            <a:avLst/>
            <a:gdLst/>
            <a:ahLst/>
            <a:cxnLst/>
            <a:rect l="l" t="t" r="r" b="b"/>
            <a:pathLst>
              <a:path w="2435" h="2355" extrusionOk="0">
                <a:moveTo>
                  <a:pt x="1219" y="0"/>
                </a:moveTo>
                <a:cubicBezTo>
                  <a:pt x="1140" y="0"/>
                  <a:pt x="1060" y="40"/>
                  <a:pt x="1015" y="120"/>
                </a:cubicBezTo>
                <a:lnTo>
                  <a:pt x="747" y="613"/>
                </a:lnTo>
                <a:cubicBezTo>
                  <a:pt x="726" y="651"/>
                  <a:pt x="691" y="683"/>
                  <a:pt x="653" y="707"/>
                </a:cubicBezTo>
                <a:lnTo>
                  <a:pt x="161" y="974"/>
                </a:lnTo>
                <a:cubicBezTo>
                  <a:pt x="1" y="1061"/>
                  <a:pt x="1" y="1293"/>
                  <a:pt x="161" y="1380"/>
                </a:cubicBezTo>
                <a:lnTo>
                  <a:pt x="653" y="1651"/>
                </a:lnTo>
                <a:cubicBezTo>
                  <a:pt x="691" y="1672"/>
                  <a:pt x="726" y="1703"/>
                  <a:pt x="747" y="1741"/>
                </a:cubicBezTo>
                <a:lnTo>
                  <a:pt x="1015" y="2234"/>
                </a:lnTo>
                <a:cubicBezTo>
                  <a:pt x="1060" y="2314"/>
                  <a:pt x="1140" y="2354"/>
                  <a:pt x="1219" y="2354"/>
                </a:cubicBezTo>
                <a:cubicBezTo>
                  <a:pt x="1298" y="2354"/>
                  <a:pt x="1377" y="2314"/>
                  <a:pt x="1421" y="2234"/>
                </a:cubicBezTo>
                <a:lnTo>
                  <a:pt x="1691" y="1741"/>
                </a:lnTo>
                <a:cubicBezTo>
                  <a:pt x="1712" y="1703"/>
                  <a:pt x="1744" y="1672"/>
                  <a:pt x="1782" y="1651"/>
                </a:cubicBezTo>
                <a:lnTo>
                  <a:pt x="2275" y="1380"/>
                </a:lnTo>
                <a:cubicBezTo>
                  <a:pt x="2435" y="1293"/>
                  <a:pt x="2435" y="1061"/>
                  <a:pt x="2275" y="974"/>
                </a:cubicBezTo>
                <a:lnTo>
                  <a:pt x="1782" y="707"/>
                </a:lnTo>
                <a:cubicBezTo>
                  <a:pt x="1744" y="683"/>
                  <a:pt x="1712" y="651"/>
                  <a:pt x="1691" y="613"/>
                </a:cubicBezTo>
                <a:lnTo>
                  <a:pt x="1421" y="120"/>
                </a:lnTo>
                <a:cubicBezTo>
                  <a:pt x="1377" y="40"/>
                  <a:pt x="1298" y="0"/>
                  <a:pt x="1219" y="0"/>
                </a:cubicBezTo>
                <a:close/>
              </a:path>
            </a:pathLst>
          </a:custGeom>
          <a:solidFill>
            <a:srgbClr val="FFF7C4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8" name="Google Shape;568;p11"/>
          <p:cNvSpPr/>
          <p:nvPr/>
        </p:nvSpPr>
        <p:spPr>
          <a:xfrm flipH="1">
            <a:off x="860134" y="4875145"/>
            <a:ext cx="77208" cy="74670"/>
          </a:xfrm>
          <a:custGeom>
            <a:avLst/>
            <a:gdLst/>
            <a:ahLst/>
            <a:cxnLst/>
            <a:rect l="l" t="t" r="r" b="b"/>
            <a:pathLst>
              <a:path w="1369" h="1324" extrusionOk="0">
                <a:moveTo>
                  <a:pt x="684" y="0"/>
                </a:moveTo>
                <a:cubicBezTo>
                  <a:pt x="639" y="0"/>
                  <a:pt x="594" y="23"/>
                  <a:pt x="569" y="68"/>
                </a:cubicBezTo>
                <a:lnTo>
                  <a:pt x="420" y="346"/>
                </a:lnTo>
                <a:cubicBezTo>
                  <a:pt x="406" y="367"/>
                  <a:pt x="389" y="384"/>
                  <a:pt x="368" y="394"/>
                </a:cubicBezTo>
                <a:lnTo>
                  <a:pt x="90" y="547"/>
                </a:lnTo>
                <a:cubicBezTo>
                  <a:pt x="0" y="596"/>
                  <a:pt x="0" y="724"/>
                  <a:pt x="90" y="777"/>
                </a:cubicBezTo>
                <a:lnTo>
                  <a:pt x="368" y="926"/>
                </a:lnTo>
                <a:cubicBezTo>
                  <a:pt x="389" y="940"/>
                  <a:pt x="406" y="957"/>
                  <a:pt x="420" y="977"/>
                </a:cubicBezTo>
                <a:lnTo>
                  <a:pt x="569" y="1256"/>
                </a:lnTo>
                <a:cubicBezTo>
                  <a:pt x="594" y="1301"/>
                  <a:pt x="639" y="1323"/>
                  <a:pt x="684" y="1323"/>
                </a:cubicBezTo>
                <a:cubicBezTo>
                  <a:pt x="729" y="1323"/>
                  <a:pt x="774" y="1301"/>
                  <a:pt x="798" y="1256"/>
                </a:cubicBezTo>
                <a:lnTo>
                  <a:pt x="948" y="977"/>
                </a:lnTo>
                <a:cubicBezTo>
                  <a:pt x="962" y="957"/>
                  <a:pt x="979" y="940"/>
                  <a:pt x="1000" y="926"/>
                </a:cubicBezTo>
                <a:lnTo>
                  <a:pt x="1278" y="777"/>
                </a:lnTo>
                <a:cubicBezTo>
                  <a:pt x="1368" y="724"/>
                  <a:pt x="1368" y="596"/>
                  <a:pt x="1278" y="547"/>
                </a:cubicBezTo>
                <a:lnTo>
                  <a:pt x="1000" y="394"/>
                </a:lnTo>
                <a:cubicBezTo>
                  <a:pt x="979" y="384"/>
                  <a:pt x="962" y="367"/>
                  <a:pt x="948" y="346"/>
                </a:cubicBezTo>
                <a:lnTo>
                  <a:pt x="798" y="68"/>
                </a:lnTo>
                <a:cubicBezTo>
                  <a:pt x="774" y="23"/>
                  <a:pt x="729" y="0"/>
                  <a:pt x="684" y="0"/>
                </a:cubicBezTo>
                <a:close/>
              </a:path>
            </a:pathLst>
          </a:custGeom>
          <a:solidFill>
            <a:srgbClr val="FFF7C4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69" name="Google Shape;569;p11"/>
          <p:cNvGrpSpPr/>
          <p:nvPr/>
        </p:nvGrpSpPr>
        <p:grpSpPr>
          <a:xfrm rot="5400000">
            <a:off x="117635" y="168073"/>
            <a:ext cx="540107" cy="541727"/>
            <a:chOff x="8495402" y="4478349"/>
            <a:chExt cx="570094" cy="571563"/>
          </a:xfrm>
        </p:grpSpPr>
        <p:sp>
          <p:nvSpPr>
            <p:cNvPr id="570" name="Google Shape;570;p11"/>
            <p:cNvSpPr/>
            <p:nvPr/>
          </p:nvSpPr>
          <p:spPr>
            <a:xfrm>
              <a:off x="8517748" y="4482519"/>
              <a:ext cx="522727" cy="555602"/>
            </a:xfrm>
            <a:custGeom>
              <a:avLst/>
              <a:gdLst/>
              <a:ahLst/>
              <a:cxnLst/>
              <a:rect l="l" t="t" r="r" b="b"/>
              <a:pathLst>
                <a:path w="10153" h="10791" extrusionOk="0">
                  <a:moveTo>
                    <a:pt x="5482" y="1"/>
                  </a:moveTo>
                  <a:cubicBezTo>
                    <a:pt x="5237" y="1"/>
                    <a:pt x="4974" y="49"/>
                    <a:pt x="4722" y="184"/>
                  </a:cubicBezTo>
                  <a:lnTo>
                    <a:pt x="5490" y="235"/>
                  </a:lnTo>
                  <a:cubicBezTo>
                    <a:pt x="5934" y="264"/>
                    <a:pt x="6361" y="420"/>
                    <a:pt x="6716" y="684"/>
                  </a:cubicBezTo>
                  <a:lnTo>
                    <a:pt x="7236" y="1069"/>
                  </a:lnTo>
                  <a:cubicBezTo>
                    <a:pt x="7621" y="1350"/>
                    <a:pt x="7906" y="1746"/>
                    <a:pt x="8059" y="2201"/>
                  </a:cubicBezTo>
                  <a:lnTo>
                    <a:pt x="8257" y="2798"/>
                  </a:lnTo>
                  <a:lnTo>
                    <a:pt x="8257" y="2802"/>
                  </a:lnTo>
                  <a:lnTo>
                    <a:pt x="8281" y="2864"/>
                  </a:lnTo>
                  <a:cubicBezTo>
                    <a:pt x="8385" y="3180"/>
                    <a:pt x="8420" y="3514"/>
                    <a:pt x="8385" y="3844"/>
                  </a:cubicBezTo>
                  <a:lnTo>
                    <a:pt x="8305" y="4593"/>
                  </a:lnTo>
                  <a:cubicBezTo>
                    <a:pt x="8275" y="4885"/>
                    <a:pt x="8187" y="5169"/>
                    <a:pt x="8052" y="5430"/>
                  </a:cubicBezTo>
                  <a:lnTo>
                    <a:pt x="7687" y="6118"/>
                  </a:lnTo>
                  <a:lnTo>
                    <a:pt x="7427" y="6618"/>
                  </a:lnTo>
                  <a:cubicBezTo>
                    <a:pt x="7285" y="6881"/>
                    <a:pt x="7097" y="7117"/>
                    <a:pt x="6868" y="7312"/>
                  </a:cubicBezTo>
                  <a:lnTo>
                    <a:pt x="5990" y="8047"/>
                  </a:lnTo>
                  <a:cubicBezTo>
                    <a:pt x="5750" y="8249"/>
                    <a:pt x="5476" y="8398"/>
                    <a:pt x="5177" y="8489"/>
                  </a:cubicBezTo>
                  <a:lnTo>
                    <a:pt x="3743" y="8933"/>
                  </a:lnTo>
                  <a:cubicBezTo>
                    <a:pt x="3522" y="8999"/>
                    <a:pt x="3293" y="9034"/>
                    <a:pt x="3063" y="9034"/>
                  </a:cubicBezTo>
                  <a:cubicBezTo>
                    <a:pt x="2980" y="9034"/>
                    <a:pt x="2896" y="9029"/>
                    <a:pt x="2812" y="9020"/>
                  </a:cubicBezTo>
                  <a:lnTo>
                    <a:pt x="1938" y="8930"/>
                  </a:lnTo>
                  <a:cubicBezTo>
                    <a:pt x="1708" y="8902"/>
                    <a:pt x="1487" y="8847"/>
                    <a:pt x="1275" y="8756"/>
                  </a:cubicBezTo>
                  <a:cubicBezTo>
                    <a:pt x="716" y="8520"/>
                    <a:pt x="275" y="8072"/>
                    <a:pt x="38" y="7513"/>
                  </a:cubicBezTo>
                  <a:lnTo>
                    <a:pt x="25" y="7472"/>
                  </a:lnTo>
                  <a:lnTo>
                    <a:pt x="25" y="7472"/>
                  </a:lnTo>
                  <a:cubicBezTo>
                    <a:pt x="25" y="7472"/>
                    <a:pt x="0" y="8052"/>
                    <a:pt x="719" y="8808"/>
                  </a:cubicBezTo>
                  <a:cubicBezTo>
                    <a:pt x="841" y="8933"/>
                    <a:pt x="979" y="9065"/>
                    <a:pt x="1143" y="9197"/>
                  </a:cubicBezTo>
                  <a:lnTo>
                    <a:pt x="2063" y="10006"/>
                  </a:lnTo>
                  <a:cubicBezTo>
                    <a:pt x="2417" y="10315"/>
                    <a:pt x="2841" y="10537"/>
                    <a:pt x="3296" y="10656"/>
                  </a:cubicBezTo>
                  <a:lnTo>
                    <a:pt x="3462" y="10697"/>
                  </a:lnTo>
                  <a:cubicBezTo>
                    <a:pt x="3704" y="10760"/>
                    <a:pt x="3952" y="10791"/>
                    <a:pt x="4201" y="10791"/>
                  </a:cubicBezTo>
                  <a:cubicBezTo>
                    <a:pt x="4310" y="10791"/>
                    <a:pt x="4419" y="10785"/>
                    <a:pt x="4528" y="10773"/>
                  </a:cubicBezTo>
                  <a:cubicBezTo>
                    <a:pt x="4542" y="10773"/>
                    <a:pt x="4556" y="10770"/>
                    <a:pt x="4567" y="10770"/>
                  </a:cubicBezTo>
                  <a:lnTo>
                    <a:pt x="5552" y="10648"/>
                  </a:lnTo>
                  <a:cubicBezTo>
                    <a:pt x="5806" y="10617"/>
                    <a:pt x="6056" y="10555"/>
                    <a:pt x="6291" y="10461"/>
                  </a:cubicBezTo>
                  <a:lnTo>
                    <a:pt x="6966" y="10193"/>
                  </a:lnTo>
                  <a:cubicBezTo>
                    <a:pt x="7448" y="10002"/>
                    <a:pt x="7871" y="9686"/>
                    <a:pt x="8195" y="9281"/>
                  </a:cubicBezTo>
                  <a:lnTo>
                    <a:pt x="8395" y="9027"/>
                  </a:lnTo>
                  <a:lnTo>
                    <a:pt x="8830" y="8478"/>
                  </a:lnTo>
                  <a:cubicBezTo>
                    <a:pt x="8865" y="8437"/>
                    <a:pt x="8900" y="8395"/>
                    <a:pt x="8934" y="8353"/>
                  </a:cubicBezTo>
                  <a:cubicBezTo>
                    <a:pt x="9090" y="8172"/>
                    <a:pt x="9618" y="7517"/>
                    <a:pt x="9899" y="6614"/>
                  </a:cubicBezTo>
                  <a:cubicBezTo>
                    <a:pt x="10069" y="6073"/>
                    <a:pt x="10153" y="5437"/>
                    <a:pt x="10007" y="4763"/>
                  </a:cubicBezTo>
                  <a:cubicBezTo>
                    <a:pt x="9989" y="4693"/>
                    <a:pt x="9972" y="4624"/>
                    <a:pt x="9958" y="4552"/>
                  </a:cubicBezTo>
                  <a:cubicBezTo>
                    <a:pt x="9889" y="4208"/>
                    <a:pt x="9520" y="2659"/>
                    <a:pt x="8278" y="1451"/>
                  </a:cubicBezTo>
                  <a:cubicBezTo>
                    <a:pt x="8278" y="1451"/>
                    <a:pt x="7437" y="565"/>
                    <a:pt x="6757" y="336"/>
                  </a:cubicBezTo>
                  <a:cubicBezTo>
                    <a:pt x="6660" y="305"/>
                    <a:pt x="6562" y="274"/>
                    <a:pt x="6472" y="232"/>
                  </a:cubicBezTo>
                  <a:cubicBezTo>
                    <a:pt x="6283" y="144"/>
                    <a:pt x="5907" y="1"/>
                    <a:pt x="5482" y="1"/>
                  </a:cubicBezTo>
                  <a:close/>
                </a:path>
              </a:pathLst>
            </a:custGeom>
            <a:solidFill>
              <a:srgbClr val="FCEC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11"/>
            <p:cNvSpPr/>
            <p:nvPr/>
          </p:nvSpPr>
          <p:spPr>
            <a:xfrm>
              <a:off x="8554767" y="4930832"/>
              <a:ext cx="196158" cy="107300"/>
            </a:xfrm>
            <a:custGeom>
              <a:avLst/>
              <a:gdLst/>
              <a:ahLst/>
              <a:cxnLst/>
              <a:rect l="l" t="t" r="r" b="b"/>
              <a:pathLst>
                <a:path w="3810" h="2084" extrusionOk="0">
                  <a:moveTo>
                    <a:pt x="49" y="0"/>
                  </a:moveTo>
                  <a:cubicBezTo>
                    <a:pt x="28" y="32"/>
                    <a:pt x="10" y="66"/>
                    <a:pt x="0" y="101"/>
                  </a:cubicBezTo>
                  <a:cubicBezTo>
                    <a:pt x="122" y="226"/>
                    <a:pt x="260" y="358"/>
                    <a:pt x="424" y="490"/>
                  </a:cubicBezTo>
                  <a:lnTo>
                    <a:pt x="1344" y="1299"/>
                  </a:lnTo>
                  <a:cubicBezTo>
                    <a:pt x="1698" y="1608"/>
                    <a:pt x="2122" y="1830"/>
                    <a:pt x="2577" y="1949"/>
                  </a:cubicBezTo>
                  <a:lnTo>
                    <a:pt x="2743" y="1990"/>
                  </a:lnTo>
                  <a:cubicBezTo>
                    <a:pt x="2985" y="2053"/>
                    <a:pt x="3233" y="2084"/>
                    <a:pt x="3482" y="2084"/>
                  </a:cubicBezTo>
                  <a:cubicBezTo>
                    <a:pt x="3591" y="2084"/>
                    <a:pt x="3700" y="2078"/>
                    <a:pt x="3809" y="2066"/>
                  </a:cubicBezTo>
                  <a:cubicBezTo>
                    <a:pt x="3788" y="1997"/>
                    <a:pt x="3764" y="1928"/>
                    <a:pt x="3723" y="1869"/>
                  </a:cubicBezTo>
                  <a:cubicBezTo>
                    <a:pt x="3653" y="1761"/>
                    <a:pt x="3545" y="1684"/>
                    <a:pt x="3441" y="1611"/>
                  </a:cubicBezTo>
                  <a:cubicBezTo>
                    <a:pt x="3045" y="1344"/>
                    <a:pt x="2611" y="1136"/>
                    <a:pt x="2153" y="1000"/>
                  </a:cubicBezTo>
                  <a:cubicBezTo>
                    <a:pt x="2018" y="959"/>
                    <a:pt x="1878" y="924"/>
                    <a:pt x="1747" y="875"/>
                  </a:cubicBezTo>
                  <a:cubicBezTo>
                    <a:pt x="1531" y="792"/>
                    <a:pt x="1337" y="670"/>
                    <a:pt x="1122" y="584"/>
                  </a:cubicBezTo>
                  <a:cubicBezTo>
                    <a:pt x="973" y="525"/>
                    <a:pt x="813" y="483"/>
                    <a:pt x="677" y="393"/>
                  </a:cubicBezTo>
                  <a:cubicBezTo>
                    <a:pt x="614" y="351"/>
                    <a:pt x="528" y="316"/>
                    <a:pt x="473" y="271"/>
                  </a:cubicBezTo>
                  <a:cubicBezTo>
                    <a:pt x="385" y="205"/>
                    <a:pt x="330" y="140"/>
                    <a:pt x="236" y="90"/>
                  </a:cubicBezTo>
                  <a:lnTo>
                    <a:pt x="49" y="0"/>
                  </a:ln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" name="Google Shape;572;p11"/>
            <p:cNvSpPr/>
            <p:nvPr/>
          </p:nvSpPr>
          <p:spPr>
            <a:xfrm>
              <a:off x="8913534" y="4625607"/>
              <a:ext cx="113936" cy="321694"/>
            </a:xfrm>
            <a:custGeom>
              <a:avLst/>
              <a:gdLst/>
              <a:ahLst/>
              <a:cxnLst/>
              <a:rect l="l" t="t" r="r" b="b"/>
              <a:pathLst>
                <a:path w="2213" h="6248" extrusionOk="0">
                  <a:moveTo>
                    <a:pt x="649" y="1"/>
                  </a:moveTo>
                  <a:cubicBezTo>
                    <a:pt x="624" y="1"/>
                    <a:pt x="599" y="5"/>
                    <a:pt x="573" y="15"/>
                  </a:cubicBezTo>
                  <a:cubicBezTo>
                    <a:pt x="573" y="15"/>
                    <a:pt x="573" y="19"/>
                    <a:pt x="570" y="19"/>
                  </a:cubicBezTo>
                  <a:lnTo>
                    <a:pt x="570" y="23"/>
                  </a:lnTo>
                  <a:lnTo>
                    <a:pt x="594" y="85"/>
                  </a:lnTo>
                  <a:cubicBezTo>
                    <a:pt x="698" y="401"/>
                    <a:pt x="733" y="735"/>
                    <a:pt x="698" y="1065"/>
                  </a:cubicBezTo>
                  <a:lnTo>
                    <a:pt x="618" y="1814"/>
                  </a:lnTo>
                  <a:cubicBezTo>
                    <a:pt x="588" y="2106"/>
                    <a:pt x="500" y="2390"/>
                    <a:pt x="365" y="2651"/>
                  </a:cubicBezTo>
                  <a:lnTo>
                    <a:pt x="0" y="3339"/>
                  </a:lnTo>
                  <a:cubicBezTo>
                    <a:pt x="18" y="3377"/>
                    <a:pt x="35" y="3422"/>
                    <a:pt x="49" y="3481"/>
                  </a:cubicBezTo>
                  <a:cubicBezTo>
                    <a:pt x="174" y="3964"/>
                    <a:pt x="288" y="4661"/>
                    <a:pt x="421" y="5140"/>
                  </a:cubicBezTo>
                  <a:cubicBezTo>
                    <a:pt x="476" y="5342"/>
                    <a:pt x="532" y="5543"/>
                    <a:pt x="588" y="5744"/>
                  </a:cubicBezTo>
                  <a:cubicBezTo>
                    <a:pt x="633" y="5911"/>
                    <a:pt x="678" y="6078"/>
                    <a:pt x="708" y="6248"/>
                  </a:cubicBezTo>
                  <a:lnTo>
                    <a:pt x="1143" y="5699"/>
                  </a:lnTo>
                  <a:cubicBezTo>
                    <a:pt x="1178" y="5658"/>
                    <a:pt x="1213" y="5616"/>
                    <a:pt x="1247" y="5574"/>
                  </a:cubicBezTo>
                  <a:cubicBezTo>
                    <a:pt x="1403" y="5393"/>
                    <a:pt x="1931" y="4738"/>
                    <a:pt x="2212" y="3835"/>
                  </a:cubicBezTo>
                  <a:cubicBezTo>
                    <a:pt x="1997" y="3547"/>
                    <a:pt x="1747" y="3269"/>
                    <a:pt x="1618" y="2932"/>
                  </a:cubicBezTo>
                  <a:cubicBezTo>
                    <a:pt x="1518" y="2679"/>
                    <a:pt x="1528" y="2373"/>
                    <a:pt x="1497" y="2102"/>
                  </a:cubicBezTo>
                  <a:cubicBezTo>
                    <a:pt x="1458" y="1821"/>
                    <a:pt x="1424" y="1540"/>
                    <a:pt x="1389" y="1259"/>
                  </a:cubicBezTo>
                  <a:cubicBezTo>
                    <a:pt x="1372" y="1113"/>
                    <a:pt x="1351" y="964"/>
                    <a:pt x="1306" y="821"/>
                  </a:cubicBezTo>
                  <a:cubicBezTo>
                    <a:pt x="1240" y="620"/>
                    <a:pt x="1118" y="443"/>
                    <a:pt x="1000" y="269"/>
                  </a:cubicBezTo>
                  <a:cubicBezTo>
                    <a:pt x="915" y="142"/>
                    <a:pt x="787" y="1"/>
                    <a:pt x="649" y="1"/>
                  </a:cubicBez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" name="Google Shape;573;p11"/>
            <p:cNvSpPr/>
            <p:nvPr/>
          </p:nvSpPr>
          <p:spPr>
            <a:xfrm>
              <a:off x="8505957" y="4478349"/>
              <a:ext cx="559539" cy="571563"/>
            </a:xfrm>
            <a:custGeom>
              <a:avLst/>
              <a:gdLst/>
              <a:ahLst/>
              <a:cxnLst/>
              <a:rect l="l" t="t" r="r" b="b"/>
              <a:pathLst>
                <a:path w="10868" h="11101" extrusionOk="0">
                  <a:moveTo>
                    <a:pt x="8104" y="1584"/>
                  </a:moveTo>
                  <a:lnTo>
                    <a:pt x="8104" y="1584"/>
                  </a:lnTo>
                  <a:cubicBezTo>
                    <a:pt x="8249" y="1716"/>
                    <a:pt x="8344" y="1813"/>
                    <a:pt x="8347" y="1816"/>
                  </a:cubicBezTo>
                  <a:cubicBezTo>
                    <a:pt x="9555" y="2976"/>
                    <a:pt x="9906" y="4473"/>
                    <a:pt x="9962" y="4761"/>
                  </a:cubicBezTo>
                  <a:cubicBezTo>
                    <a:pt x="9972" y="4799"/>
                    <a:pt x="9978" y="4837"/>
                    <a:pt x="9989" y="4879"/>
                  </a:cubicBezTo>
                  <a:cubicBezTo>
                    <a:pt x="9996" y="4910"/>
                    <a:pt x="10003" y="4941"/>
                    <a:pt x="10010" y="4976"/>
                  </a:cubicBezTo>
                  <a:cubicBezTo>
                    <a:pt x="10374" y="6636"/>
                    <a:pt x="9225" y="8056"/>
                    <a:pt x="8993" y="8323"/>
                  </a:cubicBezTo>
                  <a:cubicBezTo>
                    <a:pt x="8951" y="8365"/>
                    <a:pt x="8916" y="8410"/>
                    <a:pt x="8882" y="8452"/>
                  </a:cubicBezTo>
                  <a:lnTo>
                    <a:pt x="8243" y="9243"/>
                  </a:lnTo>
                  <a:cubicBezTo>
                    <a:pt x="7948" y="9612"/>
                    <a:pt x="7555" y="9899"/>
                    <a:pt x="7108" y="10077"/>
                  </a:cubicBezTo>
                  <a:lnTo>
                    <a:pt x="6437" y="10341"/>
                  </a:lnTo>
                  <a:cubicBezTo>
                    <a:pt x="6222" y="10424"/>
                    <a:pt x="5990" y="10482"/>
                    <a:pt x="5754" y="10511"/>
                  </a:cubicBezTo>
                  <a:lnTo>
                    <a:pt x="4767" y="10628"/>
                  </a:lnTo>
                  <a:cubicBezTo>
                    <a:pt x="4654" y="10642"/>
                    <a:pt x="4540" y="10649"/>
                    <a:pt x="4426" y="10649"/>
                  </a:cubicBezTo>
                  <a:cubicBezTo>
                    <a:pt x="4199" y="10649"/>
                    <a:pt x="3971" y="10621"/>
                    <a:pt x="3746" y="10566"/>
                  </a:cubicBezTo>
                  <a:lnTo>
                    <a:pt x="3583" y="10521"/>
                  </a:lnTo>
                  <a:cubicBezTo>
                    <a:pt x="3163" y="10417"/>
                    <a:pt x="2767" y="10212"/>
                    <a:pt x="2445" y="9931"/>
                  </a:cubicBezTo>
                  <a:lnTo>
                    <a:pt x="1514" y="9128"/>
                  </a:lnTo>
                  <a:cubicBezTo>
                    <a:pt x="1504" y="9118"/>
                    <a:pt x="1493" y="9112"/>
                    <a:pt x="1483" y="9104"/>
                  </a:cubicBezTo>
                  <a:lnTo>
                    <a:pt x="1483" y="9104"/>
                  </a:lnTo>
                  <a:cubicBezTo>
                    <a:pt x="1695" y="9184"/>
                    <a:pt x="1913" y="9237"/>
                    <a:pt x="2142" y="9261"/>
                  </a:cubicBezTo>
                  <a:lnTo>
                    <a:pt x="3017" y="9351"/>
                  </a:lnTo>
                  <a:cubicBezTo>
                    <a:pt x="3112" y="9361"/>
                    <a:pt x="3206" y="9367"/>
                    <a:pt x="3301" y="9367"/>
                  </a:cubicBezTo>
                  <a:cubicBezTo>
                    <a:pt x="3549" y="9367"/>
                    <a:pt x="3796" y="9330"/>
                    <a:pt x="4038" y="9258"/>
                  </a:cubicBezTo>
                  <a:lnTo>
                    <a:pt x="5475" y="8820"/>
                  </a:lnTo>
                  <a:cubicBezTo>
                    <a:pt x="5802" y="8719"/>
                    <a:pt x="6104" y="8556"/>
                    <a:pt x="6365" y="8341"/>
                  </a:cubicBezTo>
                  <a:lnTo>
                    <a:pt x="7243" y="7612"/>
                  </a:lnTo>
                  <a:cubicBezTo>
                    <a:pt x="7496" y="7399"/>
                    <a:pt x="7701" y="7149"/>
                    <a:pt x="7858" y="6858"/>
                  </a:cubicBezTo>
                  <a:lnTo>
                    <a:pt x="8483" y="5688"/>
                  </a:lnTo>
                  <a:cubicBezTo>
                    <a:pt x="8635" y="5404"/>
                    <a:pt x="8729" y="5098"/>
                    <a:pt x="8764" y="4782"/>
                  </a:cubicBezTo>
                  <a:lnTo>
                    <a:pt x="8844" y="4042"/>
                  </a:lnTo>
                  <a:cubicBezTo>
                    <a:pt x="8882" y="3681"/>
                    <a:pt x="8844" y="3324"/>
                    <a:pt x="8725" y="2980"/>
                  </a:cubicBezTo>
                  <a:lnTo>
                    <a:pt x="8504" y="2324"/>
                  </a:lnTo>
                  <a:cubicBezTo>
                    <a:pt x="8413" y="2056"/>
                    <a:pt x="8278" y="1806"/>
                    <a:pt x="8104" y="1584"/>
                  </a:cubicBezTo>
                  <a:close/>
                  <a:moveTo>
                    <a:pt x="5705" y="0"/>
                  </a:moveTo>
                  <a:cubicBezTo>
                    <a:pt x="5428" y="0"/>
                    <a:pt x="5131" y="54"/>
                    <a:pt x="4844" y="206"/>
                  </a:cubicBezTo>
                  <a:cubicBezTo>
                    <a:pt x="4754" y="254"/>
                    <a:pt x="4708" y="355"/>
                    <a:pt x="4729" y="452"/>
                  </a:cubicBezTo>
                  <a:cubicBezTo>
                    <a:pt x="4750" y="550"/>
                    <a:pt x="4837" y="622"/>
                    <a:pt x="4937" y="629"/>
                  </a:cubicBezTo>
                  <a:lnTo>
                    <a:pt x="5705" y="681"/>
                  </a:lnTo>
                  <a:cubicBezTo>
                    <a:pt x="6104" y="706"/>
                    <a:pt x="6490" y="845"/>
                    <a:pt x="6809" y="1081"/>
                  </a:cubicBezTo>
                  <a:lnTo>
                    <a:pt x="7330" y="1459"/>
                  </a:lnTo>
                  <a:cubicBezTo>
                    <a:pt x="7677" y="1712"/>
                    <a:pt x="7934" y="2060"/>
                    <a:pt x="8069" y="2466"/>
                  </a:cubicBezTo>
                  <a:lnTo>
                    <a:pt x="8291" y="3122"/>
                  </a:lnTo>
                  <a:cubicBezTo>
                    <a:pt x="8389" y="3407"/>
                    <a:pt x="8420" y="3699"/>
                    <a:pt x="8389" y="3994"/>
                  </a:cubicBezTo>
                  <a:lnTo>
                    <a:pt x="8309" y="4733"/>
                  </a:lnTo>
                  <a:cubicBezTo>
                    <a:pt x="8281" y="4994"/>
                    <a:pt x="8204" y="5244"/>
                    <a:pt x="8079" y="5479"/>
                  </a:cubicBezTo>
                  <a:lnTo>
                    <a:pt x="7455" y="6649"/>
                  </a:lnTo>
                  <a:cubicBezTo>
                    <a:pt x="7326" y="6886"/>
                    <a:pt x="7156" y="7094"/>
                    <a:pt x="6948" y="7268"/>
                  </a:cubicBezTo>
                  <a:lnTo>
                    <a:pt x="6073" y="7993"/>
                  </a:lnTo>
                  <a:cubicBezTo>
                    <a:pt x="5858" y="8174"/>
                    <a:pt x="5611" y="8306"/>
                    <a:pt x="5340" y="8386"/>
                  </a:cubicBezTo>
                  <a:lnTo>
                    <a:pt x="3903" y="8823"/>
                  </a:lnTo>
                  <a:cubicBezTo>
                    <a:pt x="3704" y="8885"/>
                    <a:pt x="3498" y="8916"/>
                    <a:pt x="3291" y="8916"/>
                  </a:cubicBezTo>
                  <a:cubicBezTo>
                    <a:pt x="3216" y="8916"/>
                    <a:pt x="3141" y="8912"/>
                    <a:pt x="3066" y="8903"/>
                  </a:cubicBezTo>
                  <a:lnTo>
                    <a:pt x="2192" y="8813"/>
                  </a:lnTo>
                  <a:cubicBezTo>
                    <a:pt x="1983" y="8792"/>
                    <a:pt x="1782" y="8740"/>
                    <a:pt x="1594" y="8660"/>
                  </a:cubicBezTo>
                  <a:cubicBezTo>
                    <a:pt x="1087" y="8448"/>
                    <a:pt x="692" y="8056"/>
                    <a:pt x="479" y="7553"/>
                  </a:cubicBezTo>
                  <a:lnTo>
                    <a:pt x="462" y="7511"/>
                  </a:lnTo>
                  <a:cubicBezTo>
                    <a:pt x="427" y="7427"/>
                    <a:pt x="345" y="7374"/>
                    <a:pt x="256" y="7374"/>
                  </a:cubicBezTo>
                  <a:cubicBezTo>
                    <a:pt x="242" y="7374"/>
                    <a:pt x="227" y="7376"/>
                    <a:pt x="212" y="7378"/>
                  </a:cubicBezTo>
                  <a:cubicBezTo>
                    <a:pt x="104" y="7396"/>
                    <a:pt x="28" y="7487"/>
                    <a:pt x="25" y="7591"/>
                  </a:cubicBezTo>
                  <a:cubicBezTo>
                    <a:pt x="21" y="7625"/>
                    <a:pt x="0" y="8493"/>
                    <a:pt x="1222" y="9472"/>
                  </a:cubicBezTo>
                  <a:lnTo>
                    <a:pt x="2142" y="10267"/>
                  </a:lnTo>
                  <a:cubicBezTo>
                    <a:pt x="2521" y="10597"/>
                    <a:pt x="2979" y="10833"/>
                    <a:pt x="3469" y="10958"/>
                  </a:cubicBezTo>
                  <a:lnTo>
                    <a:pt x="3632" y="11000"/>
                  </a:lnTo>
                  <a:cubicBezTo>
                    <a:pt x="3900" y="11066"/>
                    <a:pt x="4163" y="11101"/>
                    <a:pt x="4434" y="11101"/>
                  </a:cubicBezTo>
                  <a:cubicBezTo>
                    <a:pt x="4562" y="11101"/>
                    <a:pt x="4695" y="11094"/>
                    <a:pt x="4823" y="11077"/>
                  </a:cubicBezTo>
                  <a:lnTo>
                    <a:pt x="5809" y="10958"/>
                  </a:lnTo>
                  <a:cubicBezTo>
                    <a:pt x="6087" y="10924"/>
                    <a:pt x="6354" y="10857"/>
                    <a:pt x="6608" y="10757"/>
                  </a:cubicBezTo>
                  <a:lnTo>
                    <a:pt x="7278" y="10497"/>
                  </a:lnTo>
                  <a:cubicBezTo>
                    <a:pt x="7799" y="10288"/>
                    <a:pt x="8257" y="9955"/>
                    <a:pt x="8604" y="9524"/>
                  </a:cubicBezTo>
                  <a:lnTo>
                    <a:pt x="9239" y="8733"/>
                  </a:lnTo>
                  <a:cubicBezTo>
                    <a:pt x="9270" y="8695"/>
                    <a:pt x="9302" y="8657"/>
                    <a:pt x="9337" y="8618"/>
                  </a:cubicBezTo>
                  <a:cubicBezTo>
                    <a:pt x="9594" y="8320"/>
                    <a:pt x="10868" y="6747"/>
                    <a:pt x="10458" y="4883"/>
                  </a:cubicBezTo>
                  <a:cubicBezTo>
                    <a:pt x="10451" y="4844"/>
                    <a:pt x="10441" y="4809"/>
                    <a:pt x="10433" y="4774"/>
                  </a:cubicBezTo>
                  <a:cubicBezTo>
                    <a:pt x="10427" y="4740"/>
                    <a:pt x="10416" y="4705"/>
                    <a:pt x="10409" y="4670"/>
                  </a:cubicBezTo>
                  <a:cubicBezTo>
                    <a:pt x="10347" y="4362"/>
                    <a:pt x="9968" y="2747"/>
                    <a:pt x="8674" y="1501"/>
                  </a:cubicBezTo>
                  <a:cubicBezTo>
                    <a:pt x="8635" y="1462"/>
                    <a:pt x="7788" y="584"/>
                    <a:pt x="7059" y="345"/>
                  </a:cubicBezTo>
                  <a:lnTo>
                    <a:pt x="7038" y="337"/>
                  </a:lnTo>
                  <a:cubicBezTo>
                    <a:pt x="6951" y="310"/>
                    <a:pt x="6871" y="282"/>
                    <a:pt x="6795" y="251"/>
                  </a:cubicBezTo>
                  <a:cubicBezTo>
                    <a:pt x="6589" y="157"/>
                    <a:pt x="6177" y="0"/>
                    <a:pt x="570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11"/>
            <p:cNvSpPr/>
            <p:nvPr/>
          </p:nvSpPr>
          <p:spPr>
            <a:xfrm>
              <a:off x="8918889" y="4846648"/>
              <a:ext cx="26000" cy="54783"/>
            </a:xfrm>
            <a:custGeom>
              <a:avLst/>
              <a:gdLst/>
              <a:ahLst/>
              <a:cxnLst/>
              <a:rect l="l" t="t" r="r" b="b"/>
              <a:pathLst>
                <a:path w="505" h="1064" extrusionOk="0">
                  <a:moveTo>
                    <a:pt x="160" y="0"/>
                  </a:moveTo>
                  <a:cubicBezTo>
                    <a:pt x="118" y="0"/>
                    <a:pt x="77" y="26"/>
                    <a:pt x="59" y="73"/>
                  </a:cubicBezTo>
                  <a:cubicBezTo>
                    <a:pt x="35" y="139"/>
                    <a:pt x="21" y="209"/>
                    <a:pt x="14" y="271"/>
                  </a:cubicBezTo>
                  <a:cubicBezTo>
                    <a:pt x="0" y="379"/>
                    <a:pt x="8" y="480"/>
                    <a:pt x="29" y="580"/>
                  </a:cubicBezTo>
                  <a:cubicBezTo>
                    <a:pt x="49" y="677"/>
                    <a:pt x="88" y="775"/>
                    <a:pt x="139" y="865"/>
                  </a:cubicBezTo>
                  <a:cubicBezTo>
                    <a:pt x="174" y="924"/>
                    <a:pt x="216" y="980"/>
                    <a:pt x="268" y="1031"/>
                  </a:cubicBezTo>
                  <a:cubicBezTo>
                    <a:pt x="289" y="1053"/>
                    <a:pt x="317" y="1063"/>
                    <a:pt x="344" y="1063"/>
                  </a:cubicBezTo>
                  <a:cubicBezTo>
                    <a:pt x="386" y="1063"/>
                    <a:pt x="428" y="1038"/>
                    <a:pt x="445" y="993"/>
                  </a:cubicBezTo>
                  <a:cubicBezTo>
                    <a:pt x="469" y="924"/>
                    <a:pt x="484" y="855"/>
                    <a:pt x="490" y="792"/>
                  </a:cubicBezTo>
                  <a:cubicBezTo>
                    <a:pt x="504" y="684"/>
                    <a:pt x="497" y="584"/>
                    <a:pt x="476" y="483"/>
                  </a:cubicBezTo>
                  <a:cubicBezTo>
                    <a:pt x="452" y="385"/>
                    <a:pt x="417" y="288"/>
                    <a:pt x="362" y="198"/>
                  </a:cubicBezTo>
                  <a:cubicBezTo>
                    <a:pt x="327" y="142"/>
                    <a:pt x="289" y="87"/>
                    <a:pt x="237" y="35"/>
                  </a:cubicBezTo>
                  <a:cubicBezTo>
                    <a:pt x="215" y="11"/>
                    <a:pt x="187" y="0"/>
                    <a:pt x="16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11"/>
            <p:cNvSpPr/>
            <p:nvPr/>
          </p:nvSpPr>
          <p:spPr>
            <a:xfrm>
              <a:off x="8658773" y="4974958"/>
              <a:ext cx="56170" cy="31304"/>
            </a:xfrm>
            <a:custGeom>
              <a:avLst/>
              <a:gdLst/>
              <a:ahLst/>
              <a:cxnLst/>
              <a:rect l="l" t="t" r="r" b="b"/>
              <a:pathLst>
                <a:path w="1091" h="608" extrusionOk="0">
                  <a:moveTo>
                    <a:pt x="210" y="1"/>
                  </a:moveTo>
                  <a:cubicBezTo>
                    <a:pt x="186" y="1"/>
                    <a:pt x="161" y="2"/>
                    <a:pt x="136" y="4"/>
                  </a:cubicBezTo>
                  <a:cubicBezTo>
                    <a:pt x="46" y="12"/>
                    <a:pt x="1" y="112"/>
                    <a:pt x="49" y="185"/>
                  </a:cubicBezTo>
                  <a:cubicBezTo>
                    <a:pt x="91" y="241"/>
                    <a:pt x="136" y="289"/>
                    <a:pt x="182" y="331"/>
                  </a:cubicBezTo>
                  <a:cubicBezTo>
                    <a:pt x="261" y="407"/>
                    <a:pt x="352" y="467"/>
                    <a:pt x="448" y="512"/>
                  </a:cubicBezTo>
                  <a:cubicBezTo>
                    <a:pt x="546" y="557"/>
                    <a:pt x="647" y="584"/>
                    <a:pt x="758" y="602"/>
                  </a:cubicBezTo>
                  <a:cubicBezTo>
                    <a:pt x="794" y="606"/>
                    <a:pt x="832" y="607"/>
                    <a:pt x="871" y="607"/>
                  </a:cubicBezTo>
                  <a:cubicBezTo>
                    <a:pt x="899" y="607"/>
                    <a:pt x="927" y="606"/>
                    <a:pt x="956" y="605"/>
                  </a:cubicBezTo>
                  <a:cubicBezTo>
                    <a:pt x="1043" y="595"/>
                    <a:pt x="1091" y="494"/>
                    <a:pt x="1039" y="421"/>
                  </a:cubicBezTo>
                  <a:cubicBezTo>
                    <a:pt x="1001" y="366"/>
                    <a:pt x="956" y="317"/>
                    <a:pt x="911" y="275"/>
                  </a:cubicBezTo>
                  <a:cubicBezTo>
                    <a:pt x="828" y="199"/>
                    <a:pt x="737" y="140"/>
                    <a:pt x="640" y="95"/>
                  </a:cubicBezTo>
                  <a:cubicBezTo>
                    <a:pt x="543" y="53"/>
                    <a:pt x="442" y="22"/>
                    <a:pt x="331" y="8"/>
                  </a:cubicBezTo>
                  <a:cubicBezTo>
                    <a:pt x="292" y="4"/>
                    <a:pt x="251" y="1"/>
                    <a:pt x="21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11"/>
            <p:cNvSpPr/>
            <p:nvPr/>
          </p:nvSpPr>
          <p:spPr>
            <a:xfrm>
              <a:off x="8978255" y="4683274"/>
              <a:ext cx="25640" cy="91957"/>
            </a:xfrm>
            <a:custGeom>
              <a:avLst/>
              <a:gdLst/>
              <a:ahLst/>
              <a:cxnLst/>
              <a:rect l="l" t="t" r="r" b="b"/>
              <a:pathLst>
                <a:path w="498" h="1786" extrusionOk="0">
                  <a:moveTo>
                    <a:pt x="96" y="1"/>
                  </a:moveTo>
                  <a:cubicBezTo>
                    <a:pt x="80" y="1"/>
                    <a:pt x="64" y="7"/>
                    <a:pt x="52" y="17"/>
                  </a:cubicBezTo>
                  <a:cubicBezTo>
                    <a:pt x="46" y="20"/>
                    <a:pt x="39" y="28"/>
                    <a:pt x="35" y="35"/>
                  </a:cubicBezTo>
                  <a:cubicBezTo>
                    <a:pt x="28" y="49"/>
                    <a:pt x="28" y="62"/>
                    <a:pt x="25" y="76"/>
                  </a:cubicBezTo>
                  <a:cubicBezTo>
                    <a:pt x="21" y="90"/>
                    <a:pt x="21" y="107"/>
                    <a:pt x="18" y="121"/>
                  </a:cubicBezTo>
                  <a:cubicBezTo>
                    <a:pt x="14" y="153"/>
                    <a:pt x="11" y="184"/>
                    <a:pt x="7" y="215"/>
                  </a:cubicBezTo>
                  <a:cubicBezTo>
                    <a:pt x="1" y="278"/>
                    <a:pt x="1" y="340"/>
                    <a:pt x="1" y="403"/>
                  </a:cubicBezTo>
                  <a:lnTo>
                    <a:pt x="1" y="458"/>
                  </a:lnTo>
                  <a:cubicBezTo>
                    <a:pt x="4" y="544"/>
                    <a:pt x="11" y="628"/>
                    <a:pt x="21" y="715"/>
                  </a:cubicBezTo>
                  <a:cubicBezTo>
                    <a:pt x="31" y="788"/>
                    <a:pt x="39" y="854"/>
                    <a:pt x="39" y="927"/>
                  </a:cubicBezTo>
                  <a:cubicBezTo>
                    <a:pt x="42" y="961"/>
                    <a:pt x="46" y="996"/>
                    <a:pt x="46" y="1031"/>
                  </a:cubicBezTo>
                  <a:lnTo>
                    <a:pt x="46" y="1083"/>
                  </a:lnTo>
                  <a:lnTo>
                    <a:pt x="46" y="1111"/>
                  </a:lnTo>
                  <a:lnTo>
                    <a:pt x="46" y="1149"/>
                  </a:lnTo>
                  <a:cubicBezTo>
                    <a:pt x="46" y="1246"/>
                    <a:pt x="60" y="1340"/>
                    <a:pt x="87" y="1434"/>
                  </a:cubicBezTo>
                  <a:cubicBezTo>
                    <a:pt x="108" y="1499"/>
                    <a:pt x="132" y="1562"/>
                    <a:pt x="167" y="1624"/>
                  </a:cubicBezTo>
                  <a:cubicBezTo>
                    <a:pt x="181" y="1653"/>
                    <a:pt x="198" y="1684"/>
                    <a:pt x="219" y="1711"/>
                  </a:cubicBezTo>
                  <a:cubicBezTo>
                    <a:pt x="233" y="1736"/>
                    <a:pt x="251" y="1764"/>
                    <a:pt x="278" y="1778"/>
                  </a:cubicBezTo>
                  <a:cubicBezTo>
                    <a:pt x="288" y="1783"/>
                    <a:pt x="302" y="1785"/>
                    <a:pt x="315" y="1785"/>
                  </a:cubicBezTo>
                  <a:cubicBezTo>
                    <a:pt x="329" y="1785"/>
                    <a:pt x="343" y="1783"/>
                    <a:pt x="355" y="1778"/>
                  </a:cubicBezTo>
                  <a:cubicBezTo>
                    <a:pt x="382" y="1767"/>
                    <a:pt x="406" y="1746"/>
                    <a:pt x="410" y="1715"/>
                  </a:cubicBezTo>
                  <a:cubicBezTo>
                    <a:pt x="424" y="1607"/>
                    <a:pt x="431" y="1503"/>
                    <a:pt x="445" y="1395"/>
                  </a:cubicBezTo>
                  <a:cubicBezTo>
                    <a:pt x="451" y="1323"/>
                    <a:pt x="462" y="1249"/>
                    <a:pt x="476" y="1180"/>
                  </a:cubicBezTo>
                  <a:lnTo>
                    <a:pt x="483" y="1153"/>
                  </a:lnTo>
                  <a:lnTo>
                    <a:pt x="486" y="1118"/>
                  </a:lnTo>
                  <a:lnTo>
                    <a:pt x="497" y="1044"/>
                  </a:lnTo>
                  <a:lnTo>
                    <a:pt x="497" y="899"/>
                  </a:lnTo>
                  <a:cubicBezTo>
                    <a:pt x="490" y="802"/>
                    <a:pt x="472" y="704"/>
                    <a:pt x="441" y="614"/>
                  </a:cubicBezTo>
                  <a:cubicBezTo>
                    <a:pt x="417" y="534"/>
                    <a:pt x="386" y="455"/>
                    <a:pt x="347" y="378"/>
                  </a:cubicBezTo>
                  <a:cubicBezTo>
                    <a:pt x="344" y="371"/>
                    <a:pt x="344" y="365"/>
                    <a:pt x="341" y="357"/>
                  </a:cubicBezTo>
                  <a:cubicBezTo>
                    <a:pt x="281" y="240"/>
                    <a:pt x="219" y="128"/>
                    <a:pt x="139" y="24"/>
                  </a:cubicBezTo>
                  <a:lnTo>
                    <a:pt x="129" y="14"/>
                  </a:lnTo>
                  <a:cubicBezTo>
                    <a:pt x="120" y="5"/>
                    <a:pt x="108" y="1"/>
                    <a:pt x="9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11"/>
            <p:cNvSpPr/>
            <p:nvPr/>
          </p:nvSpPr>
          <p:spPr>
            <a:xfrm>
              <a:off x="8507244" y="4491324"/>
              <a:ext cx="444058" cy="456334"/>
            </a:xfrm>
            <a:custGeom>
              <a:avLst/>
              <a:gdLst/>
              <a:ahLst/>
              <a:cxnLst/>
              <a:rect l="l" t="t" r="r" b="b"/>
              <a:pathLst>
                <a:path w="8625" h="8863" extrusionOk="0">
                  <a:moveTo>
                    <a:pt x="4664" y="1"/>
                  </a:moveTo>
                  <a:cubicBezTo>
                    <a:pt x="4318" y="1"/>
                    <a:pt x="3973" y="81"/>
                    <a:pt x="3659" y="231"/>
                  </a:cubicBezTo>
                  <a:lnTo>
                    <a:pt x="2382" y="849"/>
                  </a:lnTo>
                  <a:cubicBezTo>
                    <a:pt x="2114" y="978"/>
                    <a:pt x="1875" y="1159"/>
                    <a:pt x="1673" y="1381"/>
                  </a:cubicBezTo>
                  <a:lnTo>
                    <a:pt x="982" y="2141"/>
                  </a:lnTo>
                  <a:cubicBezTo>
                    <a:pt x="715" y="2439"/>
                    <a:pt x="527" y="2801"/>
                    <a:pt x="437" y="3189"/>
                  </a:cubicBezTo>
                  <a:lnTo>
                    <a:pt x="63" y="4856"/>
                  </a:lnTo>
                  <a:cubicBezTo>
                    <a:pt x="17" y="5054"/>
                    <a:pt x="0" y="5256"/>
                    <a:pt x="7" y="5460"/>
                  </a:cubicBezTo>
                  <a:lnTo>
                    <a:pt x="52" y="6506"/>
                  </a:lnTo>
                  <a:cubicBezTo>
                    <a:pt x="63" y="6780"/>
                    <a:pt x="121" y="7047"/>
                    <a:pt x="229" y="7301"/>
                  </a:cubicBezTo>
                  <a:lnTo>
                    <a:pt x="242" y="7342"/>
                  </a:lnTo>
                  <a:cubicBezTo>
                    <a:pt x="479" y="7901"/>
                    <a:pt x="920" y="8349"/>
                    <a:pt x="1479" y="8585"/>
                  </a:cubicBezTo>
                  <a:cubicBezTo>
                    <a:pt x="1691" y="8676"/>
                    <a:pt x="1912" y="8735"/>
                    <a:pt x="2142" y="8759"/>
                  </a:cubicBezTo>
                  <a:lnTo>
                    <a:pt x="3016" y="8849"/>
                  </a:lnTo>
                  <a:cubicBezTo>
                    <a:pt x="3100" y="8858"/>
                    <a:pt x="3184" y="8863"/>
                    <a:pt x="3267" y="8863"/>
                  </a:cubicBezTo>
                  <a:cubicBezTo>
                    <a:pt x="3497" y="8863"/>
                    <a:pt x="3725" y="8828"/>
                    <a:pt x="3944" y="8762"/>
                  </a:cubicBezTo>
                  <a:lnTo>
                    <a:pt x="5381" y="8318"/>
                  </a:lnTo>
                  <a:cubicBezTo>
                    <a:pt x="5680" y="8227"/>
                    <a:pt x="5954" y="8078"/>
                    <a:pt x="6194" y="7876"/>
                  </a:cubicBezTo>
                  <a:lnTo>
                    <a:pt x="7072" y="7137"/>
                  </a:lnTo>
                  <a:cubicBezTo>
                    <a:pt x="7301" y="6946"/>
                    <a:pt x="7489" y="6710"/>
                    <a:pt x="7631" y="6447"/>
                  </a:cubicBezTo>
                  <a:lnTo>
                    <a:pt x="8256" y="5259"/>
                  </a:lnTo>
                  <a:cubicBezTo>
                    <a:pt x="8391" y="4998"/>
                    <a:pt x="8479" y="4714"/>
                    <a:pt x="8509" y="4422"/>
                  </a:cubicBezTo>
                  <a:lnTo>
                    <a:pt x="8589" y="3673"/>
                  </a:lnTo>
                  <a:cubicBezTo>
                    <a:pt x="8624" y="3343"/>
                    <a:pt x="8589" y="3009"/>
                    <a:pt x="8485" y="2693"/>
                  </a:cubicBezTo>
                  <a:lnTo>
                    <a:pt x="8263" y="2030"/>
                  </a:lnTo>
                  <a:cubicBezTo>
                    <a:pt x="8114" y="1575"/>
                    <a:pt x="7825" y="1183"/>
                    <a:pt x="7440" y="898"/>
                  </a:cubicBezTo>
                  <a:lnTo>
                    <a:pt x="6920" y="513"/>
                  </a:lnTo>
                  <a:cubicBezTo>
                    <a:pt x="6562" y="249"/>
                    <a:pt x="6138" y="93"/>
                    <a:pt x="5694" y="64"/>
                  </a:cubicBezTo>
                  <a:lnTo>
                    <a:pt x="4822" y="6"/>
                  </a:lnTo>
                  <a:cubicBezTo>
                    <a:pt x="4770" y="2"/>
                    <a:pt x="4717" y="1"/>
                    <a:pt x="4664" y="1"/>
                  </a:cubicBezTo>
                  <a:close/>
                </a:path>
              </a:pathLst>
            </a:custGeom>
            <a:solidFill>
              <a:srgbClr val="FFF7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11"/>
            <p:cNvSpPr/>
            <p:nvPr/>
          </p:nvSpPr>
          <p:spPr>
            <a:xfrm>
              <a:off x="8495402" y="4479533"/>
              <a:ext cx="467844" cy="479966"/>
            </a:xfrm>
            <a:custGeom>
              <a:avLst/>
              <a:gdLst/>
              <a:ahLst/>
              <a:cxnLst/>
              <a:rect l="l" t="t" r="r" b="b"/>
              <a:pathLst>
                <a:path w="9087" h="9322" extrusionOk="0">
                  <a:moveTo>
                    <a:pt x="4900" y="457"/>
                  </a:moveTo>
                  <a:cubicBezTo>
                    <a:pt x="4948" y="457"/>
                    <a:pt x="4993" y="460"/>
                    <a:pt x="5038" y="460"/>
                  </a:cubicBezTo>
                  <a:lnTo>
                    <a:pt x="5910" y="519"/>
                  </a:lnTo>
                  <a:cubicBezTo>
                    <a:pt x="6309" y="548"/>
                    <a:pt x="6691" y="686"/>
                    <a:pt x="7014" y="926"/>
                  </a:cubicBezTo>
                  <a:lnTo>
                    <a:pt x="7535" y="1311"/>
                  </a:lnTo>
                  <a:cubicBezTo>
                    <a:pt x="7882" y="1568"/>
                    <a:pt x="8139" y="1918"/>
                    <a:pt x="8278" y="2332"/>
                  </a:cubicBezTo>
                  <a:lnTo>
                    <a:pt x="8496" y="2995"/>
                  </a:lnTo>
                  <a:cubicBezTo>
                    <a:pt x="8594" y="3280"/>
                    <a:pt x="8625" y="3578"/>
                    <a:pt x="8594" y="3877"/>
                  </a:cubicBezTo>
                  <a:lnTo>
                    <a:pt x="8514" y="4626"/>
                  </a:lnTo>
                  <a:cubicBezTo>
                    <a:pt x="8486" y="4891"/>
                    <a:pt x="8409" y="5144"/>
                    <a:pt x="8284" y="5381"/>
                  </a:cubicBezTo>
                  <a:lnTo>
                    <a:pt x="7660" y="6568"/>
                  </a:lnTo>
                  <a:cubicBezTo>
                    <a:pt x="7531" y="6807"/>
                    <a:pt x="7361" y="7019"/>
                    <a:pt x="7153" y="7193"/>
                  </a:cubicBezTo>
                  <a:lnTo>
                    <a:pt x="6278" y="7932"/>
                  </a:lnTo>
                  <a:cubicBezTo>
                    <a:pt x="6059" y="8113"/>
                    <a:pt x="5816" y="8248"/>
                    <a:pt x="5545" y="8328"/>
                  </a:cubicBezTo>
                  <a:lnTo>
                    <a:pt x="4108" y="8772"/>
                  </a:lnTo>
                  <a:cubicBezTo>
                    <a:pt x="3910" y="8833"/>
                    <a:pt x="3705" y="8865"/>
                    <a:pt x="3498" y="8865"/>
                  </a:cubicBezTo>
                  <a:cubicBezTo>
                    <a:pt x="3423" y="8865"/>
                    <a:pt x="3347" y="8860"/>
                    <a:pt x="3271" y="8852"/>
                  </a:cubicBezTo>
                  <a:lnTo>
                    <a:pt x="2392" y="8759"/>
                  </a:lnTo>
                  <a:cubicBezTo>
                    <a:pt x="2188" y="8738"/>
                    <a:pt x="1990" y="8685"/>
                    <a:pt x="1799" y="8605"/>
                  </a:cubicBezTo>
                  <a:cubicBezTo>
                    <a:pt x="1292" y="8390"/>
                    <a:pt x="897" y="7991"/>
                    <a:pt x="684" y="7485"/>
                  </a:cubicBezTo>
                  <a:lnTo>
                    <a:pt x="667" y="7443"/>
                  </a:lnTo>
                  <a:cubicBezTo>
                    <a:pt x="573" y="7214"/>
                    <a:pt x="517" y="6970"/>
                    <a:pt x="507" y="6724"/>
                  </a:cubicBezTo>
                  <a:lnTo>
                    <a:pt x="466" y="5679"/>
                  </a:lnTo>
                  <a:cubicBezTo>
                    <a:pt x="459" y="5495"/>
                    <a:pt x="476" y="5311"/>
                    <a:pt x="514" y="5134"/>
                  </a:cubicBezTo>
                  <a:lnTo>
                    <a:pt x="889" y="3471"/>
                  </a:lnTo>
                  <a:cubicBezTo>
                    <a:pt x="969" y="3120"/>
                    <a:pt x="1139" y="2790"/>
                    <a:pt x="1382" y="2527"/>
                  </a:cubicBezTo>
                  <a:lnTo>
                    <a:pt x="2073" y="1763"/>
                  </a:lnTo>
                  <a:cubicBezTo>
                    <a:pt x="2254" y="1561"/>
                    <a:pt x="2469" y="1402"/>
                    <a:pt x="2712" y="1283"/>
                  </a:cubicBezTo>
                  <a:lnTo>
                    <a:pt x="3990" y="665"/>
                  </a:lnTo>
                  <a:cubicBezTo>
                    <a:pt x="4271" y="530"/>
                    <a:pt x="4587" y="457"/>
                    <a:pt x="4900" y="457"/>
                  </a:cubicBezTo>
                  <a:close/>
                  <a:moveTo>
                    <a:pt x="4906" y="1"/>
                  </a:moveTo>
                  <a:cubicBezTo>
                    <a:pt x="4520" y="1"/>
                    <a:pt x="4139" y="88"/>
                    <a:pt x="3788" y="256"/>
                  </a:cubicBezTo>
                  <a:lnTo>
                    <a:pt x="2514" y="873"/>
                  </a:lnTo>
                  <a:cubicBezTo>
                    <a:pt x="2219" y="1016"/>
                    <a:pt x="1955" y="1210"/>
                    <a:pt x="1737" y="1453"/>
                  </a:cubicBezTo>
                  <a:lnTo>
                    <a:pt x="1042" y="2217"/>
                  </a:lnTo>
                  <a:cubicBezTo>
                    <a:pt x="747" y="2543"/>
                    <a:pt x="542" y="2943"/>
                    <a:pt x="445" y="3370"/>
                  </a:cubicBezTo>
                  <a:lnTo>
                    <a:pt x="70" y="5033"/>
                  </a:lnTo>
                  <a:cubicBezTo>
                    <a:pt x="22" y="5251"/>
                    <a:pt x="1" y="5474"/>
                    <a:pt x="11" y="5696"/>
                  </a:cubicBezTo>
                  <a:lnTo>
                    <a:pt x="53" y="6741"/>
                  </a:lnTo>
                  <a:cubicBezTo>
                    <a:pt x="67" y="7043"/>
                    <a:pt x="129" y="7339"/>
                    <a:pt x="247" y="7620"/>
                  </a:cubicBezTo>
                  <a:lnTo>
                    <a:pt x="264" y="7658"/>
                  </a:lnTo>
                  <a:cubicBezTo>
                    <a:pt x="522" y="8280"/>
                    <a:pt x="1004" y="8762"/>
                    <a:pt x="1622" y="9026"/>
                  </a:cubicBezTo>
                  <a:cubicBezTo>
                    <a:pt x="1851" y="9123"/>
                    <a:pt x="2097" y="9185"/>
                    <a:pt x="2347" y="9214"/>
                  </a:cubicBezTo>
                  <a:lnTo>
                    <a:pt x="3222" y="9307"/>
                  </a:lnTo>
                  <a:cubicBezTo>
                    <a:pt x="3313" y="9318"/>
                    <a:pt x="3403" y="9321"/>
                    <a:pt x="3496" y="9321"/>
                  </a:cubicBezTo>
                  <a:cubicBezTo>
                    <a:pt x="3746" y="9321"/>
                    <a:pt x="3996" y="9283"/>
                    <a:pt x="4243" y="9206"/>
                  </a:cubicBezTo>
                  <a:lnTo>
                    <a:pt x="5680" y="8765"/>
                  </a:lnTo>
                  <a:cubicBezTo>
                    <a:pt x="6007" y="8665"/>
                    <a:pt x="6305" y="8501"/>
                    <a:pt x="6570" y="8280"/>
                  </a:cubicBezTo>
                  <a:lnTo>
                    <a:pt x="7448" y="7543"/>
                  </a:lnTo>
                  <a:cubicBezTo>
                    <a:pt x="7701" y="7328"/>
                    <a:pt x="7906" y="7075"/>
                    <a:pt x="8063" y="6780"/>
                  </a:cubicBezTo>
                  <a:lnTo>
                    <a:pt x="8688" y="5596"/>
                  </a:lnTo>
                  <a:cubicBezTo>
                    <a:pt x="8840" y="5307"/>
                    <a:pt x="8934" y="4998"/>
                    <a:pt x="8969" y="4676"/>
                  </a:cubicBezTo>
                  <a:lnTo>
                    <a:pt x="9049" y="3926"/>
                  </a:lnTo>
                  <a:cubicBezTo>
                    <a:pt x="9087" y="3561"/>
                    <a:pt x="9045" y="3200"/>
                    <a:pt x="8930" y="2849"/>
                  </a:cubicBezTo>
                  <a:lnTo>
                    <a:pt x="8709" y="2186"/>
                  </a:lnTo>
                  <a:cubicBezTo>
                    <a:pt x="8542" y="1686"/>
                    <a:pt x="8229" y="1256"/>
                    <a:pt x="7805" y="943"/>
                  </a:cubicBezTo>
                  <a:lnTo>
                    <a:pt x="7285" y="558"/>
                  </a:lnTo>
                  <a:cubicBezTo>
                    <a:pt x="6892" y="266"/>
                    <a:pt x="6427" y="96"/>
                    <a:pt x="5941" y="64"/>
                  </a:cubicBezTo>
                  <a:lnTo>
                    <a:pt x="5070" y="6"/>
                  </a:lnTo>
                  <a:cubicBezTo>
                    <a:pt x="5015" y="2"/>
                    <a:pt x="4960" y="1"/>
                    <a:pt x="49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11"/>
            <p:cNvSpPr/>
            <p:nvPr/>
          </p:nvSpPr>
          <p:spPr>
            <a:xfrm>
              <a:off x="8705266" y="4737595"/>
              <a:ext cx="35113" cy="35269"/>
            </a:xfrm>
            <a:custGeom>
              <a:avLst/>
              <a:gdLst/>
              <a:ahLst/>
              <a:cxnLst/>
              <a:rect l="l" t="t" r="r" b="b"/>
              <a:pathLst>
                <a:path w="682" h="685" extrusionOk="0">
                  <a:moveTo>
                    <a:pt x="341" y="0"/>
                  </a:moveTo>
                  <a:cubicBezTo>
                    <a:pt x="154" y="0"/>
                    <a:pt x="0" y="153"/>
                    <a:pt x="0" y="340"/>
                  </a:cubicBezTo>
                  <a:cubicBezTo>
                    <a:pt x="0" y="528"/>
                    <a:pt x="154" y="684"/>
                    <a:pt x="341" y="684"/>
                  </a:cubicBezTo>
                  <a:cubicBezTo>
                    <a:pt x="529" y="684"/>
                    <a:pt x="681" y="528"/>
                    <a:pt x="681" y="340"/>
                  </a:cubicBezTo>
                  <a:cubicBezTo>
                    <a:pt x="681" y="153"/>
                    <a:pt x="529" y="0"/>
                    <a:pt x="341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" name="Google Shape;580;p11"/>
            <p:cNvSpPr/>
            <p:nvPr/>
          </p:nvSpPr>
          <p:spPr>
            <a:xfrm>
              <a:off x="8633801" y="4710769"/>
              <a:ext cx="35216" cy="35114"/>
            </a:xfrm>
            <a:custGeom>
              <a:avLst/>
              <a:gdLst/>
              <a:ahLst/>
              <a:cxnLst/>
              <a:rect l="l" t="t" r="r" b="b"/>
              <a:pathLst>
                <a:path w="684" h="682" extrusionOk="0">
                  <a:moveTo>
                    <a:pt x="343" y="0"/>
                  </a:moveTo>
                  <a:cubicBezTo>
                    <a:pt x="153" y="0"/>
                    <a:pt x="0" y="153"/>
                    <a:pt x="0" y="340"/>
                  </a:cubicBezTo>
                  <a:cubicBezTo>
                    <a:pt x="0" y="528"/>
                    <a:pt x="153" y="681"/>
                    <a:pt x="343" y="681"/>
                  </a:cubicBezTo>
                  <a:cubicBezTo>
                    <a:pt x="531" y="681"/>
                    <a:pt x="683" y="528"/>
                    <a:pt x="683" y="340"/>
                  </a:cubicBezTo>
                  <a:cubicBezTo>
                    <a:pt x="683" y="153"/>
                    <a:pt x="531" y="0"/>
                    <a:pt x="343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581;p11"/>
            <p:cNvSpPr/>
            <p:nvPr/>
          </p:nvSpPr>
          <p:spPr>
            <a:xfrm>
              <a:off x="8653109" y="4649806"/>
              <a:ext cx="35061" cy="35114"/>
            </a:xfrm>
            <a:custGeom>
              <a:avLst/>
              <a:gdLst/>
              <a:ahLst/>
              <a:cxnLst/>
              <a:rect l="l" t="t" r="r" b="b"/>
              <a:pathLst>
                <a:path w="681" h="682" extrusionOk="0">
                  <a:moveTo>
                    <a:pt x="340" y="0"/>
                  </a:moveTo>
                  <a:cubicBezTo>
                    <a:pt x="153" y="0"/>
                    <a:pt x="0" y="153"/>
                    <a:pt x="0" y="340"/>
                  </a:cubicBezTo>
                  <a:cubicBezTo>
                    <a:pt x="0" y="528"/>
                    <a:pt x="153" y="681"/>
                    <a:pt x="340" y="681"/>
                  </a:cubicBezTo>
                  <a:cubicBezTo>
                    <a:pt x="528" y="681"/>
                    <a:pt x="680" y="528"/>
                    <a:pt x="680" y="340"/>
                  </a:cubicBezTo>
                  <a:cubicBezTo>
                    <a:pt x="680" y="153"/>
                    <a:pt x="528" y="0"/>
                    <a:pt x="340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11"/>
            <p:cNvSpPr/>
            <p:nvPr/>
          </p:nvSpPr>
          <p:spPr>
            <a:xfrm>
              <a:off x="8729259" y="4637655"/>
              <a:ext cx="35061" cy="35063"/>
            </a:xfrm>
            <a:custGeom>
              <a:avLst/>
              <a:gdLst/>
              <a:ahLst/>
              <a:cxnLst/>
              <a:rect l="l" t="t" r="r" b="b"/>
              <a:pathLst>
                <a:path w="681" h="681" extrusionOk="0">
                  <a:moveTo>
                    <a:pt x="340" y="1"/>
                  </a:moveTo>
                  <a:cubicBezTo>
                    <a:pt x="153" y="1"/>
                    <a:pt x="0" y="153"/>
                    <a:pt x="0" y="341"/>
                  </a:cubicBezTo>
                  <a:cubicBezTo>
                    <a:pt x="0" y="528"/>
                    <a:pt x="153" y="681"/>
                    <a:pt x="340" y="681"/>
                  </a:cubicBezTo>
                  <a:cubicBezTo>
                    <a:pt x="528" y="681"/>
                    <a:pt x="680" y="528"/>
                    <a:pt x="680" y="341"/>
                  </a:cubicBezTo>
                  <a:cubicBezTo>
                    <a:pt x="680" y="153"/>
                    <a:pt x="528" y="1"/>
                    <a:pt x="340" y="1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11"/>
            <p:cNvSpPr/>
            <p:nvPr/>
          </p:nvSpPr>
          <p:spPr>
            <a:xfrm>
              <a:off x="8764426" y="4687187"/>
              <a:ext cx="35113" cy="35063"/>
            </a:xfrm>
            <a:custGeom>
              <a:avLst/>
              <a:gdLst/>
              <a:ahLst/>
              <a:cxnLst/>
              <a:rect l="l" t="t" r="r" b="b"/>
              <a:pathLst>
                <a:path w="682" h="681" extrusionOk="0">
                  <a:moveTo>
                    <a:pt x="341" y="0"/>
                  </a:moveTo>
                  <a:cubicBezTo>
                    <a:pt x="154" y="0"/>
                    <a:pt x="1" y="153"/>
                    <a:pt x="1" y="340"/>
                  </a:cubicBezTo>
                  <a:cubicBezTo>
                    <a:pt x="1" y="528"/>
                    <a:pt x="154" y="681"/>
                    <a:pt x="341" y="681"/>
                  </a:cubicBezTo>
                  <a:cubicBezTo>
                    <a:pt x="529" y="681"/>
                    <a:pt x="681" y="528"/>
                    <a:pt x="681" y="340"/>
                  </a:cubicBezTo>
                  <a:cubicBezTo>
                    <a:pt x="681" y="153"/>
                    <a:pt x="529" y="0"/>
                    <a:pt x="341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84" name="Google Shape;584;p11"/>
          <p:cNvGrpSpPr/>
          <p:nvPr/>
        </p:nvGrpSpPr>
        <p:grpSpPr>
          <a:xfrm rot="5400000">
            <a:off x="287955" y="4434959"/>
            <a:ext cx="424606" cy="425871"/>
            <a:chOff x="8495402" y="4478349"/>
            <a:chExt cx="570094" cy="571563"/>
          </a:xfrm>
        </p:grpSpPr>
        <p:sp>
          <p:nvSpPr>
            <p:cNvPr id="585" name="Google Shape;585;p11"/>
            <p:cNvSpPr/>
            <p:nvPr/>
          </p:nvSpPr>
          <p:spPr>
            <a:xfrm>
              <a:off x="8517748" y="4482519"/>
              <a:ext cx="522727" cy="555602"/>
            </a:xfrm>
            <a:custGeom>
              <a:avLst/>
              <a:gdLst/>
              <a:ahLst/>
              <a:cxnLst/>
              <a:rect l="l" t="t" r="r" b="b"/>
              <a:pathLst>
                <a:path w="10153" h="10791" extrusionOk="0">
                  <a:moveTo>
                    <a:pt x="5482" y="1"/>
                  </a:moveTo>
                  <a:cubicBezTo>
                    <a:pt x="5237" y="1"/>
                    <a:pt x="4974" y="49"/>
                    <a:pt x="4722" y="184"/>
                  </a:cubicBezTo>
                  <a:lnTo>
                    <a:pt x="5490" y="235"/>
                  </a:lnTo>
                  <a:cubicBezTo>
                    <a:pt x="5934" y="264"/>
                    <a:pt x="6361" y="420"/>
                    <a:pt x="6716" y="684"/>
                  </a:cubicBezTo>
                  <a:lnTo>
                    <a:pt x="7236" y="1069"/>
                  </a:lnTo>
                  <a:cubicBezTo>
                    <a:pt x="7621" y="1350"/>
                    <a:pt x="7906" y="1746"/>
                    <a:pt x="8059" y="2201"/>
                  </a:cubicBezTo>
                  <a:lnTo>
                    <a:pt x="8257" y="2798"/>
                  </a:lnTo>
                  <a:lnTo>
                    <a:pt x="8257" y="2802"/>
                  </a:lnTo>
                  <a:lnTo>
                    <a:pt x="8281" y="2864"/>
                  </a:lnTo>
                  <a:cubicBezTo>
                    <a:pt x="8385" y="3180"/>
                    <a:pt x="8420" y="3514"/>
                    <a:pt x="8385" y="3844"/>
                  </a:cubicBezTo>
                  <a:lnTo>
                    <a:pt x="8305" y="4593"/>
                  </a:lnTo>
                  <a:cubicBezTo>
                    <a:pt x="8275" y="4885"/>
                    <a:pt x="8187" y="5169"/>
                    <a:pt x="8052" y="5430"/>
                  </a:cubicBezTo>
                  <a:lnTo>
                    <a:pt x="7687" y="6118"/>
                  </a:lnTo>
                  <a:lnTo>
                    <a:pt x="7427" y="6618"/>
                  </a:lnTo>
                  <a:cubicBezTo>
                    <a:pt x="7285" y="6881"/>
                    <a:pt x="7097" y="7117"/>
                    <a:pt x="6868" y="7312"/>
                  </a:cubicBezTo>
                  <a:lnTo>
                    <a:pt x="5990" y="8047"/>
                  </a:lnTo>
                  <a:cubicBezTo>
                    <a:pt x="5750" y="8249"/>
                    <a:pt x="5476" y="8398"/>
                    <a:pt x="5177" y="8489"/>
                  </a:cubicBezTo>
                  <a:lnTo>
                    <a:pt x="3743" y="8933"/>
                  </a:lnTo>
                  <a:cubicBezTo>
                    <a:pt x="3522" y="8999"/>
                    <a:pt x="3293" y="9034"/>
                    <a:pt x="3063" y="9034"/>
                  </a:cubicBezTo>
                  <a:cubicBezTo>
                    <a:pt x="2980" y="9034"/>
                    <a:pt x="2896" y="9029"/>
                    <a:pt x="2812" y="9020"/>
                  </a:cubicBezTo>
                  <a:lnTo>
                    <a:pt x="1938" y="8930"/>
                  </a:lnTo>
                  <a:cubicBezTo>
                    <a:pt x="1708" y="8902"/>
                    <a:pt x="1487" y="8847"/>
                    <a:pt x="1275" y="8756"/>
                  </a:cubicBezTo>
                  <a:cubicBezTo>
                    <a:pt x="716" y="8520"/>
                    <a:pt x="275" y="8072"/>
                    <a:pt x="38" y="7513"/>
                  </a:cubicBezTo>
                  <a:lnTo>
                    <a:pt x="25" y="7472"/>
                  </a:lnTo>
                  <a:lnTo>
                    <a:pt x="25" y="7472"/>
                  </a:lnTo>
                  <a:cubicBezTo>
                    <a:pt x="25" y="7472"/>
                    <a:pt x="0" y="8052"/>
                    <a:pt x="719" y="8808"/>
                  </a:cubicBezTo>
                  <a:cubicBezTo>
                    <a:pt x="841" y="8933"/>
                    <a:pt x="979" y="9065"/>
                    <a:pt x="1143" y="9197"/>
                  </a:cubicBezTo>
                  <a:lnTo>
                    <a:pt x="2063" y="10006"/>
                  </a:lnTo>
                  <a:cubicBezTo>
                    <a:pt x="2417" y="10315"/>
                    <a:pt x="2841" y="10537"/>
                    <a:pt x="3296" y="10656"/>
                  </a:cubicBezTo>
                  <a:lnTo>
                    <a:pt x="3462" y="10697"/>
                  </a:lnTo>
                  <a:cubicBezTo>
                    <a:pt x="3704" y="10760"/>
                    <a:pt x="3952" y="10791"/>
                    <a:pt x="4201" y="10791"/>
                  </a:cubicBezTo>
                  <a:cubicBezTo>
                    <a:pt x="4310" y="10791"/>
                    <a:pt x="4419" y="10785"/>
                    <a:pt x="4528" y="10773"/>
                  </a:cubicBezTo>
                  <a:cubicBezTo>
                    <a:pt x="4542" y="10773"/>
                    <a:pt x="4556" y="10770"/>
                    <a:pt x="4567" y="10770"/>
                  </a:cubicBezTo>
                  <a:lnTo>
                    <a:pt x="5552" y="10648"/>
                  </a:lnTo>
                  <a:cubicBezTo>
                    <a:pt x="5806" y="10617"/>
                    <a:pt x="6056" y="10555"/>
                    <a:pt x="6291" y="10461"/>
                  </a:cubicBezTo>
                  <a:lnTo>
                    <a:pt x="6966" y="10193"/>
                  </a:lnTo>
                  <a:cubicBezTo>
                    <a:pt x="7448" y="10002"/>
                    <a:pt x="7871" y="9686"/>
                    <a:pt x="8195" y="9281"/>
                  </a:cubicBezTo>
                  <a:lnTo>
                    <a:pt x="8395" y="9027"/>
                  </a:lnTo>
                  <a:lnTo>
                    <a:pt x="8830" y="8478"/>
                  </a:lnTo>
                  <a:cubicBezTo>
                    <a:pt x="8865" y="8437"/>
                    <a:pt x="8900" y="8395"/>
                    <a:pt x="8934" y="8353"/>
                  </a:cubicBezTo>
                  <a:cubicBezTo>
                    <a:pt x="9090" y="8172"/>
                    <a:pt x="9618" y="7517"/>
                    <a:pt x="9899" y="6614"/>
                  </a:cubicBezTo>
                  <a:cubicBezTo>
                    <a:pt x="10069" y="6073"/>
                    <a:pt x="10153" y="5437"/>
                    <a:pt x="10007" y="4763"/>
                  </a:cubicBezTo>
                  <a:cubicBezTo>
                    <a:pt x="9989" y="4693"/>
                    <a:pt x="9972" y="4624"/>
                    <a:pt x="9958" y="4552"/>
                  </a:cubicBezTo>
                  <a:cubicBezTo>
                    <a:pt x="9889" y="4208"/>
                    <a:pt x="9520" y="2659"/>
                    <a:pt x="8278" y="1451"/>
                  </a:cubicBezTo>
                  <a:cubicBezTo>
                    <a:pt x="8278" y="1451"/>
                    <a:pt x="7437" y="565"/>
                    <a:pt x="6757" y="336"/>
                  </a:cubicBezTo>
                  <a:cubicBezTo>
                    <a:pt x="6660" y="305"/>
                    <a:pt x="6562" y="274"/>
                    <a:pt x="6472" y="232"/>
                  </a:cubicBezTo>
                  <a:cubicBezTo>
                    <a:pt x="6283" y="144"/>
                    <a:pt x="5907" y="1"/>
                    <a:pt x="5482" y="1"/>
                  </a:cubicBezTo>
                  <a:close/>
                </a:path>
              </a:pathLst>
            </a:custGeom>
            <a:solidFill>
              <a:srgbClr val="FCEC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11"/>
            <p:cNvSpPr/>
            <p:nvPr/>
          </p:nvSpPr>
          <p:spPr>
            <a:xfrm>
              <a:off x="8554767" y="4930832"/>
              <a:ext cx="196158" cy="107300"/>
            </a:xfrm>
            <a:custGeom>
              <a:avLst/>
              <a:gdLst/>
              <a:ahLst/>
              <a:cxnLst/>
              <a:rect l="l" t="t" r="r" b="b"/>
              <a:pathLst>
                <a:path w="3810" h="2084" extrusionOk="0">
                  <a:moveTo>
                    <a:pt x="49" y="0"/>
                  </a:moveTo>
                  <a:cubicBezTo>
                    <a:pt x="28" y="32"/>
                    <a:pt x="10" y="66"/>
                    <a:pt x="0" y="101"/>
                  </a:cubicBezTo>
                  <a:cubicBezTo>
                    <a:pt x="122" y="226"/>
                    <a:pt x="260" y="358"/>
                    <a:pt x="424" y="490"/>
                  </a:cubicBezTo>
                  <a:lnTo>
                    <a:pt x="1344" y="1299"/>
                  </a:lnTo>
                  <a:cubicBezTo>
                    <a:pt x="1698" y="1608"/>
                    <a:pt x="2122" y="1830"/>
                    <a:pt x="2577" y="1949"/>
                  </a:cubicBezTo>
                  <a:lnTo>
                    <a:pt x="2743" y="1990"/>
                  </a:lnTo>
                  <a:cubicBezTo>
                    <a:pt x="2985" y="2053"/>
                    <a:pt x="3233" y="2084"/>
                    <a:pt x="3482" y="2084"/>
                  </a:cubicBezTo>
                  <a:cubicBezTo>
                    <a:pt x="3591" y="2084"/>
                    <a:pt x="3700" y="2078"/>
                    <a:pt x="3809" y="2066"/>
                  </a:cubicBezTo>
                  <a:cubicBezTo>
                    <a:pt x="3788" y="1997"/>
                    <a:pt x="3764" y="1928"/>
                    <a:pt x="3723" y="1869"/>
                  </a:cubicBezTo>
                  <a:cubicBezTo>
                    <a:pt x="3653" y="1761"/>
                    <a:pt x="3545" y="1684"/>
                    <a:pt x="3441" y="1611"/>
                  </a:cubicBezTo>
                  <a:cubicBezTo>
                    <a:pt x="3045" y="1344"/>
                    <a:pt x="2611" y="1136"/>
                    <a:pt x="2153" y="1000"/>
                  </a:cubicBezTo>
                  <a:cubicBezTo>
                    <a:pt x="2018" y="959"/>
                    <a:pt x="1878" y="924"/>
                    <a:pt x="1747" y="875"/>
                  </a:cubicBezTo>
                  <a:cubicBezTo>
                    <a:pt x="1531" y="792"/>
                    <a:pt x="1337" y="670"/>
                    <a:pt x="1122" y="584"/>
                  </a:cubicBezTo>
                  <a:cubicBezTo>
                    <a:pt x="973" y="525"/>
                    <a:pt x="813" y="483"/>
                    <a:pt x="677" y="393"/>
                  </a:cubicBezTo>
                  <a:cubicBezTo>
                    <a:pt x="614" y="351"/>
                    <a:pt x="528" y="316"/>
                    <a:pt x="473" y="271"/>
                  </a:cubicBezTo>
                  <a:cubicBezTo>
                    <a:pt x="385" y="205"/>
                    <a:pt x="330" y="140"/>
                    <a:pt x="236" y="90"/>
                  </a:cubicBezTo>
                  <a:lnTo>
                    <a:pt x="49" y="0"/>
                  </a:ln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" name="Google Shape;587;p11"/>
            <p:cNvSpPr/>
            <p:nvPr/>
          </p:nvSpPr>
          <p:spPr>
            <a:xfrm>
              <a:off x="8913534" y="4625607"/>
              <a:ext cx="113936" cy="321694"/>
            </a:xfrm>
            <a:custGeom>
              <a:avLst/>
              <a:gdLst/>
              <a:ahLst/>
              <a:cxnLst/>
              <a:rect l="l" t="t" r="r" b="b"/>
              <a:pathLst>
                <a:path w="2213" h="6248" extrusionOk="0">
                  <a:moveTo>
                    <a:pt x="649" y="1"/>
                  </a:moveTo>
                  <a:cubicBezTo>
                    <a:pt x="624" y="1"/>
                    <a:pt x="599" y="5"/>
                    <a:pt x="573" y="15"/>
                  </a:cubicBezTo>
                  <a:cubicBezTo>
                    <a:pt x="573" y="15"/>
                    <a:pt x="573" y="19"/>
                    <a:pt x="570" y="19"/>
                  </a:cubicBezTo>
                  <a:lnTo>
                    <a:pt x="570" y="23"/>
                  </a:lnTo>
                  <a:lnTo>
                    <a:pt x="594" y="85"/>
                  </a:lnTo>
                  <a:cubicBezTo>
                    <a:pt x="698" y="401"/>
                    <a:pt x="733" y="735"/>
                    <a:pt x="698" y="1065"/>
                  </a:cubicBezTo>
                  <a:lnTo>
                    <a:pt x="618" y="1814"/>
                  </a:lnTo>
                  <a:cubicBezTo>
                    <a:pt x="588" y="2106"/>
                    <a:pt x="500" y="2390"/>
                    <a:pt x="365" y="2651"/>
                  </a:cubicBezTo>
                  <a:lnTo>
                    <a:pt x="0" y="3339"/>
                  </a:lnTo>
                  <a:cubicBezTo>
                    <a:pt x="18" y="3377"/>
                    <a:pt x="35" y="3422"/>
                    <a:pt x="49" y="3481"/>
                  </a:cubicBezTo>
                  <a:cubicBezTo>
                    <a:pt x="174" y="3964"/>
                    <a:pt x="288" y="4661"/>
                    <a:pt x="421" y="5140"/>
                  </a:cubicBezTo>
                  <a:cubicBezTo>
                    <a:pt x="476" y="5342"/>
                    <a:pt x="532" y="5543"/>
                    <a:pt x="588" y="5744"/>
                  </a:cubicBezTo>
                  <a:cubicBezTo>
                    <a:pt x="633" y="5911"/>
                    <a:pt x="678" y="6078"/>
                    <a:pt x="708" y="6248"/>
                  </a:cubicBezTo>
                  <a:lnTo>
                    <a:pt x="1143" y="5699"/>
                  </a:lnTo>
                  <a:cubicBezTo>
                    <a:pt x="1178" y="5658"/>
                    <a:pt x="1213" y="5616"/>
                    <a:pt x="1247" y="5574"/>
                  </a:cubicBezTo>
                  <a:cubicBezTo>
                    <a:pt x="1403" y="5393"/>
                    <a:pt x="1931" y="4738"/>
                    <a:pt x="2212" y="3835"/>
                  </a:cubicBezTo>
                  <a:cubicBezTo>
                    <a:pt x="1997" y="3547"/>
                    <a:pt x="1747" y="3269"/>
                    <a:pt x="1618" y="2932"/>
                  </a:cubicBezTo>
                  <a:cubicBezTo>
                    <a:pt x="1518" y="2679"/>
                    <a:pt x="1528" y="2373"/>
                    <a:pt x="1497" y="2102"/>
                  </a:cubicBezTo>
                  <a:cubicBezTo>
                    <a:pt x="1458" y="1821"/>
                    <a:pt x="1424" y="1540"/>
                    <a:pt x="1389" y="1259"/>
                  </a:cubicBezTo>
                  <a:cubicBezTo>
                    <a:pt x="1372" y="1113"/>
                    <a:pt x="1351" y="964"/>
                    <a:pt x="1306" y="821"/>
                  </a:cubicBezTo>
                  <a:cubicBezTo>
                    <a:pt x="1240" y="620"/>
                    <a:pt x="1118" y="443"/>
                    <a:pt x="1000" y="269"/>
                  </a:cubicBezTo>
                  <a:cubicBezTo>
                    <a:pt x="915" y="142"/>
                    <a:pt x="787" y="1"/>
                    <a:pt x="649" y="1"/>
                  </a:cubicBez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" name="Google Shape;588;p11"/>
            <p:cNvSpPr/>
            <p:nvPr/>
          </p:nvSpPr>
          <p:spPr>
            <a:xfrm>
              <a:off x="8505957" y="4478349"/>
              <a:ext cx="559539" cy="571563"/>
            </a:xfrm>
            <a:custGeom>
              <a:avLst/>
              <a:gdLst/>
              <a:ahLst/>
              <a:cxnLst/>
              <a:rect l="l" t="t" r="r" b="b"/>
              <a:pathLst>
                <a:path w="10868" h="11101" extrusionOk="0">
                  <a:moveTo>
                    <a:pt x="8104" y="1584"/>
                  </a:moveTo>
                  <a:lnTo>
                    <a:pt x="8104" y="1584"/>
                  </a:lnTo>
                  <a:cubicBezTo>
                    <a:pt x="8249" y="1716"/>
                    <a:pt x="8344" y="1813"/>
                    <a:pt x="8347" y="1816"/>
                  </a:cubicBezTo>
                  <a:cubicBezTo>
                    <a:pt x="9555" y="2976"/>
                    <a:pt x="9906" y="4473"/>
                    <a:pt x="9962" y="4761"/>
                  </a:cubicBezTo>
                  <a:cubicBezTo>
                    <a:pt x="9972" y="4799"/>
                    <a:pt x="9978" y="4837"/>
                    <a:pt x="9989" y="4879"/>
                  </a:cubicBezTo>
                  <a:cubicBezTo>
                    <a:pt x="9996" y="4910"/>
                    <a:pt x="10003" y="4941"/>
                    <a:pt x="10010" y="4976"/>
                  </a:cubicBezTo>
                  <a:cubicBezTo>
                    <a:pt x="10374" y="6636"/>
                    <a:pt x="9225" y="8056"/>
                    <a:pt x="8993" y="8323"/>
                  </a:cubicBezTo>
                  <a:cubicBezTo>
                    <a:pt x="8951" y="8365"/>
                    <a:pt x="8916" y="8410"/>
                    <a:pt x="8882" y="8452"/>
                  </a:cubicBezTo>
                  <a:lnTo>
                    <a:pt x="8243" y="9243"/>
                  </a:lnTo>
                  <a:cubicBezTo>
                    <a:pt x="7948" y="9612"/>
                    <a:pt x="7555" y="9899"/>
                    <a:pt x="7108" y="10077"/>
                  </a:cubicBezTo>
                  <a:lnTo>
                    <a:pt x="6437" y="10341"/>
                  </a:lnTo>
                  <a:cubicBezTo>
                    <a:pt x="6222" y="10424"/>
                    <a:pt x="5990" y="10482"/>
                    <a:pt x="5754" y="10511"/>
                  </a:cubicBezTo>
                  <a:lnTo>
                    <a:pt x="4767" y="10628"/>
                  </a:lnTo>
                  <a:cubicBezTo>
                    <a:pt x="4654" y="10642"/>
                    <a:pt x="4540" y="10649"/>
                    <a:pt x="4426" y="10649"/>
                  </a:cubicBezTo>
                  <a:cubicBezTo>
                    <a:pt x="4199" y="10649"/>
                    <a:pt x="3971" y="10621"/>
                    <a:pt x="3746" y="10566"/>
                  </a:cubicBezTo>
                  <a:lnTo>
                    <a:pt x="3583" y="10521"/>
                  </a:lnTo>
                  <a:cubicBezTo>
                    <a:pt x="3163" y="10417"/>
                    <a:pt x="2767" y="10212"/>
                    <a:pt x="2445" y="9931"/>
                  </a:cubicBezTo>
                  <a:lnTo>
                    <a:pt x="1514" y="9128"/>
                  </a:lnTo>
                  <a:cubicBezTo>
                    <a:pt x="1504" y="9118"/>
                    <a:pt x="1493" y="9112"/>
                    <a:pt x="1483" y="9104"/>
                  </a:cubicBezTo>
                  <a:lnTo>
                    <a:pt x="1483" y="9104"/>
                  </a:lnTo>
                  <a:cubicBezTo>
                    <a:pt x="1695" y="9184"/>
                    <a:pt x="1913" y="9237"/>
                    <a:pt x="2142" y="9261"/>
                  </a:cubicBezTo>
                  <a:lnTo>
                    <a:pt x="3017" y="9351"/>
                  </a:lnTo>
                  <a:cubicBezTo>
                    <a:pt x="3112" y="9361"/>
                    <a:pt x="3206" y="9367"/>
                    <a:pt x="3301" y="9367"/>
                  </a:cubicBezTo>
                  <a:cubicBezTo>
                    <a:pt x="3549" y="9367"/>
                    <a:pt x="3796" y="9330"/>
                    <a:pt x="4038" y="9258"/>
                  </a:cubicBezTo>
                  <a:lnTo>
                    <a:pt x="5475" y="8820"/>
                  </a:lnTo>
                  <a:cubicBezTo>
                    <a:pt x="5802" y="8719"/>
                    <a:pt x="6104" y="8556"/>
                    <a:pt x="6365" y="8341"/>
                  </a:cubicBezTo>
                  <a:lnTo>
                    <a:pt x="7243" y="7612"/>
                  </a:lnTo>
                  <a:cubicBezTo>
                    <a:pt x="7496" y="7399"/>
                    <a:pt x="7701" y="7149"/>
                    <a:pt x="7858" y="6858"/>
                  </a:cubicBezTo>
                  <a:lnTo>
                    <a:pt x="8483" y="5688"/>
                  </a:lnTo>
                  <a:cubicBezTo>
                    <a:pt x="8635" y="5404"/>
                    <a:pt x="8729" y="5098"/>
                    <a:pt x="8764" y="4782"/>
                  </a:cubicBezTo>
                  <a:lnTo>
                    <a:pt x="8844" y="4042"/>
                  </a:lnTo>
                  <a:cubicBezTo>
                    <a:pt x="8882" y="3681"/>
                    <a:pt x="8844" y="3324"/>
                    <a:pt x="8725" y="2980"/>
                  </a:cubicBezTo>
                  <a:lnTo>
                    <a:pt x="8504" y="2324"/>
                  </a:lnTo>
                  <a:cubicBezTo>
                    <a:pt x="8413" y="2056"/>
                    <a:pt x="8278" y="1806"/>
                    <a:pt x="8104" y="1584"/>
                  </a:cubicBezTo>
                  <a:close/>
                  <a:moveTo>
                    <a:pt x="5705" y="0"/>
                  </a:moveTo>
                  <a:cubicBezTo>
                    <a:pt x="5428" y="0"/>
                    <a:pt x="5131" y="54"/>
                    <a:pt x="4844" y="206"/>
                  </a:cubicBezTo>
                  <a:cubicBezTo>
                    <a:pt x="4754" y="254"/>
                    <a:pt x="4708" y="355"/>
                    <a:pt x="4729" y="452"/>
                  </a:cubicBezTo>
                  <a:cubicBezTo>
                    <a:pt x="4750" y="550"/>
                    <a:pt x="4837" y="622"/>
                    <a:pt x="4937" y="629"/>
                  </a:cubicBezTo>
                  <a:lnTo>
                    <a:pt x="5705" y="681"/>
                  </a:lnTo>
                  <a:cubicBezTo>
                    <a:pt x="6104" y="706"/>
                    <a:pt x="6490" y="845"/>
                    <a:pt x="6809" y="1081"/>
                  </a:cubicBezTo>
                  <a:lnTo>
                    <a:pt x="7330" y="1459"/>
                  </a:lnTo>
                  <a:cubicBezTo>
                    <a:pt x="7677" y="1712"/>
                    <a:pt x="7934" y="2060"/>
                    <a:pt x="8069" y="2466"/>
                  </a:cubicBezTo>
                  <a:lnTo>
                    <a:pt x="8291" y="3122"/>
                  </a:lnTo>
                  <a:cubicBezTo>
                    <a:pt x="8389" y="3407"/>
                    <a:pt x="8420" y="3699"/>
                    <a:pt x="8389" y="3994"/>
                  </a:cubicBezTo>
                  <a:lnTo>
                    <a:pt x="8309" y="4733"/>
                  </a:lnTo>
                  <a:cubicBezTo>
                    <a:pt x="8281" y="4994"/>
                    <a:pt x="8204" y="5244"/>
                    <a:pt x="8079" y="5479"/>
                  </a:cubicBezTo>
                  <a:lnTo>
                    <a:pt x="7455" y="6649"/>
                  </a:lnTo>
                  <a:cubicBezTo>
                    <a:pt x="7326" y="6886"/>
                    <a:pt x="7156" y="7094"/>
                    <a:pt x="6948" y="7268"/>
                  </a:cubicBezTo>
                  <a:lnTo>
                    <a:pt x="6073" y="7993"/>
                  </a:lnTo>
                  <a:cubicBezTo>
                    <a:pt x="5858" y="8174"/>
                    <a:pt x="5611" y="8306"/>
                    <a:pt x="5340" y="8386"/>
                  </a:cubicBezTo>
                  <a:lnTo>
                    <a:pt x="3903" y="8823"/>
                  </a:lnTo>
                  <a:cubicBezTo>
                    <a:pt x="3704" y="8885"/>
                    <a:pt x="3498" y="8916"/>
                    <a:pt x="3291" y="8916"/>
                  </a:cubicBezTo>
                  <a:cubicBezTo>
                    <a:pt x="3216" y="8916"/>
                    <a:pt x="3141" y="8912"/>
                    <a:pt x="3066" y="8903"/>
                  </a:cubicBezTo>
                  <a:lnTo>
                    <a:pt x="2192" y="8813"/>
                  </a:lnTo>
                  <a:cubicBezTo>
                    <a:pt x="1983" y="8792"/>
                    <a:pt x="1782" y="8740"/>
                    <a:pt x="1594" y="8660"/>
                  </a:cubicBezTo>
                  <a:cubicBezTo>
                    <a:pt x="1087" y="8448"/>
                    <a:pt x="692" y="8056"/>
                    <a:pt x="479" y="7553"/>
                  </a:cubicBezTo>
                  <a:lnTo>
                    <a:pt x="462" y="7511"/>
                  </a:lnTo>
                  <a:cubicBezTo>
                    <a:pt x="427" y="7427"/>
                    <a:pt x="345" y="7374"/>
                    <a:pt x="256" y="7374"/>
                  </a:cubicBezTo>
                  <a:cubicBezTo>
                    <a:pt x="242" y="7374"/>
                    <a:pt x="227" y="7376"/>
                    <a:pt x="212" y="7378"/>
                  </a:cubicBezTo>
                  <a:cubicBezTo>
                    <a:pt x="104" y="7396"/>
                    <a:pt x="28" y="7487"/>
                    <a:pt x="25" y="7591"/>
                  </a:cubicBezTo>
                  <a:cubicBezTo>
                    <a:pt x="21" y="7625"/>
                    <a:pt x="0" y="8493"/>
                    <a:pt x="1222" y="9472"/>
                  </a:cubicBezTo>
                  <a:lnTo>
                    <a:pt x="2142" y="10267"/>
                  </a:lnTo>
                  <a:cubicBezTo>
                    <a:pt x="2521" y="10597"/>
                    <a:pt x="2979" y="10833"/>
                    <a:pt x="3469" y="10958"/>
                  </a:cubicBezTo>
                  <a:lnTo>
                    <a:pt x="3632" y="11000"/>
                  </a:lnTo>
                  <a:cubicBezTo>
                    <a:pt x="3900" y="11066"/>
                    <a:pt x="4163" y="11101"/>
                    <a:pt x="4434" y="11101"/>
                  </a:cubicBezTo>
                  <a:cubicBezTo>
                    <a:pt x="4562" y="11101"/>
                    <a:pt x="4695" y="11094"/>
                    <a:pt x="4823" y="11077"/>
                  </a:cubicBezTo>
                  <a:lnTo>
                    <a:pt x="5809" y="10958"/>
                  </a:lnTo>
                  <a:cubicBezTo>
                    <a:pt x="6087" y="10924"/>
                    <a:pt x="6354" y="10857"/>
                    <a:pt x="6608" y="10757"/>
                  </a:cubicBezTo>
                  <a:lnTo>
                    <a:pt x="7278" y="10497"/>
                  </a:lnTo>
                  <a:cubicBezTo>
                    <a:pt x="7799" y="10288"/>
                    <a:pt x="8257" y="9955"/>
                    <a:pt x="8604" y="9524"/>
                  </a:cubicBezTo>
                  <a:lnTo>
                    <a:pt x="9239" y="8733"/>
                  </a:lnTo>
                  <a:cubicBezTo>
                    <a:pt x="9270" y="8695"/>
                    <a:pt x="9302" y="8657"/>
                    <a:pt x="9337" y="8618"/>
                  </a:cubicBezTo>
                  <a:cubicBezTo>
                    <a:pt x="9594" y="8320"/>
                    <a:pt x="10868" y="6747"/>
                    <a:pt x="10458" y="4883"/>
                  </a:cubicBezTo>
                  <a:cubicBezTo>
                    <a:pt x="10451" y="4844"/>
                    <a:pt x="10441" y="4809"/>
                    <a:pt x="10433" y="4774"/>
                  </a:cubicBezTo>
                  <a:cubicBezTo>
                    <a:pt x="10427" y="4740"/>
                    <a:pt x="10416" y="4705"/>
                    <a:pt x="10409" y="4670"/>
                  </a:cubicBezTo>
                  <a:cubicBezTo>
                    <a:pt x="10347" y="4362"/>
                    <a:pt x="9968" y="2747"/>
                    <a:pt x="8674" y="1501"/>
                  </a:cubicBezTo>
                  <a:cubicBezTo>
                    <a:pt x="8635" y="1462"/>
                    <a:pt x="7788" y="584"/>
                    <a:pt x="7059" y="345"/>
                  </a:cubicBezTo>
                  <a:lnTo>
                    <a:pt x="7038" y="337"/>
                  </a:lnTo>
                  <a:cubicBezTo>
                    <a:pt x="6951" y="310"/>
                    <a:pt x="6871" y="282"/>
                    <a:pt x="6795" y="251"/>
                  </a:cubicBezTo>
                  <a:cubicBezTo>
                    <a:pt x="6589" y="157"/>
                    <a:pt x="6177" y="0"/>
                    <a:pt x="570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11"/>
            <p:cNvSpPr/>
            <p:nvPr/>
          </p:nvSpPr>
          <p:spPr>
            <a:xfrm>
              <a:off x="8918889" y="4846648"/>
              <a:ext cx="26000" cy="54783"/>
            </a:xfrm>
            <a:custGeom>
              <a:avLst/>
              <a:gdLst/>
              <a:ahLst/>
              <a:cxnLst/>
              <a:rect l="l" t="t" r="r" b="b"/>
              <a:pathLst>
                <a:path w="505" h="1064" extrusionOk="0">
                  <a:moveTo>
                    <a:pt x="160" y="0"/>
                  </a:moveTo>
                  <a:cubicBezTo>
                    <a:pt x="118" y="0"/>
                    <a:pt x="77" y="26"/>
                    <a:pt x="59" y="73"/>
                  </a:cubicBezTo>
                  <a:cubicBezTo>
                    <a:pt x="35" y="139"/>
                    <a:pt x="21" y="209"/>
                    <a:pt x="14" y="271"/>
                  </a:cubicBezTo>
                  <a:cubicBezTo>
                    <a:pt x="0" y="379"/>
                    <a:pt x="8" y="480"/>
                    <a:pt x="29" y="580"/>
                  </a:cubicBezTo>
                  <a:cubicBezTo>
                    <a:pt x="49" y="677"/>
                    <a:pt x="88" y="775"/>
                    <a:pt x="139" y="865"/>
                  </a:cubicBezTo>
                  <a:cubicBezTo>
                    <a:pt x="174" y="924"/>
                    <a:pt x="216" y="980"/>
                    <a:pt x="268" y="1031"/>
                  </a:cubicBezTo>
                  <a:cubicBezTo>
                    <a:pt x="289" y="1053"/>
                    <a:pt x="317" y="1063"/>
                    <a:pt x="344" y="1063"/>
                  </a:cubicBezTo>
                  <a:cubicBezTo>
                    <a:pt x="386" y="1063"/>
                    <a:pt x="428" y="1038"/>
                    <a:pt x="445" y="993"/>
                  </a:cubicBezTo>
                  <a:cubicBezTo>
                    <a:pt x="469" y="924"/>
                    <a:pt x="484" y="855"/>
                    <a:pt x="490" y="792"/>
                  </a:cubicBezTo>
                  <a:cubicBezTo>
                    <a:pt x="504" y="684"/>
                    <a:pt x="497" y="584"/>
                    <a:pt x="476" y="483"/>
                  </a:cubicBezTo>
                  <a:cubicBezTo>
                    <a:pt x="452" y="385"/>
                    <a:pt x="417" y="288"/>
                    <a:pt x="362" y="198"/>
                  </a:cubicBezTo>
                  <a:cubicBezTo>
                    <a:pt x="327" y="142"/>
                    <a:pt x="289" y="87"/>
                    <a:pt x="237" y="35"/>
                  </a:cubicBezTo>
                  <a:cubicBezTo>
                    <a:pt x="215" y="11"/>
                    <a:pt x="187" y="0"/>
                    <a:pt x="16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" name="Google Shape;590;p11"/>
            <p:cNvSpPr/>
            <p:nvPr/>
          </p:nvSpPr>
          <p:spPr>
            <a:xfrm>
              <a:off x="8658773" y="4974958"/>
              <a:ext cx="56170" cy="31304"/>
            </a:xfrm>
            <a:custGeom>
              <a:avLst/>
              <a:gdLst/>
              <a:ahLst/>
              <a:cxnLst/>
              <a:rect l="l" t="t" r="r" b="b"/>
              <a:pathLst>
                <a:path w="1091" h="608" extrusionOk="0">
                  <a:moveTo>
                    <a:pt x="210" y="1"/>
                  </a:moveTo>
                  <a:cubicBezTo>
                    <a:pt x="186" y="1"/>
                    <a:pt x="161" y="2"/>
                    <a:pt x="136" y="4"/>
                  </a:cubicBezTo>
                  <a:cubicBezTo>
                    <a:pt x="46" y="12"/>
                    <a:pt x="1" y="112"/>
                    <a:pt x="49" y="185"/>
                  </a:cubicBezTo>
                  <a:cubicBezTo>
                    <a:pt x="91" y="241"/>
                    <a:pt x="136" y="289"/>
                    <a:pt x="182" y="331"/>
                  </a:cubicBezTo>
                  <a:cubicBezTo>
                    <a:pt x="261" y="407"/>
                    <a:pt x="352" y="467"/>
                    <a:pt x="448" y="512"/>
                  </a:cubicBezTo>
                  <a:cubicBezTo>
                    <a:pt x="546" y="557"/>
                    <a:pt x="647" y="584"/>
                    <a:pt x="758" y="602"/>
                  </a:cubicBezTo>
                  <a:cubicBezTo>
                    <a:pt x="794" y="606"/>
                    <a:pt x="832" y="607"/>
                    <a:pt x="871" y="607"/>
                  </a:cubicBezTo>
                  <a:cubicBezTo>
                    <a:pt x="899" y="607"/>
                    <a:pt x="927" y="606"/>
                    <a:pt x="956" y="605"/>
                  </a:cubicBezTo>
                  <a:cubicBezTo>
                    <a:pt x="1043" y="595"/>
                    <a:pt x="1091" y="494"/>
                    <a:pt x="1039" y="421"/>
                  </a:cubicBezTo>
                  <a:cubicBezTo>
                    <a:pt x="1001" y="366"/>
                    <a:pt x="956" y="317"/>
                    <a:pt x="911" y="275"/>
                  </a:cubicBezTo>
                  <a:cubicBezTo>
                    <a:pt x="828" y="199"/>
                    <a:pt x="737" y="140"/>
                    <a:pt x="640" y="95"/>
                  </a:cubicBezTo>
                  <a:cubicBezTo>
                    <a:pt x="543" y="53"/>
                    <a:pt x="442" y="22"/>
                    <a:pt x="331" y="8"/>
                  </a:cubicBezTo>
                  <a:cubicBezTo>
                    <a:pt x="292" y="4"/>
                    <a:pt x="251" y="1"/>
                    <a:pt x="21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" name="Google Shape;591;p11"/>
            <p:cNvSpPr/>
            <p:nvPr/>
          </p:nvSpPr>
          <p:spPr>
            <a:xfrm>
              <a:off x="8978255" y="4683274"/>
              <a:ext cx="25640" cy="91957"/>
            </a:xfrm>
            <a:custGeom>
              <a:avLst/>
              <a:gdLst/>
              <a:ahLst/>
              <a:cxnLst/>
              <a:rect l="l" t="t" r="r" b="b"/>
              <a:pathLst>
                <a:path w="498" h="1786" extrusionOk="0">
                  <a:moveTo>
                    <a:pt x="96" y="1"/>
                  </a:moveTo>
                  <a:cubicBezTo>
                    <a:pt x="80" y="1"/>
                    <a:pt x="64" y="7"/>
                    <a:pt x="52" y="17"/>
                  </a:cubicBezTo>
                  <a:cubicBezTo>
                    <a:pt x="46" y="20"/>
                    <a:pt x="39" y="28"/>
                    <a:pt x="35" y="35"/>
                  </a:cubicBezTo>
                  <a:cubicBezTo>
                    <a:pt x="28" y="49"/>
                    <a:pt x="28" y="62"/>
                    <a:pt x="25" y="76"/>
                  </a:cubicBezTo>
                  <a:cubicBezTo>
                    <a:pt x="21" y="90"/>
                    <a:pt x="21" y="107"/>
                    <a:pt x="18" y="121"/>
                  </a:cubicBezTo>
                  <a:cubicBezTo>
                    <a:pt x="14" y="153"/>
                    <a:pt x="11" y="184"/>
                    <a:pt x="7" y="215"/>
                  </a:cubicBezTo>
                  <a:cubicBezTo>
                    <a:pt x="1" y="278"/>
                    <a:pt x="1" y="340"/>
                    <a:pt x="1" y="403"/>
                  </a:cubicBezTo>
                  <a:lnTo>
                    <a:pt x="1" y="458"/>
                  </a:lnTo>
                  <a:cubicBezTo>
                    <a:pt x="4" y="544"/>
                    <a:pt x="11" y="628"/>
                    <a:pt x="21" y="715"/>
                  </a:cubicBezTo>
                  <a:cubicBezTo>
                    <a:pt x="31" y="788"/>
                    <a:pt x="39" y="854"/>
                    <a:pt x="39" y="927"/>
                  </a:cubicBezTo>
                  <a:cubicBezTo>
                    <a:pt x="42" y="961"/>
                    <a:pt x="46" y="996"/>
                    <a:pt x="46" y="1031"/>
                  </a:cubicBezTo>
                  <a:lnTo>
                    <a:pt x="46" y="1083"/>
                  </a:lnTo>
                  <a:lnTo>
                    <a:pt x="46" y="1111"/>
                  </a:lnTo>
                  <a:lnTo>
                    <a:pt x="46" y="1149"/>
                  </a:lnTo>
                  <a:cubicBezTo>
                    <a:pt x="46" y="1246"/>
                    <a:pt x="60" y="1340"/>
                    <a:pt x="87" y="1434"/>
                  </a:cubicBezTo>
                  <a:cubicBezTo>
                    <a:pt x="108" y="1499"/>
                    <a:pt x="132" y="1562"/>
                    <a:pt x="167" y="1624"/>
                  </a:cubicBezTo>
                  <a:cubicBezTo>
                    <a:pt x="181" y="1653"/>
                    <a:pt x="198" y="1684"/>
                    <a:pt x="219" y="1711"/>
                  </a:cubicBezTo>
                  <a:cubicBezTo>
                    <a:pt x="233" y="1736"/>
                    <a:pt x="251" y="1764"/>
                    <a:pt x="278" y="1778"/>
                  </a:cubicBezTo>
                  <a:cubicBezTo>
                    <a:pt x="288" y="1783"/>
                    <a:pt x="302" y="1785"/>
                    <a:pt x="315" y="1785"/>
                  </a:cubicBezTo>
                  <a:cubicBezTo>
                    <a:pt x="329" y="1785"/>
                    <a:pt x="343" y="1783"/>
                    <a:pt x="355" y="1778"/>
                  </a:cubicBezTo>
                  <a:cubicBezTo>
                    <a:pt x="382" y="1767"/>
                    <a:pt x="406" y="1746"/>
                    <a:pt x="410" y="1715"/>
                  </a:cubicBezTo>
                  <a:cubicBezTo>
                    <a:pt x="424" y="1607"/>
                    <a:pt x="431" y="1503"/>
                    <a:pt x="445" y="1395"/>
                  </a:cubicBezTo>
                  <a:cubicBezTo>
                    <a:pt x="451" y="1323"/>
                    <a:pt x="462" y="1249"/>
                    <a:pt x="476" y="1180"/>
                  </a:cubicBezTo>
                  <a:lnTo>
                    <a:pt x="483" y="1153"/>
                  </a:lnTo>
                  <a:lnTo>
                    <a:pt x="486" y="1118"/>
                  </a:lnTo>
                  <a:lnTo>
                    <a:pt x="497" y="1044"/>
                  </a:lnTo>
                  <a:lnTo>
                    <a:pt x="497" y="899"/>
                  </a:lnTo>
                  <a:cubicBezTo>
                    <a:pt x="490" y="802"/>
                    <a:pt x="472" y="704"/>
                    <a:pt x="441" y="614"/>
                  </a:cubicBezTo>
                  <a:cubicBezTo>
                    <a:pt x="417" y="534"/>
                    <a:pt x="386" y="455"/>
                    <a:pt x="347" y="378"/>
                  </a:cubicBezTo>
                  <a:cubicBezTo>
                    <a:pt x="344" y="371"/>
                    <a:pt x="344" y="365"/>
                    <a:pt x="341" y="357"/>
                  </a:cubicBezTo>
                  <a:cubicBezTo>
                    <a:pt x="281" y="240"/>
                    <a:pt x="219" y="128"/>
                    <a:pt x="139" y="24"/>
                  </a:cubicBezTo>
                  <a:lnTo>
                    <a:pt x="129" y="14"/>
                  </a:lnTo>
                  <a:cubicBezTo>
                    <a:pt x="120" y="5"/>
                    <a:pt x="108" y="1"/>
                    <a:pt x="9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" name="Google Shape;592;p11"/>
            <p:cNvSpPr/>
            <p:nvPr/>
          </p:nvSpPr>
          <p:spPr>
            <a:xfrm>
              <a:off x="8507244" y="4491324"/>
              <a:ext cx="444058" cy="456334"/>
            </a:xfrm>
            <a:custGeom>
              <a:avLst/>
              <a:gdLst/>
              <a:ahLst/>
              <a:cxnLst/>
              <a:rect l="l" t="t" r="r" b="b"/>
              <a:pathLst>
                <a:path w="8625" h="8863" extrusionOk="0">
                  <a:moveTo>
                    <a:pt x="4664" y="1"/>
                  </a:moveTo>
                  <a:cubicBezTo>
                    <a:pt x="4318" y="1"/>
                    <a:pt x="3973" y="81"/>
                    <a:pt x="3659" y="231"/>
                  </a:cubicBezTo>
                  <a:lnTo>
                    <a:pt x="2382" y="849"/>
                  </a:lnTo>
                  <a:cubicBezTo>
                    <a:pt x="2114" y="978"/>
                    <a:pt x="1875" y="1159"/>
                    <a:pt x="1673" y="1381"/>
                  </a:cubicBezTo>
                  <a:lnTo>
                    <a:pt x="982" y="2141"/>
                  </a:lnTo>
                  <a:cubicBezTo>
                    <a:pt x="715" y="2439"/>
                    <a:pt x="527" y="2801"/>
                    <a:pt x="437" y="3189"/>
                  </a:cubicBezTo>
                  <a:lnTo>
                    <a:pt x="63" y="4856"/>
                  </a:lnTo>
                  <a:cubicBezTo>
                    <a:pt x="17" y="5054"/>
                    <a:pt x="0" y="5256"/>
                    <a:pt x="7" y="5460"/>
                  </a:cubicBezTo>
                  <a:lnTo>
                    <a:pt x="52" y="6506"/>
                  </a:lnTo>
                  <a:cubicBezTo>
                    <a:pt x="63" y="6780"/>
                    <a:pt x="121" y="7047"/>
                    <a:pt x="229" y="7301"/>
                  </a:cubicBezTo>
                  <a:lnTo>
                    <a:pt x="242" y="7342"/>
                  </a:lnTo>
                  <a:cubicBezTo>
                    <a:pt x="479" y="7901"/>
                    <a:pt x="920" y="8349"/>
                    <a:pt x="1479" y="8585"/>
                  </a:cubicBezTo>
                  <a:cubicBezTo>
                    <a:pt x="1691" y="8676"/>
                    <a:pt x="1912" y="8735"/>
                    <a:pt x="2142" y="8759"/>
                  </a:cubicBezTo>
                  <a:lnTo>
                    <a:pt x="3016" y="8849"/>
                  </a:lnTo>
                  <a:cubicBezTo>
                    <a:pt x="3100" y="8858"/>
                    <a:pt x="3184" y="8863"/>
                    <a:pt x="3267" y="8863"/>
                  </a:cubicBezTo>
                  <a:cubicBezTo>
                    <a:pt x="3497" y="8863"/>
                    <a:pt x="3725" y="8828"/>
                    <a:pt x="3944" y="8762"/>
                  </a:cubicBezTo>
                  <a:lnTo>
                    <a:pt x="5381" y="8318"/>
                  </a:lnTo>
                  <a:cubicBezTo>
                    <a:pt x="5680" y="8227"/>
                    <a:pt x="5954" y="8078"/>
                    <a:pt x="6194" y="7876"/>
                  </a:cubicBezTo>
                  <a:lnTo>
                    <a:pt x="7072" y="7137"/>
                  </a:lnTo>
                  <a:cubicBezTo>
                    <a:pt x="7301" y="6946"/>
                    <a:pt x="7489" y="6710"/>
                    <a:pt x="7631" y="6447"/>
                  </a:cubicBezTo>
                  <a:lnTo>
                    <a:pt x="8256" y="5259"/>
                  </a:lnTo>
                  <a:cubicBezTo>
                    <a:pt x="8391" y="4998"/>
                    <a:pt x="8479" y="4714"/>
                    <a:pt x="8509" y="4422"/>
                  </a:cubicBezTo>
                  <a:lnTo>
                    <a:pt x="8589" y="3673"/>
                  </a:lnTo>
                  <a:cubicBezTo>
                    <a:pt x="8624" y="3343"/>
                    <a:pt x="8589" y="3009"/>
                    <a:pt x="8485" y="2693"/>
                  </a:cubicBezTo>
                  <a:lnTo>
                    <a:pt x="8263" y="2030"/>
                  </a:lnTo>
                  <a:cubicBezTo>
                    <a:pt x="8114" y="1575"/>
                    <a:pt x="7825" y="1183"/>
                    <a:pt x="7440" y="898"/>
                  </a:cubicBezTo>
                  <a:lnTo>
                    <a:pt x="6920" y="513"/>
                  </a:lnTo>
                  <a:cubicBezTo>
                    <a:pt x="6562" y="249"/>
                    <a:pt x="6138" y="93"/>
                    <a:pt x="5694" y="64"/>
                  </a:cubicBezTo>
                  <a:lnTo>
                    <a:pt x="4822" y="6"/>
                  </a:lnTo>
                  <a:cubicBezTo>
                    <a:pt x="4770" y="2"/>
                    <a:pt x="4717" y="1"/>
                    <a:pt x="4664" y="1"/>
                  </a:cubicBezTo>
                  <a:close/>
                </a:path>
              </a:pathLst>
            </a:custGeom>
            <a:solidFill>
              <a:srgbClr val="FFF7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" name="Google Shape;593;p11"/>
            <p:cNvSpPr/>
            <p:nvPr/>
          </p:nvSpPr>
          <p:spPr>
            <a:xfrm>
              <a:off x="8495402" y="4479533"/>
              <a:ext cx="467844" cy="479966"/>
            </a:xfrm>
            <a:custGeom>
              <a:avLst/>
              <a:gdLst/>
              <a:ahLst/>
              <a:cxnLst/>
              <a:rect l="l" t="t" r="r" b="b"/>
              <a:pathLst>
                <a:path w="9087" h="9322" extrusionOk="0">
                  <a:moveTo>
                    <a:pt x="4900" y="457"/>
                  </a:moveTo>
                  <a:cubicBezTo>
                    <a:pt x="4948" y="457"/>
                    <a:pt x="4993" y="460"/>
                    <a:pt x="5038" y="460"/>
                  </a:cubicBezTo>
                  <a:lnTo>
                    <a:pt x="5910" y="519"/>
                  </a:lnTo>
                  <a:cubicBezTo>
                    <a:pt x="6309" y="548"/>
                    <a:pt x="6691" y="686"/>
                    <a:pt x="7014" y="926"/>
                  </a:cubicBezTo>
                  <a:lnTo>
                    <a:pt x="7535" y="1311"/>
                  </a:lnTo>
                  <a:cubicBezTo>
                    <a:pt x="7882" y="1568"/>
                    <a:pt x="8139" y="1918"/>
                    <a:pt x="8278" y="2332"/>
                  </a:cubicBezTo>
                  <a:lnTo>
                    <a:pt x="8496" y="2995"/>
                  </a:lnTo>
                  <a:cubicBezTo>
                    <a:pt x="8594" y="3280"/>
                    <a:pt x="8625" y="3578"/>
                    <a:pt x="8594" y="3877"/>
                  </a:cubicBezTo>
                  <a:lnTo>
                    <a:pt x="8514" y="4626"/>
                  </a:lnTo>
                  <a:cubicBezTo>
                    <a:pt x="8486" y="4891"/>
                    <a:pt x="8409" y="5144"/>
                    <a:pt x="8284" y="5381"/>
                  </a:cubicBezTo>
                  <a:lnTo>
                    <a:pt x="7660" y="6568"/>
                  </a:lnTo>
                  <a:cubicBezTo>
                    <a:pt x="7531" y="6807"/>
                    <a:pt x="7361" y="7019"/>
                    <a:pt x="7153" y="7193"/>
                  </a:cubicBezTo>
                  <a:lnTo>
                    <a:pt x="6278" y="7932"/>
                  </a:lnTo>
                  <a:cubicBezTo>
                    <a:pt x="6059" y="8113"/>
                    <a:pt x="5816" y="8248"/>
                    <a:pt x="5545" y="8328"/>
                  </a:cubicBezTo>
                  <a:lnTo>
                    <a:pt x="4108" y="8772"/>
                  </a:lnTo>
                  <a:cubicBezTo>
                    <a:pt x="3910" y="8833"/>
                    <a:pt x="3705" y="8865"/>
                    <a:pt x="3498" y="8865"/>
                  </a:cubicBezTo>
                  <a:cubicBezTo>
                    <a:pt x="3423" y="8865"/>
                    <a:pt x="3347" y="8860"/>
                    <a:pt x="3271" y="8852"/>
                  </a:cubicBezTo>
                  <a:lnTo>
                    <a:pt x="2392" y="8759"/>
                  </a:lnTo>
                  <a:cubicBezTo>
                    <a:pt x="2188" y="8738"/>
                    <a:pt x="1990" y="8685"/>
                    <a:pt x="1799" y="8605"/>
                  </a:cubicBezTo>
                  <a:cubicBezTo>
                    <a:pt x="1292" y="8390"/>
                    <a:pt x="897" y="7991"/>
                    <a:pt x="684" y="7485"/>
                  </a:cubicBezTo>
                  <a:lnTo>
                    <a:pt x="667" y="7443"/>
                  </a:lnTo>
                  <a:cubicBezTo>
                    <a:pt x="573" y="7214"/>
                    <a:pt x="517" y="6970"/>
                    <a:pt x="507" y="6724"/>
                  </a:cubicBezTo>
                  <a:lnTo>
                    <a:pt x="466" y="5679"/>
                  </a:lnTo>
                  <a:cubicBezTo>
                    <a:pt x="459" y="5495"/>
                    <a:pt x="476" y="5311"/>
                    <a:pt x="514" y="5134"/>
                  </a:cubicBezTo>
                  <a:lnTo>
                    <a:pt x="889" y="3471"/>
                  </a:lnTo>
                  <a:cubicBezTo>
                    <a:pt x="969" y="3120"/>
                    <a:pt x="1139" y="2790"/>
                    <a:pt x="1382" y="2527"/>
                  </a:cubicBezTo>
                  <a:lnTo>
                    <a:pt x="2073" y="1763"/>
                  </a:lnTo>
                  <a:cubicBezTo>
                    <a:pt x="2254" y="1561"/>
                    <a:pt x="2469" y="1402"/>
                    <a:pt x="2712" y="1283"/>
                  </a:cubicBezTo>
                  <a:lnTo>
                    <a:pt x="3990" y="665"/>
                  </a:lnTo>
                  <a:cubicBezTo>
                    <a:pt x="4271" y="530"/>
                    <a:pt x="4587" y="457"/>
                    <a:pt x="4900" y="457"/>
                  </a:cubicBezTo>
                  <a:close/>
                  <a:moveTo>
                    <a:pt x="4906" y="1"/>
                  </a:moveTo>
                  <a:cubicBezTo>
                    <a:pt x="4520" y="1"/>
                    <a:pt x="4139" y="88"/>
                    <a:pt x="3788" y="256"/>
                  </a:cubicBezTo>
                  <a:lnTo>
                    <a:pt x="2514" y="873"/>
                  </a:lnTo>
                  <a:cubicBezTo>
                    <a:pt x="2219" y="1016"/>
                    <a:pt x="1955" y="1210"/>
                    <a:pt x="1737" y="1453"/>
                  </a:cubicBezTo>
                  <a:lnTo>
                    <a:pt x="1042" y="2217"/>
                  </a:lnTo>
                  <a:cubicBezTo>
                    <a:pt x="747" y="2543"/>
                    <a:pt x="542" y="2943"/>
                    <a:pt x="445" y="3370"/>
                  </a:cubicBezTo>
                  <a:lnTo>
                    <a:pt x="70" y="5033"/>
                  </a:lnTo>
                  <a:cubicBezTo>
                    <a:pt x="22" y="5251"/>
                    <a:pt x="1" y="5474"/>
                    <a:pt x="11" y="5696"/>
                  </a:cubicBezTo>
                  <a:lnTo>
                    <a:pt x="53" y="6741"/>
                  </a:lnTo>
                  <a:cubicBezTo>
                    <a:pt x="67" y="7043"/>
                    <a:pt x="129" y="7339"/>
                    <a:pt x="247" y="7620"/>
                  </a:cubicBezTo>
                  <a:lnTo>
                    <a:pt x="264" y="7658"/>
                  </a:lnTo>
                  <a:cubicBezTo>
                    <a:pt x="522" y="8280"/>
                    <a:pt x="1004" y="8762"/>
                    <a:pt x="1622" y="9026"/>
                  </a:cubicBezTo>
                  <a:cubicBezTo>
                    <a:pt x="1851" y="9123"/>
                    <a:pt x="2097" y="9185"/>
                    <a:pt x="2347" y="9214"/>
                  </a:cubicBezTo>
                  <a:lnTo>
                    <a:pt x="3222" y="9307"/>
                  </a:lnTo>
                  <a:cubicBezTo>
                    <a:pt x="3313" y="9318"/>
                    <a:pt x="3403" y="9321"/>
                    <a:pt x="3496" y="9321"/>
                  </a:cubicBezTo>
                  <a:cubicBezTo>
                    <a:pt x="3746" y="9321"/>
                    <a:pt x="3996" y="9283"/>
                    <a:pt x="4243" y="9206"/>
                  </a:cubicBezTo>
                  <a:lnTo>
                    <a:pt x="5680" y="8765"/>
                  </a:lnTo>
                  <a:cubicBezTo>
                    <a:pt x="6007" y="8665"/>
                    <a:pt x="6305" y="8501"/>
                    <a:pt x="6570" y="8280"/>
                  </a:cubicBezTo>
                  <a:lnTo>
                    <a:pt x="7448" y="7543"/>
                  </a:lnTo>
                  <a:cubicBezTo>
                    <a:pt x="7701" y="7328"/>
                    <a:pt x="7906" y="7075"/>
                    <a:pt x="8063" y="6780"/>
                  </a:cubicBezTo>
                  <a:lnTo>
                    <a:pt x="8688" y="5596"/>
                  </a:lnTo>
                  <a:cubicBezTo>
                    <a:pt x="8840" y="5307"/>
                    <a:pt x="8934" y="4998"/>
                    <a:pt x="8969" y="4676"/>
                  </a:cubicBezTo>
                  <a:lnTo>
                    <a:pt x="9049" y="3926"/>
                  </a:lnTo>
                  <a:cubicBezTo>
                    <a:pt x="9087" y="3561"/>
                    <a:pt x="9045" y="3200"/>
                    <a:pt x="8930" y="2849"/>
                  </a:cubicBezTo>
                  <a:lnTo>
                    <a:pt x="8709" y="2186"/>
                  </a:lnTo>
                  <a:cubicBezTo>
                    <a:pt x="8542" y="1686"/>
                    <a:pt x="8229" y="1256"/>
                    <a:pt x="7805" y="943"/>
                  </a:cubicBezTo>
                  <a:lnTo>
                    <a:pt x="7285" y="558"/>
                  </a:lnTo>
                  <a:cubicBezTo>
                    <a:pt x="6892" y="266"/>
                    <a:pt x="6427" y="96"/>
                    <a:pt x="5941" y="64"/>
                  </a:cubicBezTo>
                  <a:lnTo>
                    <a:pt x="5070" y="6"/>
                  </a:lnTo>
                  <a:cubicBezTo>
                    <a:pt x="5015" y="2"/>
                    <a:pt x="4960" y="1"/>
                    <a:pt x="49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" name="Google Shape;594;p11"/>
            <p:cNvSpPr/>
            <p:nvPr/>
          </p:nvSpPr>
          <p:spPr>
            <a:xfrm>
              <a:off x="8705266" y="4737595"/>
              <a:ext cx="35113" cy="35269"/>
            </a:xfrm>
            <a:custGeom>
              <a:avLst/>
              <a:gdLst/>
              <a:ahLst/>
              <a:cxnLst/>
              <a:rect l="l" t="t" r="r" b="b"/>
              <a:pathLst>
                <a:path w="682" h="685" extrusionOk="0">
                  <a:moveTo>
                    <a:pt x="341" y="0"/>
                  </a:moveTo>
                  <a:cubicBezTo>
                    <a:pt x="154" y="0"/>
                    <a:pt x="0" y="153"/>
                    <a:pt x="0" y="340"/>
                  </a:cubicBezTo>
                  <a:cubicBezTo>
                    <a:pt x="0" y="528"/>
                    <a:pt x="154" y="684"/>
                    <a:pt x="341" y="684"/>
                  </a:cubicBezTo>
                  <a:cubicBezTo>
                    <a:pt x="529" y="684"/>
                    <a:pt x="681" y="528"/>
                    <a:pt x="681" y="340"/>
                  </a:cubicBezTo>
                  <a:cubicBezTo>
                    <a:pt x="681" y="153"/>
                    <a:pt x="529" y="0"/>
                    <a:pt x="341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" name="Google Shape;595;p11"/>
            <p:cNvSpPr/>
            <p:nvPr/>
          </p:nvSpPr>
          <p:spPr>
            <a:xfrm>
              <a:off x="8633801" y="4710769"/>
              <a:ext cx="35216" cy="35114"/>
            </a:xfrm>
            <a:custGeom>
              <a:avLst/>
              <a:gdLst/>
              <a:ahLst/>
              <a:cxnLst/>
              <a:rect l="l" t="t" r="r" b="b"/>
              <a:pathLst>
                <a:path w="684" h="682" extrusionOk="0">
                  <a:moveTo>
                    <a:pt x="343" y="0"/>
                  </a:moveTo>
                  <a:cubicBezTo>
                    <a:pt x="153" y="0"/>
                    <a:pt x="0" y="153"/>
                    <a:pt x="0" y="340"/>
                  </a:cubicBezTo>
                  <a:cubicBezTo>
                    <a:pt x="0" y="528"/>
                    <a:pt x="153" y="681"/>
                    <a:pt x="343" y="681"/>
                  </a:cubicBezTo>
                  <a:cubicBezTo>
                    <a:pt x="531" y="681"/>
                    <a:pt x="683" y="528"/>
                    <a:pt x="683" y="340"/>
                  </a:cubicBezTo>
                  <a:cubicBezTo>
                    <a:pt x="683" y="153"/>
                    <a:pt x="531" y="0"/>
                    <a:pt x="343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" name="Google Shape;596;p11"/>
            <p:cNvSpPr/>
            <p:nvPr/>
          </p:nvSpPr>
          <p:spPr>
            <a:xfrm>
              <a:off x="8653109" y="4649806"/>
              <a:ext cx="35061" cy="35114"/>
            </a:xfrm>
            <a:custGeom>
              <a:avLst/>
              <a:gdLst/>
              <a:ahLst/>
              <a:cxnLst/>
              <a:rect l="l" t="t" r="r" b="b"/>
              <a:pathLst>
                <a:path w="681" h="682" extrusionOk="0">
                  <a:moveTo>
                    <a:pt x="340" y="0"/>
                  </a:moveTo>
                  <a:cubicBezTo>
                    <a:pt x="153" y="0"/>
                    <a:pt x="0" y="153"/>
                    <a:pt x="0" y="340"/>
                  </a:cubicBezTo>
                  <a:cubicBezTo>
                    <a:pt x="0" y="528"/>
                    <a:pt x="153" y="681"/>
                    <a:pt x="340" y="681"/>
                  </a:cubicBezTo>
                  <a:cubicBezTo>
                    <a:pt x="528" y="681"/>
                    <a:pt x="680" y="528"/>
                    <a:pt x="680" y="340"/>
                  </a:cubicBezTo>
                  <a:cubicBezTo>
                    <a:pt x="680" y="153"/>
                    <a:pt x="528" y="0"/>
                    <a:pt x="340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11"/>
            <p:cNvSpPr/>
            <p:nvPr/>
          </p:nvSpPr>
          <p:spPr>
            <a:xfrm>
              <a:off x="8729259" y="4637655"/>
              <a:ext cx="35061" cy="35063"/>
            </a:xfrm>
            <a:custGeom>
              <a:avLst/>
              <a:gdLst/>
              <a:ahLst/>
              <a:cxnLst/>
              <a:rect l="l" t="t" r="r" b="b"/>
              <a:pathLst>
                <a:path w="681" h="681" extrusionOk="0">
                  <a:moveTo>
                    <a:pt x="340" y="1"/>
                  </a:moveTo>
                  <a:cubicBezTo>
                    <a:pt x="153" y="1"/>
                    <a:pt x="0" y="153"/>
                    <a:pt x="0" y="341"/>
                  </a:cubicBezTo>
                  <a:cubicBezTo>
                    <a:pt x="0" y="528"/>
                    <a:pt x="153" y="681"/>
                    <a:pt x="340" y="681"/>
                  </a:cubicBezTo>
                  <a:cubicBezTo>
                    <a:pt x="528" y="681"/>
                    <a:pt x="680" y="528"/>
                    <a:pt x="680" y="341"/>
                  </a:cubicBezTo>
                  <a:cubicBezTo>
                    <a:pt x="680" y="153"/>
                    <a:pt x="528" y="1"/>
                    <a:pt x="340" y="1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" name="Google Shape;598;p11"/>
            <p:cNvSpPr/>
            <p:nvPr/>
          </p:nvSpPr>
          <p:spPr>
            <a:xfrm>
              <a:off x="8764426" y="4687187"/>
              <a:ext cx="35113" cy="35063"/>
            </a:xfrm>
            <a:custGeom>
              <a:avLst/>
              <a:gdLst/>
              <a:ahLst/>
              <a:cxnLst/>
              <a:rect l="l" t="t" r="r" b="b"/>
              <a:pathLst>
                <a:path w="682" h="681" extrusionOk="0">
                  <a:moveTo>
                    <a:pt x="341" y="0"/>
                  </a:moveTo>
                  <a:cubicBezTo>
                    <a:pt x="154" y="0"/>
                    <a:pt x="1" y="153"/>
                    <a:pt x="1" y="340"/>
                  </a:cubicBezTo>
                  <a:cubicBezTo>
                    <a:pt x="1" y="528"/>
                    <a:pt x="154" y="681"/>
                    <a:pt x="341" y="681"/>
                  </a:cubicBezTo>
                  <a:cubicBezTo>
                    <a:pt x="529" y="681"/>
                    <a:pt x="681" y="528"/>
                    <a:pt x="681" y="340"/>
                  </a:cubicBezTo>
                  <a:cubicBezTo>
                    <a:pt x="681" y="153"/>
                    <a:pt x="529" y="0"/>
                    <a:pt x="341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99" name="Google Shape;599;p11"/>
          <p:cNvGrpSpPr/>
          <p:nvPr/>
        </p:nvGrpSpPr>
        <p:grpSpPr>
          <a:xfrm rot="5400000">
            <a:off x="3460155" y="4699546"/>
            <a:ext cx="424606" cy="425871"/>
            <a:chOff x="8495402" y="4478349"/>
            <a:chExt cx="570094" cy="571563"/>
          </a:xfrm>
        </p:grpSpPr>
        <p:sp>
          <p:nvSpPr>
            <p:cNvPr id="600" name="Google Shape;600;p11"/>
            <p:cNvSpPr/>
            <p:nvPr/>
          </p:nvSpPr>
          <p:spPr>
            <a:xfrm>
              <a:off x="8517748" y="4482519"/>
              <a:ext cx="522727" cy="555602"/>
            </a:xfrm>
            <a:custGeom>
              <a:avLst/>
              <a:gdLst/>
              <a:ahLst/>
              <a:cxnLst/>
              <a:rect l="l" t="t" r="r" b="b"/>
              <a:pathLst>
                <a:path w="10153" h="10791" extrusionOk="0">
                  <a:moveTo>
                    <a:pt x="5482" y="1"/>
                  </a:moveTo>
                  <a:cubicBezTo>
                    <a:pt x="5237" y="1"/>
                    <a:pt x="4974" y="49"/>
                    <a:pt x="4722" y="184"/>
                  </a:cubicBezTo>
                  <a:lnTo>
                    <a:pt x="5490" y="235"/>
                  </a:lnTo>
                  <a:cubicBezTo>
                    <a:pt x="5934" y="264"/>
                    <a:pt x="6361" y="420"/>
                    <a:pt x="6716" y="684"/>
                  </a:cubicBezTo>
                  <a:lnTo>
                    <a:pt x="7236" y="1069"/>
                  </a:lnTo>
                  <a:cubicBezTo>
                    <a:pt x="7621" y="1350"/>
                    <a:pt x="7906" y="1746"/>
                    <a:pt x="8059" y="2201"/>
                  </a:cubicBezTo>
                  <a:lnTo>
                    <a:pt x="8257" y="2798"/>
                  </a:lnTo>
                  <a:lnTo>
                    <a:pt x="8257" y="2802"/>
                  </a:lnTo>
                  <a:lnTo>
                    <a:pt x="8281" y="2864"/>
                  </a:lnTo>
                  <a:cubicBezTo>
                    <a:pt x="8385" y="3180"/>
                    <a:pt x="8420" y="3514"/>
                    <a:pt x="8385" y="3844"/>
                  </a:cubicBezTo>
                  <a:lnTo>
                    <a:pt x="8305" y="4593"/>
                  </a:lnTo>
                  <a:cubicBezTo>
                    <a:pt x="8275" y="4885"/>
                    <a:pt x="8187" y="5169"/>
                    <a:pt x="8052" y="5430"/>
                  </a:cubicBezTo>
                  <a:lnTo>
                    <a:pt x="7687" y="6118"/>
                  </a:lnTo>
                  <a:lnTo>
                    <a:pt x="7427" y="6618"/>
                  </a:lnTo>
                  <a:cubicBezTo>
                    <a:pt x="7285" y="6881"/>
                    <a:pt x="7097" y="7117"/>
                    <a:pt x="6868" y="7312"/>
                  </a:cubicBezTo>
                  <a:lnTo>
                    <a:pt x="5990" y="8047"/>
                  </a:lnTo>
                  <a:cubicBezTo>
                    <a:pt x="5750" y="8249"/>
                    <a:pt x="5476" y="8398"/>
                    <a:pt x="5177" y="8489"/>
                  </a:cubicBezTo>
                  <a:lnTo>
                    <a:pt x="3743" y="8933"/>
                  </a:lnTo>
                  <a:cubicBezTo>
                    <a:pt x="3522" y="8999"/>
                    <a:pt x="3293" y="9034"/>
                    <a:pt x="3063" y="9034"/>
                  </a:cubicBezTo>
                  <a:cubicBezTo>
                    <a:pt x="2980" y="9034"/>
                    <a:pt x="2896" y="9029"/>
                    <a:pt x="2812" y="9020"/>
                  </a:cubicBezTo>
                  <a:lnTo>
                    <a:pt x="1938" y="8930"/>
                  </a:lnTo>
                  <a:cubicBezTo>
                    <a:pt x="1708" y="8902"/>
                    <a:pt x="1487" y="8847"/>
                    <a:pt x="1275" y="8756"/>
                  </a:cubicBezTo>
                  <a:cubicBezTo>
                    <a:pt x="716" y="8520"/>
                    <a:pt x="275" y="8072"/>
                    <a:pt x="38" y="7513"/>
                  </a:cubicBezTo>
                  <a:lnTo>
                    <a:pt x="25" y="7472"/>
                  </a:lnTo>
                  <a:lnTo>
                    <a:pt x="25" y="7472"/>
                  </a:lnTo>
                  <a:cubicBezTo>
                    <a:pt x="25" y="7472"/>
                    <a:pt x="0" y="8052"/>
                    <a:pt x="719" y="8808"/>
                  </a:cubicBezTo>
                  <a:cubicBezTo>
                    <a:pt x="841" y="8933"/>
                    <a:pt x="979" y="9065"/>
                    <a:pt x="1143" y="9197"/>
                  </a:cubicBezTo>
                  <a:lnTo>
                    <a:pt x="2063" y="10006"/>
                  </a:lnTo>
                  <a:cubicBezTo>
                    <a:pt x="2417" y="10315"/>
                    <a:pt x="2841" y="10537"/>
                    <a:pt x="3296" y="10656"/>
                  </a:cubicBezTo>
                  <a:lnTo>
                    <a:pt x="3462" y="10697"/>
                  </a:lnTo>
                  <a:cubicBezTo>
                    <a:pt x="3704" y="10760"/>
                    <a:pt x="3952" y="10791"/>
                    <a:pt x="4201" y="10791"/>
                  </a:cubicBezTo>
                  <a:cubicBezTo>
                    <a:pt x="4310" y="10791"/>
                    <a:pt x="4419" y="10785"/>
                    <a:pt x="4528" y="10773"/>
                  </a:cubicBezTo>
                  <a:cubicBezTo>
                    <a:pt x="4542" y="10773"/>
                    <a:pt x="4556" y="10770"/>
                    <a:pt x="4567" y="10770"/>
                  </a:cubicBezTo>
                  <a:lnTo>
                    <a:pt x="5552" y="10648"/>
                  </a:lnTo>
                  <a:cubicBezTo>
                    <a:pt x="5806" y="10617"/>
                    <a:pt x="6056" y="10555"/>
                    <a:pt x="6291" y="10461"/>
                  </a:cubicBezTo>
                  <a:lnTo>
                    <a:pt x="6966" y="10193"/>
                  </a:lnTo>
                  <a:cubicBezTo>
                    <a:pt x="7448" y="10002"/>
                    <a:pt x="7871" y="9686"/>
                    <a:pt x="8195" y="9281"/>
                  </a:cubicBezTo>
                  <a:lnTo>
                    <a:pt x="8395" y="9027"/>
                  </a:lnTo>
                  <a:lnTo>
                    <a:pt x="8830" y="8478"/>
                  </a:lnTo>
                  <a:cubicBezTo>
                    <a:pt x="8865" y="8437"/>
                    <a:pt x="8900" y="8395"/>
                    <a:pt x="8934" y="8353"/>
                  </a:cubicBezTo>
                  <a:cubicBezTo>
                    <a:pt x="9090" y="8172"/>
                    <a:pt x="9618" y="7517"/>
                    <a:pt x="9899" y="6614"/>
                  </a:cubicBezTo>
                  <a:cubicBezTo>
                    <a:pt x="10069" y="6073"/>
                    <a:pt x="10153" y="5437"/>
                    <a:pt x="10007" y="4763"/>
                  </a:cubicBezTo>
                  <a:cubicBezTo>
                    <a:pt x="9989" y="4693"/>
                    <a:pt x="9972" y="4624"/>
                    <a:pt x="9958" y="4552"/>
                  </a:cubicBezTo>
                  <a:cubicBezTo>
                    <a:pt x="9889" y="4208"/>
                    <a:pt x="9520" y="2659"/>
                    <a:pt x="8278" y="1451"/>
                  </a:cubicBezTo>
                  <a:cubicBezTo>
                    <a:pt x="8278" y="1451"/>
                    <a:pt x="7437" y="565"/>
                    <a:pt x="6757" y="336"/>
                  </a:cubicBezTo>
                  <a:cubicBezTo>
                    <a:pt x="6660" y="305"/>
                    <a:pt x="6562" y="274"/>
                    <a:pt x="6472" y="232"/>
                  </a:cubicBezTo>
                  <a:cubicBezTo>
                    <a:pt x="6283" y="144"/>
                    <a:pt x="5907" y="1"/>
                    <a:pt x="5482" y="1"/>
                  </a:cubicBezTo>
                  <a:close/>
                </a:path>
              </a:pathLst>
            </a:custGeom>
            <a:solidFill>
              <a:srgbClr val="FCEC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" name="Google Shape;601;p11"/>
            <p:cNvSpPr/>
            <p:nvPr/>
          </p:nvSpPr>
          <p:spPr>
            <a:xfrm>
              <a:off x="8554767" y="4930832"/>
              <a:ext cx="196158" cy="107300"/>
            </a:xfrm>
            <a:custGeom>
              <a:avLst/>
              <a:gdLst/>
              <a:ahLst/>
              <a:cxnLst/>
              <a:rect l="l" t="t" r="r" b="b"/>
              <a:pathLst>
                <a:path w="3810" h="2084" extrusionOk="0">
                  <a:moveTo>
                    <a:pt x="49" y="0"/>
                  </a:moveTo>
                  <a:cubicBezTo>
                    <a:pt x="28" y="32"/>
                    <a:pt x="10" y="66"/>
                    <a:pt x="0" y="101"/>
                  </a:cubicBezTo>
                  <a:cubicBezTo>
                    <a:pt x="122" y="226"/>
                    <a:pt x="260" y="358"/>
                    <a:pt x="424" y="490"/>
                  </a:cubicBezTo>
                  <a:lnTo>
                    <a:pt x="1344" y="1299"/>
                  </a:lnTo>
                  <a:cubicBezTo>
                    <a:pt x="1698" y="1608"/>
                    <a:pt x="2122" y="1830"/>
                    <a:pt x="2577" y="1949"/>
                  </a:cubicBezTo>
                  <a:lnTo>
                    <a:pt x="2743" y="1990"/>
                  </a:lnTo>
                  <a:cubicBezTo>
                    <a:pt x="2985" y="2053"/>
                    <a:pt x="3233" y="2084"/>
                    <a:pt x="3482" y="2084"/>
                  </a:cubicBezTo>
                  <a:cubicBezTo>
                    <a:pt x="3591" y="2084"/>
                    <a:pt x="3700" y="2078"/>
                    <a:pt x="3809" y="2066"/>
                  </a:cubicBezTo>
                  <a:cubicBezTo>
                    <a:pt x="3788" y="1997"/>
                    <a:pt x="3764" y="1928"/>
                    <a:pt x="3723" y="1869"/>
                  </a:cubicBezTo>
                  <a:cubicBezTo>
                    <a:pt x="3653" y="1761"/>
                    <a:pt x="3545" y="1684"/>
                    <a:pt x="3441" y="1611"/>
                  </a:cubicBezTo>
                  <a:cubicBezTo>
                    <a:pt x="3045" y="1344"/>
                    <a:pt x="2611" y="1136"/>
                    <a:pt x="2153" y="1000"/>
                  </a:cubicBezTo>
                  <a:cubicBezTo>
                    <a:pt x="2018" y="959"/>
                    <a:pt x="1878" y="924"/>
                    <a:pt x="1747" y="875"/>
                  </a:cubicBezTo>
                  <a:cubicBezTo>
                    <a:pt x="1531" y="792"/>
                    <a:pt x="1337" y="670"/>
                    <a:pt x="1122" y="584"/>
                  </a:cubicBezTo>
                  <a:cubicBezTo>
                    <a:pt x="973" y="525"/>
                    <a:pt x="813" y="483"/>
                    <a:pt x="677" y="393"/>
                  </a:cubicBezTo>
                  <a:cubicBezTo>
                    <a:pt x="614" y="351"/>
                    <a:pt x="528" y="316"/>
                    <a:pt x="473" y="271"/>
                  </a:cubicBezTo>
                  <a:cubicBezTo>
                    <a:pt x="385" y="205"/>
                    <a:pt x="330" y="140"/>
                    <a:pt x="236" y="90"/>
                  </a:cubicBezTo>
                  <a:lnTo>
                    <a:pt x="49" y="0"/>
                  </a:ln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2" name="Google Shape;602;p11"/>
            <p:cNvSpPr/>
            <p:nvPr/>
          </p:nvSpPr>
          <p:spPr>
            <a:xfrm>
              <a:off x="8913534" y="4625607"/>
              <a:ext cx="113936" cy="321694"/>
            </a:xfrm>
            <a:custGeom>
              <a:avLst/>
              <a:gdLst/>
              <a:ahLst/>
              <a:cxnLst/>
              <a:rect l="l" t="t" r="r" b="b"/>
              <a:pathLst>
                <a:path w="2213" h="6248" extrusionOk="0">
                  <a:moveTo>
                    <a:pt x="649" y="1"/>
                  </a:moveTo>
                  <a:cubicBezTo>
                    <a:pt x="624" y="1"/>
                    <a:pt x="599" y="5"/>
                    <a:pt x="573" y="15"/>
                  </a:cubicBezTo>
                  <a:cubicBezTo>
                    <a:pt x="573" y="15"/>
                    <a:pt x="573" y="19"/>
                    <a:pt x="570" y="19"/>
                  </a:cubicBezTo>
                  <a:lnTo>
                    <a:pt x="570" y="23"/>
                  </a:lnTo>
                  <a:lnTo>
                    <a:pt x="594" y="85"/>
                  </a:lnTo>
                  <a:cubicBezTo>
                    <a:pt x="698" y="401"/>
                    <a:pt x="733" y="735"/>
                    <a:pt x="698" y="1065"/>
                  </a:cubicBezTo>
                  <a:lnTo>
                    <a:pt x="618" y="1814"/>
                  </a:lnTo>
                  <a:cubicBezTo>
                    <a:pt x="588" y="2106"/>
                    <a:pt x="500" y="2390"/>
                    <a:pt x="365" y="2651"/>
                  </a:cubicBezTo>
                  <a:lnTo>
                    <a:pt x="0" y="3339"/>
                  </a:lnTo>
                  <a:cubicBezTo>
                    <a:pt x="18" y="3377"/>
                    <a:pt x="35" y="3422"/>
                    <a:pt x="49" y="3481"/>
                  </a:cubicBezTo>
                  <a:cubicBezTo>
                    <a:pt x="174" y="3964"/>
                    <a:pt x="288" y="4661"/>
                    <a:pt x="421" y="5140"/>
                  </a:cubicBezTo>
                  <a:cubicBezTo>
                    <a:pt x="476" y="5342"/>
                    <a:pt x="532" y="5543"/>
                    <a:pt x="588" y="5744"/>
                  </a:cubicBezTo>
                  <a:cubicBezTo>
                    <a:pt x="633" y="5911"/>
                    <a:pt x="678" y="6078"/>
                    <a:pt x="708" y="6248"/>
                  </a:cubicBezTo>
                  <a:lnTo>
                    <a:pt x="1143" y="5699"/>
                  </a:lnTo>
                  <a:cubicBezTo>
                    <a:pt x="1178" y="5658"/>
                    <a:pt x="1213" y="5616"/>
                    <a:pt x="1247" y="5574"/>
                  </a:cubicBezTo>
                  <a:cubicBezTo>
                    <a:pt x="1403" y="5393"/>
                    <a:pt x="1931" y="4738"/>
                    <a:pt x="2212" y="3835"/>
                  </a:cubicBezTo>
                  <a:cubicBezTo>
                    <a:pt x="1997" y="3547"/>
                    <a:pt x="1747" y="3269"/>
                    <a:pt x="1618" y="2932"/>
                  </a:cubicBezTo>
                  <a:cubicBezTo>
                    <a:pt x="1518" y="2679"/>
                    <a:pt x="1528" y="2373"/>
                    <a:pt x="1497" y="2102"/>
                  </a:cubicBezTo>
                  <a:cubicBezTo>
                    <a:pt x="1458" y="1821"/>
                    <a:pt x="1424" y="1540"/>
                    <a:pt x="1389" y="1259"/>
                  </a:cubicBezTo>
                  <a:cubicBezTo>
                    <a:pt x="1372" y="1113"/>
                    <a:pt x="1351" y="964"/>
                    <a:pt x="1306" y="821"/>
                  </a:cubicBezTo>
                  <a:cubicBezTo>
                    <a:pt x="1240" y="620"/>
                    <a:pt x="1118" y="443"/>
                    <a:pt x="1000" y="269"/>
                  </a:cubicBezTo>
                  <a:cubicBezTo>
                    <a:pt x="915" y="142"/>
                    <a:pt x="787" y="1"/>
                    <a:pt x="649" y="1"/>
                  </a:cubicBez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3" name="Google Shape;603;p11"/>
            <p:cNvSpPr/>
            <p:nvPr/>
          </p:nvSpPr>
          <p:spPr>
            <a:xfrm>
              <a:off x="8505957" y="4478349"/>
              <a:ext cx="559539" cy="571563"/>
            </a:xfrm>
            <a:custGeom>
              <a:avLst/>
              <a:gdLst/>
              <a:ahLst/>
              <a:cxnLst/>
              <a:rect l="l" t="t" r="r" b="b"/>
              <a:pathLst>
                <a:path w="10868" h="11101" extrusionOk="0">
                  <a:moveTo>
                    <a:pt x="8104" y="1584"/>
                  </a:moveTo>
                  <a:lnTo>
                    <a:pt x="8104" y="1584"/>
                  </a:lnTo>
                  <a:cubicBezTo>
                    <a:pt x="8249" y="1716"/>
                    <a:pt x="8344" y="1813"/>
                    <a:pt x="8347" y="1816"/>
                  </a:cubicBezTo>
                  <a:cubicBezTo>
                    <a:pt x="9555" y="2976"/>
                    <a:pt x="9906" y="4473"/>
                    <a:pt x="9962" y="4761"/>
                  </a:cubicBezTo>
                  <a:cubicBezTo>
                    <a:pt x="9972" y="4799"/>
                    <a:pt x="9978" y="4837"/>
                    <a:pt x="9989" y="4879"/>
                  </a:cubicBezTo>
                  <a:cubicBezTo>
                    <a:pt x="9996" y="4910"/>
                    <a:pt x="10003" y="4941"/>
                    <a:pt x="10010" y="4976"/>
                  </a:cubicBezTo>
                  <a:cubicBezTo>
                    <a:pt x="10374" y="6636"/>
                    <a:pt x="9225" y="8056"/>
                    <a:pt x="8993" y="8323"/>
                  </a:cubicBezTo>
                  <a:cubicBezTo>
                    <a:pt x="8951" y="8365"/>
                    <a:pt x="8916" y="8410"/>
                    <a:pt x="8882" y="8452"/>
                  </a:cubicBezTo>
                  <a:lnTo>
                    <a:pt x="8243" y="9243"/>
                  </a:lnTo>
                  <a:cubicBezTo>
                    <a:pt x="7948" y="9612"/>
                    <a:pt x="7555" y="9899"/>
                    <a:pt x="7108" y="10077"/>
                  </a:cubicBezTo>
                  <a:lnTo>
                    <a:pt x="6437" y="10341"/>
                  </a:lnTo>
                  <a:cubicBezTo>
                    <a:pt x="6222" y="10424"/>
                    <a:pt x="5990" y="10482"/>
                    <a:pt x="5754" y="10511"/>
                  </a:cubicBezTo>
                  <a:lnTo>
                    <a:pt x="4767" y="10628"/>
                  </a:lnTo>
                  <a:cubicBezTo>
                    <a:pt x="4654" y="10642"/>
                    <a:pt x="4540" y="10649"/>
                    <a:pt x="4426" y="10649"/>
                  </a:cubicBezTo>
                  <a:cubicBezTo>
                    <a:pt x="4199" y="10649"/>
                    <a:pt x="3971" y="10621"/>
                    <a:pt x="3746" y="10566"/>
                  </a:cubicBezTo>
                  <a:lnTo>
                    <a:pt x="3583" y="10521"/>
                  </a:lnTo>
                  <a:cubicBezTo>
                    <a:pt x="3163" y="10417"/>
                    <a:pt x="2767" y="10212"/>
                    <a:pt x="2445" y="9931"/>
                  </a:cubicBezTo>
                  <a:lnTo>
                    <a:pt x="1514" y="9128"/>
                  </a:lnTo>
                  <a:cubicBezTo>
                    <a:pt x="1504" y="9118"/>
                    <a:pt x="1493" y="9112"/>
                    <a:pt x="1483" y="9104"/>
                  </a:cubicBezTo>
                  <a:lnTo>
                    <a:pt x="1483" y="9104"/>
                  </a:lnTo>
                  <a:cubicBezTo>
                    <a:pt x="1695" y="9184"/>
                    <a:pt x="1913" y="9237"/>
                    <a:pt x="2142" y="9261"/>
                  </a:cubicBezTo>
                  <a:lnTo>
                    <a:pt x="3017" y="9351"/>
                  </a:lnTo>
                  <a:cubicBezTo>
                    <a:pt x="3112" y="9361"/>
                    <a:pt x="3206" y="9367"/>
                    <a:pt x="3301" y="9367"/>
                  </a:cubicBezTo>
                  <a:cubicBezTo>
                    <a:pt x="3549" y="9367"/>
                    <a:pt x="3796" y="9330"/>
                    <a:pt x="4038" y="9258"/>
                  </a:cubicBezTo>
                  <a:lnTo>
                    <a:pt x="5475" y="8820"/>
                  </a:lnTo>
                  <a:cubicBezTo>
                    <a:pt x="5802" y="8719"/>
                    <a:pt x="6104" y="8556"/>
                    <a:pt x="6365" y="8341"/>
                  </a:cubicBezTo>
                  <a:lnTo>
                    <a:pt x="7243" y="7612"/>
                  </a:lnTo>
                  <a:cubicBezTo>
                    <a:pt x="7496" y="7399"/>
                    <a:pt x="7701" y="7149"/>
                    <a:pt x="7858" y="6858"/>
                  </a:cubicBezTo>
                  <a:lnTo>
                    <a:pt x="8483" y="5688"/>
                  </a:lnTo>
                  <a:cubicBezTo>
                    <a:pt x="8635" y="5404"/>
                    <a:pt x="8729" y="5098"/>
                    <a:pt x="8764" y="4782"/>
                  </a:cubicBezTo>
                  <a:lnTo>
                    <a:pt x="8844" y="4042"/>
                  </a:lnTo>
                  <a:cubicBezTo>
                    <a:pt x="8882" y="3681"/>
                    <a:pt x="8844" y="3324"/>
                    <a:pt x="8725" y="2980"/>
                  </a:cubicBezTo>
                  <a:lnTo>
                    <a:pt x="8504" y="2324"/>
                  </a:lnTo>
                  <a:cubicBezTo>
                    <a:pt x="8413" y="2056"/>
                    <a:pt x="8278" y="1806"/>
                    <a:pt x="8104" y="1584"/>
                  </a:cubicBezTo>
                  <a:close/>
                  <a:moveTo>
                    <a:pt x="5705" y="0"/>
                  </a:moveTo>
                  <a:cubicBezTo>
                    <a:pt x="5428" y="0"/>
                    <a:pt x="5131" y="54"/>
                    <a:pt x="4844" y="206"/>
                  </a:cubicBezTo>
                  <a:cubicBezTo>
                    <a:pt x="4754" y="254"/>
                    <a:pt x="4708" y="355"/>
                    <a:pt x="4729" y="452"/>
                  </a:cubicBezTo>
                  <a:cubicBezTo>
                    <a:pt x="4750" y="550"/>
                    <a:pt x="4837" y="622"/>
                    <a:pt x="4937" y="629"/>
                  </a:cubicBezTo>
                  <a:lnTo>
                    <a:pt x="5705" y="681"/>
                  </a:lnTo>
                  <a:cubicBezTo>
                    <a:pt x="6104" y="706"/>
                    <a:pt x="6490" y="845"/>
                    <a:pt x="6809" y="1081"/>
                  </a:cubicBezTo>
                  <a:lnTo>
                    <a:pt x="7330" y="1459"/>
                  </a:lnTo>
                  <a:cubicBezTo>
                    <a:pt x="7677" y="1712"/>
                    <a:pt x="7934" y="2060"/>
                    <a:pt x="8069" y="2466"/>
                  </a:cubicBezTo>
                  <a:lnTo>
                    <a:pt x="8291" y="3122"/>
                  </a:lnTo>
                  <a:cubicBezTo>
                    <a:pt x="8389" y="3407"/>
                    <a:pt x="8420" y="3699"/>
                    <a:pt x="8389" y="3994"/>
                  </a:cubicBezTo>
                  <a:lnTo>
                    <a:pt x="8309" y="4733"/>
                  </a:lnTo>
                  <a:cubicBezTo>
                    <a:pt x="8281" y="4994"/>
                    <a:pt x="8204" y="5244"/>
                    <a:pt x="8079" y="5479"/>
                  </a:cubicBezTo>
                  <a:lnTo>
                    <a:pt x="7455" y="6649"/>
                  </a:lnTo>
                  <a:cubicBezTo>
                    <a:pt x="7326" y="6886"/>
                    <a:pt x="7156" y="7094"/>
                    <a:pt x="6948" y="7268"/>
                  </a:cubicBezTo>
                  <a:lnTo>
                    <a:pt x="6073" y="7993"/>
                  </a:lnTo>
                  <a:cubicBezTo>
                    <a:pt x="5858" y="8174"/>
                    <a:pt x="5611" y="8306"/>
                    <a:pt x="5340" y="8386"/>
                  </a:cubicBezTo>
                  <a:lnTo>
                    <a:pt x="3903" y="8823"/>
                  </a:lnTo>
                  <a:cubicBezTo>
                    <a:pt x="3704" y="8885"/>
                    <a:pt x="3498" y="8916"/>
                    <a:pt x="3291" y="8916"/>
                  </a:cubicBezTo>
                  <a:cubicBezTo>
                    <a:pt x="3216" y="8916"/>
                    <a:pt x="3141" y="8912"/>
                    <a:pt x="3066" y="8903"/>
                  </a:cubicBezTo>
                  <a:lnTo>
                    <a:pt x="2192" y="8813"/>
                  </a:lnTo>
                  <a:cubicBezTo>
                    <a:pt x="1983" y="8792"/>
                    <a:pt x="1782" y="8740"/>
                    <a:pt x="1594" y="8660"/>
                  </a:cubicBezTo>
                  <a:cubicBezTo>
                    <a:pt x="1087" y="8448"/>
                    <a:pt x="692" y="8056"/>
                    <a:pt x="479" y="7553"/>
                  </a:cubicBezTo>
                  <a:lnTo>
                    <a:pt x="462" y="7511"/>
                  </a:lnTo>
                  <a:cubicBezTo>
                    <a:pt x="427" y="7427"/>
                    <a:pt x="345" y="7374"/>
                    <a:pt x="256" y="7374"/>
                  </a:cubicBezTo>
                  <a:cubicBezTo>
                    <a:pt x="242" y="7374"/>
                    <a:pt x="227" y="7376"/>
                    <a:pt x="212" y="7378"/>
                  </a:cubicBezTo>
                  <a:cubicBezTo>
                    <a:pt x="104" y="7396"/>
                    <a:pt x="28" y="7487"/>
                    <a:pt x="25" y="7591"/>
                  </a:cubicBezTo>
                  <a:cubicBezTo>
                    <a:pt x="21" y="7625"/>
                    <a:pt x="0" y="8493"/>
                    <a:pt x="1222" y="9472"/>
                  </a:cubicBezTo>
                  <a:lnTo>
                    <a:pt x="2142" y="10267"/>
                  </a:lnTo>
                  <a:cubicBezTo>
                    <a:pt x="2521" y="10597"/>
                    <a:pt x="2979" y="10833"/>
                    <a:pt x="3469" y="10958"/>
                  </a:cubicBezTo>
                  <a:lnTo>
                    <a:pt x="3632" y="11000"/>
                  </a:lnTo>
                  <a:cubicBezTo>
                    <a:pt x="3900" y="11066"/>
                    <a:pt x="4163" y="11101"/>
                    <a:pt x="4434" y="11101"/>
                  </a:cubicBezTo>
                  <a:cubicBezTo>
                    <a:pt x="4562" y="11101"/>
                    <a:pt x="4695" y="11094"/>
                    <a:pt x="4823" y="11077"/>
                  </a:cubicBezTo>
                  <a:lnTo>
                    <a:pt x="5809" y="10958"/>
                  </a:lnTo>
                  <a:cubicBezTo>
                    <a:pt x="6087" y="10924"/>
                    <a:pt x="6354" y="10857"/>
                    <a:pt x="6608" y="10757"/>
                  </a:cubicBezTo>
                  <a:lnTo>
                    <a:pt x="7278" y="10497"/>
                  </a:lnTo>
                  <a:cubicBezTo>
                    <a:pt x="7799" y="10288"/>
                    <a:pt x="8257" y="9955"/>
                    <a:pt x="8604" y="9524"/>
                  </a:cubicBezTo>
                  <a:lnTo>
                    <a:pt x="9239" y="8733"/>
                  </a:lnTo>
                  <a:cubicBezTo>
                    <a:pt x="9270" y="8695"/>
                    <a:pt x="9302" y="8657"/>
                    <a:pt x="9337" y="8618"/>
                  </a:cubicBezTo>
                  <a:cubicBezTo>
                    <a:pt x="9594" y="8320"/>
                    <a:pt x="10868" y="6747"/>
                    <a:pt x="10458" y="4883"/>
                  </a:cubicBezTo>
                  <a:cubicBezTo>
                    <a:pt x="10451" y="4844"/>
                    <a:pt x="10441" y="4809"/>
                    <a:pt x="10433" y="4774"/>
                  </a:cubicBezTo>
                  <a:cubicBezTo>
                    <a:pt x="10427" y="4740"/>
                    <a:pt x="10416" y="4705"/>
                    <a:pt x="10409" y="4670"/>
                  </a:cubicBezTo>
                  <a:cubicBezTo>
                    <a:pt x="10347" y="4362"/>
                    <a:pt x="9968" y="2747"/>
                    <a:pt x="8674" y="1501"/>
                  </a:cubicBezTo>
                  <a:cubicBezTo>
                    <a:pt x="8635" y="1462"/>
                    <a:pt x="7788" y="584"/>
                    <a:pt x="7059" y="345"/>
                  </a:cubicBezTo>
                  <a:lnTo>
                    <a:pt x="7038" y="337"/>
                  </a:lnTo>
                  <a:cubicBezTo>
                    <a:pt x="6951" y="310"/>
                    <a:pt x="6871" y="282"/>
                    <a:pt x="6795" y="251"/>
                  </a:cubicBezTo>
                  <a:cubicBezTo>
                    <a:pt x="6589" y="157"/>
                    <a:pt x="6177" y="0"/>
                    <a:pt x="570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" name="Google Shape;604;p11"/>
            <p:cNvSpPr/>
            <p:nvPr/>
          </p:nvSpPr>
          <p:spPr>
            <a:xfrm>
              <a:off x="8918889" y="4846648"/>
              <a:ext cx="26000" cy="54783"/>
            </a:xfrm>
            <a:custGeom>
              <a:avLst/>
              <a:gdLst/>
              <a:ahLst/>
              <a:cxnLst/>
              <a:rect l="l" t="t" r="r" b="b"/>
              <a:pathLst>
                <a:path w="505" h="1064" extrusionOk="0">
                  <a:moveTo>
                    <a:pt x="160" y="0"/>
                  </a:moveTo>
                  <a:cubicBezTo>
                    <a:pt x="118" y="0"/>
                    <a:pt x="77" y="26"/>
                    <a:pt x="59" y="73"/>
                  </a:cubicBezTo>
                  <a:cubicBezTo>
                    <a:pt x="35" y="139"/>
                    <a:pt x="21" y="209"/>
                    <a:pt x="14" y="271"/>
                  </a:cubicBezTo>
                  <a:cubicBezTo>
                    <a:pt x="0" y="379"/>
                    <a:pt x="8" y="480"/>
                    <a:pt x="29" y="580"/>
                  </a:cubicBezTo>
                  <a:cubicBezTo>
                    <a:pt x="49" y="677"/>
                    <a:pt x="88" y="775"/>
                    <a:pt x="139" y="865"/>
                  </a:cubicBezTo>
                  <a:cubicBezTo>
                    <a:pt x="174" y="924"/>
                    <a:pt x="216" y="980"/>
                    <a:pt x="268" y="1031"/>
                  </a:cubicBezTo>
                  <a:cubicBezTo>
                    <a:pt x="289" y="1053"/>
                    <a:pt x="317" y="1063"/>
                    <a:pt x="344" y="1063"/>
                  </a:cubicBezTo>
                  <a:cubicBezTo>
                    <a:pt x="386" y="1063"/>
                    <a:pt x="428" y="1038"/>
                    <a:pt x="445" y="993"/>
                  </a:cubicBezTo>
                  <a:cubicBezTo>
                    <a:pt x="469" y="924"/>
                    <a:pt x="484" y="855"/>
                    <a:pt x="490" y="792"/>
                  </a:cubicBezTo>
                  <a:cubicBezTo>
                    <a:pt x="504" y="684"/>
                    <a:pt x="497" y="584"/>
                    <a:pt x="476" y="483"/>
                  </a:cubicBezTo>
                  <a:cubicBezTo>
                    <a:pt x="452" y="385"/>
                    <a:pt x="417" y="288"/>
                    <a:pt x="362" y="198"/>
                  </a:cubicBezTo>
                  <a:cubicBezTo>
                    <a:pt x="327" y="142"/>
                    <a:pt x="289" y="87"/>
                    <a:pt x="237" y="35"/>
                  </a:cubicBezTo>
                  <a:cubicBezTo>
                    <a:pt x="215" y="11"/>
                    <a:pt x="187" y="0"/>
                    <a:pt x="16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" name="Google Shape;605;p11"/>
            <p:cNvSpPr/>
            <p:nvPr/>
          </p:nvSpPr>
          <p:spPr>
            <a:xfrm>
              <a:off x="8658773" y="4974958"/>
              <a:ext cx="56170" cy="31304"/>
            </a:xfrm>
            <a:custGeom>
              <a:avLst/>
              <a:gdLst/>
              <a:ahLst/>
              <a:cxnLst/>
              <a:rect l="l" t="t" r="r" b="b"/>
              <a:pathLst>
                <a:path w="1091" h="608" extrusionOk="0">
                  <a:moveTo>
                    <a:pt x="210" y="1"/>
                  </a:moveTo>
                  <a:cubicBezTo>
                    <a:pt x="186" y="1"/>
                    <a:pt x="161" y="2"/>
                    <a:pt x="136" y="4"/>
                  </a:cubicBezTo>
                  <a:cubicBezTo>
                    <a:pt x="46" y="12"/>
                    <a:pt x="1" y="112"/>
                    <a:pt x="49" y="185"/>
                  </a:cubicBezTo>
                  <a:cubicBezTo>
                    <a:pt x="91" y="241"/>
                    <a:pt x="136" y="289"/>
                    <a:pt x="182" y="331"/>
                  </a:cubicBezTo>
                  <a:cubicBezTo>
                    <a:pt x="261" y="407"/>
                    <a:pt x="352" y="467"/>
                    <a:pt x="448" y="512"/>
                  </a:cubicBezTo>
                  <a:cubicBezTo>
                    <a:pt x="546" y="557"/>
                    <a:pt x="647" y="584"/>
                    <a:pt x="758" y="602"/>
                  </a:cubicBezTo>
                  <a:cubicBezTo>
                    <a:pt x="794" y="606"/>
                    <a:pt x="832" y="607"/>
                    <a:pt x="871" y="607"/>
                  </a:cubicBezTo>
                  <a:cubicBezTo>
                    <a:pt x="899" y="607"/>
                    <a:pt x="927" y="606"/>
                    <a:pt x="956" y="605"/>
                  </a:cubicBezTo>
                  <a:cubicBezTo>
                    <a:pt x="1043" y="595"/>
                    <a:pt x="1091" y="494"/>
                    <a:pt x="1039" y="421"/>
                  </a:cubicBezTo>
                  <a:cubicBezTo>
                    <a:pt x="1001" y="366"/>
                    <a:pt x="956" y="317"/>
                    <a:pt x="911" y="275"/>
                  </a:cubicBezTo>
                  <a:cubicBezTo>
                    <a:pt x="828" y="199"/>
                    <a:pt x="737" y="140"/>
                    <a:pt x="640" y="95"/>
                  </a:cubicBezTo>
                  <a:cubicBezTo>
                    <a:pt x="543" y="53"/>
                    <a:pt x="442" y="22"/>
                    <a:pt x="331" y="8"/>
                  </a:cubicBezTo>
                  <a:cubicBezTo>
                    <a:pt x="292" y="4"/>
                    <a:pt x="251" y="1"/>
                    <a:pt x="21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" name="Google Shape;606;p11"/>
            <p:cNvSpPr/>
            <p:nvPr/>
          </p:nvSpPr>
          <p:spPr>
            <a:xfrm>
              <a:off x="8978255" y="4683274"/>
              <a:ext cx="25640" cy="91957"/>
            </a:xfrm>
            <a:custGeom>
              <a:avLst/>
              <a:gdLst/>
              <a:ahLst/>
              <a:cxnLst/>
              <a:rect l="l" t="t" r="r" b="b"/>
              <a:pathLst>
                <a:path w="498" h="1786" extrusionOk="0">
                  <a:moveTo>
                    <a:pt x="96" y="1"/>
                  </a:moveTo>
                  <a:cubicBezTo>
                    <a:pt x="80" y="1"/>
                    <a:pt x="64" y="7"/>
                    <a:pt x="52" y="17"/>
                  </a:cubicBezTo>
                  <a:cubicBezTo>
                    <a:pt x="46" y="20"/>
                    <a:pt x="39" y="28"/>
                    <a:pt x="35" y="35"/>
                  </a:cubicBezTo>
                  <a:cubicBezTo>
                    <a:pt x="28" y="49"/>
                    <a:pt x="28" y="62"/>
                    <a:pt x="25" y="76"/>
                  </a:cubicBezTo>
                  <a:cubicBezTo>
                    <a:pt x="21" y="90"/>
                    <a:pt x="21" y="107"/>
                    <a:pt x="18" y="121"/>
                  </a:cubicBezTo>
                  <a:cubicBezTo>
                    <a:pt x="14" y="153"/>
                    <a:pt x="11" y="184"/>
                    <a:pt x="7" y="215"/>
                  </a:cubicBezTo>
                  <a:cubicBezTo>
                    <a:pt x="1" y="278"/>
                    <a:pt x="1" y="340"/>
                    <a:pt x="1" y="403"/>
                  </a:cubicBezTo>
                  <a:lnTo>
                    <a:pt x="1" y="458"/>
                  </a:lnTo>
                  <a:cubicBezTo>
                    <a:pt x="4" y="544"/>
                    <a:pt x="11" y="628"/>
                    <a:pt x="21" y="715"/>
                  </a:cubicBezTo>
                  <a:cubicBezTo>
                    <a:pt x="31" y="788"/>
                    <a:pt x="39" y="854"/>
                    <a:pt x="39" y="927"/>
                  </a:cubicBezTo>
                  <a:cubicBezTo>
                    <a:pt x="42" y="961"/>
                    <a:pt x="46" y="996"/>
                    <a:pt x="46" y="1031"/>
                  </a:cubicBezTo>
                  <a:lnTo>
                    <a:pt x="46" y="1083"/>
                  </a:lnTo>
                  <a:lnTo>
                    <a:pt x="46" y="1111"/>
                  </a:lnTo>
                  <a:lnTo>
                    <a:pt x="46" y="1149"/>
                  </a:lnTo>
                  <a:cubicBezTo>
                    <a:pt x="46" y="1246"/>
                    <a:pt x="60" y="1340"/>
                    <a:pt x="87" y="1434"/>
                  </a:cubicBezTo>
                  <a:cubicBezTo>
                    <a:pt x="108" y="1499"/>
                    <a:pt x="132" y="1562"/>
                    <a:pt x="167" y="1624"/>
                  </a:cubicBezTo>
                  <a:cubicBezTo>
                    <a:pt x="181" y="1653"/>
                    <a:pt x="198" y="1684"/>
                    <a:pt x="219" y="1711"/>
                  </a:cubicBezTo>
                  <a:cubicBezTo>
                    <a:pt x="233" y="1736"/>
                    <a:pt x="251" y="1764"/>
                    <a:pt x="278" y="1778"/>
                  </a:cubicBezTo>
                  <a:cubicBezTo>
                    <a:pt x="288" y="1783"/>
                    <a:pt x="302" y="1785"/>
                    <a:pt x="315" y="1785"/>
                  </a:cubicBezTo>
                  <a:cubicBezTo>
                    <a:pt x="329" y="1785"/>
                    <a:pt x="343" y="1783"/>
                    <a:pt x="355" y="1778"/>
                  </a:cubicBezTo>
                  <a:cubicBezTo>
                    <a:pt x="382" y="1767"/>
                    <a:pt x="406" y="1746"/>
                    <a:pt x="410" y="1715"/>
                  </a:cubicBezTo>
                  <a:cubicBezTo>
                    <a:pt x="424" y="1607"/>
                    <a:pt x="431" y="1503"/>
                    <a:pt x="445" y="1395"/>
                  </a:cubicBezTo>
                  <a:cubicBezTo>
                    <a:pt x="451" y="1323"/>
                    <a:pt x="462" y="1249"/>
                    <a:pt x="476" y="1180"/>
                  </a:cubicBezTo>
                  <a:lnTo>
                    <a:pt x="483" y="1153"/>
                  </a:lnTo>
                  <a:lnTo>
                    <a:pt x="486" y="1118"/>
                  </a:lnTo>
                  <a:lnTo>
                    <a:pt x="497" y="1044"/>
                  </a:lnTo>
                  <a:lnTo>
                    <a:pt x="497" y="899"/>
                  </a:lnTo>
                  <a:cubicBezTo>
                    <a:pt x="490" y="802"/>
                    <a:pt x="472" y="704"/>
                    <a:pt x="441" y="614"/>
                  </a:cubicBezTo>
                  <a:cubicBezTo>
                    <a:pt x="417" y="534"/>
                    <a:pt x="386" y="455"/>
                    <a:pt x="347" y="378"/>
                  </a:cubicBezTo>
                  <a:cubicBezTo>
                    <a:pt x="344" y="371"/>
                    <a:pt x="344" y="365"/>
                    <a:pt x="341" y="357"/>
                  </a:cubicBezTo>
                  <a:cubicBezTo>
                    <a:pt x="281" y="240"/>
                    <a:pt x="219" y="128"/>
                    <a:pt x="139" y="24"/>
                  </a:cubicBezTo>
                  <a:lnTo>
                    <a:pt x="129" y="14"/>
                  </a:lnTo>
                  <a:cubicBezTo>
                    <a:pt x="120" y="5"/>
                    <a:pt x="108" y="1"/>
                    <a:pt x="9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" name="Google Shape;607;p11"/>
            <p:cNvSpPr/>
            <p:nvPr/>
          </p:nvSpPr>
          <p:spPr>
            <a:xfrm>
              <a:off x="8507244" y="4491324"/>
              <a:ext cx="444058" cy="456334"/>
            </a:xfrm>
            <a:custGeom>
              <a:avLst/>
              <a:gdLst/>
              <a:ahLst/>
              <a:cxnLst/>
              <a:rect l="l" t="t" r="r" b="b"/>
              <a:pathLst>
                <a:path w="8625" h="8863" extrusionOk="0">
                  <a:moveTo>
                    <a:pt x="4664" y="1"/>
                  </a:moveTo>
                  <a:cubicBezTo>
                    <a:pt x="4318" y="1"/>
                    <a:pt x="3973" y="81"/>
                    <a:pt x="3659" y="231"/>
                  </a:cubicBezTo>
                  <a:lnTo>
                    <a:pt x="2382" y="849"/>
                  </a:lnTo>
                  <a:cubicBezTo>
                    <a:pt x="2114" y="978"/>
                    <a:pt x="1875" y="1159"/>
                    <a:pt x="1673" y="1381"/>
                  </a:cubicBezTo>
                  <a:lnTo>
                    <a:pt x="982" y="2141"/>
                  </a:lnTo>
                  <a:cubicBezTo>
                    <a:pt x="715" y="2439"/>
                    <a:pt x="527" y="2801"/>
                    <a:pt x="437" y="3189"/>
                  </a:cubicBezTo>
                  <a:lnTo>
                    <a:pt x="63" y="4856"/>
                  </a:lnTo>
                  <a:cubicBezTo>
                    <a:pt x="17" y="5054"/>
                    <a:pt x="0" y="5256"/>
                    <a:pt x="7" y="5460"/>
                  </a:cubicBezTo>
                  <a:lnTo>
                    <a:pt x="52" y="6506"/>
                  </a:lnTo>
                  <a:cubicBezTo>
                    <a:pt x="63" y="6780"/>
                    <a:pt x="121" y="7047"/>
                    <a:pt x="229" y="7301"/>
                  </a:cubicBezTo>
                  <a:lnTo>
                    <a:pt x="242" y="7342"/>
                  </a:lnTo>
                  <a:cubicBezTo>
                    <a:pt x="479" y="7901"/>
                    <a:pt x="920" y="8349"/>
                    <a:pt x="1479" y="8585"/>
                  </a:cubicBezTo>
                  <a:cubicBezTo>
                    <a:pt x="1691" y="8676"/>
                    <a:pt x="1912" y="8735"/>
                    <a:pt x="2142" y="8759"/>
                  </a:cubicBezTo>
                  <a:lnTo>
                    <a:pt x="3016" y="8849"/>
                  </a:lnTo>
                  <a:cubicBezTo>
                    <a:pt x="3100" y="8858"/>
                    <a:pt x="3184" y="8863"/>
                    <a:pt x="3267" y="8863"/>
                  </a:cubicBezTo>
                  <a:cubicBezTo>
                    <a:pt x="3497" y="8863"/>
                    <a:pt x="3725" y="8828"/>
                    <a:pt x="3944" y="8762"/>
                  </a:cubicBezTo>
                  <a:lnTo>
                    <a:pt x="5381" y="8318"/>
                  </a:lnTo>
                  <a:cubicBezTo>
                    <a:pt x="5680" y="8227"/>
                    <a:pt x="5954" y="8078"/>
                    <a:pt x="6194" y="7876"/>
                  </a:cubicBezTo>
                  <a:lnTo>
                    <a:pt x="7072" y="7137"/>
                  </a:lnTo>
                  <a:cubicBezTo>
                    <a:pt x="7301" y="6946"/>
                    <a:pt x="7489" y="6710"/>
                    <a:pt x="7631" y="6447"/>
                  </a:cubicBezTo>
                  <a:lnTo>
                    <a:pt x="8256" y="5259"/>
                  </a:lnTo>
                  <a:cubicBezTo>
                    <a:pt x="8391" y="4998"/>
                    <a:pt x="8479" y="4714"/>
                    <a:pt x="8509" y="4422"/>
                  </a:cubicBezTo>
                  <a:lnTo>
                    <a:pt x="8589" y="3673"/>
                  </a:lnTo>
                  <a:cubicBezTo>
                    <a:pt x="8624" y="3343"/>
                    <a:pt x="8589" y="3009"/>
                    <a:pt x="8485" y="2693"/>
                  </a:cubicBezTo>
                  <a:lnTo>
                    <a:pt x="8263" y="2030"/>
                  </a:lnTo>
                  <a:cubicBezTo>
                    <a:pt x="8114" y="1575"/>
                    <a:pt x="7825" y="1183"/>
                    <a:pt x="7440" y="898"/>
                  </a:cubicBezTo>
                  <a:lnTo>
                    <a:pt x="6920" y="513"/>
                  </a:lnTo>
                  <a:cubicBezTo>
                    <a:pt x="6562" y="249"/>
                    <a:pt x="6138" y="93"/>
                    <a:pt x="5694" y="64"/>
                  </a:cubicBezTo>
                  <a:lnTo>
                    <a:pt x="4822" y="6"/>
                  </a:lnTo>
                  <a:cubicBezTo>
                    <a:pt x="4770" y="2"/>
                    <a:pt x="4717" y="1"/>
                    <a:pt x="4664" y="1"/>
                  </a:cubicBezTo>
                  <a:close/>
                </a:path>
              </a:pathLst>
            </a:custGeom>
            <a:solidFill>
              <a:srgbClr val="FFF7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11"/>
            <p:cNvSpPr/>
            <p:nvPr/>
          </p:nvSpPr>
          <p:spPr>
            <a:xfrm>
              <a:off x="8495402" y="4479533"/>
              <a:ext cx="467844" cy="479966"/>
            </a:xfrm>
            <a:custGeom>
              <a:avLst/>
              <a:gdLst/>
              <a:ahLst/>
              <a:cxnLst/>
              <a:rect l="l" t="t" r="r" b="b"/>
              <a:pathLst>
                <a:path w="9087" h="9322" extrusionOk="0">
                  <a:moveTo>
                    <a:pt x="4900" y="457"/>
                  </a:moveTo>
                  <a:cubicBezTo>
                    <a:pt x="4948" y="457"/>
                    <a:pt x="4993" y="460"/>
                    <a:pt x="5038" y="460"/>
                  </a:cubicBezTo>
                  <a:lnTo>
                    <a:pt x="5910" y="519"/>
                  </a:lnTo>
                  <a:cubicBezTo>
                    <a:pt x="6309" y="548"/>
                    <a:pt x="6691" y="686"/>
                    <a:pt x="7014" y="926"/>
                  </a:cubicBezTo>
                  <a:lnTo>
                    <a:pt x="7535" y="1311"/>
                  </a:lnTo>
                  <a:cubicBezTo>
                    <a:pt x="7882" y="1568"/>
                    <a:pt x="8139" y="1918"/>
                    <a:pt x="8278" y="2332"/>
                  </a:cubicBezTo>
                  <a:lnTo>
                    <a:pt x="8496" y="2995"/>
                  </a:lnTo>
                  <a:cubicBezTo>
                    <a:pt x="8594" y="3280"/>
                    <a:pt x="8625" y="3578"/>
                    <a:pt x="8594" y="3877"/>
                  </a:cubicBezTo>
                  <a:lnTo>
                    <a:pt x="8514" y="4626"/>
                  </a:lnTo>
                  <a:cubicBezTo>
                    <a:pt x="8486" y="4891"/>
                    <a:pt x="8409" y="5144"/>
                    <a:pt x="8284" y="5381"/>
                  </a:cubicBezTo>
                  <a:lnTo>
                    <a:pt x="7660" y="6568"/>
                  </a:lnTo>
                  <a:cubicBezTo>
                    <a:pt x="7531" y="6807"/>
                    <a:pt x="7361" y="7019"/>
                    <a:pt x="7153" y="7193"/>
                  </a:cubicBezTo>
                  <a:lnTo>
                    <a:pt x="6278" y="7932"/>
                  </a:lnTo>
                  <a:cubicBezTo>
                    <a:pt x="6059" y="8113"/>
                    <a:pt x="5816" y="8248"/>
                    <a:pt x="5545" y="8328"/>
                  </a:cubicBezTo>
                  <a:lnTo>
                    <a:pt x="4108" y="8772"/>
                  </a:lnTo>
                  <a:cubicBezTo>
                    <a:pt x="3910" y="8833"/>
                    <a:pt x="3705" y="8865"/>
                    <a:pt x="3498" y="8865"/>
                  </a:cubicBezTo>
                  <a:cubicBezTo>
                    <a:pt x="3423" y="8865"/>
                    <a:pt x="3347" y="8860"/>
                    <a:pt x="3271" y="8852"/>
                  </a:cubicBezTo>
                  <a:lnTo>
                    <a:pt x="2392" y="8759"/>
                  </a:lnTo>
                  <a:cubicBezTo>
                    <a:pt x="2188" y="8738"/>
                    <a:pt x="1990" y="8685"/>
                    <a:pt x="1799" y="8605"/>
                  </a:cubicBezTo>
                  <a:cubicBezTo>
                    <a:pt x="1292" y="8390"/>
                    <a:pt x="897" y="7991"/>
                    <a:pt x="684" y="7485"/>
                  </a:cubicBezTo>
                  <a:lnTo>
                    <a:pt x="667" y="7443"/>
                  </a:lnTo>
                  <a:cubicBezTo>
                    <a:pt x="573" y="7214"/>
                    <a:pt x="517" y="6970"/>
                    <a:pt x="507" y="6724"/>
                  </a:cubicBezTo>
                  <a:lnTo>
                    <a:pt x="466" y="5679"/>
                  </a:lnTo>
                  <a:cubicBezTo>
                    <a:pt x="459" y="5495"/>
                    <a:pt x="476" y="5311"/>
                    <a:pt x="514" y="5134"/>
                  </a:cubicBezTo>
                  <a:lnTo>
                    <a:pt x="889" y="3471"/>
                  </a:lnTo>
                  <a:cubicBezTo>
                    <a:pt x="969" y="3120"/>
                    <a:pt x="1139" y="2790"/>
                    <a:pt x="1382" y="2527"/>
                  </a:cubicBezTo>
                  <a:lnTo>
                    <a:pt x="2073" y="1763"/>
                  </a:lnTo>
                  <a:cubicBezTo>
                    <a:pt x="2254" y="1561"/>
                    <a:pt x="2469" y="1402"/>
                    <a:pt x="2712" y="1283"/>
                  </a:cubicBezTo>
                  <a:lnTo>
                    <a:pt x="3990" y="665"/>
                  </a:lnTo>
                  <a:cubicBezTo>
                    <a:pt x="4271" y="530"/>
                    <a:pt x="4587" y="457"/>
                    <a:pt x="4900" y="457"/>
                  </a:cubicBezTo>
                  <a:close/>
                  <a:moveTo>
                    <a:pt x="4906" y="1"/>
                  </a:moveTo>
                  <a:cubicBezTo>
                    <a:pt x="4520" y="1"/>
                    <a:pt x="4139" y="88"/>
                    <a:pt x="3788" y="256"/>
                  </a:cubicBezTo>
                  <a:lnTo>
                    <a:pt x="2514" y="873"/>
                  </a:lnTo>
                  <a:cubicBezTo>
                    <a:pt x="2219" y="1016"/>
                    <a:pt x="1955" y="1210"/>
                    <a:pt x="1737" y="1453"/>
                  </a:cubicBezTo>
                  <a:lnTo>
                    <a:pt x="1042" y="2217"/>
                  </a:lnTo>
                  <a:cubicBezTo>
                    <a:pt x="747" y="2543"/>
                    <a:pt x="542" y="2943"/>
                    <a:pt x="445" y="3370"/>
                  </a:cubicBezTo>
                  <a:lnTo>
                    <a:pt x="70" y="5033"/>
                  </a:lnTo>
                  <a:cubicBezTo>
                    <a:pt x="22" y="5251"/>
                    <a:pt x="1" y="5474"/>
                    <a:pt x="11" y="5696"/>
                  </a:cubicBezTo>
                  <a:lnTo>
                    <a:pt x="53" y="6741"/>
                  </a:lnTo>
                  <a:cubicBezTo>
                    <a:pt x="67" y="7043"/>
                    <a:pt x="129" y="7339"/>
                    <a:pt x="247" y="7620"/>
                  </a:cubicBezTo>
                  <a:lnTo>
                    <a:pt x="264" y="7658"/>
                  </a:lnTo>
                  <a:cubicBezTo>
                    <a:pt x="522" y="8280"/>
                    <a:pt x="1004" y="8762"/>
                    <a:pt x="1622" y="9026"/>
                  </a:cubicBezTo>
                  <a:cubicBezTo>
                    <a:pt x="1851" y="9123"/>
                    <a:pt x="2097" y="9185"/>
                    <a:pt x="2347" y="9214"/>
                  </a:cubicBezTo>
                  <a:lnTo>
                    <a:pt x="3222" y="9307"/>
                  </a:lnTo>
                  <a:cubicBezTo>
                    <a:pt x="3313" y="9318"/>
                    <a:pt x="3403" y="9321"/>
                    <a:pt x="3496" y="9321"/>
                  </a:cubicBezTo>
                  <a:cubicBezTo>
                    <a:pt x="3746" y="9321"/>
                    <a:pt x="3996" y="9283"/>
                    <a:pt x="4243" y="9206"/>
                  </a:cubicBezTo>
                  <a:lnTo>
                    <a:pt x="5680" y="8765"/>
                  </a:lnTo>
                  <a:cubicBezTo>
                    <a:pt x="6007" y="8665"/>
                    <a:pt x="6305" y="8501"/>
                    <a:pt x="6570" y="8280"/>
                  </a:cubicBezTo>
                  <a:lnTo>
                    <a:pt x="7448" y="7543"/>
                  </a:lnTo>
                  <a:cubicBezTo>
                    <a:pt x="7701" y="7328"/>
                    <a:pt x="7906" y="7075"/>
                    <a:pt x="8063" y="6780"/>
                  </a:cubicBezTo>
                  <a:lnTo>
                    <a:pt x="8688" y="5596"/>
                  </a:lnTo>
                  <a:cubicBezTo>
                    <a:pt x="8840" y="5307"/>
                    <a:pt x="8934" y="4998"/>
                    <a:pt x="8969" y="4676"/>
                  </a:cubicBezTo>
                  <a:lnTo>
                    <a:pt x="9049" y="3926"/>
                  </a:lnTo>
                  <a:cubicBezTo>
                    <a:pt x="9087" y="3561"/>
                    <a:pt x="9045" y="3200"/>
                    <a:pt x="8930" y="2849"/>
                  </a:cubicBezTo>
                  <a:lnTo>
                    <a:pt x="8709" y="2186"/>
                  </a:lnTo>
                  <a:cubicBezTo>
                    <a:pt x="8542" y="1686"/>
                    <a:pt x="8229" y="1256"/>
                    <a:pt x="7805" y="943"/>
                  </a:cubicBezTo>
                  <a:lnTo>
                    <a:pt x="7285" y="558"/>
                  </a:lnTo>
                  <a:cubicBezTo>
                    <a:pt x="6892" y="266"/>
                    <a:pt x="6427" y="96"/>
                    <a:pt x="5941" y="64"/>
                  </a:cubicBezTo>
                  <a:lnTo>
                    <a:pt x="5070" y="6"/>
                  </a:lnTo>
                  <a:cubicBezTo>
                    <a:pt x="5015" y="2"/>
                    <a:pt x="4960" y="1"/>
                    <a:pt x="49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11"/>
            <p:cNvSpPr/>
            <p:nvPr/>
          </p:nvSpPr>
          <p:spPr>
            <a:xfrm>
              <a:off x="8705266" y="4737595"/>
              <a:ext cx="35113" cy="35269"/>
            </a:xfrm>
            <a:custGeom>
              <a:avLst/>
              <a:gdLst/>
              <a:ahLst/>
              <a:cxnLst/>
              <a:rect l="l" t="t" r="r" b="b"/>
              <a:pathLst>
                <a:path w="682" h="685" extrusionOk="0">
                  <a:moveTo>
                    <a:pt x="341" y="0"/>
                  </a:moveTo>
                  <a:cubicBezTo>
                    <a:pt x="154" y="0"/>
                    <a:pt x="0" y="153"/>
                    <a:pt x="0" y="340"/>
                  </a:cubicBezTo>
                  <a:cubicBezTo>
                    <a:pt x="0" y="528"/>
                    <a:pt x="154" y="684"/>
                    <a:pt x="341" y="684"/>
                  </a:cubicBezTo>
                  <a:cubicBezTo>
                    <a:pt x="529" y="684"/>
                    <a:pt x="681" y="528"/>
                    <a:pt x="681" y="340"/>
                  </a:cubicBezTo>
                  <a:cubicBezTo>
                    <a:pt x="681" y="153"/>
                    <a:pt x="529" y="0"/>
                    <a:pt x="341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11"/>
            <p:cNvSpPr/>
            <p:nvPr/>
          </p:nvSpPr>
          <p:spPr>
            <a:xfrm>
              <a:off x="8633801" y="4710769"/>
              <a:ext cx="35216" cy="35114"/>
            </a:xfrm>
            <a:custGeom>
              <a:avLst/>
              <a:gdLst/>
              <a:ahLst/>
              <a:cxnLst/>
              <a:rect l="l" t="t" r="r" b="b"/>
              <a:pathLst>
                <a:path w="684" h="682" extrusionOk="0">
                  <a:moveTo>
                    <a:pt x="343" y="0"/>
                  </a:moveTo>
                  <a:cubicBezTo>
                    <a:pt x="153" y="0"/>
                    <a:pt x="0" y="153"/>
                    <a:pt x="0" y="340"/>
                  </a:cubicBezTo>
                  <a:cubicBezTo>
                    <a:pt x="0" y="528"/>
                    <a:pt x="153" y="681"/>
                    <a:pt x="343" y="681"/>
                  </a:cubicBezTo>
                  <a:cubicBezTo>
                    <a:pt x="531" y="681"/>
                    <a:pt x="683" y="528"/>
                    <a:pt x="683" y="340"/>
                  </a:cubicBezTo>
                  <a:cubicBezTo>
                    <a:pt x="683" y="153"/>
                    <a:pt x="531" y="0"/>
                    <a:pt x="343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11"/>
            <p:cNvSpPr/>
            <p:nvPr/>
          </p:nvSpPr>
          <p:spPr>
            <a:xfrm>
              <a:off x="8653109" y="4649806"/>
              <a:ext cx="35061" cy="35114"/>
            </a:xfrm>
            <a:custGeom>
              <a:avLst/>
              <a:gdLst/>
              <a:ahLst/>
              <a:cxnLst/>
              <a:rect l="l" t="t" r="r" b="b"/>
              <a:pathLst>
                <a:path w="681" h="682" extrusionOk="0">
                  <a:moveTo>
                    <a:pt x="340" y="0"/>
                  </a:moveTo>
                  <a:cubicBezTo>
                    <a:pt x="153" y="0"/>
                    <a:pt x="0" y="153"/>
                    <a:pt x="0" y="340"/>
                  </a:cubicBezTo>
                  <a:cubicBezTo>
                    <a:pt x="0" y="528"/>
                    <a:pt x="153" y="681"/>
                    <a:pt x="340" y="681"/>
                  </a:cubicBezTo>
                  <a:cubicBezTo>
                    <a:pt x="528" y="681"/>
                    <a:pt x="680" y="528"/>
                    <a:pt x="680" y="340"/>
                  </a:cubicBezTo>
                  <a:cubicBezTo>
                    <a:pt x="680" y="153"/>
                    <a:pt x="528" y="0"/>
                    <a:pt x="340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11"/>
            <p:cNvSpPr/>
            <p:nvPr/>
          </p:nvSpPr>
          <p:spPr>
            <a:xfrm>
              <a:off x="8729259" y="4637655"/>
              <a:ext cx="35061" cy="35063"/>
            </a:xfrm>
            <a:custGeom>
              <a:avLst/>
              <a:gdLst/>
              <a:ahLst/>
              <a:cxnLst/>
              <a:rect l="l" t="t" r="r" b="b"/>
              <a:pathLst>
                <a:path w="681" h="681" extrusionOk="0">
                  <a:moveTo>
                    <a:pt x="340" y="1"/>
                  </a:moveTo>
                  <a:cubicBezTo>
                    <a:pt x="153" y="1"/>
                    <a:pt x="0" y="153"/>
                    <a:pt x="0" y="341"/>
                  </a:cubicBezTo>
                  <a:cubicBezTo>
                    <a:pt x="0" y="528"/>
                    <a:pt x="153" y="681"/>
                    <a:pt x="340" y="681"/>
                  </a:cubicBezTo>
                  <a:cubicBezTo>
                    <a:pt x="528" y="681"/>
                    <a:pt x="680" y="528"/>
                    <a:pt x="680" y="341"/>
                  </a:cubicBezTo>
                  <a:cubicBezTo>
                    <a:pt x="680" y="153"/>
                    <a:pt x="528" y="1"/>
                    <a:pt x="340" y="1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11"/>
            <p:cNvSpPr/>
            <p:nvPr/>
          </p:nvSpPr>
          <p:spPr>
            <a:xfrm>
              <a:off x="8764426" y="4687187"/>
              <a:ext cx="35113" cy="35063"/>
            </a:xfrm>
            <a:custGeom>
              <a:avLst/>
              <a:gdLst/>
              <a:ahLst/>
              <a:cxnLst/>
              <a:rect l="l" t="t" r="r" b="b"/>
              <a:pathLst>
                <a:path w="682" h="681" extrusionOk="0">
                  <a:moveTo>
                    <a:pt x="341" y="0"/>
                  </a:moveTo>
                  <a:cubicBezTo>
                    <a:pt x="154" y="0"/>
                    <a:pt x="1" y="153"/>
                    <a:pt x="1" y="340"/>
                  </a:cubicBezTo>
                  <a:cubicBezTo>
                    <a:pt x="1" y="528"/>
                    <a:pt x="154" y="681"/>
                    <a:pt x="341" y="681"/>
                  </a:cubicBezTo>
                  <a:cubicBezTo>
                    <a:pt x="529" y="681"/>
                    <a:pt x="681" y="528"/>
                    <a:pt x="681" y="340"/>
                  </a:cubicBezTo>
                  <a:cubicBezTo>
                    <a:pt x="681" y="153"/>
                    <a:pt x="529" y="0"/>
                    <a:pt x="341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14" name="Google Shape;614;p11"/>
          <p:cNvGrpSpPr/>
          <p:nvPr/>
        </p:nvGrpSpPr>
        <p:grpSpPr>
          <a:xfrm rot="5400000">
            <a:off x="8364100" y="3669306"/>
            <a:ext cx="648197" cy="650153"/>
            <a:chOff x="8495402" y="4478349"/>
            <a:chExt cx="570094" cy="571563"/>
          </a:xfrm>
        </p:grpSpPr>
        <p:sp>
          <p:nvSpPr>
            <p:cNvPr id="615" name="Google Shape;615;p11"/>
            <p:cNvSpPr/>
            <p:nvPr/>
          </p:nvSpPr>
          <p:spPr>
            <a:xfrm>
              <a:off x="8517748" y="4482519"/>
              <a:ext cx="522727" cy="555602"/>
            </a:xfrm>
            <a:custGeom>
              <a:avLst/>
              <a:gdLst/>
              <a:ahLst/>
              <a:cxnLst/>
              <a:rect l="l" t="t" r="r" b="b"/>
              <a:pathLst>
                <a:path w="10153" h="10791" extrusionOk="0">
                  <a:moveTo>
                    <a:pt x="5482" y="1"/>
                  </a:moveTo>
                  <a:cubicBezTo>
                    <a:pt x="5237" y="1"/>
                    <a:pt x="4974" y="49"/>
                    <a:pt x="4722" y="184"/>
                  </a:cubicBezTo>
                  <a:lnTo>
                    <a:pt x="5490" y="235"/>
                  </a:lnTo>
                  <a:cubicBezTo>
                    <a:pt x="5934" y="264"/>
                    <a:pt x="6361" y="420"/>
                    <a:pt x="6716" y="684"/>
                  </a:cubicBezTo>
                  <a:lnTo>
                    <a:pt x="7236" y="1069"/>
                  </a:lnTo>
                  <a:cubicBezTo>
                    <a:pt x="7621" y="1350"/>
                    <a:pt x="7906" y="1746"/>
                    <a:pt x="8059" y="2201"/>
                  </a:cubicBezTo>
                  <a:lnTo>
                    <a:pt x="8257" y="2798"/>
                  </a:lnTo>
                  <a:lnTo>
                    <a:pt x="8257" y="2802"/>
                  </a:lnTo>
                  <a:lnTo>
                    <a:pt x="8281" y="2864"/>
                  </a:lnTo>
                  <a:cubicBezTo>
                    <a:pt x="8385" y="3180"/>
                    <a:pt x="8420" y="3514"/>
                    <a:pt x="8385" y="3844"/>
                  </a:cubicBezTo>
                  <a:lnTo>
                    <a:pt x="8305" y="4593"/>
                  </a:lnTo>
                  <a:cubicBezTo>
                    <a:pt x="8275" y="4885"/>
                    <a:pt x="8187" y="5169"/>
                    <a:pt x="8052" y="5430"/>
                  </a:cubicBezTo>
                  <a:lnTo>
                    <a:pt x="7687" y="6118"/>
                  </a:lnTo>
                  <a:lnTo>
                    <a:pt x="7427" y="6618"/>
                  </a:lnTo>
                  <a:cubicBezTo>
                    <a:pt x="7285" y="6881"/>
                    <a:pt x="7097" y="7117"/>
                    <a:pt x="6868" y="7312"/>
                  </a:cubicBezTo>
                  <a:lnTo>
                    <a:pt x="5990" y="8047"/>
                  </a:lnTo>
                  <a:cubicBezTo>
                    <a:pt x="5750" y="8249"/>
                    <a:pt x="5476" y="8398"/>
                    <a:pt x="5177" y="8489"/>
                  </a:cubicBezTo>
                  <a:lnTo>
                    <a:pt x="3743" y="8933"/>
                  </a:lnTo>
                  <a:cubicBezTo>
                    <a:pt x="3522" y="8999"/>
                    <a:pt x="3293" y="9034"/>
                    <a:pt x="3063" y="9034"/>
                  </a:cubicBezTo>
                  <a:cubicBezTo>
                    <a:pt x="2980" y="9034"/>
                    <a:pt x="2896" y="9029"/>
                    <a:pt x="2812" y="9020"/>
                  </a:cubicBezTo>
                  <a:lnTo>
                    <a:pt x="1938" y="8930"/>
                  </a:lnTo>
                  <a:cubicBezTo>
                    <a:pt x="1708" y="8902"/>
                    <a:pt x="1487" y="8847"/>
                    <a:pt x="1275" y="8756"/>
                  </a:cubicBezTo>
                  <a:cubicBezTo>
                    <a:pt x="716" y="8520"/>
                    <a:pt x="275" y="8072"/>
                    <a:pt x="38" y="7513"/>
                  </a:cubicBezTo>
                  <a:lnTo>
                    <a:pt x="25" y="7472"/>
                  </a:lnTo>
                  <a:lnTo>
                    <a:pt x="25" y="7472"/>
                  </a:lnTo>
                  <a:cubicBezTo>
                    <a:pt x="25" y="7472"/>
                    <a:pt x="0" y="8052"/>
                    <a:pt x="719" y="8808"/>
                  </a:cubicBezTo>
                  <a:cubicBezTo>
                    <a:pt x="841" y="8933"/>
                    <a:pt x="979" y="9065"/>
                    <a:pt x="1143" y="9197"/>
                  </a:cubicBezTo>
                  <a:lnTo>
                    <a:pt x="2063" y="10006"/>
                  </a:lnTo>
                  <a:cubicBezTo>
                    <a:pt x="2417" y="10315"/>
                    <a:pt x="2841" y="10537"/>
                    <a:pt x="3296" y="10656"/>
                  </a:cubicBezTo>
                  <a:lnTo>
                    <a:pt x="3462" y="10697"/>
                  </a:lnTo>
                  <a:cubicBezTo>
                    <a:pt x="3704" y="10760"/>
                    <a:pt x="3952" y="10791"/>
                    <a:pt x="4201" y="10791"/>
                  </a:cubicBezTo>
                  <a:cubicBezTo>
                    <a:pt x="4310" y="10791"/>
                    <a:pt x="4419" y="10785"/>
                    <a:pt x="4528" y="10773"/>
                  </a:cubicBezTo>
                  <a:cubicBezTo>
                    <a:pt x="4542" y="10773"/>
                    <a:pt x="4556" y="10770"/>
                    <a:pt x="4567" y="10770"/>
                  </a:cubicBezTo>
                  <a:lnTo>
                    <a:pt x="5552" y="10648"/>
                  </a:lnTo>
                  <a:cubicBezTo>
                    <a:pt x="5806" y="10617"/>
                    <a:pt x="6056" y="10555"/>
                    <a:pt x="6291" y="10461"/>
                  </a:cubicBezTo>
                  <a:lnTo>
                    <a:pt x="6966" y="10193"/>
                  </a:lnTo>
                  <a:cubicBezTo>
                    <a:pt x="7448" y="10002"/>
                    <a:pt x="7871" y="9686"/>
                    <a:pt x="8195" y="9281"/>
                  </a:cubicBezTo>
                  <a:lnTo>
                    <a:pt x="8395" y="9027"/>
                  </a:lnTo>
                  <a:lnTo>
                    <a:pt x="8830" y="8478"/>
                  </a:lnTo>
                  <a:cubicBezTo>
                    <a:pt x="8865" y="8437"/>
                    <a:pt x="8900" y="8395"/>
                    <a:pt x="8934" y="8353"/>
                  </a:cubicBezTo>
                  <a:cubicBezTo>
                    <a:pt x="9090" y="8172"/>
                    <a:pt x="9618" y="7517"/>
                    <a:pt x="9899" y="6614"/>
                  </a:cubicBezTo>
                  <a:cubicBezTo>
                    <a:pt x="10069" y="6073"/>
                    <a:pt x="10153" y="5437"/>
                    <a:pt x="10007" y="4763"/>
                  </a:cubicBezTo>
                  <a:cubicBezTo>
                    <a:pt x="9989" y="4693"/>
                    <a:pt x="9972" y="4624"/>
                    <a:pt x="9958" y="4552"/>
                  </a:cubicBezTo>
                  <a:cubicBezTo>
                    <a:pt x="9889" y="4208"/>
                    <a:pt x="9520" y="2659"/>
                    <a:pt x="8278" y="1451"/>
                  </a:cubicBezTo>
                  <a:cubicBezTo>
                    <a:pt x="8278" y="1451"/>
                    <a:pt x="7437" y="565"/>
                    <a:pt x="6757" y="336"/>
                  </a:cubicBezTo>
                  <a:cubicBezTo>
                    <a:pt x="6660" y="305"/>
                    <a:pt x="6562" y="274"/>
                    <a:pt x="6472" y="232"/>
                  </a:cubicBezTo>
                  <a:cubicBezTo>
                    <a:pt x="6283" y="144"/>
                    <a:pt x="5907" y="1"/>
                    <a:pt x="5482" y="1"/>
                  </a:cubicBezTo>
                  <a:close/>
                </a:path>
              </a:pathLst>
            </a:custGeom>
            <a:solidFill>
              <a:srgbClr val="FCEC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11"/>
            <p:cNvSpPr/>
            <p:nvPr/>
          </p:nvSpPr>
          <p:spPr>
            <a:xfrm>
              <a:off x="8554767" y="4930832"/>
              <a:ext cx="196158" cy="107300"/>
            </a:xfrm>
            <a:custGeom>
              <a:avLst/>
              <a:gdLst/>
              <a:ahLst/>
              <a:cxnLst/>
              <a:rect l="l" t="t" r="r" b="b"/>
              <a:pathLst>
                <a:path w="3810" h="2084" extrusionOk="0">
                  <a:moveTo>
                    <a:pt x="49" y="0"/>
                  </a:moveTo>
                  <a:cubicBezTo>
                    <a:pt x="28" y="32"/>
                    <a:pt x="10" y="66"/>
                    <a:pt x="0" y="101"/>
                  </a:cubicBezTo>
                  <a:cubicBezTo>
                    <a:pt x="122" y="226"/>
                    <a:pt x="260" y="358"/>
                    <a:pt x="424" y="490"/>
                  </a:cubicBezTo>
                  <a:lnTo>
                    <a:pt x="1344" y="1299"/>
                  </a:lnTo>
                  <a:cubicBezTo>
                    <a:pt x="1698" y="1608"/>
                    <a:pt x="2122" y="1830"/>
                    <a:pt x="2577" y="1949"/>
                  </a:cubicBezTo>
                  <a:lnTo>
                    <a:pt x="2743" y="1990"/>
                  </a:lnTo>
                  <a:cubicBezTo>
                    <a:pt x="2985" y="2053"/>
                    <a:pt x="3233" y="2084"/>
                    <a:pt x="3482" y="2084"/>
                  </a:cubicBezTo>
                  <a:cubicBezTo>
                    <a:pt x="3591" y="2084"/>
                    <a:pt x="3700" y="2078"/>
                    <a:pt x="3809" y="2066"/>
                  </a:cubicBezTo>
                  <a:cubicBezTo>
                    <a:pt x="3788" y="1997"/>
                    <a:pt x="3764" y="1928"/>
                    <a:pt x="3723" y="1869"/>
                  </a:cubicBezTo>
                  <a:cubicBezTo>
                    <a:pt x="3653" y="1761"/>
                    <a:pt x="3545" y="1684"/>
                    <a:pt x="3441" y="1611"/>
                  </a:cubicBezTo>
                  <a:cubicBezTo>
                    <a:pt x="3045" y="1344"/>
                    <a:pt x="2611" y="1136"/>
                    <a:pt x="2153" y="1000"/>
                  </a:cubicBezTo>
                  <a:cubicBezTo>
                    <a:pt x="2018" y="959"/>
                    <a:pt x="1878" y="924"/>
                    <a:pt x="1747" y="875"/>
                  </a:cubicBezTo>
                  <a:cubicBezTo>
                    <a:pt x="1531" y="792"/>
                    <a:pt x="1337" y="670"/>
                    <a:pt x="1122" y="584"/>
                  </a:cubicBezTo>
                  <a:cubicBezTo>
                    <a:pt x="973" y="525"/>
                    <a:pt x="813" y="483"/>
                    <a:pt x="677" y="393"/>
                  </a:cubicBezTo>
                  <a:cubicBezTo>
                    <a:pt x="614" y="351"/>
                    <a:pt x="528" y="316"/>
                    <a:pt x="473" y="271"/>
                  </a:cubicBezTo>
                  <a:cubicBezTo>
                    <a:pt x="385" y="205"/>
                    <a:pt x="330" y="140"/>
                    <a:pt x="236" y="90"/>
                  </a:cubicBezTo>
                  <a:lnTo>
                    <a:pt x="49" y="0"/>
                  </a:ln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11"/>
            <p:cNvSpPr/>
            <p:nvPr/>
          </p:nvSpPr>
          <p:spPr>
            <a:xfrm>
              <a:off x="8913534" y="4625607"/>
              <a:ext cx="113936" cy="321694"/>
            </a:xfrm>
            <a:custGeom>
              <a:avLst/>
              <a:gdLst/>
              <a:ahLst/>
              <a:cxnLst/>
              <a:rect l="l" t="t" r="r" b="b"/>
              <a:pathLst>
                <a:path w="2213" h="6248" extrusionOk="0">
                  <a:moveTo>
                    <a:pt x="649" y="1"/>
                  </a:moveTo>
                  <a:cubicBezTo>
                    <a:pt x="624" y="1"/>
                    <a:pt x="599" y="5"/>
                    <a:pt x="573" y="15"/>
                  </a:cubicBezTo>
                  <a:cubicBezTo>
                    <a:pt x="573" y="15"/>
                    <a:pt x="573" y="19"/>
                    <a:pt x="570" y="19"/>
                  </a:cubicBezTo>
                  <a:lnTo>
                    <a:pt x="570" y="23"/>
                  </a:lnTo>
                  <a:lnTo>
                    <a:pt x="594" y="85"/>
                  </a:lnTo>
                  <a:cubicBezTo>
                    <a:pt x="698" y="401"/>
                    <a:pt x="733" y="735"/>
                    <a:pt x="698" y="1065"/>
                  </a:cubicBezTo>
                  <a:lnTo>
                    <a:pt x="618" y="1814"/>
                  </a:lnTo>
                  <a:cubicBezTo>
                    <a:pt x="588" y="2106"/>
                    <a:pt x="500" y="2390"/>
                    <a:pt x="365" y="2651"/>
                  </a:cubicBezTo>
                  <a:lnTo>
                    <a:pt x="0" y="3339"/>
                  </a:lnTo>
                  <a:cubicBezTo>
                    <a:pt x="18" y="3377"/>
                    <a:pt x="35" y="3422"/>
                    <a:pt x="49" y="3481"/>
                  </a:cubicBezTo>
                  <a:cubicBezTo>
                    <a:pt x="174" y="3964"/>
                    <a:pt x="288" y="4661"/>
                    <a:pt x="421" y="5140"/>
                  </a:cubicBezTo>
                  <a:cubicBezTo>
                    <a:pt x="476" y="5342"/>
                    <a:pt x="532" y="5543"/>
                    <a:pt x="588" y="5744"/>
                  </a:cubicBezTo>
                  <a:cubicBezTo>
                    <a:pt x="633" y="5911"/>
                    <a:pt x="678" y="6078"/>
                    <a:pt x="708" y="6248"/>
                  </a:cubicBezTo>
                  <a:lnTo>
                    <a:pt x="1143" y="5699"/>
                  </a:lnTo>
                  <a:cubicBezTo>
                    <a:pt x="1178" y="5658"/>
                    <a:pt x="1213" y="5616"/>
                    <a:pt x="1247" y="5574"/>
                  </a:cubicBezTo>
                  <a:cubicBezTo>
                    <a:pt x="1403" y="5393"/>
                    <a:pt x="1931" y="4738"/>
                    <a:pt x="2212" y="3835"/>
                  </a:cubicBezTo>
                  <a:cubicBezTo>
                    <a:pt x="1997" y="3547"/>
                    <a:pt x="1747" y="3269"/>
                    <a:pt x="1618" y="2932"/>
                  </a:cubicBezTo>
                  <a:cubicBezTo>
                    <a:pt x="1518" y="2679"/>
                    <a:pt x="1528" y="2373"/>
                    <a:pt x="1497" y="2102"/>
                  </a:cubicBezTo>
                  <a:cubicBezTo>
                    <a:pt x="1458" y="1821"/>
                    <a:pt x="1424" y="1540"/>
                    <a:pt x="1389" y="1259"/>
                  </a:cubicBezTo>
                  <a:cubicBezTo>
                    <a:pt x="1372" y="1113"/>
                    <a:pt x="1351" y="964"/>
                    <a:pt x="1306" y="821"/>
                  </a:cubicBezTo>
                  <a:cubicBezTo>
                    <a:pt x="1240" y="620"/>
                    <a:pt x="1118" y="443"/>
                    <a:pt x="1000" y="269"/>
                  </a:cubicBezTo>
                  <a:cubicBezTo>
                    <a:pt x="915" y="142"/>
                    <a:pt x="787" y="1"/>
                    <a:pt x="649" y="1"/>
                  </a:cubicBez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11"/>
            <p:cNvSpPr/>
            <p:nvPr/>
          </p:nvSpPr>
          <p:spPr>
            <a:xfrm>
              <a:off x="8505957" y="4478349"/>
              <a:ext cx="559539" cy="571563"/>
            </a:xfrm>
            <a:custGeom>
              <a:avLst/>
              <a:gdLst/>
              <a:ahLst/>
              <a:cxnLst/>
              <a:rect l="l" t="t" r="r" b="b"/>
              <a:pathLst>
                <a:path w="10868" h="11101" extrusionOk="0">
                  <a:moveTo>
                    <a:pt x="8104" y="1584"/>
                  </a:moveTo>
                  <a:lnTo>
                    <a:pt x="8104" y="1584"/>
                  </a:lnTo>
                  <a:cubicBezTo>
                    <a:pt x="8249" y="1716"/>
                    <a:pt x="8344" y="1813"/>
                    <a:pt x="8347" y="1816"/>
                  </a:cubicBezTo>
                  <a:cubicBezTo>
                    <a:pt x="9555" y="2976"/>
                    <a:pt x="9906" y="4473"/>
                    <a:pt x="9962" y="4761"/>
                  </a:cubicBezTo>
                  <a:cubicBezTo>
                    <a:pt x="9972" y="4799"/>
                    <a:pt x="9978" y="4837"/>
                    <a:pt x="9989" y="4879"/>
                  </a:cubicBezTo>
                  <a:cubicBezTo>
                    <a:pt x="9996" y="4910"/>
                    <a:pt x="10003" y="4941"/>
                    <a:pt x="10010" y="4976"/>
                  </a:cubicBezTo>
                  <a:cubicBezTo>
                    <a:pt x="10374" y="6636"/>
                    <a:pt x="9225" y="8056"/>
                    <a:pt x="8993" y="8323"/>
                  </a:cubicBezTo>
                  <a:cubicBezTo>
                    <a:pt x="8951" y="8365"/>
                    <a:pt x="8916" y="8410"/>
                    <a:pt x="8882" y="8452"/>
                  </a:cubicBezTo>
                  <a:lnTo>
                    <a:pt x="8243" y="9243"/>
                  </a:lnTo>
                  <a:cubicBezTo>
                    <a:pt x="7948" y="9612"/>
                    <a:pt x="7555" y="9899"/>
                    <a:pt x="7108" y="10077"/>
                  </a:cubicBezTo>
                  <a:lnTo>
                    <a:pt x="6437" y="10341"/>
                  </a:lnTo>
                  <a:cubicBezTo>
                    <a:pt x="6222" y="10424"/>
                    <a:pt x="5990" y="10482"/>
                    <a:pt x="5754" y="10511"/>
                  </a:cubicBezTo>
                  <a:lnTo>
                    <a:pt x="4767" y="10628"/>
                  </a:lnTo>
                  <a:cubicBezTo>
                    <a:pt x="4654" y="10642"/>
                    <a:pt x="4540" y="10649"/>
                    <a:pt x="4426" y="10649"/>
                  </a:cubicBezTo>
                  <a:cubicBezTo>
                    <a:pt x="4199" y="10649"/>
                    <a:pt x="3971" y="10621"/>
                    <a:pt x="3746" y="10566"/>
                  </a:cubicBezTo>
                  <a:lnTo>
                    <a:pt x="3583" y="10521"/>
                  </a:lnTo>
                  <a:cubicBezTo>
                    <a:pt x="3163" y="10417"/>
                    <a:pt x="2767" y="10212"/>
                    <a:pt x="2445" y="9931"/>
                  </a:cubicBezTo>
                  <a:lnTo>
                    <a:pt x="1514" y="9128"/>
                  </a:lnTo>
                  <a:cubicBezTo>
                    <a:pt x="1504" y="9118"/>
                    <a:pt x="1493" y="9112"/>
                    <a:pt x="1483" y="9104"/>
                  </a:cubicBezTo>
                  <a:lnTo>
                    <a:pt x="1483" y="9104"/>
                  </a:lnTo>
                  <a:cubicBezTo>
                    <a:pt x="1695" y="9184"/>
                    <a:pt x="1913" y="9237"/>
                    <a:pt x="2142" y="9261"/>
                  </a:cubicBezTo>
                  <a:lnTo>
                    <a:pt x="3017" y="9351"/>
                  </a:lnTo>
                  <a:cubicBezTo>
                    <a:pt x="3112" y="9361"/>
                    <a:pt x="3206" y="9367"/>
                    <a:pt x="3301" y="9367"/>
                  </a:cubicBezTo>
                  <a:cubicBezTo>
                    <a:pt x="3549" y="9367"/>
                    <a:pt x="3796" y="9330"/>
                    <a:pt x="4038" y="9258"/>
                  </a:cubicBezTo>
                  <a:lnTo>
                    <a:pt x="5475" y="8820"/>
                  </a:lnTo>
                  <a:cubicBezTo>
                    <a:pt x="5802" y="8719"/>
                    <a:pt x="6104" y="8556"/>
                    <a:pt x="6365" y="8341"/>
                  </a:cubicBezTo>
                  <a:lnTo>
                    <a:pt x="7243" y="7612"/>
                  </a:lnTo>
                  <a:cubicBezTo>
                    <a:pt x="7496" y="7399"/>
                    <a:pt x="7701" y="7149"/>
                    <a:pt x="7858" y="6858"/>
                  </a:cubicBezTo>
                  <a:lnTo>
                    <a:pt x="8483" y="5688"/>
                  </a:lnTo>
                  <a:cubicBezTo>
                    <a:pt x="8635" y="5404"/>
                    <a:pt x="8729" y="5098"/>
                    <a:pt x="8764" y="4782"/>
                  </a:cubicBezTo>
                  <a:lnTo>
                    <a:pt x="8844" y="4042"/>
                  </a:lnTo>
                  <a:cubicBezTo>
                    <a:pt x="8882" y="3681"/>
                    <a:pt x="8844" y="3324"/>
                    <a:pt x="8725" y="2980"/>
                  </a:cubicBezTo>
                  <a:lnTo>
                    <a:pt x="8504" y="2324"/>
                  </a:lnTo>
                  <a:cubicBezTo>
                    <a:pt x="8413" y="2056"/>
                    <a:pt x="8278" y="1806"/>
                    <a:pt x="8104" y="1584"/>
                  </a:cubicBezTo>
                  <a:close/>
                  <a:moveTo>
                    <a:pt x="5705" y="0"/>
                  </a:moveTo>
                  <a:cubicBezTo>
                    <a:pt x="5428" y="0"/>
                    <a:pt x="5131" y="54"/>
                    <a:pt x="4844" y="206"/>
                  </a:cubicBezTo>
                  <a:cubicBezTo>
                    <a:pt x="4754" y="254"/>
                    <a:pt x="4708" y="355"/>
                    <a:pt x="4729" y="452"/>
                  </a:cubicBezTo>
                  <a:cubicBezTo>
                    <a:pt x="4750" y="550"/>
                    <a:pt x="4837" y="622"/>
                    <a:pt x="4937" y="629"/>
                  </a:cubicBezTo>
                  <a:lnTo>
                    <a:pt x="5705" y="681"/>
                  </a:lnTo>
                  <a:cubicBezTo>
                    <a:pt x="6104" y="706"/>
                    <a:pt x="6490" y="845"/>
                    <a:pt x="6809" y="1081"/>
                  </a:cubicBezTo>
                  <a:lnTo>
                    <a:pt x="7330" y="1459"/>
                  </a:lnTo>
                  <a:cubicBezTo>
                    <a:pt x="7677" y="1712"/>
                    <a:pt x="7934" y="2060"/>
                    <a:pt x="8069" y="2466"/>
                  </a:cubicBezTo>
                  <a:lnTo>
                    <a:pt x="8291" y="3122"/>
                  </a:lnTo>
                  <a:cubicBezTo>
                    <a:pt x="8389" y="3407"/>
                    <a:pt x="8420" y="3699"/>
                    <a:pt x="8389" y="3994"/>
                  </a:cubicBezTo>
                  <a:lnTo>
                    <a:pt x="8309" y="4733"/>
                  </a:lnTo>
                  <a:cubicBezTo>
                    <a:pt x="8281" y="4994"/>
                    <a:pt x="8204" y="5244"/>
                    <a:pt x="8079" y="5479"/>
                  </a:cubicBezTo>
                  <a:lnTo>
                    <a:pt x="7455" y="6649"/>
                  </a:lnTo>
                  <a:cubicBezTo>
                    <a:pt x="7326" y="6886"/>
                    <a:pt x="7156" y="7094"/>
                    <a:pt x="6948" y="7268"/>
                  </a:cubicBezTo>
                  <a:lnTo>
                    <a:pt x="6073" y="7993"/>
                  </a:lnTo>
                  <a:cubicBezTo>
                    <a:pt x="5858" y="8174"/>
                    <a:pt x="5611" y="8306"/>
                    <a:pt x="5340" y="8386"/>
                  </a:cubicBezTo>
                  <a:lnTo>
                    <a:pt x="3903" y="8823"/>
                  </a:lnTo>
                  <a:cubicBezTo>
                    <a:pt x="3704" y="8885"/>
                    <a:pt x="3498" y="8916"/>
                    <a:pt x="3291" y="8916"/>
                  </a:cubicBezTo>
                  <a:cubicBezTo>
                    <a:pt x="3216" y="8916"/>
                    <a:pt x="3141" y="8912"/>
                    <a:pt x="3066" y="8903"/>
                  </a:cubicBezTo>
                  <a:lnTo>
                    <a:pt x="2192" y="8813"/>
                  </a:lnTo>
                  <a:cubicBezTo>
                    <a:pt x="1983" y="8792"/>
                    <a:pt x="1782" y="8740"/>
                    <a:pt x="1594" y="8660"/>
                  </a:cubicBezTo>
                  <a:cubicBezTo>
                    <a:pt x="1087" y="8448"/>
                    <a:pt x="692" y="8056"/>
                    <a:pt x="479" y="7553"/>
                  </a:cubicBezTo>
                  <a:lnTo>
                    <a:pt x="462" y="7511"/>
                  </a:lnTo>
                  <a:cubicBezTo>
                    <a:pt x="427" y="7427"/>
                    <a:pt x="345" y="7374"/>
                    <a:pt x="256" y="7374"/>
                  </a:cubicBezTo>
                  <a:cubicBezTo>
                    <a:pt x="242" y="7374"/>
                    <a:pt x="227" y="7376"/>
                    <a:pt x="212" y="7378"/>
                  </a:cubicBezTo>
                  <a:cubicBezTo>
                    <a:pt x="104" y="7396"/>
                    <a:pt x="28" y="7487"/>
                    <a:pt x="25" y="7591"/>
                  </a:cubicBezTo>
                  <a:cubicBezTo>
                    <a:pt x="21" y="7625"/>
                    <a:pt x="0" y="8493"/>
                    <a:pt x="1222" y="9472"/>
                  </a:cubicBezTo>
                  <a:lnTo>
                    <a:pt x="2142" y="10267"/>
                  </a:lnTo>
                  <a:cubicBezTo>
                    <a:pt x="2521" y="10597"/>
                    <a:pt x="2979" y="10833"/>
                    <a:pt x="3469" y="10958"/>
                  </a:cubicBezTo>
                  <a:lnTo>
                    <a:pt x="3632" y="11000"/>
                  </a:lnTo>
                  <a:cubicBezTo>
                    <a:pt x="3900" y="11066"/>
                    <a:pt x="4163" y="11101"/>
                    <a:pt x="4434" y="11101"/>
                  </a:cubicBezTo>
                  <a:cubicBezTo>
                    <a:pt x="4562" y="11101"/>
                    <a:pt x="4695" y="11094"/>
                    <a:pt x="4823" y="11077"/>
                  </a:cubicBezTo>
                  <a:lnTo>
                    <a:pt x="5809" y="10958"/>
                  </a:lnTo>
                  <a:cubicBezTo>
                    <a:pt x="6087" y="10924"/>
                    <a:pt x="6354" y="10857"/>
                    <a:pt x="6608" y="10757"/>
                  </a:cubicBezTo>
                  <a:lnTo>
                    <a:pt x="7278" y="10497"/>
                  </a:lnTo>
                  <a:cubicBezTo>
                    <a:pt x="7799" y="10288"/>
                    <a:pt x="8257" y="9955"/>
                    <a:pt x="8604" y="9524"/>
                  </a:cubicBezTo>
                  <a:lnTo>
                    <a:pt x="9239" y="8733"/>
                  </a:lnTo>
                  <a:cubicBezTo>
                    <a:pt x="9270" y="8695"/>
                    <a:pt x="9302" y="8657"/>
                    <a:pt x="9337" y="8618"/>
                  </a:cubicBezTo>
                  <a:cubicBezTo>
                    <a:pt x="9594" y="8320"/>
                    <a:pt x="10868" y="6747"/>
                    <a:pt x="10458" y="4883"/>
                  </a:cubicBezTo>
                  <a:cubicBezTo>
                    <a:pt x="10451" y="4844"/>
                    <a:pt x="10441" y="4809"/>
                    <a:pt x="10433" y="4774"/>
                  </a:cubicBezTo>
                  <a:cubicBezTo>
                    <a:pt x="10427" y="4740"/>
                    <a:pt x="10416" y="4705"/>
                    <a:pt x="10409" y="4670"/>
                  </a:cubicBezTo>
                  <a:cubicBezTo>
                    <a:pt x="10347" y="4362"/>
                    <a:pt x="9968" y="2747"/>
                    <a:pt x="8674" y="1501"/>
                  </a:cubicBezTo>
                  <a:cubicBezTo>
                    <a:pt x="8635" y="1462"/>
                    <a:pt x="7788" y="584"/>
                    <a:pt x="7059" y="345"/>
                  </a:cubicBezTo>
                  <a:lnTo>
                    <a:pt x="7038" y="337"/>
                  </a:lnTo>
                  <a:cubicBezTo>
                    <a:pt x="6951" y="310"/>
                    <a:pt x="6871" y="282"/>
                    <a:pt x="6795" y="251"/>
                  </a:cubicBezTo>
                  <a:cubicBezTo>
                    <a:pt x="6589" y="157"/>
                    <a:pt x="6177" y="0"/>
                    <a:pt x="570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11"/>
            <p:cNvSpPr/>
            <p:nvPr/>
          </p:nvSpPr>
          <p:spPr>
            <a:xfrm>
              <a:off x="8918889" y="4846648"/>
              <a:ext cx="26000" cy="54783"/>
            </a:xfrm>
            <a:custGeom>
              <a:avLst/>
              <a:gdLst/>
              <a:ahLst/>
              <a:cxnLst/>
              <a:rect l="l" t="t" r="r" b="b"/>
              <a:pathLst>
                <a:path w="505" h="1064" extrusionOk="0">
                  <a:moveTo>
                    <a:pt x="160" y="0"/>
                  </a:moveTo>
                  <a:cubicBezTo>
                    <a:pt x="118" y="0"/>
                    <a:pt x="77" y="26"/>
                    <a:pt x="59" y="73"/>
                  </a:cubicBezTo>
                  <a:cubicBezTo>
                    <a:pt x="35" y="139"/>
                    <a:pt x="21" y="209"/>
                    <a:pt x="14" y="271"/>
                  </a:cubicBezTo>
                  <a:cubicBezTo>
                    <a:pt x="0" y="379"/>
                    <a:pt x="8" y="480"/>
                    <a:pt x="29" y="580"/>
                  </a:cubicBezTo>
                  <a:cubicBezTo>
                    <a:pt x="49" y="677"/>
                    <a:pt x="88" y="775"/>
                    <a:pt x="139" y="865"/>
                  </a:cubicBezTo>
                  <a:cubicBezTo>
                    <a:pt x="174" y="924"/>
                    <a:pt x="216" y="980"/>
                    <a:pt x="268" y="1031"/>
                  </a:cubicBezTo>
                  <a:cubicBezTo>
                    <a:pt x="289" y="1053"/>
                    <a:pt x="317" y="1063"/>
                    <a:pt x="344" y="1063"/>
                  </a:cubicBezTo>
                  <a:cubicBezTo>
                    <a:pt x="386" y="1063"/>
                    <a:pt x="428" y="1038"/>
                    <a:pt x="445" y="993"/>
                  </a:cubicBezTo>
                  <a:cubicBezTo>
                    <a:pt x="469" y="924"/>
                    <a:pt x="484" y="855"/>
                    <a:pt x="490" y="792"/>
                  </a:cubicBezTo>
                  <a:cubicBezTo>
                    <a:pt x="504" y="684"/>
                    <a:pt x="497" y="584"/>
                    <a:pt x="476" y="483"/>
                  </a:cubicBezTo>
                  <a:cubicBezTo>
                    <a:pt x="452" y="385"/>
                    <a:pt x="417" y="288"/>
                    <a:pt x="362" y="198"/>
                  </a:cubicBezTo>
                  <a:cubicBezTo>
                    <a:pt x="327" y="142"/>
                    <a:pt x="289" y="87"/>
                    <a:pt x="237" y="35"/>
                  </a:cubicBezTo>
                  <a:cubicBezTo>
                    <a:pt x="215" y="11"/>
                    <a:pt x="187" y="0"/>
                    <a:pt x="16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11"/>
            <p:cNvSpPr/>
            <p:nvPr/>
          </p:nvSpPr>
          <p:spPr>
            <a:xfrm>
              <a:off x="8658773" y="4974958"/>
              <a:ext cx="56170" cy="31304"/>
            </a:xfrm>
            <a:custGeom>
              <a:avLst/>
              <a:gdLst/>
              <a:ahLst/>
              <a:cxnLst/>
              <a:rect l="l" t="t" r="r" b="b"/>
              <a:pathLst>
                <a:path w="1091" h="608" extrusionOk="0">
                  <a:moveTo>
                    <a:pt x="210" y="1"/>
                  </a:moveTo>
                  <a:cubicBezTo>
                    <a:pt x="186" y="1"/>
                    <a:pt x="161" y="2"/>
                    <a:pt x="136" y="4"/>
                  </a:cubicBezTo>
                  <a:cubicBezTo>
                    <a:pt x="46" y="12"/>
                    <a:pt x="1" y="112"/>
                    <a:pt x="49" y="185"/>
                  </a:cubicBezTo>
                  <a:cubicBezTo>
                    <a:pt x="91" y="241"/>
                    <a:pt x="136" y="289"/>
                    <a:pt x="182" y="331"/>
                  </a:cubicBezTo>
                  <a:cubicBezTo>
                    <a:pt x="261" y="407"/>
                    <a:pt x="352" y="467"/>
                    <a:pt x="448" y="512"/>
                  </a:cubicBezTo>
                  <a:cubicBezTo>
                    <a:pt x="546" y="557"/>
                    <a:pt x="647" y="584"/>
                    <a:pt x="758" y="602"/>
                  </a:cubicBezTo>
                  <a:cubicBezTo>
                    <a:pt x="794" y="606"/>
                    <a:pt x="832" y="607"/>
                    <a:pt x="871" y="607"/>
                  </a:cubicBezTo>
                  <a:cubicBezTo>
                    <a:pt x="899" y="607"/>
                    <a:pt x="927" y="606"/>
                    <a:pt x="956" y="605"/>
                  </a:cubicBezTo>
                  <a:cubicBezTo>
                    <a:pt x="1043" y="595"/>
                    <a:pt x="1091" y="494"/>
                    <a:pt x="1039" y="421"/>
                  </a:cubicBezTo>
                  <a:cubicBezTo>
                    <a:pt x="1001" y="366"/>
                    <a:pt x="956" y="317"/>
                    <a:pt x="911" y="275"/>
                  </a:cubicBezTo>
                  <a:cubicBezTo>
                    <a:pt x="828" y="199"/>
                    <a:pt x="737" y="140"/>
                    <a:pt x="640" y="95"/>
                  </a:cubicBezTo>
                  <a:cubicBezTo>
                    <a:pt x="543" y="53"/>
                    <a:pt x="442" y="22"/>
                    <a:pt x="331" y="8"/>
                  </a:cubicBezTo>
                  <a:cubicBezTo>
                    <a:pt x="292" y="4"/>
                    <a:pt x="251" y="1"/>
                    <a:pt x="21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11"/>
            <p:cNvSpPr/>
            <p:nvPr/>
          </p:nvSpPr>
          <p:spPr>
            <a:xfrm>
              <a:off x="8978255" y="4683274"/>
              <a:ext cx="25640" cy="91957"/>
            </a:xfrm>
            <a:custGeom>
              <a:avLst/>
              <a:gdLst/>
              <a:ahLst/>
              <a:cxnLst/>
              <a:rect l="l" t="t" r="r" b="b"/>
              <a:pathLst>
                <a:path w="498" h="1786" extrusionOk="0">
                  <a:moveTo>
                    <a:pt x="96" y="1"/>
                  </a:moveTo>
                  <a:cubicBezTo>
                    <a:pt x="80" y="1"/>
                    <a:pt x="64" y="7"/>
                    <a:pt x="52" y="17"/>
                  </a:cubicBezTo>
                  <a:cubicBezTo>
                    <a:pt x="46" y="20"/>
                    <a:pt x="39" y="28"/>
                    <a:pt x="35" y="35"/>
                  </a:cubicBezTo>
                  <a:cubicBezTo>
                    <a:pt x="28" y="49"/>
                    <a:pt x="28" y="62"/>
                    <a:pt x="25" y="76"/>
                  </a:cubicBezTo>
                  <a:cubicBezTo>
                    <a:pt x="21" y="90"/>
                    <a:pt x="21" y="107"/>
                    <a:pt x="18" y="121"/>
                  </a:cubicBezTo>
                  <a:cubicBezTo>
                    <a:pt x="14" y="153"/>
                    <a:pt x="11" y="184"/>
                    <a:pt x="7" y="215"/>
                  </a:cubicBezTo>
                  <a:cubicBezTo>
                    <a:pt x="1" y="278"/>
                    <a:pt x="1" y="340"/>
                    <a:pt x="1" y="403"/>
                  </a:cubicBezTo>
                  <a:lnTo>
                    <a:pt x="1" y="458"/>
                  </a:lnTo>
                  <a:cubicBezTo>
                    <a:pt x="4" y="544"/>
                    <a:pt x="11" y="628"/>
                    <a:pt x="21" y="715"/>
                  </a:cubicBezTo>
                  <a:cubicBezTo>
                    <a:pt x="31" y="788"/>
                    <a:pt x="39" y="854"/>
                    <a:pt x="39" y="927"/>
                  </a:cubicBezTo>
                  <a:cubicBezTo>
                    <a:pt x="42" y="961"/>
                    <a:pt x="46" y="996"/>
                    <a:pt x="46" y="1031"/>
                  </a:cubicBezTo>
                  <a:lnTo>
                    <a:pt x="46" y="1083"/>
                  </a:lnTo>
                  <a:lnTo>
                    <a:pt x="46" y="1111"/>
                  </a:lnTo>
                  <a:lnTo>
                    <a:pt x="46" y="1149"/>
                  </a:lnTo>
                  <a:cubicBezTo>
                    <a:pt x="46" y="1246"/>
                    <a:pt x="60" y="1340"/>
                    <a:pt x="87" y="1434"/>
                  </a:cubicBezTo>
                  <a:cubicBezTo>
                    <a:pt x="108" y="1499"/>
                    <a:pt x="132" y="1562"/>
                    <a:pt x="167" y="1624"/>
                  </a:cubicBezTo>
                  <a:cubicBezTo>
                    <a:pt x="181" y="1653"/>
                    <a:pt x="198" y="1684"/>
                    <a:pt x="219" y="1711"/>
                  </a:cubicBezTo>
                  <a:cubicBezTo>
                    <a:pt x="233" y="1736"/>
                    <a:pt x="251" y="1764"/>
                    <a:pt x="278" y="1778"/>
                  </a:cubicBezTo>
                  <a:cubicBezTo>
                    <a:pt x="288" y="1783"/>
                    <a:pt x="302" y="1785"/>
                    <a:pt x="315" y="1785"/>
                  </a:cubicBezTo>
                  <a:cubicBezTo>
                    <a:pt x="329" y="1785"/>
                    <a:pt x="343" y="1783"/>
                    <a:pt x="355" y="1778"/>
                  </a:cubicBezTo>
                  <a:cubicBezTo>
                    <a:pt x="382" y="1767"/>
                    <a:pt x="406" y="1746"/>
                    <a:pt x="410" y="1715"/>
                  </a:cubicBezTo>
                  <a:cubicBezTo>
                    <a:pt x="424" y="1607"/>
                    <a:pt x="431" y="1503"/>
                    <a:pt x="445" y="1395"/>
                  </a:cubicBezTo>
                  <a:cubicBezTo>
                    <a:pt x="451" y="1323"/>
                    <a:pt x="462" y="1249"/>
                    <a:pt x="476" y="1180"/>
                  </a:cubicBezTo>
                  <a:lnTo>
                    <a:pt x="483" y="1153"/>
                  </a:lnTo>
                  <a:lnTo>
                    <a:pt x="486" y="1118"/>
                  </a:lnTo>
                  <a:lnTo>
                    <a:pt x="497" y="1044"/>
                  </a:lnTo>
                  <a:lnTo>
                    <a:pt x="497" y="899"/>
                  </a:lnTo>
                  <a:cubicBezTo>
                    <a:pt x="490" y="802"/>
                    <a:pt x="472" y="704"/>
                    <a:pt x="441" y="614"/>
                  </a:cubicBezTo>
                  <a:cubicBezTo>
                    <a:pt x="417" y="534"/>
                    <a:pt x="386" y="455"/>
                    <a:pt x="347" y="378"/>
                  </a:cubicBezTo>
                  <a:cubicBezTo>
                    <a:pt x="344" y="371"/>
                    <a:pt x="344" y="365"/>
                    <a:pt x="341" y="357"/>
                  </a:cubicBezTo>
                  <a:cubicBezTo>
                    <a:pt x="281" y="240"/>
                    <a:pt x="219" y="128"/>
                    <a:pt x="139" y="24"/>
                  </a:cubicBezTo>
                  <a:lnTo>
                    <a:pt x="129" y="14"/>
                  </a:lnTo>
                  <a:cubicBezTo>
                    <a:pt x="120" y="5"/>
                    <a:pt x="108" y="1"/>
                    <a:pt x="9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11"/>
            <p:cNvSpPr/>
            <p:nvPr/>
          </p:nvSpPr>
          <p:spPr>
            <a:xfrm>
              <a:off x="8507244" y="4491324"/>
              <a:ext cx="444058" cy="456334"/>
            </a:xfrm>
            <a:custGeom>
              <a:avLst/>
              <a:gdLst/>
              <a:ahLst/>
              <a:cxnLst/>
              <a:rect l="l" t="t" r="r" b="b"/>
              <a:pathLst>
                <a:path w="8625" h="8863" extrusionOk="0">
                  <a:moveTo>
                    <a:pt x="4664" y="1"/>
                  </a:moveTo>
                  <a:cubicBezTo>
                    <a:pt x="4318" y="1"/>
                    <a:pt x="3973" y="81"/>
                    <a:pt x="3659" y="231"/>
                  </a:cubicBezTo>
                  <a:lnTo>
                    <a:pt x="2382" y="849"/>
                  </a:lnTo>
                  <a:cubicBezTo>
                    <a:pt x="2114" y="978"/>
                    <a:pt x="1875" y="1159"/>
                    <a:pt x="1673" y="1381"/>
                  </a:cubicBezTo>
                  <a:lnTo>
                    <a:pt x="982" y="2141"/>
                  </a:lnTo>
                  <a:cubicBezTo>
                    <a:pt x="715" y="2439"/>
                    <a:pt x="527" y="2801"/>
                    <a:pt x="437" y="3189"/>
                  </a:cubicBezTo>
                  <a:lnTo>
                    <a:pt x="63" y="4856"/>
                  </a:lnTo>
                  <a:cubicBezTo>
                    <a:pt x="17" y="5054"/>
                    <a:pt x="0" y="5256"/>
                    <a:pt x="7" y="5460"/>
                  </a:cubicBezTo>
                  <a:lnTo>
                    <a:pt x="52" y="6506"/>
                  </a:lnTo>
                  <a:cubicBezTo>
                    <a:pt x="63" y="6780"/>
                    <a:pt x="121" y="7047"/>
                    <a:pt x="229" y="7301"/>
                  </a:cubicBezTo>
                  <a:lnTo>
                    <a:pt x="242" y="7342"/>
                  </a:lnTo>
                  <a:cubicBezTo>
                    <a:pt x="479" y="7901"/>
                    <a:pt x="920" y="8349"/>
                    <a:pt x="1479" y="8585"/>
                  </a:cubicBezTo>
                  <a:cubicBezTo>
                    <a:pt x="1691" y="8676"/>
                    <a:pt x="1912" y="8735"/>
                    <a:pt x="2142" y="8759"/>
                  </a:cubicBezTo>
                  <a:lnTo>
                    <a:pt x="3016" y="8849"/>
                  </a:lnTo>
                  <a:cubicBezTo>
                    <a:pt x="3100" y="8858"/>
                    <a:pt x="3184" y="8863"/>
                    <a:pt x="3267" y="8863"/>
                  </a:cubicBezTo>
                  <a:cubicBezTo>
                    <a:pt x="3497" y="8863"/>
                    <a:pt x="3725" y="8828"/>
                    <a:pt x="3944" y="8762"/>
                  </a:cubicBezTo>
                  <a:lnTo>
                    <a:pt x="5381" y="8318"/>
                  </a:lnTo>
                  <a:cubicBezTo>
                    <a:pt x="5680" y="8227"/>
                    <a:pt x="5954" y="8078"/>
                    <a:pt x="6194" y="7876"/>
                  </a:cubicBezTo>
                  <a:lnTo>
                    <a:pt x="7072" y="7137"/>
                  </a:lnTo>
                  <a:cubicBezTo>
                    <a:pt x="7301" y="6946"/>
                    <a:pt x="7489" y="6710"/>
                    <a:pt x="7631" y="6447"/>
                  </a:cubicBezTo>
                  <a:lnTo>
                    <a:pt x="8256" y="5259"/>
                  </a:lnTo>
                  <a:cubicBezTo>
                    <a:pt x="8391" y="4998"/>
                    <a:pt x="8479" y="4714"/>
                    <a:pt x="8509" y="4422"/>
                  </a:cubicBezTo>
                  <a:lnTo>
                    <a:pt x="8589" y="3673"/>
                  </a:lnTo>
                  <a:cubicBezTo>
                    <a:pt x="8624" y="3343"/>
                    <a:pt x="8589" y="3009"/>
                    <a:pt x="8485" y="2693"/>
                  </a:cubicBezTo>
                  <a:lnTo>
                    <a:pt x="8263" y="2030"/>
                  </a:lnTo>
                  <a:cubicBezTo>
                    <a:pt x="8114" y="1575"/>
                    <a:pt x="7825" y="1183"/>
                    <a:pt x="7440" y="898"/>
                  </a:cubicBezTo>
                  <a:lnTo>
                    <a:pt x="6920" y="513"/>
                  </a:lnTo>
                  <a:cubicBezTo>
                    <a:pt x="6562" y="249"/>
                    <a:pt x="6138" y="93"/>
                    <a:pt x="5694" y="64"/>
                  </a:cubicBezTo>
                  <a:lnTo>
                    <a:pt x="4822" y="6"/>
                  </a:lnTo>
                  <a:cubicBezTo>
                    <a:pt x="4770" y="2"/>
                    <a:pt x="4717" y="1"/>
                    <a:pt x="4664" y="1"/>
                  </a:cubicBezTo>
                  <a:close/>
                </a:path>
              </a:pathLst>
            </a:custGeom>
            <a:solidFill>
              <a:srgbClr val="FFF7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11"/>
            <p:cNvSpPr/>
            <p:nvPr/>
          </p:nvSpPr>
          <p:spPr>
            <a:xfrm>
              <a:off x="8495402" y="4479533"/>
              <a:ext cx="467844" cy="479966"/>
            </a:xfrm>
            <a:custGeom>
              <a:avLst/>
              <a:gdLst/>
              <a:ahLst/>
              <a:cxnLst/>
              <a:rect l="l" t="t" r="r" b="b"/>
              <a:pathLst>
                <a:path w="9087" h="9322" extrusionOk="0">
                  <a:moveTo>
                    <a:pt x="4900" y="457"/>
                  </a:moveTo>
                  <a:cubicBezTo>
                    <a:pt x="4948" y="457"/>
                    <a:pt x="4993" y="460"/>
                    <a:pt x="5038" y="460"/>
                  </a:cubicBezTo>
                  <a:lnTo>
                    <a:pt x="5910" y="519"/>
                  </a:lnTo>
                  <a:cubicBezTo>
                    <a:pt x="6309" y="548"/>
                    <a:pt x="6691" y="686"/>
                    <a:pt x="7014" y="926"/>
                  </a:cubicBezTo>
                  <a:lnTo>
                    <a:pt x="7535" y="1311"/>
                  </a:lnTo>
                  <a:cubicBezTo>
                    <a:pt x="7882" y="1568"/>
                    <a:pt x="8139" y="1918"/>
                    <a:pt x="8278" y="2332"/>
                  </a:cubicBezTo>
                  <a:lnTo>
                    <a:pt x="8496" y="2995"/>
                  </a:lnTo>
                  <a:cubicBezTo>
                    <a:pt x="8594" y="3280"/>
                    <a:pt x="8625" y="3578"/>
                    <a:pt x="8594" y="3877"/>
                  </a:cubicBezTo>
                  <a:lnTo>
                    <a:pt x="8514" y="4626"/>
                  </a:lnTo>
                  <a:cubicBezTo>
                    <a:pt x="8486" y="4891"/>
                    <a:pt x="8409" y="5144"/>
                    <a:pt x="8284" y="5381"/>
                  </a:cubicBezTo>
                  <a:lnTo>
                    <a:pt x="7660" y="6568"/>
                  </a:lnTo>
                  <a:cubicBezTo>
                    <a:pt x="7531" y="6807"/>
                    <a:pt x="7361" y="7019"/>
                    <a:pt x="7153" y="7193"/>
                  </a:cubicBezTo>
                  <a:lnTo>
                    <a:pt x="6278" y="7932"/>
                  </a:lnTo>
                  <a:cubicBezTo>
                    <a:pt x="6059" y="8113"/>
                    <a:pt x="5816" y="8248"/>
                    <a:pt x="5545" y="8328"/>
                  </a:cubicBezTo>
                  <a:lnTo>
                    <a:pt x="4108" y="8772"/>
                  </a:lnTo>
                  <a:cubicBezTo>
                    <a:pt x="3910" y="8833"/>
                    <a:pt x="3705" y="8865"/>
                    <a:pt x="3498" y="8865"/>
                  </a:cubicBezTo>
                  <a:cubicBezTo>
                    <a:pt x="3423" y="8865"/>
                    <a:pt x="3347" y="8860"/>
                    <a:pt x="3271" y="8852"/>
                  </a:cubicBezTo>
                  <a:lnTo>
                    <a:pt x="2392" y="8759"/>
                  </a:lnTo>
                  <a:cubicBezTo>
                    <a:pt x="2188" y="8738"/>
                    <a:pt x="1990" y="8685"/>
                    <a:pt x="1799" y="8605"/>
                  </a:cubicBezTo>
                  <a:cubicBezTo>
                    <a:pt x="1292" y="8390"/>
                    <a:pt x="897" y="7991"/>
                    <a:pt x="684" y="7485"/>
                  </a:cubicBezTo>
                  <a:lnTo>
                    <a:pt x="667" y="7443"/>
                  </a:lnTo>
                  <a:cubicBezTo>
                    <a:pt x="573" y="7214"/>
                    <a:pt x="517" y="6970"/>
                    <a:pt x="507" y="6724"/>
                  </a:cubicBezTo>
                  <a:lnTo>
                    <a:pt x="466" y="5679"/>
                  </a:lnTo>
                  <a:cubicBezTo>
                    <a:pt x="459" y="5495"/>
                    <a:pt x="476" y="5311"/>
                    <a:pt x="514" y="5134"/>
                  </a:cubicBezTo>
                  <a:lnTo>
                    <a:pt x="889" y="3471"/>
                  </a:lnTo>
                  <a:cubicBezTo>
                    <a:pt x="969" y="3120"/>
                    <a:pt x="1139" y="2790"/>
                    <a:pt x="1382" y="2527"/>
                  </a:cubicBezTo>
                  <a:lnTo>
                    <a:pt x="2073" y="1763"/>
                  </a:lnTo>
                  <a:cubicBezTo>
                    <a:pt x="2254" y="1561"/>
                    <a:pt x="2469" y="1402"/>
                    <a:pt x="2712" y="1283"/>
                  </a:cubicBezTo>
                  <a:lnTo>
                    <a:pt x="3990" y="665"/>
                  </a:lnTo>
                  <a:cubicBezTo>
                    <a:pt x="4271" y="530"/>
                    <a:pt x="4587" y="457"/>
                    <a:pt x="4900" y="457"/>
                  </a:cubicBezTo>
                  <a:close/>
                  <a:moveTo>
                    <a:pt x="4906" y="1"/>
                  </a:moveTo>
                  <a:cubicBezTo>
                    <a:pt x="4520" y="1"/>
                    <a:pt x="4139" y="88"/>
                    <a:pt x="3788" y="256"/>
                  </a:cubicBezTo>
                  <a:lnTo>
                    <a:pt x="2514" y="873"/>
                  </a:lnTo>
                  <a:cubicBezTo>
                    <a:pt x="2219" y="1016"/>
                    <a:pt x="1955" y="1210"/>
                    <a:pt x="1737" y="1453"/>
                  </a:cubicBezTo>
                  <a:lnTo>
                    <a:pt x="1042" y="2217"/>
                  </a:lnTo>
                  <a:cubicBezTo>
                    <a:pt x="747" y="2543"/>
                    <a:pt x="542" y="2943"/>
                    <a:pt x="445" y="3370"/>
                  </a:cubicBezTo>
                  <a:lnTo>
                    <a:pt x="70" y="5033"/>
                  </a:lnTo>
                  <a:cubicBezTo>
                    <a:pt x="22" y="5251"/>
                    <a:pt x="1" y="5474"/>
                    <a:pt x="11" y="5696"/>
                  </a:cubicBezTo>
                  <a:lnTo>
                    <a:pt x="53" y="6741"/>
                  </a:lnTo>
                  <a:cubicBezTo>
                    <a:pt x="67" y="7043"/>
                    <a:pt x="129" y="7339"/>
                    <a:pt x="247" y="7620"/>
                  </a:cubicBezTo>
                  <a:lnTo>
                    <a:pt x="264" y="7658"/>
                  </a:lnTo>
                  <a:cubicBezTo>
                    <a:pt x="522" y="8280"/>
                    <a:pt x="1004" y="8762"/>
                    <a:pt x="1622" y="9026"/>
                  </a:cubicBezTo>
                  <a:cubicBezTo>
                    <a:pt x="1851" y="9123"/>
                    <a:pt x="2097" y="9185"/>
                    <a:pt x="2347" y="9214"/>
                  </a:cubicBezTo>
                  <a:lnTo>
                    <a:pt x="3222" y="9307"/>
                  </a:lnTo>
                  <a:cubicBezTo>
                    <a:pt x="3313" y="9318"/>
                    <a:pt x="3403" y="9321"/>
                    <a:pt x="3496" y="9321"/>
                  </a:cubicBezTo>
                  <a:cubicBezTo>
                    <a:pt x="3746" y="9321"/>
                    <a:pt x="3996" y="9283"/>
                    <a:pt x="4243" y="9206"/>
                  </a:cubicBezTo>
                  <a:lnTo>
                    <a:pt x="5680" y="8765"/>
                  </a:lnTo>
                  <a:cubicBezTo>
                    <a:pt x="6007" y="8665"/>
                    <a:pt x="6305" y="8501"/>
                    <a:pt x="6570" y="8280"/>
                  </a:cubicBezTo>
                  <a:lnTo>
                    <a:pt x="7448" y="7543"/>
                  </a:lnTo>
                  <a:cubicBezTo>
                    <a:pt x="7701" y="7328"/>
                    <a:pt x="7906" y="7075"/>
                    <a:pt x="8063" y="6780"/>
                  </a:cubicBezTo>
                  <a:lnTo>
                    <a:pt x="8688" y="5596"/>
                  </a:lnTo>
                  <a:cubicBezTo>
                    <a:pt x="8840" y="5307"/>
                    <a:pt x="8934" y="4998"/>
                    <a:pt x="8969" y="4676"/>
                  </a:cubicBezTo>
                  <a:lnTo>
                    <a:pt x="9049" y="3926"/>
                  </a:lnTo>
                  <a:cubicBezTo>
                    <a:pt x="9087" y="3561"/>
                    <a:pt x="9045" y="3200"/>
                    <a:pt x="8930" y="2849"/>
                  </a:cubicBezTo>
                  <a:lnTo>
                    <a:pt x="8709" y="2186"/>
                  </a:lnTo>
                  <a:cubicBezTo>
                    <a:pt x="8542" y="1686"/>
                    <a:pt x="8229" y="1256"/>
                    <a:pt x="7805" y="943"/>
                  </a:cubicBezTo>
                  <a:lnTo>
                    <a:pt x="7285" y="558"/>
                  </a:lnTo>
                  <a:cubicBezTo>
                    <a:pt x="6892" y="266"/>
                    <a:pt x="6427" y="96"/>
                    <a:pt x="5941" y="64"/>
                  </a:cubicBezTo>
                  <a:lnTo>
                    <a:pt x="5070" y="6"/>
                  </a:lnTo>
                  <a:cubicBezTo>
                    <a:pt x="5015" y="2"/>
                    <a:pt x="4960" y="1"/>
                    <a:pt x="49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11"/>
            <p:cNvSpPr/>
            <p:nvPr/>
          </p:nvSpPr>
          <p:spPr>
            <a:xfrm>
              <a:off x="8705266" y="4737595"/>
              <a:ext cx="35113" cy="35269"/>
            </a:xfrm>
            <a:custGeom>
              <a:avLst/>
              <a:gdLst/>
              <a:ahLst/>
              <a:cxnLst/>
              <a:rect l="l" t="t" r="r" b="b"/>
              <a:pathLst>
                <a:path w="682" h="685" extrusionOk="0">
                  <a:moveTo>
                    <a:pt x="341" y="0"/>
                  </a:moveTo>
                  <a:cubicBezTo>
                    <a:pt x="154" y="0"/>
                    <a:pt x="0" y="153"/>
                    <a:pt x="0" y="340"/>
                  </a:cubicBezTo>
                  <a:cubicBezTo>
                    <a:pt x="0" y="528"/>
                    <a:pt x="154" y="684"/>
                    <a:pt x="341" y="684"/>
                  </a:cubicBezTo>
                  <a:cubicBezTo>
                    <a:pt x="529" y="684"/>
                    <a:pt x="681" y="528"/>
                    <a:pt x="681" y="340"/>
                  </a:cubicBezTo>
                  <a:cubicBezTo>
                    <a:pt x="681" y="153"/>
                    <a:pt x="529" y="0"/>
                    <a:pt x="341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11"/>
            <p:cNvSpPr/>
            <p:nvPr/>
          </p:nvSpPr>
          <p:spPr>
            <a:xfrm>
              <a:off x="8633801" y="4710769"/>
              <a:ext cx="35216" cy="35114"/>
            </a:xfrm>
            <a:custGeom>
              <a:avLst/>
              <a:gdLst/>
              <a:ahLst/>
              <a:cxnLst/>
              <a:rect l="l" t="t" r="r" b="b"/>
              <a:pathLst>
                <a:path w="684" h="682" extrusionOk="0">
                  <a:moveTo>
                    <a:pt x="343" y="0"/>
                  </a:moveTo>
                  <a:cubicBezTo>
                    <a:pt x="153" y="0"/>
                    <a:pt x="0" y="153"/>
                    <a:pt x="0" y="340"/>
                  </a:cubicBezTo>
                  <a:cubicBezTo>
                    <a:pt x="0" y="528"/>
                    <a:pt x="153" y="681"/>
                    <a:pt x="343" y="681"/>
                  </a:cubicBezTo>
                  <a:cubicBezTo>
                    <a:pt x="531" y="681"/>
                    <a:pt x="683" y="528"/>
                    <a:pt x="683" y="340"/>
                  </a:cubicBezTo>
                  <a:cubicBezTo>
                    <a:pt x="683" y="153"/>
                    <a:pt x="531" y="0"/>
                    <a:pt x="343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11"/>
            <p:cNvSpPr/>
            <p:nvPr/>
          </p:nvSpPr>
          <p:spPr>
            <a:xfrm>
              <a:off x="8653109" y="4649806"/>
              <a:ext cx="35061" cy="35114"/>
            </a:xfrm>
            <a:custGeom>
              <a:avLst/>
              <a:gdLst/>
              <a:ahLst/>
              <a:cxnLst/>
              <a:rect l="l" t="t" r="r" b="b"/>
              <a:pathLst>
                <a:path w="681" h="682" extrusionOk="0">
                  <a:moveTo>
                    <a:pt x="340" y="0"/>
                  </a:moveTo>
                  <a:cubicBezTo>
                    <a:pt x="153" y="0"/>
                    <a:pt x="0" y="153"/>
                    <a:pt x="0" y="340"/>
                  </a:cubicBezTo>
                  <a:cubicBezTo>
                    <a:pt x="0" y="528"/>
                    <a:pt x="153" y="681"/>
                    <a:pt x="340" y="681"/>
                  </a:cubicBezTo>
                  <a:cubicBezTo>
                    <a:pt x="528" y="681"/>
                    <a:pt x="680" y="528"/>
                    <a:pt x="680" y="340"/>
                  </a:cubicBezTo>
                  <a:cubicBezTo>
                    <a:pt x="680" y="153"/>
                    <a:pt x="528" y="0"/>
                    <a:pt x="340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11"/>
            <p:cNvSpPr/>
            <p:nvPr/>
          </p:nvSpPr>
          <p:spPr>
            <a:xfrm>
              <a:off x="8729259" y="4637655"/>
              <a:ext cx="35061" cy="35063"/>
            </a:xfrm>
            <a:custGeom>
              <a:avLst/>
              <a:gdLst/>
              <a:ahLst/>
              <a:cxnLst/>
              <a:rect l="l" t="t" r="r" b="b"/>
              <a:pathLst>
                <a:path w="681" h="681" extrusionOk="0">
                  <a:moveTo>
                    <a:pt x="340" y="1"/>
                  </a:moveTo>
                  <a:cubicBezTo>
                    <a:pt x="153" y="1"/>
                    <a:pt x="0" y="153"/>
                    <a:pt x="0" y="341"/>
                  </a:cubicBezTo>
                  <a:cubicBezTo>
                    <a:pt x="0" y="528"/>
                    <a:pt x="153" y="681"/>
                    <a:pt x="340" y="681"/>
                  </a:cubicBezTo>
                  <a:cubicBezTo>
                    <a:pt x="528" y="681"/>
                    <a:pt x="680" y="528"/>
                    <a:pt x="680" y="341"/>
                  </a:cubicBezTo>
                  <a:cubicBezTo>
                    <a:pt x="680" y="153"/>
                    <a:pt x="528" y="1"/>
                    <a:pt x="340" y="1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11"/>
            <p:cNvSpPr/>
            <p:nvPr/>
          </p:nvSpPr>
          <p:spPr>
            <a:xfrm>
              <a:off x="8764426" y="4687187"/>
              <a:ext cx="35113" cy="35063"/>
            </a:xfrm>
            <a:custGeom>
              <a:avLst/>
              <a:gdLst/>
              <a:ahLst/>
              <a:cxnLst/>
              <a:rect l="l" t="t" r="r" b="b"/>
              <a:pathLst>
                <a:path w="682" h="681" extrusionOk="0">
                  <a:moveTo>
                    <a:pt x="341" y="0"/>
                  </a:moveTo>
                  <a:cubicBezTo>
                    <a:pt x="154" y="0"/>
                    <a:pt x="1" y="153"/>
                    <a:pt x="1" y="340"/>
                  </a:cubicBezTo>
                  <a:cubicBezTo>
                    <a:pt x="1" y="528"/>
                    <a:pt x="154" y="681"/>
                    <a:pt x="341" y="681"/>
                  </a:cubicBezTo>
                  <a:cubicBezTo>
                    <a:pt x="529" y="681"/>
                    <a:pt x="681" y="528"/>
                    <a:pt x="681" y="340"/>
                  </a:cubicBezTo>
                  <a:cubicBezTo>
                    <a:pt x="681" y="153"/>
                    <a:pt x="529" y="0"/>
                    <a:pt x="341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29" name="Google Shape;629;p11"/>
          <p:cNvGrpSpPr/>
          <p:nvPr/>
        </p:nvGrpSpPr>
        <p:grpSpPr>
          <a:xfrm rot="5400000">
            <a:off x="8287289" y="326846"/>
            <a:ext cx="424606" cy="425871"/>
            <a:chOff x="8495402" y="4478349"/>
            <a:chExt cx="570094" cy="571563"/>
          </a:xfrm>
        </p:grpSpPr>
        <p:sp>
          <p:nvSpPr>
            <p:cNvPr id="630" name="Google Shape;630;p11"/>
            <p:cNvSpPr/>
            <p:nvPr/>
          </p:nvSpPr>
          <p:spPr>
            <a:xfrm>
              <a:off x="8517748" y="4482519"/>
              <a:ext cx="522727" cy="555602"/>
            </a:xfrm>
            <a:custGeom>
              <a:avLst/>
              <a:gdLst/>
              <a:ahLst/>
              <a:cxnLst/>
              <a:rect l="l" t="t" r="r" b="b"/>
              <a:pathLst>
                <a:path w="10153" h="10791" extrusionOk="0">
                  <a:moveTo>
                    <a:pt x="5482" y="1"/>
                  </a:moveTo>
                  <a:cubicBezTo>
                    <a:pt x="5237" y="1"/>
                    <a:pt x="4974" y="49"/>
                    <a:pt x="4722" y="184"/>
                  </a:cubicBezTo>
                  <a:lnTo>
                    <a:pt x="5490" y="235"/>
                  </a:lnTo>
                  <a:cubicBezTo>
                    <a:pt x="5934" y="264"/>
                    <a:pt x="6361" y="420"/>
                    <a:pt x="6716" y="684"/>
                  </a:cubicBezTo>
                  <a:lnTo>
                    <a:pt x="7236" y="1069"/>
                  </a:lnTo>
                  <a:cubicBezTo>
                    <a:pt x="7621" y="1350"/>
                    <a:pt x="7906" y="1746"/>
                    <a:pt x="8059" y="2201"/>
                  </a:cubicBezTo>
                  <a:lnTo>
                    <a:pt x="8257" y="2798"/>
                  </a:lnTo>
                  <a:lnTo>
                    <a:pt x="8257" y="2802"/>
                  </a:lnTo>
                  <a:lnTo>
                    <a:pt x="8281" y="2864"/>
                  </a:lnTo>
                  <a:cubicBezTo>
                    <a:pt x="8385" y="3180"/>
                    <a:pt x="8420" y="3514"/>
                    <a:pt x="8385" y="3844"/>
                  </a:cubicBezTo>
                  <a:lnTo>
                    <a:pt x="8305" y="4593"/>
                  </a:lnTo>
                  <a:cubicBezTo>
                    <a:pt x="8275" y="4885"/>
                    <a:pt x="8187" y="5169"/>
                    <a:pt x="8052" y="5430"/>
                  </a:cubicBezTo>
                  <a:lnTo>
                    <a:pt x="7687" y="6118"/>
                  </a:lnTo>
                  <a:lnTo>
                    <a:pt x="7427" y="6618"/>
                  </a:lnTo>
                  <a:cubicBezTo>
                    <a:pt x="7285" y="6881"/>
                    <a:pt x="7097" y="7117"/>
                    <a:pt x="6868" y="7312"/>
                  </a:cubicBezTo>
                  <a:lnTo>
                    <a:pt x="5990" y="8047"/>
                  </a:lnTo>
                  <a:cubicBezTo>
                    <a:pt x="5750" y="8249"/>
                    <a:pt x="5476" y="8398"/>
                    <a:pt x="5177" y="8489"/>
                  </a:cubicBezTo>
                  <a:lnTo>
                    <a:pt x="3743" y="8933"/>
                  </a:lnTo>
                  <a:cubicBezTo>
                    <a:pt x="3522" y="8999"/>
                    <a:pt x="3293" y="9034"/>
                    <a:pt x="3063" y="9034"/>
                  </a:cubicBezTo>
                  <a:cubicBezTo>
                    <a:pt x="2980" y="9034"/>
                    <a:pt x="2896" y="9029"/>
                    <a:pt x="2812" y="9020"/>
                  </a:cubicBezTo>
                  <a:lnTo>
                    <a:pt x="1938" y="8930"/>
                  </a:lnTo>
                  <a:cubicBezTo>
                    <a:pt x="1708" y="8902"/>
                    <a:pt x="1487" y="8847"/>
                    <a:pt x="1275" y="8756"/>
                  </a:cubicBezTo>
                  <a:cubicBezTo>
                    <a:pt x="716" y="8520"/>
                    <a:pt x="275" y="8072"/>
                    <a:pt x="38" y="7513"/>
                  </a:cubicBezTo>
                  <a:lnTo>
                    <a:pt x="25" y="7472"/>
                  </a:lnTo>
                  <a:lnTo>
                    <a:pt x="25" y="7472"/>
                  </a:lnTo>
                  <a:cubicBezTo>
                    <a:pt x="25" y="7472"/>
                    <a:pt x="0" y="8052"/>
                    <a:pt x="719" y="8808"/>
                  </a:cubicBezTo>
                  <a:cubicBezTo>
                    <a:pt x="841" y="8933"/>
                    <a:pt x="979" y="9065"/>
                    <a:pt x="1143" y="9197"/>
                  </a:cubicBezTo>
                  <a:lnTo>
                    <a:pt x="2063" y="10006"/>
                  </a:lnTo>
                  <a:cubicBezTo>
                    <a:pt x="2417" y="10315"/>
                    <a:pt x="2841" y="10537"/>
                    <a:pt x="3296" y="10656"/>
                  </a:cubicBezTo>
                  <a:lnTo>
                    <a:pt x="3462" y="10697"/>
                  </a:lnTo>
                  <a:cubicBezTo>
                    <a:pt x="3704" y="10760"/>
                    <a:pt x="3952" y="10791"/>
                    <a:pt x="4201" y="10791"/>
                  </a:cubicBezTo>
                  <a:cubicBezTo>
                    <a:pt x="4310" y="10791"/>
                    <a:pt x="4419" y="10785"/>
                    <a:pt x="4528" y="10773"/>
                  </a:cubicBezTo>
                  <a:cubicBezTo>
                    <a:pt x="4542" y="10773"/>
                    <a:pt x="4556" y="10770"/>
                    <a:pt x="4567" y="10770"/>
                  </a:cubicBezTo>
                  <a:lnTo>
                    <a:pt x="5552" y="10648"/>
                  </a:lnTo>
                  <a:cubicBezTo>
                    <a:pt x="5806" y="10617"/>
                    <a:pt x="6056" y="10555"/>
                    <a:pt x="6291" y="10461"/>
                  </a:cubicBezTo>
                  <a:lnTo>
                    <a:pt x="6966" y="10193"/>
                  </a:lnTo>
                  <a:cubicBezTo>
                    <a:pt x="7448" y="10002"/>
                    <a:pt x="7871" y="9686"/>
                    <a:pt x="8195" y="9281"/>
                  </a:cubicBezTo>
                  <a:lnTo>
                    <a:pt x="8395" y="9027"/>
                  </a:lnTo>
                  <a:lnTo>
                    <a:pt x="8830" y="8478"/>
                  </a:lnTo>
                  <a:cubicBezTo>
                    <a:pt x="8865" y="8437"/>
                    <a:pt x="8900" y="8395"/>
                    <a:pt x="8934" y="8353"/>
                  </a:cubicBezTo>
                  <a:cubicBezTo>
                    <a:pt x="9090" y="8172"/>
                    <a:pt x="9618" y="7517"/>
                    <a:pt x="9899" y="6614"/>
                  </a:cubicBezTo>
                  <a:cubicBezTo>
                    <a:pt x="10069" y="6073"/>
                    <a:pt x="10153" y="5437"/>
                    <a:pt x="10007" y="4763"/>
                  </a:cubicBezTo>
                  <a:cubicBezTo>
                    <a:pt x="9989" y="4693"/>
                    <a:pt x="9972" y="4624"/>
                    <a:pt x="9958" y="4552"/>
                  </a:cubicBezTo>
                  <a:cubicBezTo>
                    <a:pt x="9889" y="4208"/>
                    <a:pt x="9520" y="2659"/>
                    <a:pt x="8278" y="1451"/>
                  </a:cubicBezTo>
                  <a:cubicBezTo>
                    <a:pt x="8278" y="1451"/>
                    <a:pt x="7437" y="565"/>
                    <a:pt x="6757" y="336"/>
                  </a:cubicBezTo>
                  <a:cubicBezTo>
                    <a:pt x="6660" y="305"/>
                    <a:pt x="6562" y="274"/>
                    <a:pt x="6472" y="232"/>
                  </a:cubicBezTo>
                  <a:cubicBezTo>
                    <a:pt x="6283" y="144"/>
                    <a:pt x="5907" y="1"/>
                    <a:pt x="5482" y="1"/>
                  </a:cubicBezTo>
                  <a:close/>
                </a:path>
              </a:pathLst>
            </a:custGeom>
            <a:solidFill>
              <a:srgbClr val="FCEC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1" name="Google Shape;631;p11"/>
            <p:cNvSpPr/>
            <p:nvPr/>
          </p:nvSpPr>
          <p:spPr>
            <a:xfrm>
              <a:off x="8554767" y="4930832"/>
              <a:ext cx="196158" cy="107300"/>
            </a:xfrm>
            <a:custGeom>
              <a:avLst/>
              <a:gdLst/>
              <a:ahLst/>
              <a:cxnLst/>
              <a:rect l="l" t="t" r="r" b="b"/>
              <a:pathLst>
                <a:path w="3810" h="2084" extrusionOk="0">
                  <a:moveTo>
                    <a:pt x="49" y="0"/>
                  </a:moveTo>
                  <a:cubicBezTo>
                    <a:pt x="28" y="32"/>
                    <a:pt x="10" y="66"/>
                    <a:pt x="0" y="101"/>
                  </a:cubicBezTo>
                  <a:cubicBezTo>
                    <a:pt x="122" y="226"/>
                    <a:pt x="260" y="358"/>
                    <a:pt x="424" y="490"/>
                  </a:cubicBezTo>
                  <a:lnTo>
                    <a:pt x="1344" y="1299"/>
                  </a:lnTo>
                  <a:cubicBezTo>
                    <a:pt x="1698" y="1608"/>
                    <a:pt x="2122" y="1830"/>
                    <a:pt x="2577" y="1949"/>
                  </a:cubicBezTo>
                  <a:lnTo>
                    <a:pt x="2743" y="1990"/>
                  </a:lnTo>
                  <a:cubicBezTo>
                    <a:pt x="2985" y="2053"/>
                    <a:pt x="3233" y="2084"/>
                    <a:pt x="3482" y="2084"/>
                  </a:cubicBezTo>
                  <a:cubicBezTo>
                    <a:pt x="3591" y="2084"/>
                    <a:pt x="3700" y="2078"/>
                    <a:pt x="3809" y="2066"/>
                  </a:cubicBezTo>
                  <a:cubicBezTo>
                    <a:pt x="3788" y="1997"/>
                    <a:pt x="3764" y="1928"/>
                    <a:pt x="3723" y="1869"/>
                  </a:cubicBezTo>
                  <a:cubicBezTo>
                    <a:pt x="3653" y="1761"/>
                    <a:pt x="3545" y="1684"/>
                    <a:pt x="3441" y="1611"/>
                  </a:cubicBezTo>
                  <a:cubicBezTo>
                    <a:pt x="3045" y="1344"/>
                    <a:pt x="2611" y="1136"/>
                    <a:pt x="2153" y="1000"/>
                  </a:cubicBezTo>
                  <a:cubicBezTo>
                    <a:pt x="2018" y="959"/>
                    <a:pt x="1878" y="924"/>
                    <a:pt x="1747" y="875"/>
                  </a:cubicBezTo>
                  <a:cubicBezTo>
                    <a:pt x="1531" y="792"/>
                    <a:pt x="1337" y="670"/>
                    <a:pt x="1122" y="584"/>
                  </a:cubicBezTo>
                  <a:cubicBezTo>
                    <a:pt x="973" y="525"/>
                    <a:pt x="813" y="483"/>
                    <a:pt x="677" y="393"/>
                  </a:cubicBezTo>
                  <a:cubicBezTo>
                    <a:pt x="614" y="351"/>
                    <a:pt x="528" y="316"/>
                    <a:pt x="473" y="271"/>
                  </a:cubicBezTo>
                  <a:cubicBezTo>
                    <a:pt x="385" y="205"/>
                    <a:pt x="330" y="140"/>
                    <a:pt x="236" y="90"/>
                  </a:cubicBezTo>
                  <a:lnTo>
                    <a:pt x="49" y="0"/>
                  </a:ln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11"/>
            <p:cNvSpPr/>
            <p:nvPr/>
          </p:nvSpPr>
          <p:spPr>
            <a:xfrm>
              <a:off x="8913534" y="4625607"/>
              <a:ext cx="113936" cy="321694"/>
            </a:xfrm>
            <a:custGeom>
              <a:avLst/>
              <a:gdLst/>
              <a:ahLst/>
              <a:cxnLst/>
              <a:rect l="l" t="t" r="r" b="b"/>
              <a:pathLst>
                <a:path w="2213" h="6248" extrusionOk="0">
                  <a:moveTo>
                    <a:pt x="649" y="1"/>
                  </a:moveTo>
                  <a:cubicBezTo>
                    <a:pt x="624" y="1"/>
                    <a:pt x="599" y="5"/>
                    <a:pt x="573" y="15"/>
                  </a:cubicBezTo>
                  <a:cubicBezTo>
                    <a:pt x="573" y="15"/>
                    <a:pt x="573" y="19"/>
                    <a:pt x="570" y="19"/>
                  </a:cubicBezTo>
                  <a:lnTo>
                    <a:pt x="570" y="23"/>
                  </a:lnTo>
                  <a:lnTo>
                    <a:pt x="594" y="85"/>
                  </a:lnTo>
                  <a:cubicBezTo>
                    <a:pt x="698" y="401"/>
                    <a:pt x="733" y="735"/>
                    <a:pt x="698" y="1065"/>
                  </a:cubicBezTo>
                  <a:lnTo>
                    <a:pt x="618" y="1814"/>
                  </a:lnTo>
                  <a:cubicBezTo>
                    <a:pt x="588" y="2106"/>
                    <a:pt x="500" y="2390"/>
                    <a:pt x="365" y="2651"/>
                  </a:cubicBezTo>
                  <a:lnTo>
                    <a:pt x="0" y="3339"/>
                  </a:lnTo>
                  <a:cubicBezTo>
                    <a:pt x="18" y="3377"/>
                    <a:pt x="35" y="3422"/>
                    <a:pt x="49" y="3481"/>
                  </a:cubicBezTo>
                  <a:cubicBezTo>
                    <a:pt x="174" y="3964"/>
                    <a:pt x="288" y="4661"/>
                    <a:pt x="421" y="5140"/>
                  </a:cubicBezTo>
                  <a:cubicBezTo>
                    <a:pt x="476" y="5342"/>
                    <a:pt x="532" y="5543"/>
                    <a:pt x="588" y="5744"/>
                  </a:cubicBezTo>
                  <a:cubicBezTo>
                    <a:pt x="633" y="5911"/>
                    <a:pt x="678" y="6078"/>
                    <a:pt x="708" y="6248"/>
                  </a:cubicBezTo>
                  <a:lnTo>
                    <a:pt x="1143" y="5699"/>
                  </a:lnTo>
                  <a:cubicBezTo>
                    <a:pt x="1178" y="5658"/>
                    <a:pt x="1213" y="5616"/>
                    <a:pt x="1247" y="5574"/>
                  </a:cubicBezTo>
                  <a:cubicBezTo>
                    <a:pt x="1403" y="5393"/>
                    <a:pt x="1931" y="4738"/>
                    <a:pt x="2212" y="3835"/>
                  </a:cubicBezTo>
                  <a:cubicBezTo>
                    <a:pt x="1997" y="3547"/>
                    <a:pt x="1747" y="3269"/>
                    <a:pt x="1618" y="2932"/>
                  </a:cubicBezTo>
                  <a:cubicBezTo>
                    <a:pt x="1518" y="2679"/>
                    <a:pt x="1528" y="2373"/>
                    <a:pt x="1497" y="2102"/>
                  </a:cubicBezTo>
                  <a:cubicBezTo>
                    <a:pt x="1458" y="1821"/>
                    <a:pt x="1424" y="1540"/>
                    <a:pt x="1389" y="1259"/>
                  </a:cubicBezTo>
                  <a:cubicBezTo>
                    <a:pt x="1372" y="1113"/>
                    <a:pt x="1351" y="964"/>
                    <a:pt x="1306" y="821"/>
                  </a:cubicBezTo>
                  <a:cubicBezTo>
                    <a:pt x="1240" y="620"/>
                    <a:pt x="1118" y="443"/>
                    <a:pt x="1000" y="269"/>
                  </a:cubicBezTo>
                  <a:cubicBezTo>
                    <a:pt x="915" y="142"/>
                    <a:pt x="787" y="1"/>
                    <a:pt x="649" y="1"/>
                  </a:cubicBez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11"/>
            <p:cNvSpPr/>
            <p:nvPr/>
          </p:nvSpPr>
          <p:spPr>
            <a:xfrm>
              <a:off x="8505957" y="4478349"/>
              <a:ext cx="559539" cy="571563"/>
            </a:xfrm>
            <a:custGeom>
              <a:avLst/>
              <a:gdLst/>
              <a:ahLst/>
              <a:cxnLst/>
              <a:rect l="l" t="t" r="r" b="b"/>
              <a:pathLst>
                <a:path w="10868" h="11101" extrusionOk="0">
                  <a:moveTo>
                    <a:pt x="8104" y="1584"/>
                  </a:moveTo>
                  <a:lnTo>
                    <a:pt x="8104" y="1584"/>
                  </a:lnTo>
                  <a:cubicBezTo>
                    <a:pt x="8249" y="1716"/>
                    <a:pt x="8344" y="1813"/>
                    <a:pt x="8347" y="1816"/>
                  </a:cubicBezTo>
                  <a:cubicBezTo>
                    <a:pt x="9555" y="2976"/>
                    <a:pt x="9906" y="4473"/>
                    <a:pt x="9962" y="4761"/>
                  </a:cubicBezTo>
                  <a:cubicBezTo>
                    <a:pt x="9972" y="4799"/>
                    <a:pt x="9978" y="4837"/>
                    <a:pt x="9989" y="4879"/>
                  </a:cubicBezTo>
                  <a:cubicBezTo>
                    <a:pt x="9996" y="4910"/>
                    <a:pt x="10003" y="4941"/>
                    <a:pt x="10010" y="4976"/>
                  </a:cubicBezTo>
                  <a:cubicBezTo>
                    <a:pt x="10374" y="6636"/>
                    <a:pt x="9225" y="8056"/>
                    <a:pt x="8993" y="8323"/>
                  </a:cubicBezTo>
                  <a:cubicBezTo>
                    <a:pt x="8951" y="8365"/>
                    <a:pt x="8916" y="8410"/>
                    <a:pt x="8882" y="8452"/>
                  </a:cubicBezTo>
                  <a:lnTo>
                    <a:pt x="8243" y="9243"/>
                  </a:lnTo>
                  <a:cubicBezTo>
                    <a:pt x="7948" y="9612"/>
                    <a:pt x="7555" y="9899"/>
                    <a:pt x="7108" y="10077"/>
                  </a:cubicBezTo>
                  <a:lnTo>
                    <a:pt x="6437" y="10341"/>
                  </a:lnTo>
                  <a:cubicBezTo>
                    <a:pt x="6222" y="10424"/>
                    <a:pt x="5990" y="10482"/>
                    <a:pt x="5754" y="10511"/>
                  </a:cubicBezTo>
                  <a:lnTo>
                    <a:pt x="4767" y="10628"/>
                  </a:lnTo>
                  <a:cubicBezTo>
                    <a:pt x="4654" y="10642"/>
                    <a:pt x="4540" y="10649"/>
                    <a:pt x="4426" y="10649"/>
                  </a:cubicBezTo>
                  <a:cubicBezTo>
                    <a:pt x="4199" y="10649"/>
                    <a:pt x="3971" y="10621"/>
                    <a:pt x="3746" y="10566"/>
                  </a:cubicBezTo>
                  <a:lnTo>
                    <a:pt x="3583" y="10521"/>
                  </a:lnTo>
                  <a:cubicBezTo>
                    <a:pt x="3163" y="10417"/>
                    <a:pt x="2767" y="10212"/>
                    <a:pt x="2445" y="9931"/>
                  </a:cubicBezTo>
                  <a:lnTo>
                    <a:pt x="1514" y="9128"/>
                  </a:lnTo>
                  <a:cubicBezTo>
                    <a:pt x="1504" y="9118"/>
                    <a:pt x="1493" y="9112"/>
                    <a:pt x="1483" y="9104"/>
                  </a:cubicBezTo>
                  <a:lnTo>
                    <a:pt x="1483" y="9104"/>
                  </a:lnTo>
                  <a:cubicBezTo>
                    <a:pt x="1695" y="9184"/>
                    <a:pt x="1913" y="9237"/>
                    <a:pt x="2142" y="9261"/>
                  </a:cubicBezTo>
                  <a:lnTo>
                    <a:pt x="3017" y="9351"/>
                  </a:lnTo>
                  <a:cubicBezTo>
                    <a:pt x="3112" y="9361"/>
                    <a:pt x="3206" y="9367"/>
                    <a:pt x="3301" y="9367"/>
                  </a:cubicBezTo>
                  <a:cubicBezTo>
                    <a:pt x="3549" y="9367"/>
                    <a:pt x="3796" y="9330"/>
                    <a:pt x="4038" y="9258"/>
                  </a:cubicBezTo>
                  <a:lnTo>
                    <a:pt x="5475" y="8820"/>
                  </a:lnTo>
                  <a:cubicBezTo>
                    <a:pt x="5802" y="8719"/>
                    <a:pt x="6104" y="8556"/>
                    <a:pt x="6365" y="8341"/>
                  </a:cubicBezTo>
                  <a:lnTo>
                    <a:pt x="7243" y="7612"/>
                  </a:lnTo>
                  <a:cubicBezTo>
                    <a:pt x="7496" y="7399"/>
                    <a:pt x="7701" y="7149"/>
                    <a:pt x="7858" y="6858"/>
                  </a:cubicBezTo>
                  <a:lnTo>
                    <a:pt x="8483" y="5688"/>
                  </a:lnTo>
                  <a:cubicBezTo>
                    <a:pt x="8635" y="5404"/>
                    <a:pt x="8729" y="5098"/>
                    <a:pt x="8764" y="4782"/>
                  </a:cubicBezTo>
                  <a:lnTo>
                    <a:pt x="8844" y="4042"/>
                  </a:lnTo>
                  <a:cubicBezTo>
                    <a:pt x="8882" y="3681"/>
                    <a:pt x="8844" y="3324"/>
                    <a:pt x="8725" y="2980"/>
                  </a:cubicBezTo>
                  <a:lnTo>
                    <a:pt x="8504" y="2324"/>
                  </a:lnTo>
                  <a:cubicBezTo>
                    <a:pt x="8413" y="2056"/>
                    <a:pt x="8278" y="1806"/>
                    <a:pt x="8104" y="1584"/>
                  </a:cubicBezTo>
                  <a:close/>
                  <a:moveTo>
                    <a:pt x="5705" y="0"/>
                  </a:moveTo>
                  <a:cubicBezTo>
                    <a:pt x="5428" y="0"/>
                    <a:pt x="5131" y="54"/>
                    <a:pt x="4844" y="206"/>
                  </a:cubicBezTo>
                  <a:cubicBezTo>
                    <a:pt x="4754" y="254"/>
                    <a:pt x="4708" y="355"/>
                    <a:pt x="4729" y="452"/>
                  </a:cubicBezTo>
                  <a:cubicBezTo>
                    <a:pt x="4750" y="550"/>
                    <a:pt x="4837" y="622"/>
                    <a:pt x="4937" y="629"/>
                  </a:cubicBezTo>
                  <a:lnTo>
                    <a:pt x="5705" y="681"/>
                  </a:lnTo>
                  <a:cubicBezTo>
                    <a:pt x="6104" y="706"/>
                    <a:pt x="6490" y="845"/>
                    <a:pt x="6809" y="1081"/>
                  </a:cubicBezTo>
                  <a:lnTo>
                    <a:pt x="7330" y="1459"/>
                  </a:lnTo>
                  <a:cubicBezTo>
                    <a:pt x="7677" y="1712"/>
                    <a:pt x="7934" y="2060"/>
                    <a:pt x="8069" y="2466"/>
                  </a:cubicBezTo>
                  <a:lnTo>
                    <a:pt x="8291" y="3122"/>
                  </a:lnTo>
                  <a:cubicBezTo>
                    <a:pt x="8389" y="3407"/>
                    <a:pt x="8420" y="3699"/>
                    <a:pt x="8389" y="3994"/>
                  </a:cubicBezTo>
                  <a:lnTo>
                    <a:pt x="8309" y="4733"/>
                  </a:lnTo>
                  <a:cubicBezTo>
                    <a:pt x="8281" y="4994"/>
                    <a:pt x="8204" y="5244"/>
                    <a:pt x="8079" y="5479"/>
                  </a:cubicBezTo>
                  <a:lnTo>
                    <a:pt x="7455" y="6649"/>
                  </a:lnTo>
                  <a:cubicBezTo>
                    <a:pt x="7326" y="6886"/>
                    <a:pt x="7156" y="7094"/>
                    <a:pt x="6948" y="7268"/>
                  </a:cubicBezTo>
                  <a:lnTo>
                    <a:pt x="6073" y="7993"/>
                  </a:lnTo>
                  <a:cubicBezTo>
                    <a:pt x="5858" y="8174"/>
                    <a:pt x="5611" y="8306"/>
                    <a:pt x="5340" y="8386"/>
                  </a:cubicBezTo>
                  <a:lnTo>
                    <a:pt x="3903" y="8823"/>
                  </a:lnTo>
                  <a:cubicBezTo>
                    <a:pt x="3704" y="8885"/>
                    <a:pt x="3498" y="8916"/>
                    <a:pt x="3291" y="8916"/>
                  </a:cubicBezTo>
                  <a:cubicBezTo>
                    <a:pt x="3216" y="8916"/>
                    <a:pt x="3141" y="8912"/>
                    <a:pt x="3066" y="8903"/>
                  </a:cubicBezTo>
                  <a:lnTo>
                    <a:pt x="2192" y="8813"/>
                  </a:lnTo>
                  <a:cubicBezTo>
                    <a:pt x="1983" y="8792"/>
                    <a:pt x="1782" y="8740"/>
                    <a:pt x="1594" y="8660"/>
                  </a:cubicBezTo>
                  <a:cubicBezTo>
                    <a:pt x="1087" y="8448"/>
                    <a:pt x="692" y="8056"/>
                    <a:pt x="479" y="7553"/>
                  </a:cubicBezTo>
                  <a:lnTo>
                    <a:pt x="462" y="7511"/>
                  </a:lnTo>
                  <a:cubicBezTo>
                    <a:pt x="427" y="7427"/>
                    <a:pt x="345" y="7374"/>
                    <a:pt x="256" y="7374"/>
                  </a:cubicBezTo>
                  <a:cubicBezTo>
                    <a:pt x="242" y="7374"/>
                    <a:pt x="227" y="7376"/>
                    <a:pt x="212" y="7378"/>
                  </a:cubicBezTo>
                  <a:cubicBezTo>
                    <a:pt x="104" y="7396"/>
                    <a:pt x="28" y="7487"/>
                    <a:pt x="25" y="7591"/>
                  </a:cubicBezTo>
                  <a:cubicBezTo>
                    <a:pt x="21" y="7625"/>
                    <a:pt x="0" y="8493"/>
                    <a:pt x="1222" y="9472"/>
                  </a:cubicBezTo>
                  <a:lnTo>
                    <a:pt x="2142" y="10267"/>
                  </a:lnTo>
                  <a:cubicBezTo>
                    <a:pt x="2521" y="10597"/>
                    <a:pt x="2979" y="10833"/>
                    <a:pt x="3469" y="10958"/>
                  </a:cubicBezTo>
                  <a:lnTo>
                    <a:pt x="3632" y="11000"/>
                  </a:lnTo>
                  <a:cubicBezTo>
                    <a:pt x="3900" y="11066"/>
                    <a:pt x="4163" y="11101"/>
                    <a:pt x="4434" y="11101"/>
                  </a:cubicBezTo>
                  <a:cubicBezTo>
                    <a:pt x="4562" y="11101"/>
                    <a:pt x="4695" y="11094"/>
                    <a:pt x="4823" y="11077"/>
                  </a:cubicBezTo>
                  <a:lnTo>
                    <a:pt x="5809" y="10958"/>
                  </a:lnTo>
                  <a:cubicBezTo>
                    <a:pt x="6087" y="10924"/>
                    <a:pt x="6354" y="10857"/>
                    <a:pt x="6608" y="10757"/>
                  </a:cubicBezTo>
                  <a:lnTo>
                    <a:pt x="7278" y="10497"/>
                  </a:lnTo>
                  <a:cubicBezTo>
                    <a:pt x="7799" y="10288"/>
                    <a:pt x="8257" y="9955"/>
                    <a:pt x="8604" y="9524"/>
                  </a:cubicBezTo>
                  <a:lnTo>
                    <a:pt x="9239" y="8733"/>
                  </a:lnTo>
                  <a:cubicBezTo>
                    <a:pt x="9270" y="8695"/>
                    <a:pt x="9302" y="8657"/>
                    <a:pt x="9337" y="8618"/>
                  </a:cubicBezTo>
                  <a:cubicBezTo>
                    <a:pt x="9594" y="8320"/>
                    <a:pt x="10868" y="6747"/>
                    <a:pt x="10458" y="4883"/>
                  </a:cubicBezTo>
                  <a:cubicBezTo>
                    <a:pt x="10451" y="4844"/>
                    <a:pt x="10441" y="4809"/>
                    <a:pt x="10433" y="4774"/>
                  </a:cubicBezTo>
                  <a:cubicBezTo>
                    <a:pt x="10427" y="4740"/>
                    <a:pt x="10416" y="4705"/>
                    <a:pt x="10409" y="4670"/>
                  </a:cubicBezTo>
                  <a:cubicBezTo>
                    <a:pt x="10347" y="4362"/>
                    <a:pt x="9968" y="2747"/>
                    <a:pt x="8674" y="1501"/>
                  </a:cubicBezTo>
                  <a:cubicBezTo>
                    <a:pt x="8635" y="1462"/>
                    <a:pt x="7788" y="584"/>
                    <a:pt x="7059" y="345"/>
                  </a:cubicBezTo>
                  <a:lnTo>
                    <a:pt x="7038" y="337"/>
                  </a:lnTo>
                  <a:cubicBezTo>
                    <a:pt x="6951" y="310"/>
                    <a:pt x="6871" y="282"/>
                    <a:pt x="6795" y="251"/>
                  </a:cubicBezTo>
                  <a:cubicBezTo>
                    <a:pt x="6589" y="157"/>
                    <a:pt x="6177" y="0"/>
                    <a:pt x="570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" name="Google Shape;634;p11"/>
            <p:cNvSpPr/>
            <p:nvPr/>
          </p:nvSpPr>
          <p:spPr>
            <a:xfrm>
              <a:off x="8918889" y="4846648"/>
              <a:ext cx="26000" cy="54783"/>
            </a:xfrm>
            <a:custGeom>
              <a:avLst/>
              <a:gdLst/>
              <a:ahLst/>
              <a:cxnLst/>
              <a:rect l="l" t="t" r="r" b="b"/>
              <a:pathLst>
                <a:path w="505" h="1064" extrusionOk="0">
                  <a:moveTo>
                    <a:pt x="160" y="0"/>
                  </a:moveTo>
                  <a:cubicBezTo>
                    <a:pt x="118" y="0"/>
                    <a:pt x="77" y="26"/>
                    <a:pt x="59" y="73"/>
                  </a:cubicBezTo>
                  <a:cubicBezTo>
                    <a:pt x="35" y="139"/>
                    <a:pt x="21" y="209"/>
                    <a:pt x="14" y="271"/>
                  </a:cubicBezTo>
                  <a:cubicBezTo>
                    <a:pt x="0" y="379"/>
                    <a:pt x="8" y="480"/>
                    <a:pt x="29" y="580"/>
                  </a:cubicBezTo>
                  <a:cubicBezTo>
                    <a:pt x="49" y="677"/>
                    <a:pt x="88" y="775"/>
                    <a:pt x="139" y="865"/>
                  </a:cubicBezTo>
                  <a:cubicBezTo>
                    <a:pt x="174" y="924"/>
                    <a:pt x="216" y="980"/>
                    <a:pt x="268" y="1031"/>
                  </a:cubicBezTo>
                  <a:cubicBezTo>
                    <a:pt x="289" y="1053"/>
                    <a:pt x="317" y="1063"/>
                    <a:pt x="344" y="1063"/>
                  </a:cubicBezTo>
                  <a:cubicBezTo>
                    <a:pt x="386" y="1063"/>
                    <a:pt x="428" y="1038"/>
                    <a:pt x="445" y="993"/>
                  </a:cubicBezTo>
                  <a:cubicBezTo>
                    <a:pt x="469" y="924"/>
                    <a:pt x="484" y="855"/>
                    <a:pt x="490" y="792"/>
                  </a:cubicBezTo>
                  <a:cubicBezTo>
                    <a:pt x="504" y="684"/>
                    <a:pt x="497" y="584"/>
                    <a:pt x="476" y="483"/>
                  </a:cubicBezTo>
                  <a:cubicBezTo>
                    <a:pt x="452" y="385"/>
                    <a:pt x="417" y="288"/>
                    <a:pt x="362" y="198"/>
                  </a:cubicBezTo>
                  <a:cubicBezTo>
                    <a:pt x="327" y="142"/>
                    <a:pt x="289" y="87"/>
                    <a:pt x="237" y="35"/>
                  </a:cubicBezTo>
                  <a:cubicBezTo>
                    <a:pt x="215" y="11"/>
                    <a:pt x="187" y="0"/>
                    <a:pt x="16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35;p11"/>
            <p:cNvSpPr/>
            <p:nvPr/>
          </p:nvSpPr>
          <p:spPr>
            <a:xfrm>
              <a:off x="8658773" y="4974958"/>
              <a:ext cx="56170" cy="31304"/>
            </a:xfrm>
            <a:custGeom>
              <a:avLst/>
              <a:gdLst/>
              <a:ahLst/>
              <a:cxnLst/>
              <a:rect l="l" t="t" r="r" b="b"/>
              <a:pathLst>
                <a:path w="1091" h="608" extrusionOk="0">
                  <a:moveTo>
                    <a:pt x="210" y="1"/>
                  </a:moveTo>
                  <a:cubicBezTo>
                    <a:pt x="186" y="1"/>
                    <a:pt x="161" y="2"/>
                    <a:pt x="136" y="4"/>
                  </a:cubicBezTo>
                  <a:cubicBezTo>
                    <a:pt x="46" y="12"/>
                    <a:pt x="1" y="112"/>
                    <a:pt x="49" y="185"/>
                  </a:cubicBezTo>
                  <a:cubicBezTo>
                    <a:pt x="91" y="241"/>
                    <a:pt x="136" y="289"/>
                    <a:pt x="182" y="331"/>
                  </a:cubicBezTo>
                  <a:cubicBezTo>
                    <a:pt x="261" y="407"/>
                    <a:pt x="352" y="467"/>
                    <a:pt x="448" y="512"/>
                  </a:cubicBezTo>
                  <a:cubicBezTo>
                    <a:pt x="546" y="557"/>
                    <a:pt x="647" y="584"/>
                    <a:pt x="758" y="602"/>
                  </a:cubicBezTo>
                  <a:cubicBezTo>
                    <a:pt x="794" y="606"/>
                    <a:pt x="832" y="607"/>
                    <a:pt x="871" y="607"/>
                  </a:cubicBezTo>
                  <a:cubicBezTo>
                    <a:pt x="899" y="607"/>
                    <a:pt x="927" y="606"/>
                    <a:pt x="956" y="605"/>
                  </a:cubicBezTo>
                  <a:cubicBezTo>
                    <a:pt x="1043" y="595"/>
                    <a:pt x="1091" y="494"/>
                    <a:pt x="1039" y="421"/>
                  </a:cubicBezTo>
                  <a:cubicBezTo>
                    <a:pt x="1001" y="366"/>
                    <a:pt x="956" y="317"/>
                    <a:pt x="911" y="275"/>
                  </a:cubicBezTo>
                  <a:cubicBezTo>
                    <a:pt x="828" y="199"/>
                    <a:pt x="737" y="140"/>
                    <a:pt x="640" y="95"/>
                  </a:cubicBezTo>
                  <a:cubicBezTo>
                    <a:pt x="543" y="53"/>
                    <a:pt x="442" y="22"/>
                    <a:pt x="331" y="8"/>
                  </a:cubicBezTo>
                  <a:cubicBezTo>
                    <a:pt x="292" y="4"/>
                    <a:pt x="251" y="1"/>
                    <a:pt x="21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" name="Google Shape;636;p11"/>
            <p:cNvSpPr/>
            <p:nvPr/>
          </p:nvSpPr>
          <p:spPr>
            <a:xfrm>
              <a:off x="8978255" y="4683274"/>
              <a:ext cx="25640" cy="91957"/>
            </a:xfrm>
            <a:custGeom>
              <a:avLst/>
              <a:gdLst/>
              <a:ahLst/>
              <a:cxnLst/>
              <a:rect l="l" t="t" r="r" b="b"/>
              <a:pathLst>
                <a:path w="498" h="1786" extrusionOk="0">
                  <a:moveTo>
                    <a:pt x="96" y="1"/>
                  </a:moveTo>
                  <a:cubicBezTo>
                    <a:pt x="80" y="1"/>
                    <a:pt x="64" y="7"/>
                    <a:pt x="52" y="17"/>
                  </a:cubicBezTo>
                  <a:cubicBezTo>
                    <a:pt x="46" y="20"/>
                    <a:pt x="39" y="28"/>
                    <a:pt x="35" y="35"/>
                  </a:cubicBezTo>
                  <a:cubicBezTo>
                    <a:pt x="28" y="49"/>
                    <a:pt x="28" y="62"/>
                    <a:pt x="25" y="76"/>
                  </a:cubicBezTo>
                  <a:cubicBezTo>
                    <a:pt x="21" y="90"/>
                    <a:pt x="21" y="107"/>
                    <a:pt x="18" y="121"/>
                  </a:cubicBezTo>
                  <a:cubicBezTo>
                    <a:pt x="14" y="153"/>
                    <a:pt x="11" y="184"/>
                    <a:pt x="7" y="215"/>
                  </a:cubicBezTo>
                  <a:cubicBezTo>
                    <a:pt x="1" y="278"/>
                    <a:pt x="1" y="340"/>
                    <a:pt x="1" y="403"/>
                  </a:cubicBezTo>
                  <a:lnTo>
                    <a:pt x="1" y="458"/>
                  </a:lnTo>
                  <a:cubicBezTo>
                    <a:pt x="4" y="544"/>
                    <a:pt x="11" y="628"/>
                    <a:pt x="21" y="715"/>
                  </a:cubicBezTo>
                  <a:cubicBezTo>
                    <a:pt x="31" y="788"/>
                    <a:pt x="39" y="854"/>
                    <a:pt x="39" y="927"/>
                  </a:cubicBezTo>
                  <a:cubicBezTo>
                    <a:pt x="42" y="961"/>
                    <a:pt x="46" y="996"/>
                    <a:pt x="46" y="1031"/>
                  </a:cubicBezTo>
                  <a:lnTo>
                    <a:pt x="46" y="1083"/>
                  </a:lnTo>
                  <a:lnTo>
                    <a:pt x="46" y="1111"/>
                  </a:lnTo>
                  <a:lnTo>
                    <a:pt x="46" y="1149"/>
                  </a:lnTo>
                  <a:cubicBezTo>
                    <a:pt x="46" y="1246"/>
                    <a:pt x="60" y="1340"/>
                    <a:pt x="87" y="1434"/>
                  </a:cubicBezTo>
                  <a:cubicBezTo>
                    <a:pt x="108" y="1499"/>
                    <a:pt x="132" y="1562"/>
                    <a:pt x="167" y="1624"/>
                  </a:cubicBezTo>
                  <a:cubicBezTo>
                    <a:pt x="181" y="1653"/>
                    <a:pt x="198" y="1684"/>
                    <a:pt x="219" y="1711"/>
                  </a:cubicBezTo>
                  <a:cubicBezTo>
                    <a:pt x="233" y="1736"/>
                    <a:pt x="251" y="1764"/>
                    <a:pt x="278" y="1778"/>
                  </a:cubicBezTo>
                  <a:cubicBezTo>
                    <a:pt x="288" y="1783"/>
                    <a:pt x="302" y="1785"/>
                    <a:pt x="315" y="1785"/>
                  </a:cubicBezTo>
                  <a:cubicBezTo>
                    <a:pt x="329" y="1785"/>
                    <a:pt x="343" y="1783"/>
                    <a:pt x="355" y="1778"/>
                  </a:cubicBezTo>
                  <a:cubicBezTo>
                    <a:pt x="382" y="1767"/>
                    <a:pt x="406" y="1746"/>
                    <a:pt x="410" y="1715"/>
                  </a:cubicBezTo>
                  <a:cubicBezTo>
                    <a:pt x="424" y="1607"/>
                    <a:pt x="431" y="1503"/>
                    <a:pt x="445" y="1395"/>
                  </a:cubicBezTo>
                  <a:cubicBezTo>
                    <a:pt x="451" y="1323"/>
                    <a:pt x="462" y="1249"/>
                    <a:pt x="476" y="1180"/>
                  </a:cubicBezTo>
                  <a:lnTo>
                    <a:pt x="483" y="1153"/>
                  </a:lnTo>
                  <a:lnTo>
                    <a:pt x="486" y="1118"/>
                  </a:lnTo>
                  <a:lnTo>
                    <a:pt x="497" y="1044"/>
                  </a:lnTo>
                  <a:lnTo>
                    <a:pt x="497" y="899"/>
                  </a:lnTo>
                  <a:cubicBezTo>
                    <a:pt x="490" y="802"/>
                    <a:pt x="472" y="704"/>
                    <a:pt x="441" y="614"/>
                  </a:cubicBezTo>
                  <a:cubicBezTo>
                    <a:pt x="417" y="534"/>
                    <a:pt x="386" y="455"/>
                    <a:pt x="347" y="378"/>
                  </a:cubicBezTo>
                  <a:cubicBezTo>
                    <a:pt x="344" y="371"/>
                    <a:pt x="344" y="365"/>
                    <a:pt x="341" y="357"/>
                  </a:cubicBezTo>
                  <a:cubicBezTo>
                    <a:pt x="281" y="240"/>
                    <a:pt x="219" y="128"/>
                    <a:pt x="139" y="24"/>
                  </a:cubicBezTo>
                  <a:lnTo>
                    <a:pt x="129" y="14"/>
                  </a:lnTo>
                  <a:cubicBezTo>
                    <a:pt x="120" y="5"/>
                    <a:pt x="108" y="1"/>
                    <a:pt x="9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11"/>
            <p:cNvSpPr/>
            <p:nvPr/>
          </p:nvSpPr>
          <p:spPr>
            <a:xfrm>
              <a:off x="8507244" y="4491324"/>
              <a:ext cx="444058" cy="456334"/>
            </a:xfrm>
            <a:custGeom>
              <a:avLst/>
              <a:gdLst/>
              <a:ahLst/>
              <a:cxnLst/>
              <a:rect l="l" t="t" r="r" b="b"/>
              <a:pathLst>
                <a:path w="8625" h="8863" extrusionOk="0">
                  <a:moveTo>
                    <a:pt x="4664" y="1"/>
                  </a:moveTo>
                  <a:cubicBezTo>
                    <a:pt x="4318" y="1"/>
                    <a:pt x="3973" y="81"/>
                    <a:pt x="3659" y="231"/>
                  </a:cubicBezTo>
                  <a:lnTo>
                    <a:pt x="2382" y="849"/>
                  </a:lnTo>
                  <a:cubicBezTo>
                    <a:pt x="2114" y="978"/>
                    <a:pt x="1875" y="1159"/>
                    <a:pt x="1673" y="1381"/>
                  </a:cubicBezTo>
                  <a:lnTo>
                    <a:pt x="982" y="2141"/>
                  </a:lnTo>
                  <a:cubicBezTo>
                    <a:pt x="715" y="2439"/>
                    <a:pt x="527" y="2801"/>
                    <a:pt x="437" y="3189"/>
                  </a:cubicBezTo>
                  <a:lnTo>
                    <a:pt x="63" y="4856"/>
                  </a:lnTo>
                  <a:cubicBezTo>
                    <a:pt x="17" y="5054"/>
                    <a:pt x="0" y="5256"/>
                    <a:pt x="7" y="5460"/>
                  </a:cubicBezTo>
                  <a:lnTo>
                    <a:pt x="52" y="6506"/>
                  </a:lnTo>
                  <a:cubicBezTo>
                    <a:pt x="63" y="6780"/>
                    <a:pt x="121" y="7047"/>
                    <a:pt x="229" y="7301"/>
                  </a:cubicBezTo>
                  <a:lnTo>
                    <a:pt x="242" y="7342"/>
                  </a:lnTo>
                  <a:cubicBezTo>
                    <a:pt x="479" y="7901"/>
                    <a:pt x="920" y="8349"/>
                    <a:pt x="1479" y="8585"/>
                  </a:cubicBezTo>
                  <a:cubicBezTo>
                    <a:pt x="1691" y="8676"/>
                    <a:pt x="1912" y="8735"/>
                    <a:pt x="2142" y="8759"/>
                  </a:cubicBezTo>
                  <a:lnTo>
                    <a:pt x="3016" y="8849"/>
                  </a:lnTo>
                  <a:cubicBezTo>
                    <a:pt x="3100" y="8858"/>
                    <a:pt x="3184" y="8863"/>
                    <a:pt x="3267" y="8863"/>
                  </a:cubicBezTo>
                  <a:cubicBezTo>
                    <a:pt x="3497" y="8863"/>
                    <a:pt x="3725" y="8828"/>
                    <a:pt x="3944" y="8762"/>
                  </a:cubicBezTo>
                  <a:lnTo>
                    <a:pt x="5381" y="8318"/>
                  </a:lnTo>
                  <a:cubicBezTo>
                    <a:pt x="5680" y="8227"/>
                    <a:pt x="5954" y="8078"/>
                    <a:pt x="6194" y="7876"/>
                  </a:cubicBezTo>
                  <a:lnTo>
                    <a:pt x="7072" y="7137"/>
                  </a:lnTo>
                  <a:cubicBezTo>
                    <a:pt x="7301" y="6946"/>
                    <a:pt x="7489" y="6710"/>
                    <a:pt x="7631" y="6447"/>
                  </a:cubicBezTo>
                  <a:lnTo>
                    <a:pt x="8256" y="5259"/>
                  </a:lnTo>
                  <a:cubicBezTo>
                    <a:pt x="8391" y="4998"/>
                    <a:pt x="8479" y="4714"/>
                    <a:pt x="8509" y="4422"/>
                  </a:cubicBezTo>
                  <a:lnTo>
                    <a:pt x="8589" y="3673"/>
                  </a:lnTo>
                  <a:cubicBezTo>
                    <a:pt x="8624" y="3343"/>
                    <a:pt x="8589" y="3009"/>
                    <a:pt x="8485" y="2693"/>
                  </a:cubicBezTo>
                  <a:lnTo>
                    <a:pt x="8263" y="2030"/>
                  </a:lnTo>
                  <a:cubicBezTo>
                    <a:pt x="8114" y="1575"/>
                    <a:pt x="7825" y="1183"/>
                    <a:pt x="7440" y="898"/>
                  </a:cubicBezTo>
                  <a:lnTo>
                    <a:pt x="6920" y="513"/>
                  </a:lnTo>
                  <a:cubicBezTo>
                    <a:pt x="6562" y="249"/>
                    <a:pt x="6138" y="93"/>
                    <a:pt x="5694" y="64"/>
                  </a:cubicBezTo>
                  <a:lnTo>
                    <a:pt x="4822" y="6"/>
                  </a:lnTo>
                  <a:cubicBezTo>
                    <a:pt x="4770" y="2"/>
                    <a:pt x="4717" y="1"/>
                    <a:pt x="4664" y="1"/>
                  </a:cubicBezTo>
                  <a:close/>
                </a:path>
              </a:pathLst>
            </a:custGeom>
            <a:solidFill>
              <a:srgbClr val="FFF7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11"/>
            <p:cNvSpPr/>
            <p:nvPr/>
          </p:nvSpPr>
          <p:spPr>
            <a:xfrm>
              <a:off x="8495402" y="4479533"/>
              <a:ext cx="467844" cy="479966"/>
            </a:xfrm>
            <a:custGeom>
              <a:avLst/>
              <a:gdLst/>
              <a:ahLst/>
              <a:cxnLst/>
              <a:rect l="l" t="t" r="r" b="b"/>
              <a:pathLst>
                <a:path w="9087" h="9322" extrusionOk="0">
                  <a:moveTo>
                    <a:pt x="4900" y="457"/>
                  </a:moveTo>
                  <a:cubicBezTo>
                    <a:pt x="4948" y="457"/>
                    <a:pt x="4993" y="460"/>
                    <a:pt x="5038" y="460"/>
                  </a:cubicBezTo>
                  <a:lnTo>
                    <a:pt x="5910" y="519"/>
                  </a:lnTo>
                  <a:cubicBezTo>
                    <a:pt x="6309" y="548"/>
                    <a:pt x="6691" y="686"/>
                    <a:pt x="7014" y="926"/>
                  </a:cubicBezTo>
                  <a:lnTo>
                    <a:pt x="7535" y="1311"/>
                  </a:lnTo>
                  <a:cubicBezTo>
                    <a:pt x="7882" y="1568"/>
                    <a:pt x="8139" y="1918"/>
                    <a:pt x="8278" y="2332"/>
                  </a:cubicBezTo>
                  <a:lnTo>
                    <a:pt x="8496" y="2995"/>
                  </a:lnTo>
                  <a:cubicBezTo>
                    <a:pt x="8594" y="3280"/>
                    <a:pt x="8625" y="3578"/>
                    <a:pt x="8594" y="3877"/>
                  </a:cubicBezTo>
                  <a:lnTo>
                    <a:pt x="8514" y="4626"/>
                  </a:lnTo>
                  <a:cubicBezTo>
                    <a:pt x="8486" y="4891"/>
                    <a:pt x="8409" y="5144"/>
                    <a:pt x="8284" y="5381"/>
                  </a:cubicBezTo>
                  <a:lnTo>
                    <a:pt x="7660" y="6568"/>
                  </a:lnTo>
                  <a:cubicBezTo>
                    <a:pt x="7531" y="6807"/>
                    <a:pt x="7361" y="7019"/>
                    <a:pt x="7153" y="7193"/>
                  </a:cubicBezTo>
                  <a:lnTo>
                    <a:pt x="6278" y="7932"/>
                  </a:lnTo>
                  <a:cubicBezTo>
                    <a:pt x="6059" y="8113"/>
                    <a:pt x="5816" y="8248"/>
                    <a:pt x="5545" y="8328"/>
                  </a:cubicBezTo>
                  <a:lnTo>
                    <a:pt x="4108" y="8772"/>
                  </a:lnTo>
                  <a:cubicBezTo>
                    <a:pt x="3910" y="8833"/>
                    <a:pt x="3705" y="8865"/>
                    <a:pt x="3498" y="8865"/>
                  </a:cubicBezTo>
                  <a:cubicBezTo>
                    <a:pt x="3423" y="8865"/>
                    <a:pt x="3347" y="8860"/>
                    <a:pt x="3271" y="8852"/>
                  </a:cubicBezTo>
                  <a:lnTo>
                    <a:pt x="2392" y="8759"/>
                  </a:lnTo>
                  <a:cubicBezTo>
                    <a:pt x="2188" y="8738"/>
                    <a:pt x="1990" y="8685"/>
                    <a:pt x="1799" y="8605"/>
                  </a:cubicBezTo>
                  <a:cubicBezTo>
                    <a:pt x="1292" y="8390"/>
                    <a:pt x="897" y="7991"/>
                    <a:pt x="684" y="7485"/>
                  </a:cubicBezTo>
                  <a:lnTo>
                    <a:pt x="667" y="7443"/>
                  </a:lnTo>
                  <a:cubicBezTo>
                    <a:pt x="573" y="7214"/>
                    <a:pt x="517" y="6970"/>
                    <a:pt x="507" y="6724"/>
                  </a:cubicBezTo>
                  <a:lnTo>
                    <a:pt x="466" y="5679"/>
                  </a:lnTo>
                  <a:cubicBezTo>
                    <a:pt x="459" y="5495"/>
                    <a:pt x="476" y="5311"/>
                    <a:pt x="514" y="5134"/>
                  </a:cubicBezTo>
                  <a:lnTo>
                    <a:pt x="889" y="3471"/>
                  </a:lnTo>
                  <a:cubicBezTo>
                    <a:pt x="969" y="3120"/>
                    <a:pt x="1139" y="2790"/>
                    <a:pt x="1382" y="2527"/>
                  </a:cubicBezTo>
                  <a:lnTo>
                    <a:pt x="2073" y="1763"/>
                  </a:lnTo>
                  <a:cubicBezTo>
                    <a:pt x="2254" y="1561"/>
                    <a:pt x="2469" y="1402"/>
                    <a:pt x="2712" y="1283"/>
                  </a:cubicBezTo>
                  <a:lnTo>
                    <a:pt x="3990" y="665"/>
                  </a:lnTo>
                  <a:cubicBezTo>
                    <a:pt x="4271" y="530"/>
                    <a:pt x="4587" y="457"/>
                    <a:pt x="4900" y="457"/>
                  </a:cubicBezTo>
                  <a:close/>
                  <a:moveTo>
                    <a:pt x="4906" y="1"/>
                  </a:moveTo>
                  <a:cubicBezTo>
                    <a:pt x="4520" y="1"/>
                    <a:pt x="4139" y="88"/>
                    <a:pt x="3788" y="256"/>
                  </a:cubicBezTo>
                  <a:lnTo>
                    <a:pt x="2514" y="873"/>
                  </a:lnTo>
                  <a:cubicBezTo>
                    <a:pt x="2219" y="1016"/>
                    <a:pt x="1955" y="1210"/>
                    <a:pt x="1737" y="1453"/>
                  </a:cubicBezTo>
                  <a:lnTo>
                    <a:pt x="1042" y="2217"/>
                  </a:lnTo>
                  <a:cubicBezTo>
                    <a:pt x="747" y="2543"/>
                    <a:pt x="542" y="2943"/>
                    <a:pt x="445" y="3370"/>
                  </a:cubicBezTo>
                  <a:lnTo>
                    <a:pt x="70" y="5033"/>
                  </a:lnTo>
                  <a:cubicBezTo>
                    <a:pt x="22" y="5251"/>
                    <a:pt x="1" y="5474"/>
                    <a:pt x="11" y="5696"/>
                  </a:cubicBezTo>
                  <a:lnTo>
                    <a:pt x="53" y="6741"/>
                  </a:lnTo>
                  <a:cubicBezTo>
                    <a:pt x="67" y="7043"/>
                    <a:pt x="129" y="7339"/>
                    <a:pt x="247" y="7620"/>
                  </a:cubicBezTo>
                  <a:lnTo>
                    <a:pt x="264" y="7658"/>
                  </a:lnTo>
                  <a:cubicBezTo>
                    <a:pt x="522" y="8280"/>
                    <a:pt x="1004" y="8762"/>
                    <a:pt x="1622" y="9026"/>
                  </a:cubicBezTo>
                  <a:cubicBezTo>
                    <a:pt x="1851" y="9123"/>
                    <a:pt x="2097" y="9185"/>
                    <a:pt x="2347" y="9214"/>
                  </a:cubicBezTo>
                  <a:lnTo>
                    <a:pt x="3222" y="9307"/>
                  </a:lnTo>
                  <a:cubicBezTo>
                    <a:pt x="3313" y="9318"/>
                    <a:pt x="3403" y="9321"/>
                    <a:pt x="3496" y="9321"/>
                  </a:cubicBezTo>
                  <a:cubicBezTo>
                    <a:pt x="3746" y="9321"/>
                    <a:pt x="3996" y="9283"/>
                    <a:pt x="4243" y="9206"/>
                  </a:cubicBezTo>
                  <a:lnTo>
                    <a:pt x="5680" y="8765"/>
                  </a:lnTo>
                  <a:cubicBezTo>
                    <a:pt x="6007" y="8665"/>
                    <a:pt x="6305" y="8501"/>
                    <a:pt x="6570" y="8280"/>
                  </a:cubicBezTo>
                  <a:lnTo>
                    <a:pt x="7448" y="7543"/>
                  </a:lnTo>
                  <a:cubicBezTo>
                    <a:pt x="7701" y="7328"/>
                    <a:pt x="7906" y="7075"/>
                    <a:pt x="8063" y="6780"/>
                  </a:cubicBezTo>
                  <a:lnTo>
                    <a:pt x="8688" y="5596"/>
                  </a:lnTo>
                  <a:cubicBezTo>
                    <a:pt x="8840" y="5307"/>
                    <a:pt x="8934" y="4998"/>
                    <a:pt x="8969" y="4676"/>
                  </a:cubicBezTo>
                  <a:lnTo>
                    <a:pt x="9049" y="3926"/>
                  </a:lnTo>
                  <a:cubicBezTo>
                    <a:pt x="9087" y="3561"/>
                    <a:pt x="9045" y="3200"/>
                    <a:pt x="8930" y="2849"/>
                  </a:cubicBezTo>
                  <a:lnTo>
                    <a:pt x="8709" y="2186"/>
                  </a:lnTo>
                  <a:cubicBezTo>
                    <a:pt x="8542" y="1686"/>
                    <a:pt x="8229" y="1256"/>
                    <a:pt x="7805" y="943"/>
                  </a:cubicBezTo>
                  <a:lnTo>
                    <a:pt x="7285" y="558"/>
                  </a:lnTo>
                  <a:cubicBezTo>
                    <a:pt x="6892" y="266"/>
                    <a:pt x="6427" y="96"/>
                    <a:pt x="5941" y="64"/>
                  </a:cubicBezTo>
                  <a:lnTo>
                    <a:pt x="5070" y="6"/>
                  </a:lnTo>
                  <a:cubicBezTo>
                    <a:pt x="5015" y="2"/>
                    <a:pt x="4960" y="1"/>
                    <a:pt x="49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11"/>
            <p:cNvSpPr/>
            <p:nvPr/>
          </p:nvSpPr>
          <p:spPr>
            <a:xfrm>
              <a:off x="8705266" y="4737595"/>
              <a:ext cx="35113" cy="35269"/>
            </a:xfrm>
            <a:custGeom>
              <a:avLst/>
              <a:gdLst/>
              <a:ahLst/>
              <a:cxnLst/>
              <a:rect l="l" t="t" r="r" b="b"/>
              <a:pathLst>
                <a:path w="682" h="685" extrusionOk="0">
                  <a:moveTo>
                    <a:pt x="341" y="0"/>
                  </a:moveTo>
                  <a:cubicBezTo>
                    <a:pt x="154" y="0"/>
                    <a:pt x="0" y="153"/>
                    <a:pt x="0" y="340"/>
                  </a:cubicBezTo>
                  <a:cubicBezTo>
                    <a:pt x="0" y="528"/>
                    <a:pt x="154" y="684"/>
                    <a:pt x="341" y="684"/>
                  </a:cubicBezTo>
                  <a:cubicBezTo>
                    <a:pt x="529" y="684"/>
                    <a:pt x="681" y="528"/>
                    <a:pt x="681" y="340"/>
                  </a:cubicBezTo>
                  <a:cubicBezTo>
                    <a:pt x="681" y="153"/>
                    <a:pt x="529" y="0"/>
                    <a:pt x="341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11"/>
            <p:cNvSpPr/>
            <p:nvPr/>
          </p:nvSpPr>
          <p:spPr>
            <a:xfrm>
              <a:off x="8633801" y="4710769"/>
              <a:ext cx="35216" cy="35114"/>
            </a:xfrm>
            <a:custGeom>
              <a:avLst/>
              <a:gdLst/>
              <a:ahLst/>
              <a:cxnLst/>
              <a:rect l="l" t="t" r="r" b="b"/>
              <a:pathLst>
                <a:path w="684" h="682" extrusionOk="0">
                  <a:moveTo>
                    <a:pt x="343" y="0"/>
                  </a:moveTo>
                  <a:cubicBezTo>
                    <a:pt x="153" y="0"/>
                    <a:pt x="0" y="153"/>
                    <a:pt x="0" y="340"/>
                  </a:cubicBezTo>
                  <a:cubicBezTo>
                    <a:pt x="0" y="528"/>
                    <a:pt x="153" y="681"/>
                    <a:pt x="343" y="681"/>
                  </a:cubicBezTo>
                  <a:cubicBezTo>
                    <a:pt x="531" y="681"/>
                    <a:pt x="683" y="528"/>
                    <a:pt x="683" y="340"/>
                  </a:cubicBezTo>
                  <a:cubicBezTo>
                    <a:pt x="683" y="153"/>
                    <a:pt x="531" y="0"/>
                    <a:pt x="343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11"/>
            <p:cNvSpPr/>
            <p:nvPr/>
          </p:nvSpPr>
          <p:spPr>
            <a:xfrm>
              <a:off x="8653109" y="4649806"/>
              <a:ext cx="35061" cy="35114"/>
            </a:xfrm>
            <a:custGeom>
              <a:avLst/>
              <a:gdLst/>
              <a:ahLst/>
              <a:cxnLst/>
              <a:rect l="l" t="t" r="r" b="b"/>
              <a:pathLst>
                <a:path w="681" h="682" extrusionOk="0">
                  <a:moveTo>
                    <a:pt x="340" y="0"/>
                  </a:moveTo>
                  <a:cubicBezTo>
                    <a:pt x="153" y="0"/>
                    <a:pt x="0" y="153"/>
                    <a:pt x="0" y="340"/>
                  </a:cubicBezTo>
                  <a:cubicBezTo>
                    <a:pt x="0" y="528"/>
                    <a:pt x="153" y="681"/>
                    <a:pt x="340" y="681"/>
                  </a:cubicBezTo>
                  <a:cubicBezTo>
                    <a:pt x="528" y="681"/>
                    <a:pt x="680" y="528"/>
                    <a:pt x="680" y="340"/>
                  </a:cubicBezTo>
                  <a:cubicBezTo>
                    <a:pt x="680" y="153"/>
                    <a:pt x="528" y="0"/>
                    <a:pt x="340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11"/>
            <p:cNvSpPr/>
            <p:nvPr/>
          </p:nvSpPr>
          <p:spPr>
            <a:xfrm>
              <a:off x="8729259" y="4637655"/>
              <a:ext cx="35061" cy="35063"/>
            </a:xfrm>
            <a:custGeom>
              <a:avLst/>
              <a:gdLst/>
              <a:ahLst/>
              <a:cxnLst/>
              <a:rect l="l" t="t" r="r" b="b"/>
              <a:pathLst>
                <a:path w="681" h="681" extrusionOk="0">
                  <a:moveTo>
                    <a:pt x="340" y="1"/>
                  </a:moveTo>
                  <a:cubicBezTo>
                    <a:pt x="153" y="1"/>
                    <a:pt x="0" y="153"/>
                    <a:pt x="0" y="341"/>
                  </a:cubicBezTo>
                  <a:cubicBezTo>
                    <a:pt x="0" y="528"/>
                    <a:pt x="153" y="681"/>
                    <a:pt x="340" y="681"/>
                  </a:cubicBezTo>
                  <a:cubicBezTo>
                    <a:pt x="528" y="681"/>
                    <a:pt x="680" y="528"/>
                    <a:pt x="680" y="341"/>
                  </a:cubicBezTo>
                  <a:cubicBezTo>
                    <a:pt x="680" y="153"/>
                    <a:pt x="528" y="1"/>
                    <a:pt x="340" y="1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11"/>
            <p:cNvSpPr/>
            <p:nvPr/>
          </p:nvSpPr>
          <p:spPr>
            <a:xfrm>
              <a:off x="8764426" y="4687187"/>
              <a:ext cx="35113" cy="35063"/>
            </a:xfrm>
            <a:custGeom>
              <a:avLst/>
              <a:gdLst/>
              <a:ahLst/>
              <a:cxnLst/>
              <a:rect l="l" t="t" r="r" b="b"/>
              <a:pathLst>
                <a:path w="682" h="681" extrusionOk="0">
                  <a:moveTo>
                    <a:pt x="341" y="0"/>
                  </a:moveTo>
                  <a:cubicBezTo>
                    <a:pt x="154" y="0"/>
                    <a:pt x="1" y="153"/>
                    <a:pt x="1" y="340"/>
                  </a:cubicBezTo>
                  <a:cubicBezTo>
                    <a:pt x="1" y="528"/>
                    <a:pt x="154" y="681"/>
                    <a:pt x="341" y="681"/>
                  </a:cubicBezTo>
                  <a:cubicBezTo>
                    <a:pt x="529" y="681"/>
                    <a:pt x="681" y="528"/>
                    <a:pt x="681" y="340"/>
                  </a:cubicBezTo>
                  <a:cubicBezTo>
                    <a:pt x="681" y="153"/>
                    <a:pt x="529" y="0"/>
                    <a:pt x="341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64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_1_1_1_1_1">
    <p:spTree>
      <p:nvGrpSpPr>
        <p:cNvPr id="1" name="Shape 6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" name="Google Shape;646;p13"/>
          <p:cNvSpPr/>
          <p:nvPr/>
        </p:nvSpPr>
        <p:spPr>
          <a:xfrm rot="10800000">
            <a:off x="1365863" y="4717548"/>
            <a:ext cx="137328" cy="132816"/>
          </a:xfrm>
          <a:custGeom>
            <a:avLst/>
            <a:gdLst/>
            <a:ahLst/>
            <a:cxnLst/>
            <a:rect l="l" t="t" r="r" b="b"/>
            <a:pathLst>
              <a:path w="2435" h="2355" extrusionOk="0">
                <a:moveTo>
                  <a:pt x="1219" y="0"/>
                </a:moveTo>
                <a:cubicBezTo>
                  <a:pt x="1140" y="0"/>
                  <a:pt x="1060" y="40"/>
                  <a:pt x="1015" y="120"/>
                </a:cubicBezTo>
                <a:lnTo>
                  <a:pt x="747" y="613"/>
                </a:lnTo>
                <a:cubicBezTo>
                  <a:pt x="726" y="651"/>
                  <a:pt x="691" y="683"/>
                  <a:pt x="653" y="707"/>
                </a:cubicBezTo>
                <a:lnTo>
                  <a:pt x="161" y="974"/>
                </a:lnTo>
                <a:cubicBezTo>
                  <a:pt x="1" y="1061"/>
                  <a:pt x="1" y="1293"/>
                  <a:pt x="161" y="1380"/>
                </a:cubicBezTo>
                <a:lnTo>
                  <a:pt x="653" y="1651"/>
                </a:lnTo>
                <a:cubicBezTo>
                  <a:pt x="691" y="1672"/>
                  <a:pt x="726" y="1703"/>
                  <a:pt x="747" y="1741"/>
                </a:cubicBezTo>
                <a:lnTo>
                  <a:pt x="1015" y="2234"/>
                </a:lnTo>
                <a:cubicBezTo>
                  <a:pt x="1060" y="2314"/>
                  <a:pt x="1140" y="2354"/>
                  <a:pt x="1219" y="2354"/>
                </a:cubicBezTo>
                <a:cubicBezTo>
                  <a:pt x="1298" y="2354"/>
                  <a:pt x="1377" y="2314"/>
                  <a:pt x="1421" y="2234"/>
                </a:cubicBezTo>
                <a:lnTo>
                  <a:pt x="1691" y="1741"/>
                </a:lnTo>
                <a:cubicBezTo>
                  <a:pt x="1712" y="1703"/>
                  <a:pt x="1744" y="1672"/>
                  <a:pt x="1782" y="1651"/>
                </a:cubicBezTo>
                <a:lnTo>
                  <a:pt x="2275" y="1380"/>
                </a:lnTo>
                <a:cubicBezTo>
                  <a:pt x="2435" y="1293"/>
                  <a:pt x="2435" y="1061"/>
                  <a:pt x="2275" y="974"/>
                </a:cubicBezTo>
                <a:lnTo>
                  <a:pt x="1782" y="707"/>
                </a:lnTo>
                <a:cubicBezTo>
                  <a:pt x="1744" y="683"/>
                  <a:pt x="1712" y="651"/>
                  <a:pt x="1691" y="613"/>
                </a:cubicBezTo>
                <a:lnTo>
                  <a:pt x="1421" y="120"/>
                </a:lnTo>
                <a:cubicBezTo>
                  <a:pt x="1377" y="40"/>
                  <a:pt x="1298" y="0"/>
                  <a:pt x="1219" y="0"/>
                </a:cubicBezTo>
                <a:close/>
              </a:path>
            </a:pathLst>
          </a:custGeom>
          <a:solidFill>
            <a:srgbClr val="FFF7C4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7" name="Google Shape;647;p13"/>
          <p:cNvSpPr/>
          <p:nvPr/>
        </p:nvSpPr>
        <p:spPr>
          <a:xfrm rot="10800000">
            <a:off x="1256956" y="4840721"/>
            <a:ext cx="77208" cy="74670"/>
          </a:xfrm>
          <a:custGeom>
            <a:avLst/>
            <a:gdLst/>
            <a:ahLst/>
            <a:cxnLst/>
            <a:rect l="l" t="t" r="r" b="b"/>
            <a:pathLst>
              <a:path w="1369" h="1324" extrusionOk="0">
                <a:moveTo>
                  <a:pt x="684" y="0"/>
                </a:moveTo>
                <a:cubicBezTo>
                  <a:pt x="639" y="0"/>
                  <a:pt x="594" y="23"/>
                  <a:pt x="569" y="68"/>
                </a:cubicBezTo>
                <a:lnTo>
                  <a:pt x="420" y="346"/>
                </a:lnTo>
                <a:cubicBezTo>
                  <a:pt x="406" y="367"/>
                  <a:pt x="389" y="384"/>
                  <a:pt x="368" y="394"/>
                </a:cubicBezTo>
                <a:lnTo>
                  <a:pt x="90" y="547"/>
                </a:lnTo>
                <a:cubicBezTo>
                  <a:pt x="0" y="596"/>
                  <a:pt x="0" y="724"/>
                  <a:pt x="90" y="777"/>
                </a:cubicBezTo>
                <a:lnTo>
                  <a:pt x="368" y="926"/>
                </a:lnTo>
                <a:cubicBezTo>
                  <a:pt x="389" y="940"/>
                  <a:pt x="406" y="957"/>
                  <a:pt x="420" y="977"/>
                </a:cubicBezTo>
                <a:lnTo>
                  <a:pt x="569" y="1256"/>
                </a:lnTo>
                <a:cubicBezTo>
                  <a:pt x="594" y="1301"/>
                  <a:pt x="639" y="1323"/>
                  <a:pt x="684" y="1323"/>
                </a:cubicBezTo>
                <a:cubicBezTo>
                  <a:pt x="729" y="1323"/>
                  <a:pt x="774" y="1301"/>
                  <a:pt x="798" y="1256"/>
                </a:cubicBezTo>
                <a:lnTo>
                  <a:pt x="948" y="977"/>
                </a:lnTo>
                <a:cubicBezTo>
                  <a:pt x="962" y="957"/>
                  <a:pt x="979" y="940"/>
                  <a:pt x="1000" y="926"/>
                </a:cubicBezTo>
                <a:lnTo>
                  <a:pt x="1278" y="777"/>
                </a:lnTo>
                <a:cubicBezTo>
                  <a:pt x="1368" y="724"/>
                  <a:pt x="1368" y="596"/>
                  <a:pt x="1278" y="547"/>
                </a:cubicBezTo>
                <a:lnTo>
                  <a:pt x="1000" y="394"/>
                </a:lnTo>
                <a:cubicBezTo>
                  <a:pt x="979" y="384"/>
                  <a:pt x="962" y="367"/>
                  <a:pt x="948" y="346"/>
                </a:cubicBezTo>
                <a:lnTo>
                  <a:pt x="798" y="68"/>
                </a:lnTo>
                <a:cubicBezTo>
                  <a:pt x="774" y="23"/>
                  <a:pt x="729" y="0"/>
                  <a:pt x="684" y="0"/>
                </a:cubicBezTo>
                <a:close/>
              </a:path>
            </a:pathLst>
          </a:custGeom>
          <a:solidFill>
            <a:srgbClr val="FFF7C4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8" name="Google Shape;648;p13"/>
          <p:cNvSpPr txBox="1">
            <a:spLocks noGrp="1"/>
          </p:cNvSpPr>
          <p:nvPr>
            <p:ph type="title"/>
          </p:nvPr>
        </p:nvSpPr>
        <p:spPr>
          <a:xfrm>
            <a:off x="1980488" y="1682850"/>
            <a:ext cx="23055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3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649" name="Google Shape;649;p13"/>
          <p:cNvSpPr txBox="1">
            <a:spLocks noGrp="1"/>
          </p:cNvSpPr>
          <p:nvPr>
            <p:ph type="subTitle" idx="1"/>
          </p:nvPr>
        </p:nvSpPr>
        <p:spPr>
          <a:xfrm>
            <a:off x="1980488" y="2193175"/>
            <a:ext cx="23055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chemeClr val="accent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0" name="Google Shape;650;p13"/>
          <p:cNvSpPr txBox="1">
            <a:spLocks noGrp="1"/>
          </p:cNvSpPr>
          <p:nvPr>
            <p:ph type="title" idx="2"/>
          </p:nvPr>
        </p:nvSpPr>
        <p:spPr>
          <a:xfrm>
            <a:off x="6118507" y="1682850"/>
            <a:ext cx="23055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3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651" name="Google Shape;651;p13"/>
          <p:cNvSpPr txBox="1">
            <a:spLocks noGrp="1"/>
          </p:cNvSpPr>
          <p:nvPr>
            <p:ph type="subTitle" idx="3"/>
          </p:nvPr>
        </p:nvSpPr>
        <p:spPr>
          <a:xfrm>
            <a:off x="6118507" y="2193175"/>
            <a:ext cx="23055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chemeClr val="accent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2" name="Google Shape;652;p13"/>
          <p:cNvSpPr txBox="1">
            <a:spLocks noGrp="1"/>
          </p:cNvSpPr>
          <p:nvPr>
            <p:ph type="title" idx="4"/>
          </p:nvPr>
        </p:nvSpPr>
        <p:spPr>
          <a:xfrm>
            <a:off x="1980488" y="3228325"/>
            <a:ext cx="23055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3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653" name="Google Shape;653;p13"/>
          <p:cNvSpPr txBox="1">
            <a:spLocks noGrp="1"/>
          </p:cNvSpPr>
          <p:nvPr>
            <p:ph type="subTitle" idx="5"/>
          </p:nvPr>
        </p:nvSpPr>
        <p:spPr>
          <a:xfrm>
            <a:off x="1980488" y="3738650"/>
            <a:ext cx="23055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chemeClr val="accent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4" name="Google Shape;654;p13"/>
          <p:cNvSpPr txBox="1">
            <a:spLocks noGrp="1"/>
          </p:cNvSpPr>
          <p:nvPr>
            <p:ph type="title" idx="6"/>
          </p:nvPr>
        </p:nvSpPr>
        <p:spPr>
          <a:xfrm>
            <a:off x="6118507" y="3228325"/>
            <a:ext cx="23055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3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655" name="Google Shape;655;p13"/>
          <p:cNvSpPr txBox="1">
            <a:spLocks noGrp="1"/>
          </p:cNvSpPr>
          <p:nvPr>
            <p:ph type="subTitle" idx="7"/>
          </p:nvPr>
        </p:nvSpPr>
        <p:spPr>
          <a:xfrm>
            <a:off x="6118507" y="3738650"/>
            <a:ext cx="23055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chemeClr val="accent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6" name="Google Shape;656;p13"/>
          <p:cNvSpPr txBox="1">
            <a:spLocks noGrp="1"/>
          </p:cNvSpPr>
          <p:nvPr>
            <p:ph type="title" idx="8" hasCustomPrompt="1"/>
          </p:nvPr>
        </p:nvSpPr>
        <p:spPr>
          <a:xfrm>
            <a:off x="809200" y="1682850"/>
            <a:ext cx="1005900" cy="9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657" name="Google Shape;657;p13"/>
          <p:cNvSpPr txBox="1">
            <a:spLocks noGrp="1"/>
          </p:cNvSpPr>
          <p:nvPr>
            <p:ph type="title" idx="9" hasCustomPrompt="1"/>
          </p:nvPr>
        </p:nvSpPr>
        <p:spPr>
          <a:xfrm>
            <a:off x="4947200" y="1682850"/>
            <a:ext cx="1005900" cy="9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658" name="Google Shape;658;p13"/>
          <p:cNvSpPr txBox="1">
            <a:spLocks noGrp="1"/>
          </p:cNvSpPr>
          <p:nvPr>
            <p:ph type="title" idx="13" hasCustomPrompt="1"/>
          </p:nvPr>
        </p:nvSpPr>
        <p:spPr>
          <a:xfrm>
            <a:off x="809200" y="3228325"/>
            <a:ext cx="1005900" cy="9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659" name="Google Shape;659;p13"/>
          <p:cNvSpPr txBox="1">
            <a:spLocks noGrp="1"/>
          </p:cNvSpPr>
          <p:nvPr>
            <p:ph type="title" idx="14" hasCustomPrompt="1"/>
          </p:nvPr>
        </p:nvSpPr>
        <p:spPr>
          <a:xfrm>
            <a:off x="4947200" y="3228325"/>
            <a:ext cx="1005900" cy="9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660" name="Google Shape;660;p13"/>
          <p:cNvSpPr txBox="1">
            <a:spLocks noGrp="1"/>
          </p:cNvSpPr>
          <p:nvPr>
            <p:ph type="title" idx="15"/>
          </p:nvPr>
        </p:nvSpPr>
        <p:spPr>
          <a:xfrm>
            <a:off x="720000" y="505101"/>
            <a:ext cx="74139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 sz="40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grpSp>
        <p:nvGrpSpPr>
          <p:cNvPr id="661" name="Google Shape;661;p13"/>
          <p:cNvGrpSpPr/>
          <p:nvPr/>
        </p:nvGrpSpPr>
        <p:grpSpPr>
          <a:xfrm rot="10800000">
            <a:off x="7797607" y="4163245"/>
            <a:ext cx="1266560" cy="942124"/>
            <a:chOff x="0" y="9"/>
            <a:chExt cx="1266560" cy="942124"/>
          </a:xfrm>
        </p:grpSpPr>
        <p:grpSp>
          <p:nvGrpSpPr>
            <p:cNvPr id="662" name="Google Shape;662;p13"/>
            <p:cNvGrpSpPr/>
            <p:nvPr/>
          </p:nvGrpSpPr>
          <p:grpSpPr>
            <a:xfrm>
              <a:off x="0" y="9"/>
              <a:ext cx="1266560" cy="942124"/>
              <a:chOff x="0" y="9"/>
              <a:chExt cx="1266560" cy="942124"/>
            </a:xfrm>
          </p:grpSpPr>
          <p:sp>
            <p:nvSpPr>
              <p:cNvPr id="663" name="Google Shape;663;p13"/>
              <p:cNvSpPr/>
              <p:nvPr/>
            </p:nvSpPr>
            <p:spPr>
              <a:xfrm rot="-1264419">
                <a:off x="66970" y="196942"/>
                <a:ext cx="1128366" cy="524194"/>
              </a:xfrm>
              <a:custGeom>
                <a:avLst/>
                <a:gdLst/>
                <a:ahLst/>
                <a:cxnLst/>
                <a:rect l="l" t="t" r="r" b="b"/>
                <a:pathLst>
                  <a:path w="33888" h="15743" extrusionOk="0">
                    <a:moveTo>
                      <a:pt x="21674" y="0"/>
                    </a:moveTo>
                    <a:cubicBezTo>
                      <a:pt x="15811" y="0"/>
                      <a:pt x="10667" y="1893"/>
                      <a:pt x="10667" y="1893"/>
                    </a:cubicBezTo>
                    <a:cubicBezTo>
                      <a:pt x="2164" y="4848"/>
                      <a:pt x="1" y="8306"/>
                      <a:pt x="1" y="8306"/>
                    </a:cubicBezTo>
                    <a:lnTo>
                      <a:pt x="15" y="8320"/>
                    </a:lnTo>
                    <a:cubicBezTo>
                      <a:pt x="475" y="7738"/>
                      <a:pt x="1250" y="7525"/>
                      <a:pt x="2037" y="7525"/>
                    </a:cubicBezTo>
                    <a:cubicBezTo>
                      <a:pt x="2521" y="7525"/>
                      <a:pt x="3009" y="7605"/>
                      <a:pt x="3431" y="7729"/>
                    </a:cubicBezTo>
                    <a:cubicBezTo>
                      <a:pt x="3855" y="7859"/>
                      <a:pt x="4320" y="8032"/>
                      <a:pt x="4771" y="8258"/>
                    </a:cubicBezTo>
                    <a:cubicBezTo>
                      <a:pt x="5587" y="8667"/>
                      <a:pt x="6354" y="9237"/>
                      <a:pt x="6754" y="9963"/>
                    </a:cubicBezTo>
                    <a:cubicBezTo>
                      <a:pt x="7063" y="10528"/>
                      <a:pt x="7417" y="11129"/>
                      <a:pt x="7646" y="11743"/>
                    </a:cubicBezTo>
                    <a:cubicBezTo>
                      <a:pt x="7688" y="11847"/>
                      <a:pt x="7723" y="11952"/>
                      <a:pt x="7753" y="12056"/>
                    </a:cubicBezTo>
                    <a:cubicBezTo>
                      <a:pt x="8056" y="13083"/>
                      <a:pt x="8413" y="14674"/>
                      <a:pt x="7723" y="15587"/>
                    </a:cubicBezTo>
                    <a:cubicBezTo>
                      <a:pt x="7681" y="15642"/>
                      <a:pt x="7635" y="15695"/>
                      <a:pt x="7587" y="15743"/>
                    </a:cubicBezTo>
                    <a:cubicBezTo>
                      <a:pt x="7646" y="15698"/>
                      <a:pt x="7705" y="15650"/>
                      <a:pt x="7764" y="15604"/>
                    </a:cubicBezTo>
                    <a:cubicBezTo>
                      <a:pt x="14926" y="9955"/>
                      <a:pt x="26846" y="8928"/>
                      <a:pt x="30436" y="8743"/>
                    </a:cubicBezTo>
                    <a:cubicBezTo>
                      <a:pt x="31314" y="8695"/>
                      <a:pt x="32158" y="8362"/>
                      <a:pt x="32797" y="7768"/>
                    </a:cubicBezTo>
                    <a:cubicBezTo>
                      <a:pt x="32863" y="7713"/>
                      <a:pt x="32925" y="7650"/>
                      <a:pt x="32984" y="7584"/>
                    </a:cubicBezTo>
                    <a:cubicBezTo>
                      <a:pt x="33867" y="6636"/>
                      <a:pt x="33888" y="5685"/>
                      <a:pt x="33599" y="4886"/>
                    </a:cubicBezTo>
                    <a:cubicBezTo>
                      <a:pt x="33446" y="4466"/>
                      <a:pt x="33207" y="4088"/>
                      <a:pt x="32963" y="3779"/>
                    </a:cubicBezTo>
                    <a:cubicBezTo>
                      <a:pt x="32578" y="3286"/>
                      <a:pt x="32096" y="2876"/>
                      <a:pt x="31568" y="2536"/>
                    </a:cubicBezTo>
                    <a:cubicBezTo>
                      <a:pt x="28580" y="613"/>
                      <a:pt x="25011" y="0"/>
                      <a:pt x="21674" y="0"/>
                    </a:cubicBezTo>
                    <a:close/>
                  </a:path>
                </a:pathLst>
              </a:custGeom>
              <a:solidFill>
                <a:srgbClr val="FCEC8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4" name="Google Shape;664;p13"/>
              <p:cNvSpPr/>
              <p:nvPr/>
            </p:nvSpPr>
            <p:spPr>
              <a:xfrm rot="-1264419">
                <a:off x="22861" y="206930"/>
                <a:ext cx="1118777" cy="277064"/>
              </a:xfrm>
              <a:custGeom>
                <a:avLst/>
                <a:gdLst/>
                <a:ahLst/>
                <a:cxnLst/>
                <a:rect l="l" t="t" r="r" b="b"/>
                <a:pathLst>
                  <a:path w="33600" h="8321" extrusionOk="0">
                    <a:moveTo>
                      <a:pt x="21674" y="0"/>
                    </a:moveTo>
                    <a:cubicBezTo>
                      <a:pt x="15811" y="0"/>
                      <a:pt x="10667" y="1893"/>
                      <a:pt x="10667" y="1893"/>
                    </a:cubicBezTo>
                    <a:cubicBezTo>
                      <a:pt x="2164" y="4848"/>
                      <a:pt x="1" y="8306"/>
                      <a:pt x="1" y="8306"/>
                    </a:cubicBezTo>
                    <a:lnTo>
                      <a:pt x="15" y="8320"/>
                    </a:lnTo>
                    <a:cubicBezTo>
                      <a:pt x="475" y="7738"/>
                      <a:pt x="1250" y="7525"/>
                      <a:pt x="2037" y="7525"/>
                    </a:cubicBezTo>
                    <a:cubicBezTo>
                      <a:pt x="2521" y="7525"/>
                      <a:pt x="3009" y="7605"/>
                      <a:pt x="3431" y="7729"/>
                    </a:cubicBezTo>
                    <a:cubicBezTo>
                      <a:pt x="3855" y="7859"/>
                      <a:pt x="4320" y="8032"/>
                      <a:pt x="4771" y="8258"/>
                    </a:cubicBezTo>
                    <a:cubicBezTo>
                      <a:pt x="11323" y="4057"/>
                      <a:pt x="17568" y="2631"/>
                      <a:pt x="22260" y="2631"/>
                    </a:cubicBezTo>
                    <a:cubicBezTo>
                      <a:pt x="23975" y="2631"/>
                      <a:pt x="25482" y="2821"/>
                      <a:pt x="26721" y="3136"/>
                    </a:cubicBezTo>
                    <a:cubicBezTo>
                      <a:pt x="27464" y="3325"/>
                      <a:pt x="31785" y="4922"/>
                      <a:pt x="33284" y="4922"/>
                    </a:cubicBezTo>
                    <a:cubicBezTo>
                      <a:pt x="33410" y="4922"/>
                      <a:pt x="33517" y="4911"/>
                      <a:pt x="33599" y="4886"/>
                    </a:cubicBezTo>
                    <a:cubicBezTo>
                      <a:pt x="33446" y="4466"/>
                      <a:pt x="33207" y="4088"/>
                      <a:pt x="32963" y="3779"/>
                    </a:cubicBezTo>
                    <a:cubicBezTo>
                      <a:pt x="32578" y="3286"/>
                      <a:pt x="32096" y="2876"/>
                      <a:pt x="31568" y="2536"/>
                    </a:cubicBezTo>
                    <a:cubicBezTo>
                      <a:pt x="28580" y="613"/>
                      <a:pt x="25011" y="0"/>
                      <a:pt x="21674" y="0"/>
                    </a:cubicBezTo>
                    <a:close/>
                  </a:path>
                </a:pathLst>
              </a:custGeom>
              <a:solidFill>
                <a:srgbClr val="FFF7C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5" name="Google Shape;665;p13"/>
              <p:cNvSpPr/>
              <p:nvPr/>
            </p:nvSpPr>
            <p:spPr>
              <a:xfrm rot="-1264419">
                <a:off x="349110" y="349888"/>
                <a:ext cx="837484" cy="320883"/>
              </a:xfrm>
              <a:custGeom>
                <a:avLst/>
                <a:gdLst/>
                <a:ahLst/>
                <a:cxnLst/>
                <a:rect l="l" t="t" r="r" b="b"/>
                <a:pathLst>
                  <a:path w="25152" h="9637" extrusionOk="0">
                    <a:moveTo>
                      <a:pt x="16061" y="0"/>
                    </a:moveTo>
                    <a:cubicBezTo>
                      <a:pt x="11535" y="0"/>
                      <a:pt x="8230" y="1169"/>
                      <a:pt x="8230" y="1169"/>
                    </a:cubicBezTo>
                    <a:cubicBezTo>
                      <a:pt x="4924" y="2575"/>
                      <a:pt x="2147" y="4259"/>
                      <a:pt x="1" y="5776"/>
                    </a:cubicBezTo>
                    <a:cubicBezTo>
                      <a:pt x="43" y="5880"/>
                      <a:pt x="78" y="5985"/>
                      <a:pt x="108" y="6089"/>
                    </a:cubicBezTo>
                    <a:cubicBezTo>
                      <a:pt x="411" y="7116"/>
                      <a:pt x="768" y="8707"/>
                      <a:pt x="78" y="9620"/>
                    </a:cubicBezTo>
                    <a:cubicBezTo>
                      <a:pt x="91" y="9624"/>
                      <a:pt x="105" y="9630"/>
                      <a:pt x="119" y="9637"/>
                    </a:cubicBezTo>
                    <a:cubicBezTo>
                      <a:pt x="7281" y="3988"/>
                      <a:pt x="19201" y="2961"/>
                      <a:pt x="22791" y="2776"/>
                    </a:cubicBezTo>
                    <a:cubicBezTo>
                      <a:pt x="23669" y="2728"/>
                      <a:pt x="24513" y="2395"/>
                      <a:pt x="25152" y="1801"/>
                    </a:cubicBezTo>
                    <a:cubicBezTo>
                      <a:pt x="21982" y="428"/>
                      <a:pt x="18798" y="0"/>
                      <a:pt x="16061" y="0"/>
                    </a:cubicBezTo>
                    <a:close/>
                  </a:path>
                </a:pathLst>
              </a:custGeom>
              <a:solidFill>
                <a:srgbClr val="E4CD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6" name="Google Shape;666;p13"/>
              <p:cNvSpPr/>
              <p:nvPr/>
            </p:nvSpPr>
            <p:spPr>
              <a:xfrm rot="-1264419">
                <a:off x="58526" y="188637"/>
                <a:ext cx="1149510" cy="539344"/>
              </a:xfrm>
              <a:custGeom>
                <a:avLst/>
                <a:gdLst/>
                <a:ahLst/>
                <a:cxnLst/>
                <a:rect l="l" t="t" r="r" b="b"/>
                <a:pathLst>
                  <a:path w="34523" h="16198" extrusionOk="0">
                    <a:moveTo>
                      <a:pt x="21884" y="457"/>
                    </a:moveTo>
                    <a:cubicBezTo>
                      <a:pt x="25084" y="457"/>
                      <a:pt x="28696" y="1024"/>
                      <a:pt x="31696" y="2951"/>
                    </a:cubicBezTo>
                    <a:cubicBezTo>
                      <a:pt x="32242" y="3306"/>
                      <a:pt x="32693" y="3705"/>
                      <a:pt x="33033" y="4142"/>
                    </a:cubicBezTo>
                    <a:cubicBezTo>
                      <a:pt x="33721" y="5021"/>
                      <a:pt x="34283" y="6344"/>
                      <a:pt x="33068" y="7656"/>
                    </a:cubicBezTo>
                    <a:cubicBezTo>
                      <a:pt x="32463" y="8305"/>
                      <a:pt x="31613" y="8691"/>
                      <a:pt x="30675" y="8739"/>
                    </a:cubicBezTo>
                    <a:cubicBezTo>
                      <a:pt x="27238" y="8917"/>
                      <a:pt x="15785" y="9896"/>
                      <a:pt x="8510" y="15166"/>
                    </a:cubicBezTo>
                    <a:cubicBezTo>
                      <a:pt x="8771" y="14083"/>
                      <a:pt x="8378" y="12742"/>
                      <a:pt x="8223" y="12215"/>
                    </a:cubicBezTo>
                    <a:cubicBezTo>
                      <a:pt x="8031" y="11572"/>
                      <a:pt x="7691" y="10958"/>
                      <a:pt x="7358" y="10361"/>
                    </a:cubicBezTo>
                    <a:cubicBezTo>
                      <a:pt x="7306" y="10267"/>
                      <a:pt x="7254" y="10173"/>
                      <a:pt x="7205" y="10079"/>
                    </a:cubicBezTo>
                    <a:cubicBezTo>
                      <a:pt x="6406" y="8621"/>
                      <a:pt x="4355" y="7917"/>
                      <a:pt x="3747" y="7736"/>
                    </a:cubicBezTo>
                    <a:cubicBezTo>
                      <a:pt x="3302" y="7604"/>
                      <a:pt x="2789" y="7517"/>
                      <a:pt x="2275" y="7517"/>
                    </a:cubicBezTo>
                    <a:cubicBezTo>
                      <a:pt x="1962" y="7517"/>
                      <a:pt x="1653" y="7552"/>
                      <a:pt x="1361" y="7625"/>
                    </a:cubicBezTo>
                    <a:cubicBezTo>
                      <a:pt x="2646" y="6389"/>
                      <a:pt x="5479" y="4246"/>
                      <a:pt x="10997" y="2330"/>
                    </a:cubicBezTo>
                    <a:cubicBezTo>
                      <a:pt x="11027" y="2320"/>
                      <a:pt x="14191" y="1167"/>
                      <a:pt x="18315" y="677"/>
                    </a:cubicBezTo>
                    <a:cubicBezTo>
                      <a:pt x="19396" y="548"/>
                      <a:pt x="20607" y="457"/>
                      <a:pt x="21884" y="457"/>
                    </a:cubicBezTo>
                    <a:close/>
                    <a:moveTo>
                      <a:pt x="21869" y="1"/>
                    </a:moveTo>
                    <a:cubicBezTo>
                      <a:pt x="20574" y="1"/>
                      <a:pt x="19346" y="92"/>
                      <a:pt x="18249" y="222"/>
                    </a:cubicBezTo>
                    <a:cubicBezTo>
                      <a:pt x="14076" y="722"/>
                      <a:pt x="10872" y="1892"/>
                      <a:pt x="10840" y="1903"/>
                    </a:cubicBezTo>
                    <a:cubicBezTo>
                      <a:pt x="2358" y="4847"/>
                      <a:pt x="146" y="8267"/>
                      <a:pt x="57" y="8409"/>
                    </a:cubicBezTo>
                    <a:cubicBezTo>
                      <a:pt x="1" y="8500"/>
                      <a:pt x="15" y="8618"/>
                      <a:pt x="91" y="8694"/>
                    </a:cubicBezTo>
                    <a:lnTo>
                      <a:pt x="101" y="8704"/>
                    </a:lnTo>
                    <a:cubicBezTo>
                      <a:pt x="147" y="8747"/>
                      <a:pt x="205" y="8771"/>
                      <a:pt x="266" y="8771"/>
                    </a:cubicBezTo>
                    <a:cubicBezTo>
                      <a:pt x="270" y="8771"/>
                      <a:pt x="274" y="8771"/>
                      <a:pt x="278" y="8771"/>
                    </a:cubicBezTo>
                    <a:cubicBezTo>
                      <a:pt x="341" y="8767"/>
                      <a:pt x="403" y="8736"/>
                      <a:pt x="441" y="8683"/>
                    </a:cubicBezTo>
                    <a:cubicBezTo>
                      <a:pt x="843" y="8179"/>
                      <a:pt x="1546" y="7977"/>
                      <a:pt x="2289" y="7977"/>
                    </a:cubicBezTo>
                    <a:cubicBezTo>
                      <a:pt x="2736" y="7977"/>
                      <a:pt x="3196" y="8050"/>
                      <a:pt x="3615" y="8174"/>
                    </a:cubicBezTo>
                    <a:cubicBezTo>
                      <a:pt x="4785" y="8521"/>
                      <a:pt x="6236" y="9260"/>
                      <a:pt x="6802" y="10298"/>
                    </a:cubicBezTo>
                    <a:cubicBezTo>
                      <a:pt x="6854" y="10392"/>
                      <a:pt x="6906" y="10486"/>
                      <a:pt x="6962" y="10583"/>
                    </a:cubicBezTo>
                    <a:cubicBezTo>
                      <a:pt x="7278" y="11156"/>
                      <a:pt x="7608" y="11750"/>
                      <a:pt x="7785" y="12347"/>
                    </a:cubicBezTo>
                    <a:cubicBezTo>
                      <a:pt x="8295" y="14086"/>
                      <a:pt x="8260" y="15218"/>
                      <a:pt x="7673" y="15808"/>
                    </a:cubicBezTo>
                    <a:cubicBezTo>
                      <a:pt x="7590" y="15896"/>
                      <a:pt x="7587" y="16034"/>
                      <a:pt x="7667" y="16120"/>
                    </a:cubicBezTo>
                    <a:cubicBezTo>
                      <a:pt x="7712" y="16173"/>
                      <a:pt x="7774" y="16197"/>
                      <a:pt x="7837" y="16197"/>
                    </a:cubicBezTo>
                    <a:cubicBezTo>
                      <a:pt x="7885" y="16197"/>
                      <a:pt x="7938" y="16180"/>
                      <a:pt x="7979" y="16149"/>
                    </a:cubicBezTo>
                    <a:cubicBezTo>
                      <a:pt x="15076" y="10417"/>
                      <a:pt x="27162" y="9378"/>
                      <a:pt x="30700" y="9194"/>
                    </a:cubicBezTo>
                    <a:cubicBezTo>
                      <a:pt x="31755" y="9142"/>
                      <a:pt x="32717" y="8704"/>
                      <a:pt x="33401" y="7965"/>
                    </a:cubicBezTo>
                    <a:cubicBezTo>
                      <a:pt x="34522" y="6760"/>
                      <a:pt x="34519" y="5302"/>
                      <a:pt x="33394" y="3865"/>
                    </a:cubicBezTo>
                    <a:cubicBezTo>
                      <a:pt x="33019" y="3382"/>
                      <a:pt x="32533" y="2948"/>
                      <a:pt x="31943" y="2570"/>
                    </a:cubicBezTo>
                    <a:cubicBezTo>
                      <a:pt x="28850" y="582"/>
                      <a:pt x="25145" y="1"/>
                      <a:pt x="21869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7" name="Google Shape;667;p13"/>
              <p:cNvSpPr/>
              <p:nvPr/>
            </p:nvSpPr>
            <p:spPr>
              <a:xfrm rot="-1264419">
                <a:off x="353836" y="255725"/>
                <a:ext cx="611931" cy="101056"/>
              </a:xfrm>
              <a:custGeom>
                <a:avLst/>
                <a:gdLst/>
                <a:ahLst/>
                <a:cxnLst/>
                <a:rect l="l" t="t" r="r" b="b"/>
                <a:pathLst>
                  <a:path w="18378" h="3035" extrusionOk="0">
                    <a:moveTo>
                      <a:pt x="11566" y="0"/>
                    </a:moveTo>
                    <a:cubicBezTo>
                      <a:pt x="10760" y="0"/>
                      <a:pt x="9953" y="44"/>
                      <a:pt x="9152" y="136"/>
                    </a:cubicBezTo>
                    <a:cubicBezTo>
                      <a:pt x="8086" y="258"/>
                      <a:pt x="7031" y="442"/>
                      <a:pt x="5993" y="692"/>
                    </a:cubicBezTo>
                    <a:cubicBezTo>
                      <a:pt x="4955" y="945"/>
                      <a:pt x="3931" y="1251"/>
                      <a:pt x="2927" y="1618"/>
                    </a:cubicBezTo>
                    <a:cubicBezTo>
                      <a:pt x="2635" y="1727"/>
                      <a:pt x="2348" y="1838"/>
                      <a:pt x="2059" y="1952"/>
                    </a:cubicBezTo>
                    <a:cubicBezTo>
                      <a:pt x="1723" y="2084"/>
                      <a:pt x="1389" y="2227"/>
                      <a:pt x="1059" y="2373"/>
                    </a:cubicBezTo>
                    <a:cubicBezTo>
                      <a:pt x="736" y="2514"/>
                      <a:pt x="417" y="2671"/>
                      <a:pt x="94" y="2813"/>
                    </a:cubicBezTo>
                    <a:cubicBezTo>
                      <a:pt x="39" y="2838"/>
                      <a:pt x="0" y="2886"/>
                      <a:pt x="24" y="2948"/>
                    </a:cubicBezTo>
                    <a:cubicBezTo>
                      <a:pt x="42" y="2987"/>
                      <a:pt x="73" y="3022"/>
                      <a:pt x="114" y="3032"/>
                    </a:cubicBezTo>
                    <a:cubicBezTo>
                      <a:pt x="123" y="3034"/>
                      <a:pt x="131" y="3034"/>
                      <a:pt x="140" y="3034"/>
                    </a:cubicBezTo>
                    <a:cubicBezTo>
                      <a:pt x="179" y="3034"/>
                      <a:pt x="216" y="3015"/>
                      <a:pt x="254" y="3001"/>
                    </a:cubicBezTo>
                    <a:cubicBezTo>
                      <a:pt x="358" y="2959"/>
                      <a:pt x="462" y="2910"/>
                      <a:pt x="569" y="2865"/>
                    </a:cubicBezTo>
                    <a:cubicBezTo>
                      <a:pt x="709" y="2810"/>
                      <a:pt x="848" y="2754"/>
                      <a:pt x="986" y="2698"/>
                    </a:cubicBezTo>
                    <a:cubicBezTo>
                      <a:pt x="1327" y="2567"/>
                      <a:pt x="1667" y="2435"/>
                      <a:pt x="2010" y="2313"/>
                    </a:cubicBezTo>
                    <a:cubicBezTo>
                      <a:pt x="2354" y="2188"/>
                      <a:pt x="2698" y="2067"/>
                      <a:pt x="3045" y="1956"/>
                    </a:cubicBezTo>
                    <a:cubicBezTo>
                      <a:pt x="4048" y="1629"/>
                      <a:pt x="5062" y="1341"/>
                      <a:pt x="6090" y="1108"/>
                    </a:cubicBezTo>
                    <a:cubicBezTo>
                      <a:pt x="7118" y="879"/>
                      <a:pt x="8156" y="702"/>
                      <a:pt x="9201" y="591"/>
                    </a:cubicBezTo>
                    <a:cubicBezTo>
                      <a:pt x="10049" y="487"/>
                      <a:pt x="10904" y="442"/>
                      <a:pt x="11761" y="442"/>
                    </a:cubicBezTo>
                    <a:cubicBezTo>
                      <a:pt x="11956" y="442"/>
                      <a:pt x="12151" y="444"/>
                      <a:pt x="12347" y="449"/>
                    </a:cubicBezTo>
                    <a:lnTo>
                      <a:pt x="12739" y="456"/>
                    </a:lnTo>
                    <a:lnTo>
                      <a:pt x="12937" y="459"/>
                    </a:lnTo>
                    <a:lnTo>
                      <a:pt x="13134" y="477"/>
                    </a:lnTo>
                    <a:lnTo>
                      <a:pt x="13919" y="532"/>
                    </a:lnTo>
                    <a:cubicBezTo>
                      <a:pt x="14180" y="560"/>
                      <a:pt x="14440" y="598"/>
                      <a:pt x="14701" y="629"/>
                    </a:cubicBezTo>
                    <a:cubicBezTo>
                      <a:pt x="14829" y="647"/>
                      <a:pt x="14961" y="657"/>
                      <a:pt x="15089" y="681"/>
                    </a:cubicBezTo>
                    <a:lnTo>
                      <a:pt x="15478" y="751"/>
                    </a:lnTo>
                    <a:cubicBezTo>
                      <a:pt x="15738" y="796"/>
                      <a:pt x="16003" y="844"/>
                      <a:pt x="16263" y="900"/>
                    </a:cubicBezTo>
                    <a:cubicBezTo>
                      <a:pt x="16613" y="977"/>
                      <a:pt x="16964" y="1063"/>
                      <a:pt x="17315" y="1160"/>
                    </a:cubicBezTo>
                    <a:cubicBezTo>
                      <a:pt x="17488" y="1209"/>
                      <a:pt x="17662" y="1261"/>
                      <a:pt x="17836" y="1313"/>
                    </a:cubicBezTo>
                    <a:cubicBezTo>
                      <a:pt x="17922" y="1341"/>
                      <a:pt x="18006" y="1368"/>
                      <a:pt x="18092" y="1397"/>
                    </a:cubicBezTo>
                    <a:cubicBezTo>
                      <a:pt x="18143" y="1414"/>
                      <a:pt x="18202" y="1444"/>
                      <a:pt x="18256" y="1444"/>
                    </a:cubicBezTo>
                    <a:cubicBezTo>
                      <a:pt x="18278" y="1444"/>
                      <a:pt x="18299" y="1439"/>
                      <a:pt x="18318" y="1428"/>
                    </a:cubicBezTo>
                    <a:cubicBezTo>
                      <a:pt x="18353" y="1407"/>
                      <a:pt x="18377" y="1365"/>
                      <a:pt x="18377" y="1323"/>
                    </a:cubicBezTo>
                    <a:cubicBezTo>
                      <a:pt x="18377" y="1278"/>
                      <a:pt x="18357" y="1237"/>
                      <a:pt x="18318" y="1216"/>
                    </a:cubicBezTo>
                    <a:cubicBezTo>
                      <a:pt x="18267" y="1188"/>
                      <a:pt x="18204" y="1174"/>
                      <a:pt x="18148" y="1153"/>
                    </a:cubicBezTo>
                    <a:cubicBezTo>
                      <a:pt x="18092" y="1129"/>
                      <a:pt x="18030" y="1108"/>
                      <a:pt x="17975" y="1088"/>
                    </a:cubicBezTo>
                    <a:cubicBezTo>
                      <a:pt x="17857" y="1043"/>
                      <a:pt x="17738" y="1001"/>
                      <a:pt x="17621" y="959"/>
                    </a:cubicBezTo>
                    <a:cubicBezTo>
                      <a:pt x="17280" y="844"/>
                      <a:pt x="16940" y="740"/>
                      <a:pt x="16592" y="647"/>
                    </a:cubicBezTo>
                    <a:cubicBezTo>
                      <a:pt x="16246" y="553"/>
                      <a:pt x="15898" y="469"/>
                      <a:pt x="15544" y="400"/>
                    </a:cubicBezTo>
                    <a:lnTo>
                      <a:pt x="15152" y="317"/>
                    </a:lnTo>
                    <a:cubicBezTo>
                      <a:pt x="15020" y="289"/>
                      <a:pt x="14888" y="272"/>
                      <a:pt x="14756" y="251"/>
                    </a:cubicBezTo>
                    <a:cubicBezTo>
                      <a:pt x="14493" y="213"/>
                      <a:pt x="14225" y="168"/>
                      <a:pt x="13961" y="136"/>
                    </a:cubicBezTo>
                    <a:lnTo>
                      <a:pt x="13159" y="60"/>
                    </a:lnTo>
                    <a:lnTo>
                      <a:pt x="12961" y="43"/>
                    </a:lnTo>
                    <a:lnTo>
                      <a:pt x="12759" y="32"/>
                    </a:lnTo>
                    <a:lnTo>
                      <a:pt x="12357" y="14"/>
                    </a:lnTo>
                    <a:cubicBezTo>
                      <a:pt x="12094" y="5"/>
                      <a:pt x="11830" y="0"/>
                      <a:pt x="1156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8" name="Google Shape;668;p13"/>
              <p:cNvSpPr/>
              <p:nvPr/>
            </p:nvSpPr>
            <p:spPr>
              <a:xfrm rot="-1264419">
                <a:off x="429431" y="366243"/>
                <a:ext cx="519665" cy="127461"/>
              </a:xfrm>
              <a:custGeom>
                <a:avLst/>
                <a:gdLst/>
                <a:ahLst/>
                <a:cxnLst/>
                <a:rect l="l" t="t" r="r" b="b"/>
                <a:pathLst>
                  <a:path w="15607" h="3828" extrusionOk="0">
                    <a:moveTo>
                      <a:pt x="11634" y="0"/>
                    </a:moveTo>
                    <a:lnTo>
                      <a:pt x="11003" y="21"/>
                    </a:lnTo>
                    <a:lnTo>
                      <a:pt x="10687" y="32"/>
                    </a:lnTo>
                    <a:lnTo>
                      <a:pt x="10371" y="53"/>
                    </a:lnTo>
                    <a:lnTo>
                      <a:pt x="9735" y="94"/>
                    </a:lnTo>
                    <a:cubicBezTo>
                      <a:pt x="9527" y="115"/>
                      <a:pt x="9315" y="143"/>
                      <a:pt x="9107" y="163"/>
                    </a:cubicBezTo>
                    <a:lnTo>
                      <a:pt x="8791" y="202"/>
                    </a:lnTo>
                    <a:lnTo>
                      <a:pt x="8479" y="247"/>
                    </a:lnTo>
                    <a:cubicBezTo>
                      <a:pt x="8270" y="282"/>
                      <a:pt x="8059" y="309"/>
                      <a:pt x="7851" y="348"/>
                    </a:cubicBezTo>
                    <a:lnTo>
                      <a:pt x="7229" y="466"/>
                    </a:lnTo>
                    <a:cubicBezTo>
                      <a:pt x="6399" y="646"/>
                      <a:pt x="5580" y="865"/>
                      <a:pt x="4777" y="1136"/>
                    </a:cubicBezTo>
                    <a:cubicBezTo>
                      <a:pt x="3979" y="1421"/>
                      <a:pt x="3194" y="1743"/>
                      <a:pt x="2444" y="2129"/>
                    </a:cubicBezTo>
                    <a:cubicBezTo>
                      <a:pt x="2066" y="2323"/>
                      <a:pt x="1694" y="2528"/>
                      <a:pt x="1333" y="2747"/>
                    </a:cubicBezTo>
                    <a:cubicBezTo>
                      <a:pt x="927" y="3004"/>
                      <a:pt x="531" y="3267"/>
                      <a:pt x="143" y="3552"/>
                    </a:cubicBezTo>
                    <a:cubicBezTo>
                      <a:pt x="90" y="3594"/>
                      <a:pt x="7" y="3625"/>
                      <a:pt x="4" y="3705"/>
                    </a:cubicBezTo>
                    <a:cubicBezTo>
                      <a:pt x="0" y="3757"/>
                      <a:pt x="40" y="3828"/>
                      <a:pt x="96" y="3828"/>
                    </a:cubicBezTo>
                    <a:cubicBezTo>
                      <a:pt x="100" y="3828"/>
                      <a:pt x="104" y="3827"/>
                      <a:pt x="108" y="3827"/>
                    </a:cubicBezTo>
                    <a:cubicBezTo>
                      <a:pt x="164" y="3817"/>
                      <a:pt x="209" y="3767"/>
                      <a:pt x="254" y="3737"/>
                    </a:cubicBezTo>
                    <a:cubicBezTo>
                      <a:pt x="302" y="3702"/>
                      <a:pt x="354" y="3663"/>
                      <a:pt x="410" y="3632"/>
                    </a:cubicBezTo>
                    <a:cubicBezTo>
                      <a:pt x="514" y="3562"/>
                      <a:pt x="619" y="3504"/>
                      <a:pt x="726" y="3437"/>
                    </a:cubicBezTo>
                    <a:cubicBezTo>
                      <a:pt x="927" y="3317"/>
                      <a:pt x="1128" y="3198"/>
                      <a:pt x="1333" y="3087"/>
                    </a:cubicBezTo>
                    <a:cubicBezTo>
                      <a:pt x="1747" y="2858"/>
                      <a:pt x="2170" y="2646"/>
                      <a:pt x="2598" y="2448"/>
                    </a:cubicBezTo>
                    <a:cubicBezTo>
                      <a:pt x="4104" y="1754"/>
                      <a:pt x="5697" y="1250"/>
                      <a:pt x="7322" y="913"/>
                    </a:cubicBezTo>
                    <a:cubicBezTo>
                      <a:pt x="8131" y="737"/>
                      <a:pt x="8955" y="622"/>
                      <a:pt x="9780" y="525"/>
                    </a:cubicBezTo>
                    <a:cubicBezTo>
                      <a:pt x="10607" y="442"/>
                      <a:pt x="11437" y="379"/>
                      <a:pt x="12270" y="365"/>
                    </a:cubicBezTo>
                    <a:cubicBezTo>
                      <a:pt x="12357" y="365"/>
                      <a:pt x="12440" y="362"/>
                      <a:pt x="12527" y="362"/>
                    </a:cubicBezTo>
                    <a:cubicBezTo>
                      <a:pt x="12702" y="359"/>
                      <a:pt x="12877" y="357"/>
                      <a:pt x="13051" y="357"/>
                    </a:cubicBezTo>
                    <a:cubicBezTo>
                      <a:pt x="13126" y="357"/>
                      <a:pt x="13200" y="357"/>
                      <a:pt x="13273" y="358"/>
                    </a:cubicBezTo>
                    <a:cubicBezTo>
                      <a:pt x="13523" y="358"/>
                      <a:pt x="13773" y="365"/>
                      <a:pt x="14023" y="372"/>
                    </a:cubicBezTo>
                    <a:cubicBezTo>
                      <a:pt x="14273" y="379"/>
                      <a:pt x="14523" y="386"/>
                      <a:pt x="14773" y="400"/>
                    </a:cubicBezTo>
                    <a:cubicBezTo>
                      <a:pt x="15017" y="410"/>
                      <a:pt x="15259" y="428"/>
                      <a:pt x="15506" y="442"/>
                    </a:cubicBezTo>
                    <a:cubicBezTo>
                      <a:pt x="15508" y="442"/>
                      <a:pt x="15510" y="442"/>
                      <a:pt x="15511" y="442"/>
                    </a:cubicBezTo>
                    <a:cubicBezTo>
                      <a:pt x="15561" y="442"/>
                      <a:pt x="15597" y="399"/>
                      <a:pt x="15600" y="354"/>
                    </a:cubicBezTo>
                    <a:cubicBezTo>
                      <a:pt x="15607" y="275"/>
                      <a:pt x="15517" y="268"/>
                      <a:pt x="15458" y="261"/>
                    </a:cubicBezTo>
                    <a:cubicBezTo>
                      <a:pt x="15381" y="250"/>
                      <a:pt x="15305" y="240"/>
                      <a:pt x="15225" y="229"/>
                    </a:cubicBezTo>
                    <a:cubicBezTo>
                      <a:pt x="14982" y="198"/>
                      <a:pt x="14735" y="167"/>
                      <a:pt x="14488" y="143"/>
                    </a:cubicBezTo>
                    <a:cubicBezTo>
                      <a:pt x="14246" y="118"/>
                      <a:pt x="13999" y="94"/>
                      <a:pt x="13753" y="77"/>
                    </a:cubicBezTo>
                    <a:cubicBezTo>
                      <a:pt x="13506" y="59"/>
                      <a:pt x="13256" y="42"/>
                      <a:pt x="13009" y="32"/>
                    </a:cubicBezTo>
                    <a:cubicBezTo>
                      <a:pt x="12764" y="21"/>
                      <a:pt x="12517" y="14"/>
                      <a:pt x="12270" y="11"/>
                    </a:cubicBezTo>
                    <a:cubicBezTo>
                      <a:pt x="12059" y="8"/>
                      <a:pt x="11847" y="0"/>
                      <a:pt x="11634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9" name="Google Shape;669;p13"/>
              <p:cNvSpPr/>
              <p:nvPr/>
            </p:nvSpPr>
            <p:spPr>
              <a:xfrm rot="-1264419">
                <a:off x="122639" y="593557"/>
                <a:ext cx="308929" cy="293013"/>
              </a:xfrm>
              <a:custGeom>
                <a:avLst/>
                <a:gdLst/>
                <a:ahLst/>
                <a:cxnLst/>
                <a:rect l="l" t="t" r="r" b="b"/>
                <a:pathLst>
                  <a:path w="9278" h="8800" extrusionOk="0">
                    <a:moveTo>
                      <a:pt x="2686" y="0"/>
                    </a:moveTo>
                    <a:cubicBezTo>
                      <a:pt x="1604" y="0"/>
                      <a:pt x="545" y="402"/>
                      <a:pt x="299" y="1615"/>
                    </a:cubicBezTo>
                    <a:cubicBezTo>
                      <a:pt x="132" y="2431"/>
                      <a:pt x="0" y="3147"/>
                      <a:pt x="180" y="3980"/>
                    </a:cubicBezTo>
                    <a:cubicBezTo>
                      <a:pt x="371" y="4876"/>
                      <a:pt x="823" y="5712"/>
                      <a:pt x="1274" y="6476"/>
                    </a:cubicBezTo>
                    <a:cubicBezTo>
                      <a:pt x="1659" y="7136"/>
                      <a:pt x="2333" y="7657"/>
                      <a:pt x="3003" y="7993"/>
                    </a:cubicBezTo>
                    <a:cubicBezTo>
                      <a:pt x="4002" y="8498"/>
                      <a:pt x="5034" y="8799"/>
                      <a:pt x="6140" y="8799"/>
                    </a:cubicBezTo>
                    <a:cubicBezTo>
                      <a:pt x="6237" y="8799"/>
                      <a:pt x="6335" y="8797"/>
                      <a:pt x="6433" y="8792"/>
                    </a:cubicBezTo>
                    <a:cubicBezTo>
                      <a:pt x="6791" y="8775"/>
                      <a:pt x="7152" y="8757"/>
                      <a:pt x="7492" y="8653"/>
                    </a:cubicBezTo>
                    <a:cubicBezTo>
                      <a:pt x="9277" y="8112"/>
                      <a:pt x="8795" y="5855"/>
                      <a:pt x="8405" y="4532"/>
                    </a:cubicBezTo>
                    <a:cubicBezTo>
                      <a:pt x="8194" y="3809"/>
                      <a:pt x="7766" y="3101"/>
                      <a:pt x="7406" y="2439"/>
                    </a:cubicBezTo>
                    <a:cubicBezTo>
                      <a:pt x="6787" y="1314"/>
                      <a:pt x="5277" y="560"/>
                      <a:pt x="4083" y="205"/>
                    </a:cubicBezTo>
                    <a:cubicBezTo>
                      <a:pt x="3660" y="81"/>
                      <a:pt x="3171" y="0"/>
                      <a:pt x="2686" y="0"/>
                    </a:cubicBezTo>
                    <a:close/>
                  </a:path>
                </a:pathLst>
              </a:custGeom>
              <a:solidFill>
                <a:srgbClr val="FFF7C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0" name="Google Shape;670;p13"/>
              <p:cNvSpPr/>
              <p:nvPr/>
            </p:nvSpPr>
            <p:spPr>
              <a:xfrm rot="-1264419">
                <a:off x="115289" y="586871"/>
                <a:ext cx="319118" cy="308196"/>
              </a:xfrm>
              <a:custGeom>
                <a:avLst/>
                <a:gdLst/>
                <a:ahLst/>
                <a:cxnLst/>
                <a:rect l="l" t="t" r="r" b="b"/>
                <a:pathLst>
                  <a:path w="9584" h="9256" extrusionOk="0">
                    <a:moveTo>
                      <a:pt x="2903" y="453"/>
                    </a:moveTo>
                    <a:cubicBezTo>
                      <a:pt x="3375" y="453"/>
                      <a:pt x="3848" y="535"/>
                      <a:pt x="4243" y="652"/>
                    </a:cubicBezTo>
                    <a:cubicBezTo>
                      <a:pt x="5413" y="999"/>
                      <a:pt x="6864" y="1738"/>
                      <a:pt x="7430" y="2776"/>
                    </a:cubicBezTo>
                    <a:cubicBezTo>
                      <a:pt x="7482" y="2870"/>
                      <a:pt x="7534" y="2967"/>
                      <a:pt x="7590" y="3065"/>
                    </a:cubicBezTo>
                    <a:cubicBezTo>
                      <a:pt x="7906" y="3637"/>
                      <a:pt x="8236" y="4231"/>
                      <a:pt x="8413" y="4825"/>
                    </a:cubicBezTo>
                    <a:cubicBezTo>
                      <a:pt x="9069" y="7054"/>
                      <a:pt x="8822" y="8307"/>
                      <a:pt x="7652" y="8661"/>
                    </a:cubicBezTo>
                    <a:cubicBezTo>
                      <a:pt x="7337" y="8758"/>
                      <a:pt x="6986" y="8776"/>
                      <a:pt x="6646" y="8790"/>
                    </a:cubicBezTo>
                    <a:cubicBezTo>
                      <a:pt x="6549" y="8795"/>
                      <a:pt x="6452" y="8797"/>
                      <a:pt x="6356" y="8797"/>
                    </a:cubicBezTo>
                    <a:cubicBezTo>
                      <a:pt x="5365" y="8797"/>
                      <a:pt x="4370" y="8541"/>
                      <a:pt x="3333" y="8015"/>
                    </a:cubicBezTo>
                    <a:cubicBezTo>
                      <a:pt x="2604" y="7648"/>
                      <a:pt x="2021" y="7140"/>
                      <a:pt x="1698" y="6589"/>
                    </a:cubicBezTo>
                    <a:cubicBezTo>
                      <a:pt x="1250" y="5832"/>
                      <a:pt x="813" y="5012"/>
                      <a:pt x="629" y="4158"/>
                    </a:cubicBezTo>
                    <a:cubicBezTo>
                      <a:pt x="465" y="3398"/>
                      <a:pt x="573" y="2738"/>
                      <a:pt x="747" y="1887"/>
                    </a:cubicBezTo>
                    <a:cubicBezTo>
                      <a:pt x="847" y="1398"/>
                      <a:pt x="1101" y="1030"/>
                      <a:pt x="1500" y="787"/>
                    </a:cubicBezTo>
                    <a:cubicBezTo>
                      <a:pt x="1902" y="545"/>
                      <a:pt x="2402" y="453"/>
                      <a:pt x="2903" y="453"/>
                    </a:cubicBezTo>
                    <a:close/>
                    <a:moveTo>
                      <a:pt x="2910" y="0"/>
                    </a:moveTo>
                    <a:cubicBezTo>
                      <a:pt x="2331" y="0"/>
                      <a:pt x="1746" y="109"/>
                      <a:pt x="1268" y="395"/>
                    </a:cubicBezTo>
                    <a:cubicBezTo>
                      <a:pt x="750" y="707"/>
                      <a:pt x="427" y="1176"/>
                      <a:pt x="299" y="1797"/>
                    </a:cubicBezTo>
                    <a:cubicBezTo>
                      <a:pt x="115" y="2703"/>
                      <a:pt x="0" y="3408"/>
                      <a:pt x="180" y="4255"/>
                    </a:cubicBezTo>
                    <a:cubicBezTo>
                      <a:pt x="379" y="5172"/>
                      <a:pt x="837" y="6029"/>
                      <a:pt x="1302" y="6821"/>
                    </a:cubicBezTo>
                    <a:cubicBezTo>
                      <a:pt x="1674" y="7446"/>
                      <a:pt x="2319" y="8019"/>
                      <a:pt x="3128" y="8425"/>
                    </a:cubicBezTo>
                    <a:cubicBezTo>
                      <a:pt x="4233" y="8981"/>
                      <a:pt x="5295" y="9255"/>
                      <a:pt x="6361" y="9255"/>
                    </a:cubicBezTo>
                    <a:cubicBezTo>
                      <a:pt x="6462" y="9255"/>
                      <a:pt x="6566" y="9252"/>
                      <a:pt x="6670" y="9248"/>
                    </a:cubicBezTo>
                    <a:cubicBezTo>
                      <a:pt x="7034" y="9231"/>
                      <a:pt x="7413" y="9210"/>
                      <a:pt x="7784" y="9098"/>
                    </a:cubicBezTo>
                    <a:cubicBezTo>
                      <a:pt x="9226" y="8661"/>
                      <a:pt x="9583" y="7182"/>
                      <a:pt x="8851" y="4693"/>
                    </a:cubicBezTo>
                    <a:cubicBezTo>
                      <a:pt x="8659" y="4050"/>
                      <a:pt x="8319" y="3436"/>
                      <a:pt x="7989" y="2842"/>
                    </a:cubicBezTo>
                    <a:cubicBezTo>
                      <a:pt x="7937" y="2745"/>
                      <a:pt x="7882" y="2651"/>
                      <a:pt x="7833" y="2557"/>
                    </a:cubicBezTo>
                    <a:cubicBezTo>
                      <a:pt x="7034" y="1096"/>
                      <a:pt x="4983" y="395"/>
                      <a:pt x="4375" y="214"/>
                    </a:cubicBezTo>
                    <a:cubicBezTo>
                      <a:pt x="3945" y="88"/>
                      <a:pt x="3430" y="0"/>
                      <a:pt x="291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1" name="Google Shape;671;p13"/>
              <p:cNvSpPr/>
              <p:nvPr/>
            </p:nvSpPr>
            <p:spPr>
              <a:xfrm>
                <a:off x="108097" y="165507"/>
                <a:ext cx="137328" cy="132816"/>
              </a:xfrm>
              <a:custGeom>
                <a:avLst/>
                <a:gdLst/>
                <a:ahLst/>
                <a:cxnLst/>
                <a:rect l="l" t="t" r="r" b="b"/>
                <a:pathLst>
                  <a:path w="2435" h="2355" extrusionOk="0">
                    <a:moveTo>
                      <a:pt x="1219" y="0"/>
                    </a:moveTo>
                    <a:cubicBezTo>
                      <a:pt x="1140" y="0"/>
                      <a:pt x="1060" y="40"/>
                      <a:pt x="1015" y="120"/>
                    </a:cubicBezTo>
                    <a:lnTo>
                      <a:pt x="747" y="613"/>
                    </a:lnTo>
                    <a:cubicBezTo>
                      <a:pt x="726" y="651"/>
                      <a:pt x="691" y="683"/>
                      <a:pt x="653" y="707"/>
                    </a:cubicBezTo>
                    <a:lnTo>
                      <a:pt x="161" y="974"/>
                    </a:lnTo>
                    <a:cubicBezTo>
                      <a:pt x="1" y="1061"/>
                      <a:pt x="1" y="1293"/>
                      <a:pt x="161" y="1380"/>
                    </a:cubicBezTo>
                    <a:lnTo>
                      <a:pt x="653" y="1651"/>
                    </a:lnTo>
                    <a:cubicBezTo>
                      <a:pt x="691" y="1672"/>
                      <a:pt x="726" y="1703"/>
                      <a:pt x="747" y="1741"/>
                    </a:cubicBezTo>
                    <a:lnTo>
                      <a:pt x="1015" y="2234"/>
                    </a:lnTo>
                    <a:cubicBezTo>
                      <a:pt x="1060" y="2314"/>
                      <a:pt x="1140" y="2354"/>
                      <a:pt x="1219" y="2354"/>
                    </a:cubicBezTo>
                    <a:cubicBezTo>
                      <a:pt x="1298" y="2354"/>
                      <a:pt x="1377" y="2314"/>
                      <a:pt x="1421" y="2234"/>
                    </a:cubicBezTo>
                    <a:lnTo>
                      <a:pt x="1691" y="1741"/>
                    </a:lnTo>
                    <a:cubicBezTo>
                      <a:pt x="1712" y="1703"/>
                      <a:pt x="1744" y="1672"/>
                      <a:pt x="1782" y="1651"/>
                    </a:cubicBezTo>
                    <a:lnTo>
                      <a:pt x="2275" y="1380"/>
                    </a:lnTo>
                    <a:cubicBezTo>
                      <a:pt x="2435" y="1293"/>
                      <a:pt x="2435" y="1061"/>
                      <a:pt x="2275" y="974"/>
                    </a:cubicBezTo>
                    <a:lnTo>
                      <a:pt x="1782" y="707"/>
                    </a:lnTo>
                    <a:cubicBezTo>
                      <a:pt x="1744" y="683"/>
                      <a:pt x="1712" y="651"/>
                      <a:pt x="1691" y="613"/>
                    </a:cubicBezTo>
                    <a:lnTo>
                      <a:pt x="1421" y="120"/>
                    </a:lnTo>
                    <a:cubicBezTo>
                      <a:pt x="1377" y="40"/>
                      <a:pt x="1298" y="0"/>
                      <a:pt x="1219" y="0"/>
                    </a:cubicBezTo>
                    <a:close/>
                  </a:path>
                </a:pathLst>
              </a:custGeom>
              <a:solidFill>
                <a:srgbClr val="FFF7C4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2" name="Google Shape;672;p13"/>
              <p:cNvSpPr/>
              <p:nvPr/>
            </p:nvSpPr>
            <p:spPr>
              <a:xfrm>
                <a:off x="277123" y="100480"/>
                <a:ext cx="77208" cy="74670"/>
              </a:xfrm>
              <a:custGeom>
                <a:avLst/>
                <a:gdLst/>
                <a:ahLst/>
                <a:cxnLst/>
                <a:rect l="l" t="t" r="r" b="b"/>
                <a:pathLst>
                  <a:path w="1369" h="1324" extrusionOk="0">
                    <a:moveTo>
                      <a:pt x="684" y="0"/>
                    </a:moveTo>
                    <a:cubicBezTo>
                      <a:pt x="639" y="0"/>
                      <a:pt x="594" y="23"/>
                      <a:pt x="569" y="68"/>
                    </a:cubicBezTo>
                    <a:lnTo>
                      <a:pt x="420" y="346"/>
                    </a:lnTo>
                    <a:cubicBezTo>
                      <a:pt x="406" y="367"/>
                      <a:pt x="389" y="384"/>
                      <a:pt x="368" y="394"/>
                    </a:cubicBezTo>
                    <a:lnTo>
                      <a:pt x="90" y="547"/>
                    </a:lnTo>
                    <a:cubicBezTo>
                      <a:pt x="0" y="596"/>
                      <a:pt x="0" y="724"/>
                      <a:pt x="90" y="777"/>
                    </a:cubicBezTo>
                    <a:lnTo>
                      <a:pt x="368" y="926"/>
                    </a:lnTo>
                    <a:cubicBezTo>
                      <a:pt x="389" y="940"/>
                      <a:pt x="406" y="957"/>
                      <a:pt x="420" y="977"/>
                    </a:cubicBezTo>
                    <a:lnTo>
                      <a:pt x="569" y="1256"/>
                    </a:lnTo>
                    <a:cubicBezTo>
                      <a:pt x="594" y="1301"/>
                      <a:pt x="639" y="1323"/>
                      <a:pt x="684" y="1323"/>
                    </a:cubicBezTo>
                    <a:cubicBezTo>
                      <a:pt x="729" y="1323"/>
                      <a:pt x="774" y="1301"/>
                      <a:pt x="798" y="1256"/>
                    </a:cubicBezTo>
                    <a:lnTo>
                      <a:pt x="948" y="977"/>
                    </a:lnTo>
                    <a:cubicBezTo>
                      <a:pt x="962" y="957"/>
                      <a:pt x="979" y="940"/>
                      <a:pt x="1000" y="926"/>
                    </a:cubicBezTo>
                    <a:lnTo>
                      <a:pt x="1278" y="777"/>
                    </a:lnTo>
                    <a:cubicBezTo>
                      <a:pt x="1368" y="724"/>
                      <a:pt x="1368" y="596"/>
                      <a:pt x="1278" y="547"/>
                    </a:cubicBezTo>
                    <a:lnTo>
                      <a:pt x="1000" y="394"/>
                    </a:lnTo>
                    <a:cubicBezTo>
                      <a:pt x="979" y="384"/>
                      <a:pt x="962" y="367"/>
                      <a:pt x="948" y="346"/>
                    </a:cubicBezTo>
                    <a:lnTo>
                      <a:pt x="798" y="68"/>
                    </a:lnTo>
                    <a:cubicBezTo>
                      <a:pt x="774" y="23"/>
                      <a:pt x="729" y="0"/>
                      <a:pt x="684" y="0"/>
                    </a:cubicBezTo>
                    <a:close/>
                  </a:path>
                </a:pathLst>
              </a:custGeom>
              <a:solidFill>
                <a:srgbClr val="FFF7C4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73" name="Google Shape;673;p13"/>
            <p:cNvSpPr/>
            <p:nvPr/>
          </p:nvSpPr>
          <p:spPr>
            <a:xfrm rot="-1264419">
              <a:off x="283152" y="875141"/>
              <a:ext cx="2797" cy="3296"/>
            </a:xfrm>
            <a:custGeom>
              <a:avLst/>
              <a:gdLst/>
              <a:ahLst/>
              <a:cxnLst/>
              <a:rect l="l" t="t" r="r" b="b"/>
              <a:pathLst>
                <a:path w="84" h="99" extrusionOk="0">
                  <a:moveTo>
                    <a:pt x="83" y="1"/>
                  </a:moveTo>
                  <a:lnTo>
                    <a:pt x="0" y="84"/>
                  </a:lnTo>
                  <a:lnTo>
                    <a:pt x="14" y="98"/>
                  </a:lnTo>
                  <a:cubicBezTo>
                    <a:pt x="35" y="63"/>
                    <a:pt x="59" y="33"/>
                    <a:pt x="83" y="1"/>
                  </a:cubicBez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674;p13"/>
            <p:cNvSpPr/>
            <p:nvPr/>
          </p:nvSpPr>
          <p:spPr>
            <a:xfrm rot="-1264419">
              <a:off x="282863" y="861996"/>
              <a:ext cx="11388" cy="11121"/>
            </a:xfrm>
            <a:custGeom>
              <a:avLst/>
              <a:gdLst/>
              <a:ahLst/>
              <a:cxnLst/>
              <a:rect l="l" t="t" r="r" b="b"/>
              <a:pathLst>
                <a:path w="342" h="334" extrusionOk="0">
                  <a:moveTo>
                    <a:pt x="341" y="1"/>
                  </a:moveTo>
                  <a:lnTo>
                    <a:pt x="341" y="1"/>
                  </a:lnTo>
                  <a:cubicBezTo>
                    <a:pt x="213" y="98"/>
                    <a:pt x="98" y="206"/>
                    <a:pt x="0" y="334"/>
                  </a:cubicBezTo>
                  <a:cubicBezTo>
                    <a:pt x="70" y="265"/>
                    <a:pt x="181" y="150"/>
                    <a:pt x="341" y="1"/>
                  </a:cubicBez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13"/>
            <p:cNvSpPr/>
            <p:nvPr/>
          </p:nvSpPr>
          <p:spPr>
            <a:xfrm rot="-1264419">
              <a:off x="220337" y="753014"/>
              <a:ext cx="22709" cy="22675"/>
            </a:xfrm>
            <a:custGeom>
              <a:avLst/>
              <a:gdLst/>
              <a:ahLst/>
              <a:cxnLst/>
              <a:rect l="l" t="t" r="r" b="b"/>
              <a:pathLst>
                <a:path w="682" h="681" extrusionOk="0">
                  <a:moveTo>
                    <a:pt x="341" y="1"/>
                  </a:moveTo>
                  <a:cubicBezTo>
                    <a:pt x="154" y="1"/>
                    <a:pt x="0" y="153"/>
                    <a:pt x="0" y="341"/>
                  </a:cubicBezTo>
                  <a:cubicBezTo>
                    <a:pt x="0" y="528"/>
                    <a:pt x="154" y="681"/>
                    <a:pt x="341" y="681"/>
                  </a:cubicBezTo>
                  <a:cubicBezTo>
                    <a:pt x="529" y="681"/>
                    <a:pt x="681" y="528"/>
                    <a:pt x="681" y="341"/>
                  </a:cubicBezTo>
                  <a:cubicBezTo>
                    <a:pt x="681" y="153"/>
                    <a:pt x="529" y="1"/>
                    <a:pt x="341" y="1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13"/>
            <p:cNvSpPr/>
            <p:nvPr/>
          </p:nvSpPr>
          <p:spPr>
            <a:xfrm rot="-1264419">
              <a:off x="221198" y="714787"/>
              <a:ext cx="22709" cy="22675"/>
            </a:xfrm>
            <a:custGeom>
              <a:avLst/>
              <a:gdLst/>
              <a:ahLst/>
              <a:cxnLst/>
              <a:rect l="l" t="t" r="r" b="b"/>
              <a:pathLst>
                <a:path w="682" h="681" extrusionOk="0">
                  <a:moveTo>
                    <a:pt x="342" y="1"/>
                  </a:moveTo>
                  <a:cubicBezTo>
                    <a:pt x="154" y="1"/>
                    <a:pt x="1" y="153"/>
                    <a:pt x="1" y="340"/>
                  </a:cubicBezTo>
                  <a:cubicBezTo>
                    <a:pt x="1" y="528"/>
                    <a:pt x="154" y="680"/>
                    <a:pt x="342" y="680"/>
                  </a:cubicBezTo>
                  <a:cubicBezTo>
                    <a:pt x="529" y="680"/>
                    <a:pt x="682" y="528"/>
                    <a:pt x="682" y="340"/>
                  </a:cubicBezTo>
                  <a:cubicBezTo>
                    <a:pt x="682" y="153"/>
                    <a:pt x="529" y="1"/>
                    <a:pt x="34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" name="Google Shape;677;p13"/>
            <p:cNvSpPr/>
            <p:nvPr/>
          </p:nvSpPr>
          <p:spPr>
            <a:xfrm rot="-1264419">
              <a:off x="264834" y="769062"/>
              <a:ext cx="22675" cy="22808"/>
            </a:xfrm>
            <a:custGeom>
              <a:avLst/>
              <a:gdLst/>
              <a:ahLst/>
              <a:cxnLst/>
              <a:rect l="l" t="t" r="r" b="b"/>
              <a:pathLst>
                <a:path w="681" h="685" extrusionOk="0">
                  <a:moveTo>
                    <a:pt x="341" y="1"/>
                  </a:moveTo>
                  <a:cubicBezTo>
                    <a:pt x="153" y="1"/>
                    <a:pt x="1" y="154"/>
                    <a:pt x="1" y="345"/>
                  </a:cubicBezTo>
                  <a:cubicBezTo>
                    <a:pt x="1" y="532"/>
                    <a:pt x="153" y="685"/>
                    <a:pt x="341" y="685"/>
                  </a:cubicBezTo>
                  <a:cubicBezTo>
                    <a:pt x="528" y="685"/>
                    <a:pt x="681" y="532"/>
                    <a:pt x="681" y="345"/>
                  </a:cubicBezTo>
                  <a:cubicBezTo>
                    <a:pt x="681" y="154"/>
                    <a:pt x="528" y="1"/>
                    <a:pt x="341" y="1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" name="Google Shape;678;p13"/>
            <p:cNvSpPr/>
            <p:nvPr/>
          </p:nvSpPr>
          <p:spPr>
            <a:xfrm rot="-1264419">
              <a:off x="306737" y="753776"/>
              <a:ext cx="22808" cy="22675"/>
            </a:xfrm>
            <a:custGeom>
              <a:avLst/>
              <a:gdLst/>
              <a:ahLst/>
              <a:cxnLst/>
              <a:rect l="l" t="t" r="r" b="b"/>
              <a:pathLst>
                <a:path w="685" h="681" extrusionOk="0">
                  <a:moveTo>
                    <a:pt x="345" y="0"/>
                  </a:moveTo>
                  <a:cubicBezTo>
                    <a:pt x="153" y="0"/>
                    <a:pt x="1" y="153"/>
                    <a:pt x="1" y="341"/>
                  </a:cubicBezTo>
                  <a:cubicBezTo>
                    <a:pt x="1" y="528"/>
                    <a:pt x="153" y="681"/>
                    <a:pt x="345" y="681"/>
                  </a:cubicBezTo>
                  <a:cubicBezTo>
                    <a:pt x="532" y="681"/>
                    <a:pt x="685" y="528"/>
                    <a:pt x="685" y="341"/>
                  </a:cubicBezTo>
                  <a:cubicBezTo>
                    <a:pt x="685" y="153"/>
                    <a:pt x="532" y="0"/>
                    <a:pt x="34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" name="Google Shape;679;p13"/>
            <p:cNvSpPr/>
            <p:nvPr/>
          </p:nvSpPr>
          <p:spPr>
            <a:xfrm rot="-1264419">
              <a:off x="268942" y="703953"/>
              <a:ext cx="22709" cy="22675"/>
            </a:xfrm>
            <a:custGeom>
              <a:avLst/>
              <a:gdLst/>
              <a:ahLst/>
              <a:cxnLst/>
              <a:rect l="l" t="t" r="r" b="b"/>
              <a:pathLst>
                <a:path w="682" h="681" extrusionOk="0">
                  <a:moveTo>
                    <a:pt x="341" y="0"/>
                  </a:moveTo>
                  <a:cubicBezTo>
                    <a:pt x="153" y="0"/>
                    <a:pt x="1" y="153"/>
                    <a:pt x="1" y="340"/>
                  </a:cubicBezTo>
                  <a:cubicBezTo>
                    <a:pt x="1" y="528"/>
                    <a:pt x="153" y="680"/>
                    <a:pt x="341" y="680"/>
                  </a:cubicBezTo>
                  <a:cubicBezTo>
                    <a:pt x="528" y="680"/>
                    <a:pt x="681" y="528"/>
                    <a:pt x="681" y="340"/>
                  </a:cubicBezTo>
                  <a:cubicBezTo>
                    <a:pt x="681" y="153"/>
                    <a:pt x="528" y="0"/>
                    <a:pt x="34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80" name="Google Shape;680;p13"/>
          <p:cNvGrpSpPr/>
          <p:nvPr/>
        </p:nvGrpSpPr>
        <p:grpSpPr>
          <a:xfrm rot="9000440">
            <a:off x="91133" y="4754682"/>
            <a:ext cx="286137" cy="286952"/>
            <a:chOff x="8495402" y="4478349"/>
            <a:chExt cx="570094" cy="571563"/>
          </a:xfrm>
        </p:grpSpPr>
        <p:sp>
          <p:nvSpPr>
            <p:cNvPr id="681" name="Google Shape;681;p13"/>
            <p:cNvSpPr/>
            <p:nvPr/>
          </p:nvSpPr>
          <p:spPr>
            <a:xfrm>
              <a:off x="8517748" y="4482519"/>
              <a:ext cx="522727" cy="555602"/>
            </a:xfrm>
            <a:custGeom>
              <a:avLst/>
              <a:gdLst/>
              <a:ahLst/>
              <a:cxnLst/>
              <a:rect l="l" t="t" r="r" b="b"/>
              <a:pathLst>
                <a:path w="10153" h="10791" extrusionOk="0">
                  <a:moveTo>
                    <a:pt x="5482" y="1"/>
                  </a:moveTo>
                  <a:cubicBezTo>
                    <a:pt x="5237" y="1"/>
                    <a:pt x="4974" y="49"/>
                    <a:pt x="4722" y="184"/>
                  </a:cubicBezTo>
                  <a:lnTo>
                    <a:pt x="5490" y="235"/>
                  </a:lnTo>
                  <a:cubicBezTo>
                    <a:pt x="5934" y="264"/>
                    <a:pt x="6361" y="420"/>
                    <a:pt x="6716" y="684"/>
                  </a:cubicBezTo>
                  <a:lnTo>
                    <a:pt x="7236" y="1069"/>
                  </a:lnTo>
                  <a:cubicBezTo>
                    <a:pt x="7621" y="1350"/>
                    <a:pt x="7906" y="1746"/>
                    <a:pt x="8059" y="2201"/>
                  </a:cubicBezTo>
                  <a:lnTo>
                    <a:pt x="8257" y="2798"/>
                  </a:lnTo>
                  <a:lnTo>
                    <a:pt x="8257" y="2802"/>
                  </a:lnTo>
                  <a:lnTo>
                    <a:pt x="8281" y="2864"/>
                  </a:lnTo>
                  <a:cubicBezTo>
                    <a:pt x="8385" y="3180"/>
                    <a:pt x="8420" y="3514"/>
                    <a:pt x="8385" y="3844"/>
                  </a:cubicBezTo>
                  <a:lnTo>
                    <a:pt x="8305" y="4593"/>
                  </a:lnTo>
                  <a:cubicBezTo>
                    <a:pt x="8275" y="4885"/>
                    <a:pt x="8187" y="5169"/>
                    <a:pt x="8052" y="5430"/>
                  </a:cubicBezTo>
                  <a:lnTo>
                    <a:pt x="7687" y="6118"/>
                  </a:lnTo>
                  <a:lnTo>
                    <a:pt x="7427" y="6618"/>
                  </a:lnTo>
                  <a:cubicBezTo>
                    <a:pt x="7285" y="6881"/>
                    <a:pt x="7097" y="7117"/>
                    <a:pt x="6868" y="7312"/>
                  </a:cubicBezTo>
                  <a:lnTo>
                    <a:pt x="5990" y="8047"/>
                  </a:lnTo>
                  <a:cubicBezTo>
                    <a:pt x="5750" y="8249"/>
                    <a:pt x="5476" y="8398"/>
                    <a:pt x="5177" y="8489"/>
                  </a:cubicBezTo>
                  <a:lnTo>
                    <a:pt x="3743" y="8933"/>
                  </a:lnTo>
                  <a:cubicBezTo>
                    <a:pt x="3522" y="8999"/>
                    <a:pt x="3293" y="9034"/>
                    <a:pt x="3063" y="9034"/>
                  </a:cubicBezTo>
                  <a:cubicBezTo>
                    <a:pt x="2980" y="9034"/>
                    <a:pt x="2896" y="9029"/>
                    <a:pt x="2812" y="9020"/>
                  </a:cubicBezTo>
                  <a:lnTo>
                    <a:pt x="1938" y="8930"/>
                  </a:lnTo>
                  <a:cubicBezTo>
                    <a:pt x="1708" y="8902"/>
                    <a:pt x="1487" y="8847"/>
                    <a:pt x="1275" y="8756"/>
                  </a:cubicBezTo>
                  <a:cubicBezTo>
                    <a:pt x="716" y="8520"/>
                    <a:pt x="275" y="8072"/>
                    <a:pt x="38" y="7513"/>
                  </a:cubicBezTo>
                  <a:lnTo>
                    <a:pt x="25" y="7472"/>
                  </a:lnTo>
                  <a:lnTo>
                    <a:pt x="25" y="7472"/>
                  </a:lnTo>
                  <a:cubicBezTo>
                    <a:pt x="25" y="7472"/>
                    <a:pt x="0" y="8052"/>
                    <a:pt x="719" y="8808"/>
                  </a:cubicBezTo>
                  <a:cubicBezTo>
                    <a:pt x="841" y="8933"/>
                    <a:pt x="979" y="9065"/>
                    <a:pt x="1143" y="9197"/>
                  </a:cubicBezTo>
                  <a:lnTo>
                    <a:pt x="2063" y="10006"/>
                  </a:lnTo>
                  <a:cubicBezTo>
                    <a:pt x="2417" y="10315"/>
                    <a:pt x="2841" y="10537"/>
                    <a:pt x="3296" y="10656"/>
                  </a:cubicBezTo>
                  <a:lnTo>
                    <a:pt x="3462" y="10697"/>
                  </a:lnTo>
                  <a:cubicBezTo>
                    <a:pt x="3704" y="10760"/>
                    <a:pt x="3952" y="10791"/>
                    <a:pt x="4201" y="10791"/>
                  </a:cubicBezTo>
                  <a:cubicBezTo>
                    <a:pt x="4310" y="10791"/>
                    <a:pt x="4419" y="10785"/>
                    <a:pt x="4528" y="10773"/>
                  </a:cubicBezTo>
                  <a:cubicBezTo>
                    <a:pt x="4542" y="10773"/>
                    <a:pt x="4556" y="10770"/>
                    <a:pt x="4567" y="10770"/>
                  </a:cubicBezTo>
                  <a:lnTo>
                    <a:pt x="5552" y="10648"/>
                  </a:lnTo>
                  <a:cubicBezTo>
                    <a:pt x="5806" y="10617"/>
                    <a:pt x="6056" y="10555"/>
                    <a:pt x="6291" y="10461"/>
                  </a:cubicBezTo>
                  <a:lnTo>
                    <a:pt x="6966" y="10193"/>
                  </a:lnTo>
                  <a:cubicBezTo>
                    <a:pt x="7448" y="10002"/>
                    <a:pt x="7871" y="9686"/>
                    <a:pt x="8195" y="9281"/>
                  </a:cubicBezTo>
                  <a:lnTo>
                    <a:pt x="8395" y="9027"/>
                  </a:lnTo>
                  <a:lnTo>
                    <a:pt x="8830" y="8478"/>
                  </a:lnTo>
                  <a:cubicBezTo>
                    <a:pt x="8865" y="8437"/>
                    <a:pt x="8900" y="8395"/>
                    <a:pt x="8934" y="8353"/>
                  </a:cubicBezTo>
                  <a:cubicBezTo>
                    <a:pt x="9090" y="8172"/>
                    <a:pt x="9618" y="7517"/>
                    <a:pt x="9899" y="6614"/>
                  </a:cubicBezTo>
                  <a:cubicBezTo>
                    <a:pt x="10069" y="6073"/>
                    <a:pt x="10153" y="5437"/>
                    <a:pt x="10007" y="4763"/>
                  </a:cubicBezTo>
                  <a:cubicBezTo>
                    <a:pt x="9989" y="4693"/>
                    <a:pt x="9972" y="4624"/>
                    <a:pt x="9958" y="4552"/>
                  </a:cubicBezTo>
                  <a:cubicBezTo>
                    <a:pt x="9889" y="4208"/>
                    <a:pt x="9520" y="2659"/>
                    <a:pt x="8278" y="1451"/>
                  </a:cubicBezTo>
                  <a:cubicBezTo>
                    <a:pt x="8278" y="1451"/>
                    <a:pt x="7437" y="565"/>
                    <a:pt x="6757" y="336"/>
                  </a:cubicBezTo>
                  <a:cubicBezTo>
                    <a:pt x="6660" y="305"/>
                    <a:pt x="6562" y="274"/>
                    <a:pt x="6472" y="232"/>
                  </a:cubicBezTo>
                  <a:cubicBezTo>
                    <a:pt x="6283" y="144"/>
                    <a:pt x="5907" y="1"/>
                    <a:pt x="5482" y="1"/>
                  </a:cubicBezTo>
                  <a:close/>
                </a:path>
              </a:pathLst>
            </a:custGeom>
            <a:solidFill>
              <a:srgbClr val="FCEC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" name="Google Shape;682;p13"/>
            <p:cNvSpPr/>
            <p:nvPr/>
          </p:nvSpPr>
          <p:spPr>
            <a:xfrm>
              <a:off x="8554767" y="4930832"/>
              <a:ext cx="196158" cy="107300"/>
            </a:xfrm>
            <a:custGeom>
              <a:avLst/>
              <a:gdLst/>
              <a:ahLst/>
              <a:cxnLst/>
              <a:rect l="l" t="t" r="r" b="b"/>
              <a:pathLst>
                <a:path w="3810" h="2084" extrusionOk="0">
                  <a:moveTo>
                    <a:pt x="49" y="0"/>
                  </a:moveTo>
                  <a:cubicBezTo>
                    <a:pt x="28" y="32"/>
                    <a:pt x="10" y="66"/>
                    <a:pt x="0" y="101"/>
                  </a:cubicBezTo>
                  <a:cubicBezTo>
                    <a:pt x="122" y="226"/>
                    <a:pt x="260" y="358"/>
                    <a:pt x="424" y="490"/>
                  </a:cubicBezTo>
                  <a:lnTo>
                    <a:pt x="1344" y="1299"/>
                  </a:lnTo>
                  <a:cubicBezTo>
                    <a:pt x="1698" y="1608"/>
                    <a:pt x="2122" y="1830"/>
                    <a:pt x="2577" y="1949"/>
                  </a:cubicBezTo>
                  <a:lnTo>
                    <a:pt x="2743" y="1990"/>
                  </a:lnTo>
                  <a:cubicBezTo>
                    <a:pt x="2985" y="2053"/>
                    <a:pt x="3233" y="2084"/>
                    <a:pt x="3482" y="2084"/>
                  </a:cubicBezTo>
                  <a:cubicBezTo>
                    <a:pt x="3591" y="2084"/>
                    <a:pt x="3700" y="2078"/>
                    <a:pt x="3809" y="2066"/>
                  </a:cubicBezTo>
                  <a:cubicBezTo>
                    <a:pt x="3788" y="1997"/>
                    <a:pt x="3764" y="1928"/>
                    <a:pt x="3723" y="1869"/>
                  </a:cubicBezTo>
                  <a:cubicBezTo>
                    <a:pt x="3653" y="1761"/>
                    <a:pt x="3545" y="1684"/>
                    <a:pt x="3441" y="1611"/>
                  </a:cubicBezTo>
                  <a:cubicBezTo>
                    <a:pt x="3045" y="1344"/>
                    <a:pt x="2611" y="1136"/>
                    <a:pt x="2153" y="1000"/>
                  </a:cubicBezTo>
                  <a:cubicBezTo>
                    <a:pt x="2018" y="959"/>
                    <a:pt x="1878" y="924"/>
                    <a:pt x="1747" y="875"/>
                  </a:cubicBezTo>
                  <a:cubicBezTo>
                    <a:pt x="1531" y="792"/>
                    <a:pt x="1337" y="670"/>
                    <a:pt x="1122" y="584"/>
                  </a:cubicBezTo>
                  <a:cubicBezTo>
                    <a:pt x="973" y="525"/>
                    <a:pt x="813" y="483"/>
                    <a:pt x="677" y="393"/>
                  </a:cubicBezTo>
                  <a:cubicBezTo>
                    <a:pt x="614" y="351"/>
                    <a:pt x="528" y="316"/>
                    <a:pt x="473" y="271"/>
                  </a:cubicBezTo>
                  <a:cubicBezTo>
                    <a:pt x="385" y="205"/>
                    <a:pt x="330" y="140"/>
                    <a:pt x="236" y="90"/>
                  </a:cubicBezTo>
                  <a:lnTo>
                    <a:pt x="49" y="0"/>
                  </a:ln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" name="Google Shape;683;p13"/>
            <p:cNvSpPr/>
            <p:nvPr/>
          </p:nvSpPr>
          <p:spPr>
            <a:xfrm>
              <a:off x="8913534" y="4625607"/>
              <a:ext cx="113936" cy="321694"/>
            </a:xfrm>
            <a:custGeom>
              <a:avLst/>
              <a:gdLst/>
              <a:ahLst/>
              <a:cxnLst/>
              <a:rect l="l" t="t" r="r" b="b"/>
              <a:pathLst>
                <a:path w="2213" h="6248" extrusionOk="0">
                  <a:moveTo>
                    <a:pt x="649" y="1"/>
                  </a:moveTo>
                  <a:cubicBezTo>
                    <a:pt x="624" y="1"/>
                    <a:pt x="599" y="5"/>
                    <a:pt x="573" y="15"/>
                  </a:cubicBezTo>
                  <a:cubicBezTo>
                    <a:pt x="573" y="15"/>
                    <a:pt x="573" y="19"/>
                    <a:pt x="570" y="19"/>
                  </a:cubicBezTo>
                  <a:lnTo>
                    <a:pt x="570" y="23"/>
                  </a:lnTo>
                  <a:lnTo>
                    <a:pt x="594" y="85"/>
                  </a:lnTo>
                  <a:cubicBezTo>
                    <a:pt x="698" y="401"/>
                    <a:pt x="733" y="735"/>
                    <a:pt x="698" y="1065"/>
                  </a:cubicBezTo>
                  <a:lnTo>
                    <a:pt x="618" y="1814"/>
                  </a:lnTo>
                  <a:cubicBezTo>
                    <a:pt x="588" y="2106"/>
                    <a:pt x="500" y="2390"/>
                    <a:pt x="365" y="2651"/>
                  </a:cubicBezTo>
                  <a:lnTo>
                    <a:pt x="0" y="3339"/>
                  </a:lnTo>
                  <a:cubicBezTo>
                    <a:pt x="18" y="3377"/>
                    <a:pt x="35" y="3422"/>
                    <a:pt x="49" y="3481"/>
                  </a:cubicBezTo>
                  <a:cubicBezTo>
                    <a:pt x="174" y="3964"/>
                    <a:pt x="288" y="4661"/>
                    <a:pt x="421" y="5140"/>
                  </a:cubicBezTo>
                  <a:cubicBezTo>
                    <a:pt x="476" y="5342"/>
                    <a:pt x="532" y="5543"/>
                    <a:pt x="588" y="5744"/>
                  </a:cubicBezTo>
                  <a:cubicBezTo>
                    <a:pt x="633" y="5911"/>
                    <a:pt x="678" y="6078"/>
                    <a:pt x="708" y="6248"/>
                  </a:cubicBezTo>
                  <a:lnTo>
                    <a:pt x="1143" y="5699"/>
                  </a:lnTo>
                  <a:cubicBezTo>
                    <a:pt x="1178" y="5658"/>
                    <a:pt x="1213" y="5616"/>
                    <a:pt x="1247" y="5574"/>
                  </a:cubicBezTo>
                  <a:cubicBezTo>
                    <a:pt x="1403" y="5393"/>
                    <a:pt x="1931" y="4738"/>
                    <a:pt x="2212" y="3835"/>
                  </a:cubicBezTo>
                  <a:cubicBezTo>
                    <a:pt x="1997" y="3547"/>
                    <a:pt x="1747" y="3269"/>
                    <a:pt x="1618" y="2932"/>
                  </a:cubicBezTo>
                  <a:cubicBezTo>
                    <a:pt x="1518" y="2679"/>
                    <a:pt x="1528" y="2373"/>
                    <a:pt x="1497" y="2102"/>
                  </a:cubicBezTo>
                  <a:cubicBezTo>
                    <a:pt x="1458" y="1821"/>
                    <a:pt x="1424" y="1540"/>
                    <a:pt x="1389" y="1259"/>
                  </a:cubicBezTo>
                  <a:cubicBezTo>
                    <a:pt x="1372" y="1113"/>
                    <a:pt x="1351" y="964"/>
                    <a:pt x="1306" y="821"/>
                  </a:cubicBezTo>
                  <a:cubicBezTo>
                    <a:pt x="1240" y="620"/>
                    <a:pt x="1118" y="443"/>
                    <a:pt x="1000" y="269"/>
                  </a:cubicBezTo>
                  <a:cubicBezTo>
                    <a:pt x="915" y="142"/>
                    <a:pt x="787" y="1"/>
                    <a:pt x="649" y="1"/>
                  </a:cubicBez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" name="Google Shape;684;p13"/>
            <p:cNvSpPr/>
            <p:nvPr/>
          </p:nvSpPr>
          <p:spPr>
            <a:xfrm>
              <a:off x="8505957" y="4478349"/>
              <a:ext cx="559539" cy="571563"/>
            </a:xfrm>
            <a:custGeom>
              <a:avLst/>
              <a:gdLst/>
              <a:ahLst/>
              <a:cxnLst/>
              <a:rect l="l" t="t" r="r" b="b"/>
              <a:pathLst>
                <a:path w="10868" h="11101" extrusionOk="0">
                  <a:moveTo>
                    <a:pt x="8104" y="1584"/>
                  </a:moveTo>
                  <a:lnTo>
                    <a:pt x="8104" y="1584"/>
                  </a:lnTo>
                  <a:cubicBezTo>
                    <a:pt x="8249" y="1716"/>
                    <a:pt x="8344" y="1813"/>
                    <a:pt x="8347" y="1816"/>
                  </a:cubicBezTo>
                  <a:cubicBezTo>
                    <a:pt x="9555" y="2976"/>
                    <a:pt x="9906" y="4473"/>
                    <a:pt x="9962" y="4761"/>
                  </a:cubicBezTo>
                  <a:cubicBezTo>
                    <a:pt x="9972" y="4799"/>
                    <a:pt x="9978" y="4837"/>
                    <a:pt x="9989" y="4879"/>
                  </a:cubicBezTo>
                  <a:cubicBezTo>
                    <a:pt x="9996" y="4910"/>
                    <a:pt x="10003" y="4941"/>
                    <a:pt x="10010" y="4976"/>
                  </a:cubicBezTo>
                  <a:cubicBezTo>
                    <a:pt x="10374" y="6636"/>
                    <a:pt x="9225" y="8056"/>
                    <a:pt x="8993" y="8323"/>
                  </a:cubicBezTo>
                  <a:cubicBezTo>
                    <a:pt x="8951" y="8365"/>
                    <a:pt x="8916" y="8410"/>
                    <a:pt x="8882" y="8452"/>
                  </a:cubicBezTo>
                  <a:lnTo>
                    <a:pt x="8243" y="9243"/>
                  </a:lnTo>
                  <a:cubicBezTo>
                    <a:pt x="7948" y="9612"/>
                    <a:pt x="7555" y="9899"/>
                    <a:pt x="7108" y="10077"/>
                  </a:cubicBezTo>
                  <a:lnTo>
                    <a:pt x="6437" y="10341"/>
                  </a:lnTo>
                  <a:cubicBezTo>
                    <a:pt x="6222" y="10424"/>
                    <a:pt x="5990" y="10482"/>
                    <a:pt x="5754" y="10511"/>
                  </a:cubicBezTo>
                  <a:lnTo>
                    <a:pt x="4767" y="10628"/>
                  </a:lnTo>
                  <a:cubicBezTo>
                    <a:pt x="4654" y="10642"/>
                    <a:pt x="4540" y="10649"/>
                    <a:pt x="4426" y="10649"/>
                  </a:cubicBezTo>
                  <a:cubicBezTo>
                    <a:pt x="4199" y="10649"/>
                    <a:pt x="3971" y="10621"/>
                    <a:pt x="3746" y="10566"/>
                  </a:cubicBezTo>
                  <a:lnTo>
                    <a:pt x="3583" y="10521"/>
                  </a:lnTo>
                  <a:cubicBezTo>
                    <a:pt x="3163" y="10417"/>
                    <a:pt x="2767" y="10212"/>
                    <a:pt x="2445" y="9931"/>
                  </a:cubicBezTo>
                  <a:lnTo>
                    <a:pt x="1514" y="9128"/>
                  </a:lnTo>
                  <a:cubicBezTo>
                    <a:pt x="1504" y="9118"/>
                    <a:pt x="1493" y="9112"/>
                    <a:pt x="1483" y="9104"/>
                  </a:cubicBezTo>
                  <a:lnTo>
                    <a:pt x="1483" y="9104"/>
                  </a:lnTo>
                  <a:cubicBezTo>
                    <a:pt x="1695" y="9184"/>
                    <a:pt x="1913" y="9237"/>
                    <a:pt x="2142" y="9261"/>
                  </a:cubicBezTo>
                  <a:lnTo>
                    <a:pt x="3017" y="9351"/>
                  </a:lnTo>
                  <a:cubicBezTo>
                    <a:pt x="3112" y="9361"/>
                    <a:pt x="3206" y="9367"/>
                    <a:pt x="3301" y="9367"/>
                  </a:cubicBezTo>
                  <a:cubicBezTo>
                    <a:pt x="3549" y="9367"/>
                    <a:pt x="3796" y="9330"/>
                    <a:pt x="4038" y="9258"/>
                  </a:cubicBezTo>
                  <a:lnTo>
                    <a:pt x="5475" y="8820"/>
                  </a:lnTo>
                  <a:cubicBezTo>
                    <a:pt x="5802" y="8719"/>
                    <a:pt x="6104" y="8556"/>
                    <a:pt x="6365" y="8341"/>
                  </a:cubicBezTo>
                  <a:lnTo>
                    <a:pt x="7243" y="7612"/>
                  </a:lnTo>
                  <a:cubicBezTo>
                    <a:pt x="7496" y="7399"/>
                    <a:pt x="7701" y="7149"/>
                    <a:pt x="7858" y="6858"/>
                  </a:cubicBezTo>
                  <a:lnTo>
                    <a:pt x="8483" y="5688"/>
                  </a:lnTo>
                  <a:cubicBezTo>
                    <a:pt x="8635" y="5404"/>
                    <a:pt x="8729" y="5098"/>
                    <a:pt x="8764" y="4782"/>
                  </a:cubicBezTo>
                  <a:lnTo>
                    <a:pt x="8844" y="4042"/>
                  </a:lnTo>
                  <a:cubicBezTo>
                    <a:pt x="8882" y="3681"/>
                    <a:pt x="8844" y="3324"/>
                    <a:pt x="8725" y="2980"/>
                  </a:cubicBezTo>
                  <a:lnTo>
                    <a:pt x="8504" y="2324"/>
                  </a:lnTo>
                  <a:cubicBezTo>
                    <a:pt x="8413" y="2056"/>
                    <a:pt x="8278" y="1806"/>
                    <a:pt x="8104" y="1584"/>
                  </a:cubicBezTo>
                  <a:close/>
                  <a:moveTo>
                    <a:pt x="5705" y="0"/>
                  </a:moveTo>
                  <a:cubicBezTo>
                    <a:pt x="5428" y="0"/>
                    <a:pt x="5131" y="54"/>
                    <a:pt x="4844" y="206"/>
                  </a:cubicBezTo>
                  <a:cubicBezTo>
                    <a:pt x="4754" y="254"/>
                    <a:pt x="4708" y="355"/>
                    <a:pt x="4729" y="452"/>
                  </a:cubicBezTo>
                  <a:cubicBezTo>
                    <a:pt x="4750" y="550"/>
                    <a:pt x="4837" y="622"/>
                    <a:pt x="4937" y="629"/>
                  </a:cubicBezTo>
                  <a:lnTo>
                    <a:pt x="5705" y="681"/>
                  </a:lnTo>
                  <a:cubicBezTo>
                    <a:pt x="6104" y="706"/>
                    <a:pt x="6490" y="845"/>
                    <a:pt x="6809" y="1081"/>
                  </a:cubicBezTo>
                  <a:lnTo>
                    <a:pt x="7330" y="1459"/>
                  </a:lnTo>
                  <a:cubicBezTo>
                    <a:pt x="7677" y="1712"/>
                    <a:pt x="7934" y="2060"/>
                    <a:pt x="8069" y="2466"/>
                  </a:cubicBezTo>
                  <a:lnTo>
                    <a:pt x="8291" y="3122"/>
                  </a:lnTo>
                  <a:cubicBezTo>
                    <a:pt x="8389" y="3407"/>
                    <a:pt x="8420" y="3699"/>
                    <a:pt x="8389" y="3994"/>
                  </a:cubicBezTo>
                  <a:lnTo>
                    <a:pt x="8309" y="4733"/>
                  </a:lnTo>
                  <a:cubicBezTo>
                    <a:pt x="8281" y="4994"/>
                    <a:pt x="8204" y="5244"/>
                    <a:pt x="8079" y="5479"/>
                  </a:cubicBezTo>
                  <a:lnTo>
                    <a:pt x="7455" y="6649"/>
                  </a:lnTo>
                  <a:cubicBezTo>
                    <a:pt x="7326" y="6886"/>
                    <a:pt x="7156" y="7094"/>
                    <a:pt x="6948" y="7268"/>
                  </a:cubicBezTo>
                  <a:lnTo>
                    <a:pt x="6073" y="7993"/>
                  </a:lnTo>
                  <a:cubicBezTo>
                    <a:pt x="5858" y="8174"/>
                    <a:pt x="5611" y="8306"/>
                    <a:pt x="5340" y="8386"/>
                  </a:cubicBezTo>
                  <a:lnTo>
                    <a:pt x="3903" y="8823"/>
                  </a:lnTo>
                  <a:cubicBezTo>
                    <a:pt x="3704" y="8885"/>
                    <a:pt x="3498" y="8916"/>
                    <a:pt x="3291" y="8916"/>
                  </a:cubicBezTo>
                  <a:cubicBezTo>
                    <a:pt x="3216" y="8916"/>
                    <a:pt x="3141" y="8912"/>
                    <a:pt x="3066" y="8903"/>
                  </a:cubicBezTo>
                  <a:lnTo>
                    <a:pt x="2192" y="8813"/>
                  </a:lnTo>
                  <a:cubicBezTo>
                    <a:pt x="1983" y="8792"/>
                    <a:pt x="1782" y="8740"/>
                    <a:pt x="1594" y="8660"/>
                  </a:cubicBezTo>
                  <a:cubicBezTo>
                    <a:pt x="1087" y="8448"/>
                    <a:pt x="692" y="8056"/>
                    <a:pt x="479" y="7553"/>
                  </a:cubicBezTo>
                  <a:lnTo>
                    <a:pt x="462" y="7511"/>
                  </a:lnTo>
                  <a:cubicBezTo>
                    <a:pt x="427" y="7427"/>
                    <a:pt x="345" y="7374"/>
                    <a:pt x="256" y="7374"/>
                  </a:cubicBezTo>
                  <a:cubicBezTo>
                    <a:pt x="242" y="7374"/>
                    <a:pt x="227" y="7376"/>
                    <a:pt x="212" y="7378"/>
                  </a:cubicBezTo>
                  <a:cubicBezTo>
                    <a:pt x="104" y="7396"/>
                    <a:pt x="28" y="7487"/>
                    <a:pt x="25" y="7591"/>
                  </a:cubicBezTo>
                  <a:cubicBezTo>
                    <a:pt x="21" y="7625"/>
                    <a:pt x="0" y="8493"/>
                    <a:pt x="1222" y="9472"/>
                  </a:cubicBezTo>
                  <a:lnTo>
                    <a:pt x="2142" y="10267"/>
                  </a:lnTo>
                  <a:cubicBezTo>
                    <a:pt x="2521" y="10597"/>
                    <a:pt x="2979" y="10833"/>
                    <a:pt x="3469" y="10958"/>
                  </a:cubicBezTo>
                  <a:lnTo>
                    <a:pt x="3632" y="11000"/>
                  </a:lnTo>
                  <a:cubicBezTo>
                    <a:pt x="3900" y="11066"/>
                    <a:pt x="4163" y="11101"/>
                    <a:pt x="4434" y="11101"/>
                  </a:cubicBezTo>
                  <a:cubicBezTo>
                    <a:pt x="4562" y="11101"/>
                    <a:pt x="4695" y="11094"/>
                    <a:pt x="4823" y="11077"/>
                  </a:cubicBezTo>
                  <a:lnTo>
                    <a:pt x="5809" y="10958"/>
                  </a:lnTo>
                  <a:cubicBezTo>
                    <a:pt x="6087" y="10924"/>
                    <a:pt x="6354" y="10857"/>
                    <a:pt x="6608" y="10757"/>
                  </a:cubicBezTo>
                  <a:lnTo>
                    <a:pt x="7278" y="10497"/>
                  </a:lnTo>
                  <a:cubicBezTo>
                    <a:pt x="7799" y="10288"/>
                    <a:pt x="8257" y="9955"/>
                    <a:pt x="8604" y="9524"/>
                  </a:cubicBezTo>
                  <a:lnTo>
                    <a:pt x="9239" y="8733"/>
                  </a:lnTo>
                  <a:cubicBezTo>
                    <a:pt x="9270" y="8695"/>
                    <a:pt x="9302" y="8657"/>
                    <a:pt x="9337" y="8618"/>
                  </a:cubicBezTo>
                  <a:cubicBezTo>
                    <a:pt x="9594" y="8320"/>
                    <a:pt x="10868" y="6747"/>
                    <a:pt x="10458" y="4883"/>
                  </a:cubicBezTo>
                  <a:cubicBezTo>
                    <a:pt x="10451" y="4844"/>
                    <a:pt x="10441" y="4809"/>
                    <a:pt x="10433" y="4774"/>
                  </a:cubicBezTo>
                  <a:cubicBezTo>
                    <a:pt x="10427" y="4740"/>
                    <a:pt x="10416" y="4705"/>
                    <a:pt x="10409" y="4670"/>
                  </a:cubicBezTo>
                  <a:cubicBezTo>
                    <a:pt x="10347" y="4362"/>
                    <a:pt x="9968" y="2747"/>
                    <a:pt x="8674" y="1501"/>
                  </a:cubicBezTo>
                  <a:cubicBezTo>
                    <a:pt x="8635" y="1462"/>
                    <a:pt x="7788" y="584"/>
                    <a:pt x="7059" y="345"/>
                  </a:cubicBezTo>
                  <a:lnTo>
                    <a:pt x="7038" y="337"/>
                  </a:lnTo>
                  <a:cubicBezTo>
                    <a:pt x="6951" y="310"/>
                    <a:pt x="6871" y="282"/>
                    <a:pt x="6795" y="251"/>
                  </a:cubicBezTo>
                  <a:cubicBezTo>
                    <a:pt x="6589" y="157"/>
                    <a:pt x="6177" y="0"/>
                    <a:pt x="570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" name="Google Shape;685;p13"/>
            <p:cNvSpPr/>
            <p:nvPr/>
          </p:nvSpPr>
          <p:spPr>
            <a:xfrm>
              <a:off x="8918889" y="4846648"/>
              <a:ext cx="26000" cy="54783"/>
            </a:xfrm>
            <a:custGeom>
              <a:avLst/>
              <a:gdLst/>
              <a:ahLst/>
              <a:cxnLst/>
              <a:rect l="l" t="t" r="r" b="b"/>
              <a:pathLst>
                <a:path w="505" h="1064" extrusionOk="0">
                  <a:moveTo>
                    <a:pt x="160" y="0"/>
                  </a:moveTo>
                  <a:cubicBezTo>
                    <a:pt x="118" y="0"/>
                    <a:pt x="77" y="26"/>
                    <a:pt x="59" y="73"/>
                  </a:cubicBezTo>
                  <a:cubicBezTo>
                    <a:pt x="35" y="139"/>
                    <a:pt x="21" y="209"/>
                    <a:pt x="14" y="271"/>
                  </a:cubicBezTo>
                  <a:cubicBezTo>
                    <a:pt x="0" y="379"/>
                    <a:pt x="8" y="480"/>
                    <a:pt x="29" y="580"/>
                  </a:cubicBezTo>
                  <a:cubicBezTo>
                    <a:pt x="49" y="677"/>
                    <a:pt x="88" y="775"/>
                    <a:pt x="139" y="865"/>
                  </a:cubicBezTo>
                  <a:cubicBezTo>
                    <a:pt x="174" y="924"/>
                    <a:pt x="216" y="980"/>
                    <a:pt x="268" y="1031"/>
                  </a:cubicBezTo>
                  <a:cubicBezTo>
                    <a:pt x="289" y="1053"/>
                    <a:pt x="317" y="1063"/>
                    <a:pt x="344" y="1063"/>
                  </a:cubicBezTo>
                  <a:cubicBezTo>
                    <a:pt x="386" y="1063"/>
                    <a:pt x="428" y="1038"/>
                    <a:pt x="445" y="993"/>
                  </a:cubicBezTo>
                  <a:cubicBezTo>
                    <a:pt x="469" y="924"/>
                    <a:pt x="484" y="855"/>
                    <a:pt x="490" y="792"/>
                  </a:cubicBezTo>
                  <a:cubicBezTo>
                    <a:pt x="504" y="684"/>
                    <a:pt x="497" y="584"/>
                    <a:pt x="476" y="483"/>
                  </a:cubicBezTo>
                  <a:cubicBezTo>
                    <a:pt x="452" y="385"/>
                    <a:pt x="417" y="288"/>
                    <a:pt x="362" y="198"/>
                  </a:cubicBezTo>
                  <a:cubicBezTo>
                    <a:pt x="327" y="142"/>
                    <a:pt x="289" y="87"/>
                    <a:pt x="237" y="35"/>
                  </a:cubicBezTo>
                  <a:cubicBezTo>
                    <a:pt x="215" y="11"/>
                    <a:pt x="187" y="0"/>
                    <a:pt x="16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" name="Google Shape;686;p13"/>
            <p:cNvSpPr/>
            <p:nvPr/>
          </p:nvSpPr>
          <p:spPr>
            <a:xfrm>
              <a:off x="8658773" y="4974958"/>
              <a:ext cx="56170" cy="31304"/>
            </a:xfrm>
            <a:custGeom>
              <a:avLst/>
              <a:gdLst/>
              <a:ahLst/>
              <a:cxnLst/>
              <a:rect l="l" t="t" r="r" b="b"/>
              <a:pathLst>
                <a:path w="1091" h="608" extrusionOk="0">
                  <a:moveTo>
                    <a:pt x="210" y="1"/>
                  </a:moveTo>
                  <a:cubicBezTo>
                    <a:pt x="186" y="1"/>
                    <a:pt x="161" y="2"/>
                    <a:pt x="136" y="4"/>
                  </a:cubicBezTo>
                  <a:cubicBezTo>
                    <a:pt x="46" y="12"/>
                    <a:pt x="1" y="112"/>
                    <a:pt x="49" y="185"/>
                  </a:cubicBezTo>
                  <a:cubicBezTo>
                    <a:pt x="91" y="241"/>
                    <a:pt x="136" y="289"/>
                    <a:pt x="182" y="331"/>
                  </a:cubicBezTo>
                  <a:cubicBezTo>
                    <a:pt x="261" y="407"/>
                    <a:pt x="352" y="467"/>
                    <a:pt x="448" y="512"/>
                  </a:cubicBezTo>
                  <a:cubicBezTo>
                    <a:pt x="546" y="557"/>
                    <a:pt x="647" y="584"/>
                    <a:pt x="758" y="602"/>
                  </a:cubicBezTo>
                  <a:cubicBezTo>
                    <a:pt x="794" y="606"/>
                    <a:pt x="832" y="607"/>
                    <a:pt x="871" y="607"/>
                  </a:cubicBezTo>
                  <a:cubicBezTo>
                    <a:pt x="899" y="607"/>
                    <a:pt x="927" y="606"/>
                    <a:pt x="956" y="605"/>
                  </a:cubicBezTo>
                  <a:cubicBezTo>
                    <a:pt x="1043" y="595"/>
                    <a:pt x="1091" y="494"/>
                    <a:pt x="1039" y="421"/>
                  </a:cubicBezTo>
                  <a:cubicBezTo>
                    <a:pt x="1001" y="366"/>
                    <a:pt x="956" y="317"/>
                    <a:pt x="911" y="275"/>
                  </a:cubicBezTo>
                  <a:cubicBezTo>
                    <a:pt x="828" y="199"/>
                    <a:pt x="737" y="140"/>
                    <a:pt x="640" y="95"/>
                  </a:cubicBezTo>
                  <a:cubicBezTo>
                    <a:pt x="543" y="53"/>
                    <a:pt x="442" y="22"/>
                    <a:pt x="331" y="8"/>
                  </a:cubicBezTo>
                  <a:cubicBezTo>
                    <a:pt x="292" y="4"/>
                    <a:pt x="251" y="1"/>
                    <a:pt x="21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" name="Google Shape;687;p13"/>
            <p:cNvSpPr/>
            <p:nvPr/>
          </p:nvSpPr>
          <p:spPr>
            <a:xfrm>
              <a:off x="8978255" y="4683274"/>
              <a:ext cx="25640" cy="91957"/>
            </a:xfrm>
            <a:custGeom>
              <a:avLst/>
              <a:gdLst/>
              <a:ahLst/>
              <a:cxnLst/>
              <a:rect l="l" t="t" r="r" b="b"/>
              <a:pathLst>
                <a:path w="498" h="1786" extrusionOk="0">
                  <a:moveTo>
                    <a:pt x="96" y="1"/>
                  </a:moveTo>
                  <a:cubicBezTo>
                    <a:pt x="80" y="1"/>
                    <a:pt x="64" y="7"/>
                    <a:pt x="52" y="17"/>
                  </a:cubicBezTo>
                  <a:cubicBezTo>
                    <a:pt x="46" y="20"/>
                    <a:pt x="39" y="28"/>
                    <a:pt x="35" y="35"/>
                  </a:cubicBezTo>
                  <a:cubicBezTo>
                    <a:pt x="28" y="49"/>
                    <a:pt x="28" y="62"/>
                    <a:pt x="25" y="76"/>
                  </a:cubicBezTo>
                  <a:cubicBezTo>
                    <a:pt x="21" y="90"/>
                    <a:pt x="21" y="107"/>
                    <a:pt x="18" y="121"/>
                  </a:cubicBezTo>
                  <a:cubicBezTo>
                    <a:pt x="14" y="153"/>
                    <a:pt x="11" y="184"/>
                    <a:pt x="7" y="215"/>
                  </a:cubicBezTo>
                  <a:cubicBezTo>
                    <a:pt x="1" y="278"/>
                    <a:pt x="1" y="340"/>
                    <a:pt x="1" y="403"/>
                  </a:cubicBezTo>
                  <a:lnTo>
                    <a:pt x="1" y="458"/>
                  </a:lnTo>
                  <a:cubicBezTo>
                    <a:pt x="4" y="544"/>
                    <a:pt x="11" y="628"/>
                    <a:pt x="21" y="715"/>
                  </a:cubicBezTo>
                  <a:cubicBezTo>
                    <a:pt x="31" y="788"/>
                    <a:pt x="39" y="854"/>
                    <a:pt x="39" y="927"/>
                  </a:cubicBezTo>
                  <a:cubicBezTo>
                    <a:pt x="42" y="961"/>
                    <a:pt x="46" y="996"/>
                    <a:pt x="46" y="1031"/>
                  </a:cubicBezTo>
                  <a:lnTo>
                    <a:pt x="46" y="1083"/>
                  </a:lnTo>
                  <a:lnTo>
                    <a:pt x="46" y="1111"/>
                  </a:lnTo>
                  <a:lnTo>
                    <a:pt x="46" y="1149"/>
                  </a:lnTo>
                  <a:cubicBezTo>
                    <a:pt x="46" y="1246"/>
                    <a:pt x="60" y="1340"/>
                    <a:pt x="87" y="1434"/>
                  </a:cubicBezTo>
                  <a:cubicBezTo>
                    <a:pt x="108" y="1499"/>
                    <a:pt x="132" y="1562"/>
                    <a:pt x="167" y="1624"/>
                  </a:cubicBezTo>
                  <a:cubicBezTo>
                    <a:pt x="181" y="1653"/>
                    <a:pt x="198" y="1684"/>
                    <a:pt x="219" y="1711"/>
                  </a:cubicBezTo>
                  <a:cubicBezTo>
                    <a:pt x="233" y="1736"/>
                    <a:pt x="251" y="1764"/>
                    <a:pt x="278" y="1778"/>
                  </a:cubicBezTo>
                  <a:cubicBezTo>
                    <a:pt x="288" y="1783"/>
                    <a:pt x="302" y="1785"/>
                    <a:pt x="315" y="1785"/>
                  </a:cubicBezTo>
                  <a:cubicBezTo>
                    <a:pt x="329" y="1785"/>
                    <a:pt x="343" y="1783"/>
                    <a:pt x="355" y="1778"/>
                  </a:cubicBezTo>
                  <a:cubicBezTo>
                    <a:pt x="382" y="1767"/>
                    <a:pt x="406" y="1746"/>
                    <a:pt x="410" y="1715"/>
                  </a:cubicBezTo>
                  <a:cubicBezTo>
                    <a:pt x="424" y="1607"/>
                    <a:pt x="431" y="1503"/>
                    <a:pt x="445" y="1395"/>
                  </a:cubicBezTo>
                  <a:cubicBezTo>
                    <a:pt x="451" y="1323"/>
                    <a:pt x="462" y="1249"/>
                    <a:pt x="476" y="1180"/>
                  </a:cubicBezTo>
                  <a:lnTo>
                    <a:pt x="483" y="1153"/>
                  </a:lnTo>
                  <a:lnTo>
                    <a:pt x="486" y="1118"/>
                  </a:lnTo>
                  <a:lnTo>
                    <a:pt x="497" y="1044"/>
                  </a:lnTo>
                  <a:lnTo>
                    <a:pt x="497" y="899"/>
                  </a:lnTo>
                  <a:cubicBezTo>
                    <a:pt x="490" y="802"/>
                    <a:pt x="472" y="704"/>
                    <a:pt x="441" y="614"/>
                  </a:cubicBezTo>
                  <a:cubicBezTo>
                    <a:pt x="417" y="534"/>
                    <a:pt x="386" y="455"/>
                    <a:pt x="347" y="378"/>
                  </a:cubicBezTo>
                  <a:cubicBezTo>
                    <a:pt x="344" y="371"/>
                    <a:pt x="344" y="365"/>
                    <a:pt x="341" y="357"/>
                  </a:cubicBezTo>
                  <a:cubicBezTo>
                    <a:pt x="281" y="240"/>
                    <a:pt x="219" y="128"/>
                    <a:pt x="139" y="24"/>
                  </a:cubicBezTo>
                  <a:lnTo>
                    <a:pt x="129" y="14"/>
                  </a:lnTo>
                  <a:cubicBezTo>
                    <a:pt x="120" y="5"/>
                    <a:pt x="108" y="1"/>
                    <a:pt x="9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8" name="Google Shape;688;p13"/>
            <p:cNvSpPr/>
            <p:nvPr/>
          </p:nvSpPr>
          <p:spPr>
            <a:xfrm>
              <a:off x="8507244" y="4491324"/>
              <a:ext cx="444058" cy="456334"/>
            </a:xfrm>
            <a:custGeom>
              <a:avLst/>
              <a:gdLst/>
              <a:ahLst/>
              <a:cxnLst/>
              <a:rect l="l" t="t" r="r" b="b"/>
              <a:pathLst>
                <a:path w="8625" h="8863" extrusionOk="0">
                  <a:moveTo>
                    <a:pt x="4664" y="1"/>
                  </a:moveTo>
                  <a:cubicBezTo>
                    <a:pt x="4318" y="1"/>
                    <a:pt x="3973" y="81"/>
                    <a:pt x="3659" y="231"/>
                  </a:cubicBezTo>
                  <a:lnTo>
                    <a:pt x="2382" y="849"/>
                  </a:lnTo>
                  <a:cubicBezTo>
                    <a:pt x="2114" y="978"/>
                    <a:pt x="1875" y="1159"/>
                    <a:pt x="1673" y="1381"/>
                  </a:cubicBezTo>
                  <a:lnTo>
                    <a:pt x="982" y="2141"/>
                  </a:lnTo>
                  <a:cubicBezTo>
                    <a:pt x="715" y="2439"/>
                    <a:pt x="527" y="2801"/>
                    <a:pt x="437" y="3189"/>
                  </a:cubicBezTo>
                  <a:lnTo>
                    <a:pt x="63" y="4856"/>
                  </a:lnTo>
                  <a:cubicBezTo>
                    <a:pt x="17" y="5054"/>
                    <a:pt x="0" y="5256"/>
                    <a:pt x="7" y="5460"/>
                  </a:cubicBezTo>
                  <a:lnTo>
                    <a:pt x="52" y="6506"/>
                  </a:lnTo>
                  <a:cubicBezTo>
                    <a:pt x="63" y="6780"/>
                    <a:pt x="121" y="7047"/>
                    <a:pt x="229" y="7301"/>
                  </a:cubicBezTo>
                  <a:lnTo>
                    <a:pt x="242" y="7342"/>
                  </a:lnTo>
                  <a:cubicBezTo>
                    <a:pt x="479" y="7901"/>
                    <a:pt x="920" y="8349"/>
                    <a:pt x="1479" y="8585"/>
                  </a:cubicBezTo>
                  <a:cubicBezTo>
                    <a:pt x="1691" y="8676"/>
                    <a:pt x="1912" y="8735"/>
                    <a:pt x="2142" y="8759"/>
                  </a:cubicBezTo>
                  <a:lnTo>
                    <a:pt x="3016" y="8849"/>
                  </a:lnTo>
                  <a:cubicBezTo>
                    <a:pt x="3100" y="8858"/>
                    <a:pt x="3184" y="8863"/>
                    <a:pt x="3267" y="8863"/>
                  </a:cubicBezTo>
                  <a:cubicBezTo>
                    <a:pt x="3497" y="8863"/>
                    <a:pt x="3725" y="8828"/>
                    <a:pt x="3944" y="8762"/>
                  </a:cubicBezTo>
                  <a:lnTo>
                    <a:pt x="5381" y="8318"/>
                  </a:lnTo>
                  <a:cubicBezTo>
                    <a:pt x="5680" y="8227"/>
                    <a:pt x="5954" y="8078"/>
                    <a:pt x="6194" y="7876"/>
                  </a:cubicBezTo>
                  <a:lnTo>
                    <a:pt x="7072" y="7137"/>
                  </a:lnTo>
                  <a:cubicBezTo>
                    <a:pt x="7301" y="6946"/>
                    <a:pt x="7489" y="6710"/>
                    <a:pt x="7631" y="6447"/>
                  </a:cubicBezTo>
                  <a:lnTo>
                    <a:pt x="8256" y="5259"/>
                  </a:lnTo>
                  <a:cubicBezTo>
                    <a:pt x="8391" y="4998"/>
                    <a:pt x="8479" y="4714"/>
                    <a:pt x="8509" y="4422"/>
                  </a:cubicBezTo>
                  <a:lnTo>
                    <a:pt x="8589" y="3673"/>
                  </a:lnTo>
                  <a:cubicBezTo>
                    <a:pt x="8624" y="3343"/>
                    <a:pt x="8589" y="3009"/>
                    <a:pt x="8485" y="2693"/>
                  </a:cubicBezTo>
                  <a:lnTo>
                    <a:pt x="8263" y="2030"/>
                  </a:lnTo>
                  <a:cubicBezTo>
                    <a:pt x="8114" y="1575"/>
                    <a:pt x="7825" y="1183"/>
                    <a:pt x="7440" y="898"/>
                  </a:cubicBezTo>
                  <a:lnTo>
                    <a:pt x="6920" y="513"/>
                  </a:lnTo>
                  <a:cubicBezTo>
                    <a:pt x="6562" y="249"/>
                    <a:pt x="6138" y="93"/>
                    <a:pt x="5694" y="64"/>
                  </a:cubicBezTo>
                  <a:lnTo>
                    <a:pt x="4822" y="6"/>
                  </a:lnTo>
                  <a:cubicBezTo>
                    <a:pt x="4770" y="2"/>
                    <a:pt x="4717" y="1"/>
                    <a:pt x="4664" y="1"/>
                  </a:cubicBezTo>
                  <a:close/>
                </a:path>
              </a:pathLst>
            </a:custGeom>
            <a:solidFill>
              <a:srgbClr val="FFF7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9" name="Google Shape;689;p13"/>
            <p:cNvSpPr/>
            <p:nvPr/>
          </p:nvSpPr>
          <p:spPr>
            <a:xfrm>
              <a:off x="8495402" y="4479533"/>
              <a:ext cx="467844" cy="479966"/>
            </a:xfrm>
            <a:custGeom>
              <a:avLst/>
              <a:gdLst/>
              <a:ahLst/>
              <a:cxnLst/>
              <a:rect l="l" t="t" r="r" b="b"/>
              <a:pathLst>
                <a:path w="9087" h="9322" extrusionOk="0">
                  <a:moveTo>
                    <a:pt x="4900" y="457"/>
                  </a:moveTo>
                  <a:cubicBezTo>
                    <a:pt x="4948" y="457"/>
                    <a:pt x="4993" y="460"/>
                    <a:pt x="5038" y="460"/>
                  </a:cubicBezTo>
                  <a:lnTo>
                    <a:pt x="5910" y="519"/>
                  </a:lnTo>
                  <a:cubicBezTo>
                    <a:pt x="6309" y="548"/>
                    <a:pt x="6691" y="686"/>
                    <a:pt x="7014" y="926"/>
                  </a:cubicBezTo>
                  <a:lnTo>
                    <a:pt x="7535" y="1311"/>
                  </a:lnTo>
                  <a:cubicBezTo>
                    <a:pt x="7882" y="1568"/>
                    <a:pt x="8139" y="1918"/>
                    <a:pt x="8278" y="2332"/>
                  </a:cubicBezTo>
                  <a:lnTo>
                    <a:pt x="8496" y="2995"/>
                  </a:lnTo>
                  <a:cubicBezTo>
                    <a:pt x="8594" y="3280"/>
                    <a:pt x="8625" y="3578"/>
                    <a:pt x="8594" y="3877"/>
                  </a:cubicBezTo>
                  <a:lnTo>
                    <a:pt x="8514" y="4626"/>
                  </a:lnTo>
                  <a:cubicBezTo>
                    <a:pt x="8486" y="4891"/>
                    <a:pt x="8409" y="5144"/>
                    <a:pt x="8284" y="5381"/>
                  </a:cubicBezTo>
                  <a:lnTo>
                    <a:pt x="7660" y="6568"/>
                  </a:lnTo>
                  <a:cubicBezTo>
                    <a:pt x="7531" y="6807"/>
                    <a:pt x="7361" y="7019"/>
                    <a:pt x="7153" y="7193"/>
                  </a:cubicBezTo>
                  <a:lnTo>
                    <a:pt x="6278" y="7932"/>
                  </a:lnTo>
                  <a:cubicBezTo>
                    <a:pt x="6059" y="8113"/>
                    <a:pt x="5816" y="8248"/>
                    <a:pt x="5545" y="8328"/>
                  </a:cubicBezTo>
                  <a:lnTo>
                    <a:pt x="4108" y="8772"/>
                  </a:lnTo>
                  <a:cubicBezTo>
                    <a:pt x="3910" y="8833"/>
                    <a:pt x="3705" y="8865"/>
                    <a:pt x="3498" y="8865"/>
                  </a:cubicBezTo>
                  <a:cubicBezTo>
                    <a:pt x="3423" y="8865"/>
                    <a:pt x="3347" y="8860"/>
                    <a:pt x="3271" y="8852"/>
                  </a:cubicBezTo>
                  <a:lnTo>
                    <a:pt x="2392" y="8759"/>
                  </a:lnTo>
                  <a:cubicBezTo>
                    <a:pt x="2188" y="8738"/>
                    <a:pt x="1990" y="8685"/>
                    <a:pt x="1799" y="8605"/>
                  </a:cubicBezTo>
                  <a:cubicBezTo>
                    <a:pt x="1292" y="8390"/>
                    <a:pt x="897" y="7991"/>
                    <a:pt x="684" y="7485"/>
                  </a:cubicBezTo>
                  <a:lnTo>
                    <a:pt x="667" y="7443"/>
                  </a:lnTo>
                  <a:cubicBezTo>
                    <a:pt x="573" y="7214"/>
                    <a:pt x="517" y="6970"/>
                    <a:pt x="507" y="6724"/>
                  </a:cubicBezTo>
                  <a:lnTo>
                    <a:pt x="466" y="5679"/>
                  </a:lnTo>
                  <a:cubicBezTo>
                    <a:pt x="459" y="5495"/>
                    <a:pt x="476" y="5311"/>
                    <a:pt x="514" y="5134"/>
                  </a:cubicBezTo>
                  <a:lnTo>
                    <a:pt x="889" y="3471"/>
                  </a:lnTo>
                  <a:cubicBezTo>
                    <a:pt x="969" y="3120"/>
                    <a:pt x="1139" y="2790"/>
                    <a:pt x="1382" y="2527"/>
                  </a:cubicBezTo>
                  <a:lnTo>
                    <a:pt x="2073" y="1763"/>
                  </a:lnTo>
                  <a:cubicBezTo>
                    <a:pt x="2254" y="1561"/>
                    <a:pt x="2469" y="1402"/>
                    <a:pt x="2712" y="1283"/>
                  </a:cubicBezTo>
                  <a:lnTo>
                    <a:pt x="3990" y="665"/>
                  </a:lnTo>
                  <a:cubicBezTo>
                    <a:pt x="4271" y="530"/>
                    <a:pt x="4587" y="457"/>
                    <a:pt x="4900" y="457"/>
                  </a:cubicBezTo>
                  <a:close/>
                  <a:moveTo>
                    <a:pt x="4906" y="1"/>
                  </a:moveTo>
                  <a:cubicBezTo>
                    <a:pt x="4520" y="1"/>
                    <a:pt x="4139" y="88"/>
                    <a:pt x="3788" y="256"/>
                  </a:cubicBezTo>
                  <a:lnTo>
                    <a:pt x="2514" y="873"/>
                  </a:lnTo>
                  <a:cubicBezTo>
                    <a:pt x="2219" y="1016"/>
                    <a:pt x="1955" y="1210"/>
                    <a:pt x="1737" y="1453"/>
                  </a:cubicBezTo>
                  <a:lnTo>
                    <a:pt x="1042" y="2217"/>
                  </a:lnTo>
                  <a:cubicBezTo>
                    <a:pt x="747" y="2543"/>
                    <a:pt x="542" y="2943"/>
                    <a:pt x="445" y="3370"/>
                  </a:cubicBezTo>
                  <a:lnTo>
                    <a:pt x="70" y="5033"/>
                  </a:lnTo>
                  <a:cubicBezTo>
                    <a:pt x="22" y="5251"/>
                    <a:pt x="1" y="5474"/>
                    <a:pt x="11" y="5696"/>
                  </a:cubicBezTo>
                  <a:lnTo>
                    <a:pt x="53" y="6741"/>
                  </a:lnTo>
                  <a:cubicBezTo>
                    <a:pt x="67" y="7043"/>
                    <a:pt x="129" y="7339"/>
                    <a:pt x="247" y="7620"/>
                  </a:cubicBezTo>
                  <a:lnTo>
                    <a:pt x="264" y="7658"/>
                  </a:lnTo>
                  <a:cubicBezTo>
                    <a:pt x="522" y="8280"/>
                    <a:pt x="1004" y="8762"/>
                    <a:pt x="1622" y="9026"/>
                  </a:cubicBezTo>
                  <a:cubicBezTo>
                    <a:pt x="1851" y="9123"/>
                    <a:pt x="2097" y="9185"/>
                    <a:pt x="2347" y="9214"/>
                  </a:cubicBezTo>
                  <a:lnTo>
                    <a:pt x="3222" y="9307"/>
                  </a:lnTo>
                  <a:cubicBezTo>
                    <a:pt x="3313" y="9318"/>
                    <a:pt x="3403" y="9321"/>
                    <a:pt x="3496" y="9321"/>
                  </a:cubicBezTo>
                  <a:cubicBezTo>
                    <a:pt x="3746" y="9321"/>
                    <a:pt x="3996" y="9283"/>
                    <a:pt x="4243" y="9206"/>
                  </a:cubicBezTo>
                  <a:lnTo>
                    <a:pt x="5680" y="8765"/>
                  </a:lnTo>
                  <a:cubicBezTo>
                    <a:pt x="6007" y="8665"/>
                    <a:pt x="6305" y="8501"/>
                    <a:pt x="6570" y="8280"/>
                  </a:cubicBezTo>
                  <a:lnTo>
                    <a:pt x="7448" y="7543"/>
                  </a:lnTo>
                  <a:cubicBezTo>
                    <a:pt x="7701" y="7328"/>
                    <a:pt x="7906" y="7075"/>
                    <a:pt x="8063" y="6780"/>
                  </a:cubicBezTo>
                  <a:lnTo>
                    <a:pt x="8688" y="5596"/>
                  </a:lnTo>
                  <a:cubicBezTo>
                    <a:pt x="8840" y="5307"/>
                    <a:pt x="8934" y="4998"/>
                    <a:pt x="8969" y="4676"/>
                  </a:cubicBezTo>
                  <a:lnTo>
                    <a:pt x="9049" y="3926"/>
                  </a:lnTo>
                  <a:cubicBezTo>
                    <a:pt x="9087" y="3561"/>
                    <a:pt x="9045" y="3200"/>
                    <a:pt x="8930" y="2849"/>
                  </a:cubicBezTo>
                  <a:lnTo>
                    <a:pt x="8709" y="2186"/>
                  </a:lnTo>
                  <a:cubicBezTo>
                    <a:pt x="8542" y="1686"/>
                    <a:pt x="8229" y="1256"/>
                    <a:pt x="7805" y="943"/>
                  </a:cubicBezTo>
                  <a:lnTo>
                    <a:pt x="7285" y="558"/>
                  </a:lnTo>
                  <a:cubicBezTo>
                    <a:pt x="6892" y="266"/>
                    <a:pt x="6427" y="96"/>
                    <a:pt x="5941" y="64"/>
                  </a:cubicBezTo>
                  <a:lnTo>
                    <a:pt x="5070" y="6"/>
                  </a:lnTo>
                  <a:cubicBezTo>
                    <a:pt x="5015" y="2"/>
                    <a:pt x="4960" y="1"/>
                    <a:pt x="49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0" name="Google Shape;690;p13"/>
            <p:cNvSpPr/>
            <p:nvPr/>
          </p:nvSpPr>
          <p:spPr>
            <a:xfrm>
              <a:off x="8705266" y="4737595"/>
              <a:ext cx="35113" cy="35269"/>
            </a:xfrm>
            <a:custGeom>
              <a:avLst/>
              <a:gdLst/>
              <a:ahLst/>
              <a:cxnLst/>
              <a:rect l="l" t="t" r="r" b="b"/>
              <a:pathLst>
                <a:path w="682" h="685" extrusionOk="0">
                  <a:moveTo>
                    <a:pt x="341" y="0"/>
                  </a:moveTo>
                  <a:cubicBezTo>
                    <a:pt x="154" y="0"/>
                    <a:pt x="0" y="153"/>
                    <a:pt x="0" y="340"/>
                  </a:cubicBezTo>
                  <a:cubicBezTo>
                    <a:pt x="0" y="528"/>
                    <a:pt x="154" y="684"/>
                    <a:pt x="341" y="684"/>
                  </a:cubicBezTo>
                  <a:cubicBezTo>
                    <a:pt x="529" y="684"/>
                    <a:pt x="681" y="528"/>
                    <a:pt x="681" y="340"/>
                  </a:cubicBezTo>
                  <a:cubicBezTo>
                    <a:pt x="681" y="153"/>
                    <a:pt x="529" y="0"/>
                    <a:pt x="341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" name="Google Shape;691;p13"/>
            <p:cNvSpPr/>
            <p:nvPr/>
          </p:nvSpPr>
          <p:spPr>
            <a:xfrm>
              <a:off x="8633801" y="4710769"/>
              <a:ext cx="35216" cy="35114"/>
            </a:xfrm>
            <a:custGeom>
              <a:avLst/>
              <a:gdLst/>
              <a:ahLst/>
              <a:cxnLst/>
              <a:rect l="l" t="t" r="r" b="b"/>
              <a:pathLst>
                <a:path w="684" h="682" extrusionOk="0">
                  <a:moveTo>
                    <a:pt x="343" y="0"/>
                  </a:moveTo>
                  <a:cubicBezTo>
                    <a:pt x="153" y="0"/>
                    <a:pt x="0" y="153"/>
                    <a:pt x="0" y="340"/>
                  </a:cubicBezTo>
                  <a:cubicBezTo>
                    <a:pt x="0" y="528"/>
                    <a:pt x="153" y="681"/>
                    <a:pt x="343" y="681"/>
                  </a:cubicBezTo>
                  <a:cubicBezTo>
                    <a:pt x="531" y="681"/>
                    <a:pt x="683" y="528"/>
                    <a:pt x="683" y="340"/>
                  </a:cubicBezTo>
                  <a:cubicBezTo>
                    <a:pt x="683" y="153"/>
                    <a:pt x="531" y="0"/>
                    <a:pt x="343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" name="Google Shape;692;p13"/>
            <p:cNvSpPr/>
            <p:nvPr/>
          </p:nvSpPr>
          <p:spPr>
            <a:xfrm>
              <a:off x="8653109" y="4649806"/>
              <a:ext cx="35061" cy="35114"/>
            </a:xfrm>
            <a:custGeom>
              <a:avLst/>
              <a:gdLst/>
              <a:ahLst/>
              <a:cxnLst/>
              <a:rect l="l" t="t" r="r" b="b"/>
              <a:pathLst>
                <a:path w="681" h="682" extrusionOk="0">
                  <a:moveTo>
                    <a:pt x="340" y="0"/>
                  </a:moveTo>
                  <a:cubicBezTo>
                    <a:pt x="153" y="0"/>
                    <a:pt x="0" y="153"/>
                    <a:pt x="0" y="340"/>
                  </a:cubicBezTo>
                  <a:cubicBezTo>
                    <a:pt x="0" y="528"/>
                    <a:pt x="153" y="681"/>
                    <a:pt x="340" y="681"/>
                  </a:cubicBezTo>
                  <a:cubicBezTo>
                    <a:pt x="528" y="681"/>
                    <a:pt x="680" y="528"/>
                    <a:pt x="680" y="340"/>
                  </a:cubicBezTo>
                  <a:cubicBezTo>
                    <a:pt x="680" y="153"/>
                    <a:pt x="528" y="0"/>
                    <a:pt x="340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" name="Google Shape;693;p13"/>
            <p:cNvSpPr/>
            <p:nvPr/>
          </p:nvSpPr>
          <p:spPr>
            <a:xfrm>
              <a:off x="8729259" y="4637655"/>
              <a:ext cx="35061" cy="35063"/>
            </a:xfrm>
            <a:custGeom>
              <a:avLst/>
              <a:gdLst/>
              <a:ahLst/>
              <a:cxnLst/>
              <a:rect l="l" t="t" r="r" b="b"/>
              <a:pathLst>
                <a:path w="681" h="681" extrusionOk="0">
                  <a:moveTo>
                    <a:pt x="340" y="1"/>
                  </a:moveTo>
                  <a:cubicBezTo>
                    <a:pt x="153" y="1"/>
                    <a:pt x="0" y="153"/>
                    <a:pt x="0" y="341"/>
                  </a:cubicBezTo>
                  <a:cubicBezTo>
                    <a:pt x="0" y="528"/>
                    <a:pt x="153" y="681"/>
                    <a:pt x="340" y="681"/>
                  </a:cubicBezTo>
                  <a:cubicBezTo>
                    <a:pt x="528" y="681"/>
                    <a:pt x="680" y="528"/>
                    <a:pt x="680" y="341"/>
                  </a:cubicBezTo>
                  <a:cubicBezTo>
                    <a:pt x="680" y="153"/>
                    <a:pt x="528" y="1"/>
                    <a:pt x="340" y="1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" name="Google Shape;694;p13"/>
            <p:cNvSpPr/>
            <p:nvPr/>
          </p:nvSpPr>
          <p:spPr>
            <a:xfrm>
              <a:off x="8764426" y="4687187"/>
              <a:ext cx="35113" cy="35063"/>
            </a:xfrm>
            <a:custGeom>
              <a:avLst/>
              <a:gdLst/>
              <a:ahLst/>
              <a:cxnLst/>
              <a:rect l="l" t="t" r="r" b="b"/>
              <a:pathLst>
                <a:path w="682" h="681" extrusionOk="0">
                  <a:moveTo>
                    <a:pt x="341" y="0"/>
                  </a:moveTo>
                  <a:cubicBezTo>
                    <a:pt x="154" y="0"/>
                    <a:pt x="1" y="153"/>
                    <a:pt x="1" y="340"/>
                  </a:cubicBezTo>
                  <a:cubicBezTo>
                    <a:pt x="1" y="528"/>
                    <a:pt x="154" y="681"/>
                    <a:pt x="341" y="681"/>
                  </a:cubicBezTo>
                  <a:cubicBezTo>
                    <a:pt x="529" y="681"/>
                    <a:pt x="681" y="528"/>
                    <a:pt x="681" y="340"/>
                  </a:cubicBezTo>
                  <a:cubicBezTo>
                    <a:pt x="681" y="153"/>
                    <a:pt x="529" y="0"/>
                    <a:pt x="341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95" name="Google Shape;695;p13"/>
          <p:cNvGrpSpPr/>
          <p:nvPr/>
        </p:nvGrpSpPr>
        <p:grpSpPr>
          <a:xfrm rot="8999953">
            <a:off x="561505" y="4382341"/>
            <a:ext cx="414790" cy="416036"/>
            <a:chOff x="8495402" y="4478349"/>
            <a:chExt cx="570094" cy="571563"/>
          </a:xfrm>
        </p:grpSpPr>
        <p:sp>
          <p:nvSpPr>
            <p:cNvPr id="696" name="Google Shape;696;p13"/>
            <p:cNvSpPr/>
            <p:nvPr/>
          </p:nvSpPr>
          <p:spPr>
            <a:xfrm>
              <a:off x="8517748" y="4482519"/>
              <a:ext cx="522727" cy="555602"/>
            </a:xfrm>
            <a:custGeom>
              <a:avLst/>
              <a:gdLst/>
              <a:ahLst/>
              <a:cxnLst/>
              <a:rect l="l" t="t" r="r" b="b"/>
              <a:pathLst>
                <a:path w="10153" h="10791" extrusionOk="0">
                  <a:moveTo>
                    <a:pt x="5482" y="1"/>
                  </a:moveTo>
                  <a:cubicBezTo>
                    <a:pt x="5237" y="1"/>
                    <a:pt x="4974" y="49"/>
                    <a:pt x="4722" y="184"/>
                  </a:cubicBezTo>
                  <a:lnTo>
                    <a:pt x="5490" y="235"/>
                  </a:lnTo>
                  <a:cubicBezTo>
                    <a:pt x="5934" y="264"/>
                    <a:pt x="6361" y="420"/>
                    <a:pt x="6716" y="684"/>
                  </a:cubicBezTo>
                  <a:lnTo>
                    <a:pt x="7236" y="1069"/>
                  </a:lnTo>
                  <a:cubicBezTo>
                    <a:pt x="7621" y="1350"/>
                    <a:pt x="7906" y="1746"/>
                    <a:pt x="8059" y="2201"/>
                  </a:cubicBezTo>
                  <a:lnTo>
                    <a:pt x="8257" y="2798"/>
                  </a:lnTo>
                  <a:lnTo>
                    <a:pt x="8257" y="2802"/>
                  </a:lnTo>
                  <a:lnTo>
                    <a:pt x="8281" y="2864"/>
                  </a:lnTo>
                  <a:cubicBezTo>
                    <a:pt x="8385" y="3180"/>
                    <a:pt x="8420" y="3514"/>
                    <a:pt x="8385" y="3844"/>
                  </a:cubicBezTo>
                  <a:lnTo>
                    <a:pt x="8305" y="4593"/>
                  </a:lnTo>
                  <a:cubicBezTo>
                    <a:pt x="8275" y="4885"/>
                    <a:pt x="8187" y="5169"/>
                    <a:pt x="8052" y="5430"/>
                  </a:cubicBezTo>
                  <a:lnTo>
                    <a:pt x="7687" y="6118"/>
                  </a:lnTo>
                  <a:lnTo>
                    <a:pt x="7427" y="6618"/>
                  </a:lnTo>
                  <a:cubicBezTo>
                    <a:pt x="7285" y="6881"/>
                    <a:pt x="7097" y="7117"/>
                    <a:pt x="6868" y="7312"/>
                  </a:cubicBezTo>
                  <a:lnTo>
                    <a:pt x="5990" y="8047"/>
                  </a:lnTo>
                  <a:cubicBezTo>
                    <a:pt x="5750" y="8249"/>
                    <a:pt x="5476" y="8398"/>
                    <a:pt x="5177" y="8489"/>
                  </a:cubicBezTo>
                  <a:lnTo>
                    <a:pt x="3743" y="8933"/>
                  </a:lnTo>
                  <a:cubicBezTo>
                    <a:pt x="3522" y="8999"/>
                    <a:pt x="3293" y="9034"/>
                    <a:pt x="3063" y="9034"/>
                  </a:cubicBezTo>
                  <a:cubicBezTo>
                    <a:pt x="2980" y="9034"/>
                    <a:pt x="2896" y="9029"/>
                    <a:pt x="2812" y="9020"/>
                  </a:cubicBezTo>
                  <a:lnTo>
                    <a:pt x="1938" y="8930"/>
                  </a:lnTo>
                  <a:cubicBezTo>
                    <a:pt x="1708" y="8902"/>
                    <a:pt x="1487" y="8847"/>
                    <a:pt x="1275" y="8756"/>
                  </a:cubicBezTo>
                  <a:cubicBezTo>
                    <a:pt x="716" y="8520"/>
                    <a:pt x="275" y="8072"/>
                    <a:pt x="38" y="7513"/>
                  </a:cubicBezTo>
                  <a:lnTo>
                    <a:pt x="25" y="7472"/>
                  </a:lnTo>
                  <a:lnTo>
                    <a:pt x="25" y="7472"/>
                  </a:lnTo>
                  <a:cubicBezTo>
                    <a:pt x="25" y="7472"/>
                    <a:pt x="0" y="8052"/>
                    <a:pt x="719" y="8808"/>
                  </a:cubicBezTo>
                  <a:cubicBezTo>
                    <a:pt x="841" y="8933"/>
                    <a:pt x="979" y="9065"/>
                    <a:pt x="1143" y="9197"/>
                  </a:cubicBezTo>
                  <a:lnTo>
                    <a:pt x="2063" y="10006"/>
                  </a:lnTo>
                  <a:cubicBezTo>
                    <a:pt x="2417" y="10315"/>
                    <a:pt x="2841" y="10537"/>
                    <a:pt x="3296" y="10656"/>
                  </a:cubicBezTo>
                  <a:lnTo>
                    <a:pt x="3462" y="10697"/>
                  </a:lnTo>
                  <a:cubicBezTo>
                    <a:pt x="3704" y="10760"/>
                    <a:pt x="3952" y="10791"/>
                    <a:pt x="4201" y="10791"/>
                  </a:cubicBezTo>
                  <a:cubicBezTo>
                    <a:pt x="4310" y="10791"/>
                    <a:pt x="4419" y="10785"/>
                    <a:pt x="4528" y="10773"/>
                  </a:cubicBezTo>
                  <a:cubicBezTo>
                    <a:pt x="4542" y="10773"/>
                    <a:pt x="4556" y="10770"/>
                    <a:pt x="4567" y="10770"/>
                  </a:cubicBezTo>
                  <a:lnTo>
                    <a:pt x="5552" y="10648"/>
                  </a:lnTo>
                  <a:cubicBezTo>
                    <a:pt x="5806" y="10617"/>
                    <a:pt x="6056" y="10555"/>
                    <a:pt x="6291" y="10461"/>
                  </a:cubicBezTo>
                  <a:lnTo>
                    <a:pt x="6966" y="10193"/>
                  </a:lnTo>
                  <a:cubicBezTo>
                    <a:pt x="7448" y="10002"/>
                    <a:pt x="7871" y="9686"/>
                    <a:pt x="8195" y="9281"/>
                  </a:cubicBezTo>
                  <a:lnTo>
                    <a:pt x="8395" y="9027"/>
                  </a:lnTo>
                  <a:lnTo>
                    <a:pt x="8830" y="8478"/>
                  </a:lnTo>
                  <a:cubicBezTo>
                    <a:pt x="8865" y="8437"/>
                    <a:pt x="8900" y="8395"/>
                    <a:pt x="8934" y="8353"/>
                  </a:cubicBezTo>
                  <a:cubicBezTo>
                    <a:pt x="9090" y="8172"/>
                    <a:pt x="9618" y="7517"/>
                    <a:pt x="9899" y="6614"/>
                  </a:cubicBezTo>
                  <a:cubicBezTo>
                    <a:pt x="10069" y="6073"/>
                    <a:pt x="10153" y="5437"/>
                    <a:pt x="10007" y="4763"/>
                  </a:cubicBezTo>
                  <a:cubicBezTo>
                    <a:pt x="9989" y="4693"/>
                    <a:pt x="9972" y="4624"/>
                    <a:pt x="9958" y="4552"/>
                  </a:cubicBezTo>
                  <a:cubicBezTo>
                    <a:pt x="9889" y="4208"/>
                    <a:pt x="9520" y="2659"/>
                    <a:pt x="8278" y="1451"/>
                  </a:cubicBezTo>
                  <a:cubicBezTo>
                    <a:pt x="8278" y="1451"/>
                    <a:pt x="7437" y="565"/>
                    <a:pt x="6757" y="336"/>
                  </a:cubicBezTo>
                  <a:cubicBezTo>
                    <a:pt x="6660" y="305"/>
                    <a:pt x="6562" y="274"/>
                    <a:pt x="6472" y="232"/>
                  </a:cubicBezTo>
                  <a:cubicBezTo>
                    <a:pt x="6283" y="144"/>
                    <a:pt x="5907" y="1"/>
                    <a:pt x="5482" y="1"/>
                  </a:cubicBezTo>
                  <a:close/>
                </a:path>
              </a:pathLst>
            </a:custGeom>
            <a:solidFill>
              <a:srgbClr val="FCEC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7" name="Google Shape;697;p13"/>
            <p:cNvSpPr/>
            <p:nvPr/>
          </p:nvSpPr>
          <p:spPr>
            <a:xfrm>
              <a:off x="8554767" y="4930832"/>
              <a:ext cx="196158" cy="107300"/>
            </a:xfrm>
            <a:custGeom>
              <a:avLst/>
              <a:gdLst/>
              <a:ahLst/>
              <a:cxnLst/>
              <a:rect l="l" t="t" r="r" b="b"/>
              <a:pathLst>
                <a:path w="3810" h="2084" extrusionOk="0">
                  <a:moveTo>
                    <a:pt x="49" y="0"/>
                  </a:moveTo>
                  <a:cubicBezTo>
                    <a:pt x="28" y="32"/>
                    <a:pt x="10" y="66"/>
                    <a:pt x="0" y="101"/>
                  </a:cubicBezTo>
                  <a:cubicBezTo>
                    <a:pt x="122" y="226"/>
                    <a:pt x="260" y="358"/>
                    <a:pt x="424" y="490"/>
                  </a:cubicBezTo>
                  <a:lnTo>
                    <a:pt x="1344" y="1299"/>
                  </a:lnTo>
                  <a:cubicBezTo>
                    <a:pt x="1698" y="1608"/>
                    <a:pt x="2122" y="1830"/>
                    <a:pt x="2577" y="1949"/>
                  </a:cubicBezTo>
                  <a:lnTo>
                    <a:pt x="2743" y="1990"/>
                  </a:lnTo>
                  <a:cubicBezTo>
                    <a:pt x="2985" y="2053"/>
                    <a:pt x="3233" y="2084"/>
                    <a:pt x="3482" y="2084"/>
                  </a:cubicBezTo>
                  <a:cubicBezTo>
                    <a:pt x="3591" y="2084"/>
                    <a:pt x="3700" y="2078"/>
                    <a:pt x="3809" y="2066"/>
                  </a:cubicBezTo>
                  <a:cubicBezTo>
                    <a:pt x="3788" y="1997"/>
                    <a:pt x="3764" y="1928"/>
                    <a:pt x="3723" y="1869"/>
                  </a:cubicBezTo>
                  <a:cubicBezTo>
                    <a:pt x="3653" y="1761"/>
                    <a:pt x="3545" y="1684"/>
                    <a:pt x="3441" y="1611"/>
                  </a:cubicBezTo>
                  <a:cubicBezTo>
                    <a:pt x="3045" y="1344"/>
                    <a:pt x="2611" y="1136"/>
                    <a:pt x="2153" y="1000"/>
                  </a:cubicBezTo>
                  <a:cubicBezTo>
                    <a:pt x="2018" y="959"/>
                    <a:pt x="1878" y="924"/>
                    <a:pt x="1747" y="875"/>
                  </a:cubicBezTo>
                  <a:cubicBezTo>
                    <a:pt x="1531" y="792"/>
                    <a:pt x="1337" y="670"/>
                    <a:pt x="1122" y="584"/>
                  </a:cubicBezTo>
                  <a:cubicBezTo>
                    <a:pt x="973" y="525"/>
                    <a:pt x="813" y="483"/>
                    <a:pt x="677" y="393"/>
                  </a:cubicBezTo>
                  <a:cubicBezTo>
                    <a:pt x="614" y="351"/>
                    <a:pt x="528" y="316"/>
                    <a:pt x="473" y="271"/>
                  </a:cubicBezTo>
                  <a:cubicBezTo>
                    <a:pt x="385" y="205"/>
                    <a:pt x="330" y="140"/>
                    <a:pt x="236" y="90"/>
                  </a:cubicBezTo>
                  <a:lnTo>
                    <a:pt x="49" y="0"/>
                  </a:ln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8" name="Google Shape;698;p13"/>
            <p:cNvSpPr/>
            <p:nvPr/>
          </p:nvSpPr>
          <p:spPr>
            <a:xfrm>
              <a:off x="8913534" y="4625607"/>
              <a:ext cx="113936" cy="321694"/>
            </a:xfrm>
            <a:custGeom>
              <a:avLst/>
              <a:gdLst/>
              <a:ahLst/>
              <a:cxnLst/>
              <a:rect l="l" t="t" r="r" b="b"/>
              <a:pathLst>
                <a:path w="2213" h="6248" extrusionOk="0">
                  <a:moveTo>
                    <a:pt x="649" y="1"/>
                  </a:moveTo>
                  <a:cubicBezTo>
                    <a:pt x="624" y="1"/>
                    <a:pt x="599" y="5"/>
                    <a:pt x="573" y="15"/>
                  </a:cubicBezTo>
                  <a:cubicBezTo>
                    <a:pt x="573" y="15"/>
                    <a:pt x="573" y="19"/>
                    <a:pt x="570" y="19"/>
                  </a:cubicBezTo>
                  <a:lnTo>
                    <a:pt x="570" y="23"/>
                  </a:lnTo>
                  <a:lnTo>
                    <a:pt x="594" y="85"/>
                  </a:lnTo>
                  <a:cubicBezTo>
                    <a:pt x="698" y="401"/>
                    <a:pt x="733" y="735"/>
                    <a:pt x="698" y="1065"/>
                  </a:cubicBezTo>
                  <a:lnTo>
                    <a:pt x="618" y="1814"/>
                  </a:lnTo>
                  <a:cubicBezTo>
                    <a:pt x="588" y="2106"/>
                    <a:pt x="500" y="2390"/>
                    <a:pt x="365" y="2651"/>
                  </a:cubicBezTo>
                  <a:lnTo>
                    <a:pt x="0" y="3339"/>
                  </a:lnTo>
                  <a:cubicBezTo>
                    <a:pt x="18" y="3377"/>
                    <a:pt x="35" y="3422"/>
                    <a:pt x="49" y="3481"/>
                  </a:cubicBezTo>
                  <a:cubicBezTo>
                    <a:pt x="174" y="3964"/>
                    <a:pt x="288" y="4661"/>
                    <a:pt x="421" y="5140"/>
                  </a:cubicBezTo>
                  <a:cubicBezTo>
                    <a:pt x="476" y="5342"/>
                    <a:pt x="532" y="5543"/>
                    <a:pt x="588" y="5744"/>
                  </a:cubicBezTo>
                  <a:cubicBezTo>
                    <a:pt x="633" y="5911"/>
                    <a:pt x="678" y="6078"/>
                    <a:pt x="708" y="6248"/>
                  </a:cubicBezTo>
                  <a:lnTo>
                    <a:pt x="1143" y="5699"/>
                  </a:lnTo>
                  <a:cubicBezTo>
                    <a:pt x="1178" y="5658"/>
                    <a:pt x="1213" y="5616"/>
                    <a:pt x="1247" y="5574"/>
                  </a:cubicBezTo>
                  <a:cubicBezTo>
                    <a:pt x="1403" y="5393"/>
                    <a:pt x="1931" y="4738"/>
                    <a:pt x="2212" y="3835"/>
                  </a:cubicBezTo>
                  <a:cubicBezTo>
                    <a:pt x="1997" y="3547"/>
                    <a:pt x="1747" y="3269"/>
                    <a:pt x="1618" y="2932"/>
                  </a:cubicBezTo>
                  <a:cubicBezTo>
                    <a:pt x="1518" y="2679"/>
                    <a:pt x="1528" y="2373"/>
                    <a:pt x="1497" y="2102"/>
                  </a:cubicBezTo>
                  <a:cubicBezTo>
                    <a:pt x="1458" y="1821"/>
                    <a:pt x="1424" y="1540"/>
                    <a:pt x="1389" y="1259"/>
                  </a:cubicBezTo>
                  <a:cubicBezTo>
                    <a:pt x="1372" y="1113"/>
                    <a:pt x="1351" y="964"/>
                    <a:pt x="1306" y="821"/>
                  </a:cubicBezTo>
                  <a:cubicBezTo>
                    <a:pt x="1240" y="620"/>
                    <a:pt x="1118" y="443"/>
                    <a:pt x="1000" y="269"/>
                  </a:cubicBezTo>
                  <a:cubicBezTo>
                    <a:pt x="915" y="142"/>
                    <a:pt x="787" y="1"/>
                    <a:pt x="649" y="1"/>
                  </a:cubicBez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9" name="Google Shape;699;p13"/>
            <p:cNvSpPr/>
            <p:nvPr/>
          </p:nvSpPr>
          <p:spPr>
            <a:xfrm>
              <a:off x="8505957" y="4478349"/>
              <a:ext cx="559539" cy="571563"/>
            </a:xfrm>
            <a:custGeom>
              <a:avLst/>
              <a:gdLst/>
              <a:ahLst/>
              <a:cxnLst/>
              <a:rect l="l" t="t" r="r" b="b"/>
              <a:pathLst>
                <a:path w="10868" h="11101" extrusionOk="0">
                  <a:moveTo>
                    <a:pt x="8104" y="1584"/>
                  </a:moveTo>
                  <a:lnTo>
                    <a:pt x="8104" y="1584"/>
                  </a:lnTo>
                  <a:cubicBezTo>
                    <a:pt x="8249" y="1716"/>
                    <a:pt x="8344" y="1813"/>
                    <a:pt x="8347" y="1816"/>
                  </a:cubicBezTo>
                  <a:cubicBezTo>
                    <a:pt x="9555" y="2976"/>
                    <a:pt x="9906" y="4473"/>
                    <a:pt x="9962" y="4761"/>
                  </a:cubicBezTo>
                  <a:cubicBezTo>
                    <a:pt x="9972" y="4799"/>
                    <a:pt x="9978" y="4837"/>
                    <a:pt x="9989" y="4879"/>
                  </a:cubicBezTo>
                  <a:cubicBezTo>
                    <a:pt x="9996" y="4910"/>
                    <a:pt x="10003" y="4941"/>
                    <a:pt x="10010" y="4976"/>
                  </a:cubicBezTo>
                  <a:cubicBezTo>
                    <a:pt x="10374" y="6636"/>
                    <a:pt x="9225" y="8056"/>
                    <a:pt x="8993" y="8323"/>
                  </a:cubicBezTo>
                  <a:cubicBezTo>
                    <a:pt x="8951" y="8365"/>
                    <a:pt x="8916" y="8410"/>
                    <a:pt x="8882" y="8452"/>
                  </a:cubicBezTo>
                  <a:lnTo>
                    <a:pt x="8243" y="9243"/>
                  </a:lnTo>
                  <a:cubicBezTo>
                    <a:pt x="7948" y="9612"/>
                    <a:pt x="7555" y="9899"/>
                    <a:pt x="7108" y="10077"/>
                  </a:cubicBezTo>
                  <a:lnTo>
                    <a:pt x="6437" y="10341"/>
                  </a:lnTo>
                  <a:cubicBezTo>
                    <a:pt x="6222" y="10424"/>
                    <a:pt x="5990" y="10482"/>
                    <a:pt x="5754" y="10511"/>
                  </a:cubicBezTo>
                  <a:lnTo>
                    <a:pt x="4767" y="10628"/>
                  </a:lnTo>
                  <a:cubicBezTo>
                    <a:pt x="4654" y="10642"/>
                    <a:pt x="4540" y="10649"/>
                    <a:pt x="4426" y="10649"/>
                  </a:cubicBezTo>
                  <a:cubicBezTo>
                    <a:pt x="4199" y="10649"/>
                    <a:pt x="3971" y="10621"/>
                    <a:pt x="3746" y="10566"/>
                  </a:cubicBezTo>
                  <a:lnTo>
                    <a:pt x="3583" y="10521"/>
                  </a:lnTo>
                  <a:cubicBezTo>
                    <a:pt x="3163" y="10417"/>
                    <a:pt x="2767" y="10212"/>
                    <a:pt x="2445" y="9931"/>
                  </a:cubicBezTo>
                  <a:lnTo>
                    <a:pt x="1514" y="9128"/>
                  </a:lnTo>
                  <a:cubicBezTo>
                    <a:pt x="1504" y="9118"/>
                    <a:pt x="1493" y="9112"/>
                    <a:pt x="1483" y="9104"/>
                  </a:cubicBezTo>
                  <a:lnTo>
                    <a:pt x="1483" y="9104"/>
                  </a:lnTo>
                  <a:cubicBezTo>
                    <a:pt x="1695" y="9184"/>
                    <a:pt x="1913" y="9237"/>
                    <a:pt x="2142" y="9261"/>
                  </a:cubicBezTo>
                  <a:lnTo>
                    <a:pt x="3017" y="9351"/>
                  </a:lnTo>
                  <a:cubicBezTo>
                    <a:pt x="3112" y="9361"/>
                    <a:pt x="3206" y="9367"/>
                    <a:pt x="3301" y="9367"/>
                  </a:cubicBezTo>
                  <a:cubicBezTo>
                    <a:pt x="3549" y="9367"/>
                    <a:pt x="3796" y="9330"/>
                    <a:pt x="4038" y="9258"/>
                  </a:cubicBezTo>
                  <a:lnTo>
                    <a:pt x="5475" y="8820"/>
                  </a:lnTo>
                  <a:cubicBezTo>
                    <a:pt x="5802" y="8719"/>
                    <a:pt x="6104" y="8556"/>
                    <a:pt x="6365" y="8341"/>
                  </a:cubicBezTo>
                  <a:lnTo>
                    <a:pt x="7243" y="7612"/>
                  </a:lnTo>
                  <a:cubicBezTo>
                    <a:pt x="7496" y="7399"/>
                    <a:pt x="7701" y="7149"/>
                    <a:pt x="7858" y="6858"/>
                  </a:cubicBezTo>
                  <a:lnTo>
                    <a:pt x="8483" y="5688"/>
                  </a:lnTo>
                  <a:cubicBezTo>
                    <a:pt x="8635" y="5404"/>
                    <a:pt x="8729" y="5098"/>
                    <a:pt x="8764" y="4782"/>
                  </a:cubicBezTo>
                  <a:lnTo>
                    <a:pt x="8844" y="4042"/>
                  </a:lnTo>
                  <a:cubicBezTo>
                    <a:pt x="8882" y="3681"/>
                    <a:pt x="8844" y="3324"/>
                    <a:pt x="8725" y="2980"/>
                  </a:cubicBezTo>
                  <a:lnTo>
                    <a:pt x="8504" y="2324"/>
                  </a:lnTo>
                  <a:cubicBezTo>
                    <a:pt x="8413" y="2056"/>
                    <a:pt x="8278" y="1806"/>
                    <a:pt x="8104" y="1584"/>
                  </a:cubicBezTo>
                  <a:close/>
                  <a:moveTo>
                    <a:pt x="5705" y="0"/>
                  </a:moveTo>
                  <a:cubicBezTo>
                    <a:pt x="5428" y="0"/>
                    <a:pt x="5131" y="54"/>
                    <a:pt x="4844" y="206"/>
                  </a:cubicBezTo>
                  <a:cubicBezTo>
                    <a:pt x="4754" y="254"/>
                    <a:pt x="4708" y="355"/>
                    <a:pt x="4729" y="452"/>
                  </a:cubicBezTo>
                  <a:cubicBezTo>
                    <a:pt x="4750" y="550"/>
                    <a:pt x="4837" y="622"/>
                    <a:pt x="4937" y="629"/>
                  </a:cubicBezTo>
                  <a:lnTo>
                    <a:pt x="5705" y="681"/>
                  </a:lnTo>
                  <a:cubicBezTo>
                    <a:pt x="6104" y="706"/>
                    <a:pt x="6490" y="845"/>
                    <a:pt x="6809" y="1081"/>
                  </a:cubicBezTo>
                  <a:lnTo>
                    <a:pt x="7330" y="1459"/>
                  </a:lnTo>
                  <a:cubicBezTo>
                    <a:pt x="7677" y="1712"/>
                    <a:pt x="7934" y="2060"/>
                    <a:pt x="8069" y="2466"/>
                  </a:cubicBezTo>
                  <a:lnTo>
                    <a:pt x="8291" y="3122"/>
                  </a:lnTo>
                  <a:cubicBezTo>
                    <a:pt x="8389" y="3407"/>
                    <a:pt x="8420" y="3699"/>
                    <a:pt x="8389" y="3994"/>
                  </a:cubicBezTo>
                  <a:lnTo>
                    <a:pt x="8309" y="4733"/>
                  </a:lnTo>
                  <a:cubicBezTo>
                    <a:pt x="8281" y="4994"/>
                    <a:pt x="8204" y="5244"/>
                    <a:pt x="8079" y="5479"/>
                  </a:cubicBezTo>
                  <a:lnTo>
                    <a:pt x="7455" y="6649"/>
                  </a:lnTo>
                  <a:cubicBezTo>
                    <a:pt x="7326" y="6886"/>
                    <a:pt x="7156" y="7094"/>
                    <a:pt x="6948" y="7268"/>
                  </a:cubicBezTo>
                  <a:lnTo>
                    <a:pt x="6073" y="7993"/>
                  </a:lnTo>
                  <a:cubicBezTo>
                    <a:pt x="5858" y="8174"/>
                    <a:pt x="5611" y="8306"/>
                    <a:pt x="5340" y="8386"/>
                  </a:cubicBezTo>
                  <a:lnTo>
                    <a:pt x="3903" y="8823"/>
                  </a:lnTo>
                  <a:cubicBezTo>
                    <a:pt x="3704" y="8885"/>
                    <a:pt x="3498" y="8916"/>
                    <a:pt x="3291" y="8916"/>
                  </a:cubicBezTo>
                  <a:cubicBezTo>
                    <a:pt x="3216" y="8916"/>
                    <a:pt x="3141" y="8912"/>
                    <a:pt x="3066" y="8903"/>
                  </a:cubicBezTo>
                  <a:lnTo>
                    <a:pt x="2192" y="8813"/>
                  </a:lnTo>
                  <a:cubicBezTo>
                    <a:pt x="1983" y="8792"/>
                    <a:pt x="1782" y="8740"/>
                    <a:pt x="1594" y="8660"/>
                  </a:cubicBezTo>
                  <a:cubicBezTo>
                    <a:pt x="1087" y="8448"/>
                    <a:pt x="692" y="8056"/>
                    <a:pt x="479" y="7553"/>
                  </a:cubicBezTo>
                  <a:lnTo>
                    <a:pt x="462" y="7511"/>
                  </a:lnTo>
                  <a:cubicBezTo>
                    <a:pt x="427" y="7427"/>
                    <a:pt x="345" y="7374"/>
                    <a:pt x="256" y="7374"/>
                  </a:cubicBezTo>
                  <a:cubicBezTo>
                    <a:pt x="242" y="7374"/>
                    <a:pt x="227" y="7376"/>
                    <a:pt x="212" y="7378"/>
                  </a:cubicBezTo>
                  <a:cubicBezTo>
                    <a:pt x="104" y="7396"/>
                    <a:pt x="28" y="7487"/>
                    <a:pt x="25" y="7591"/>
                  </a:cubicBezTo>
                  <a:cubicBezTo>
                    <a:pt x="21" y="7625"/>
                    <a:pt x="0" y="8493"/>
                    <a:pt x="1222" y="9472"/>
                  </a:cubicBezTo>
                  <a:lnTo>
                    <a:pt x="2142" y="10267"/>
                  </a:lnTo>
                  <a:cubicBezTo>
                    <a:pt x="2521" y="10597"/>
                    <a:pt x="2979" y="10833"/>
                    <a:pt x="3469" y="10958"/>
                  </a:cubicBezTo>
                  <a:lnTo>
                    <a:pt x="3632" y="11000"/>
                  </a:lnTo>
                  <a:cubicBezTo>
                    <a:pt x="3900" y="11066"/>
                    <a:pt x="4163" y="11101"/>
                    <a:pt x="4434" y="11101"/>
                  </a:cubicBezTo>
                  <a:cubicBezTo>
                    <a:pt x="4562" y="11101"/>
                    <a:pt x="4695" y="11094"/>
                    <a:pt x="4823" y="11077"/>
                  </a:cubicBezTo>
                  <a:lnTo>
                    <a:pt x="5809" y="10958"/>
                  </a:lnTo>
                  <a:cubicBezTo>
                    <a:pt x="6087" y="10924"/>
                    <a:pt x="6354" y="10857"/>
                    <a:pt x="6608" y="10757"/>
                  </a:cubicBezTo>
                  <a:lnTo>
                    <a:pt x="7278" y="10497"/>
                  </a:lnTo>
                  <a:cubicBezTo>
                    <a:pt x="7799" y="10288"/>
                    <a:pt x="8257" y="9955"/>
                    <a:pt x="8604" y="9524"/>
                  </a:cubicBezTo>
                  <a:lnTo>
                    <a:pt x="9239" y="8733"/>
                  </a:lnTo>
                  <a:cubicBezTo>
                    <a:pt x="9270" y="8695"/>
                    <a:pt x="9302" y="8657"/>
                    <a:pt x="9337" y="8618"/>
                  </a:cubicBezTo>
                  <a:cubicBezTo>
                    <a:pt x="9594" y="8320"/>
                    <a:pt x="10868" y="6747"/>
                    <a:pt x="10458" y="4883"/>
                  </a:cubicBezTo>
                  <a:cubicBezTo>
                    <a:pt x="10451" y="4844"/>
                    <a:pt x="10441" y="4809"/>
                    <a:pt x="10433" y="4774"/>
                  </a:cubicBezTo>
                  <a:cubicBezTo>
                    <a:pt x="10427" y="4740"/>
                    <a:pt x="10416" y="4705"/>
                    <a:pt x="10409" y="4670"/>
                  </a:cubicBezTo>
                  <a:cubicBezTo>
                    <a:pt x="10347" y="4362"/>
                    <a:pt x="9968" y="2747"/>
                    <a:pt x="8674" y="1501"/>
                  </a:cubicBezTo>
                  <a:cubicBezTo>
                    <a:pt x="8635" y="1462"/>
                    <a:pt x="7788" y="584"/>
                    <a:pt x="7059" y="345"/>
                  </a:cubicBezTo>
                  <a:lnTo>
                    <a:pt x="7038" y="337"/>
                  </a:lnTo>
                  <a:cubicBezTo>
                    <a:pt x="6951" y="310"/>
                    <a:pt x="6871" y="282"/>
                    <a:pt x="6795" y="251"/>
                  </a:cubicBezTo>
                  <a:cubicBezTo>
                    <a:pt x="6589" y="157"/>
                    <a:pt x="6177" y="0"/>
                    <a:pt x="570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0" name="Google Shape;700;p13"/>
            <p:cNvSpPr/>
            <p:nvPr/>
          </p:nvSpPr>
          <p:spPr>
            <a:xfrm>
              <a:off x="8918889" y="4846648"/>
              <a:ext cx="26000" cy="54783"/>
            </a:xfrm>
            <a:custGeom>
              <a:avLst/>
              <a:gdLst/>
              <a:ahLst/>
              <a:cxnLst/>
              <a:rect l="l" t="t" r="r" b="b"/>
              <a:pathLst>
                <a:path w="505" h="1064" extrusionOk="0">
                  <a:moveTo>
                    <a:pt x="160" y="0"/>
                  </a:moveTo>
                  <a:cubicBezTo>
                    <a:pt x="118" y="0"/>
                    <a:pt x="77" y="26"/>
                    <a:pt x="59" y="73"/>
                  </a:cubicBezTo>
                  <a:cubicBezTo>
                    <a:pt x="35" y="139"/>
                    <a:pt x="21" y="209"/>
                    <a:pt x="14" y="271"/>
                  </a:cubicBezTo>
                  <a:cubicBezTo>
                    <a:pt x="0" y="379"/>
                    <a:pt x="8" y="480"/>
                    <a:pt x="29" y="580"/>
                  </a:cubicBezTo>
                  <a:cubicBezTo>
                    <a:pt x="49" y="677"/>
                    <a:pt x="88" y="775"/>
                    <a:pt x="139" y="865"/>
                  </a:cubicBezTo>
                  <a:cubicBezTo>
                    <a:pt x="174" y="924"/>
                    <a:pt x="216" y="980"/>
                    <a:pt x="268" y="1031"/>
                  </a:cubicBezTo>
                  <a:cubicBezTo>
                    <a:pt x="289" y="1053"/>
                    <a:pt x="317" y="1063"/>
                    <a:pt x="344" y="1063"/>
                  </a:cubicBezTo>
                  <a:cubicBezTo>
                    <a:pt x="386" y="1063"/>
                    <a:pt x="428" y="1038"/>
                    <a:pt x="445" y="993"/>
                  </a:cubicBezTo>
                  <a:cubicBezTo>
                    <a:pt x="469" y="924"/>
                    <a:pt x="484" y="855"/>
                    <a:pt x="490" y="792"/>
                  </a:cubicBezTo>
                  <a:cubicBezTo>
                    <a:pt x="504" y="684"/>
                    <a:pt x="497" y="584"/>
                    <a:pt x="476" y="483"/>
                  </a:cubicBezTo>
                  <a:cubicBezTo>
                    <a:pt x="452" y="385"/>
                    <a:pt x="417" y="288"/>
                    <a:pt x="362" y="198"/>
                  </a:cubicBezTo>
                  <a:cubicBezTo>
                    <a:pt x="327" y="142"/>
                    <a:pt x="289" y="87"/>
                    <a:pt x="237" y="35"/>
                  </a:cubicBezTo>
                  <a:cubicBezTo>
                    <a:pt x="215" y="11"/>
                    <a:pt x="187" y="0"/>
                    <a:pt x="16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1" name="Google Shape;701;p13"/>
            <p:cNvSpPr/>
            <p:nvPr/>
          </p:nvSpPr>
          <p:spPr>
            <a:xfrm>
              <a:off x="8658773" y="4974958"/>
              <a:ext cx="56170" cy="31304"/>
            </a:xfrm>
            <a:custGeom>
              <a:avLst/>
              <a:gdLst/>
              <a:ahLst/>
              <a:cxnLst/>
              <a:rect l="l" t="t" r="r" b="b"/>
              <a:pathLst>
                <a:path w="1091" h="608" extrusionOk="0">
                  <a:moveTo>
                    <a:pt x="210" y="1"/>
                  </a:moveTo>
                  <a:cubicBezTo>
                    <a:pt x="186" y="1"/>
                    <a:pt x="161" y="2"/>
                    <a:pt x="136" y="4"/>
                  </a:cubicBezTo>
                  <a:cubicBezTo>
                    <a:pt x="46" y="12"/>
                    <a:pt x="1" y="112"/>
                    <a:pt x="49" y="185"/>
                  </a:cubicBezTo>
                  <a:cubicBezTo>
                    <a:pt x="91" y="241"/>
                    <a:pt x="136" y="289"/>
                    <a:pt x="182" y="331"/>
                  </a:cubicBezTo>
                  <a:cubicBezTo>
                    <a:pt x="261" y="407"/>
                    <a:pt x="352" y="467"/>
                    <a:pt x="448" y="512"/>
                  </a:cubicBezTo>
                  <a:cubicBezTo>
                    <a:pt x="546" y="557"/>
                    <a:pt x="647" y="584"/>
                    <a:pt x="758" y="602"/>
                  </a:cubicBezTo>
                  <a:cubicBezTo>
                    <a:pt x="794" y="606"/>
                    <a:pt x="832" y="607"/>
                    <a:pt x="871" y="607"/>
                  </a:cubicBezTo>
                  <a:cubicBezTo>
                    <a:pt x="899" y="607"/>
                    <a:pt x="927" y="606"/>
                    <a:pt x="956" y="605"/>
                  </a:cubicBezTo>
                  <a:cubicBezTo>
                    <a:pt x="1043" y="595"/>
                    <a:pt x="1091" y="494"/>
                    <a:pt x="1039" y="421"/>
                  </a:cubicBezTo>
                  <a:cubicBezTo>
                    <a:pt x="1001" y="366"/>
                    <a:pt x="956" y="317"/>
                    <a:pt x="911" y="275"/>
                  </a:cubicBezTo>
                  <a:cubicBezTo>
                    <a:pt x="828" y="199"/>
                    <a:pt x="737" y="140"/>
                    <a:pt x="640" y="95"/>
                  </a:cubicBezTo>
                  <a:cubicBezTo>
                    <a:pt x="543" y="53"/>
                    <a:pt x="442" y="22"/>
                    <a:pt x="331" y="8"/>
                  </a:cubicBezTo>
                  <a:cubicBezTo>
                    <a:pt x="292" y="4"/>
                    <a:pt x="251" y="1"/>
                    <a:pt x="21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" name="Google Shape;702;p13"/>
            <p:cNvSpPr/>
            <p:nvPr/>
          </p:nvSpPr>
          <p:spPr>
            <a:xfrm>
              <a:off x="8978255" y="4683274"/>
              <a:ext cx="25640" cy="91957"/>
            </a:xfrm>
            <a:custGeom>
              <a:avLst/>
              <a:gdLst/>
              <a:ahLst/>
              <a:cxnLst/>
              <a:rect l="l" t="t" r="r" b="b"/>
              <a:pathLst>
                <a:path w="498" h="1786" extrusionOk="0">
                  <a:moveTo>
                    <a:pt x="96" y="1"/>
                  </a:moveTo>
                  <a:cubicBezTo>
                    <a:pt x="80" y="1"/>
                    <a:pt x="64" y="7"/>
                    <a:pt x="52" y="17"/>
                  </a:cubicBezTo>
                  <a:cubicBezTo>
                    <a:pt x="46" y="20"/>
                    <a:pt x="39" y="28"/>
                    <a:pt x="35" y="35"/>
                  </a:cubicBezTo>
                  <a:cubicBezTo>
                    <a:pt x="28" y="49"/>
                    <a:pt x="28" y="62"/>
                    <a:pt x="25" y="76"/>
                  </a:cubicBezTo>
                  <a:cubicBezTo>
                    <a:pt x="21" y="90"/>
                    <a:pt x="21" y="107"/>
                    <a:pt x="18" y="121"/>
                  </a:cubicBezTo>
                  <a:cubicBezTo>
                    <a:pt x="14" y="153"/>
                    <a:pt x="11" y="184"/>
                    <a:pt x="7" y="215"/>
                  </a:cubicBezTo>
                  <a:cubicBezTo>
                    <a:pt x="1" y="278"/>
                    <a:pt x="1" y="340"/>
                    <a:pt x="1" y="403"/>
                  </a:cubicBezTo>
                  <a:lnTo>
                    <a:pt x="1" y="458"/>
                  </a:lnTo>
                  <a:cubicBezTo>
                    <a:pt x="4" y="544"/>
                    <a:pt x="11" y="628"/>
                    <a:pt x="21" y="715"/>
                  </a:cubicBezTo>
                  <a:cubicBezTo>
                    <a:pt x="31" y="788"/>
                    <a:pt x="39" y="854"/>
                    <a:pt x="39" y="927"/>
                  </a:cubicBezTo>
                  <a:cubicBezTo>
                    <a:pt x="42" y="961"/>
                    <a:pt x="46" y="996"/>
                    <a:pt x="46" y="1031"/>
                  </a:cubicBezTo>
                  <a:lnTo>
                    <a:pt x="46" y="1083"/>
                  </a:lnTo>
                  <a:lnTo>
                    <a:pt x="46" y="1111"/>
                  </a:lnTo>
                  <a:lnTo>
                    <a:pt x="46" y="1149"/>
                  </a:lnTo>
                  <a:cubicBezTo>
                    <a:pt x="46" y="1246"/>
                    <a:pt x="60" y="1340"/>
                    <a:pt x="87" y="1434"/>
                  </a:cubicBezTo>
                  <a:cubicBezTo>
                    <a:pt x="108" y="1499"/>
                    <a:pt x="132" y="1562"/>
                    <a:pt x="167" y="1624"/>
                  </a:cubicBezTo>
                  <a:cubicBezTo>
                    <a:pt x="181" y="1653"/>
                    <a:pt x="198" y="1684"/>
                    <a:pt x="219" y="1711"/>
                  </a:cubicBezTo>
                  <a:cubicBezTo>
                    <a:pt x="233" y="1736"/>
                    <a:pt x="251" y="1764"/>
                    <a:pt x="278" y="1778"/>
                  </a:cubicBezTo>
                  <a:cubicBezTo>
                    <a:pt x="288" y="1783"/>
                    <a:pt x="302" y="1785"/>
                    <a:pt x="315" y="1785"/>
                  </a:cubicBezTo>
                  <a:cubicBezTo>
                    <a:pt x="329" y="1785"/>
                    <a:pt x="343" y="1783"/>
                    <a:pt x="355" y="1778"/>
                  </a:cubicBezTo>
                  <a:cubicBezTo>
                    <a:pt x="382" y="1767"/>
                    <a:pt x="406" y="1746"/>
                    <a:pt x="410" y="1715"/>
                  </a:cubicBezTo>
                  <a:cubicBezTo>
                    <a:pt x="424" y="1607"/>
                    <a:pt x="431" y="1503"/>
                    <a:pt x="445" y="1395"/>
                  </a:cubicBezTo>
                  <a:cubicBezTo>
                    <a:pt x="451" y="1323"/>
                    <a:pt x="462" y="1249"/>
                    <a:pt x="476" y="1180"/>
                  </a:cubicBezTo>
                  <a:lnTo>
                    <a:pt x="483" y="1153"/>
                  </a:lnTo>
                  <a:lnTo>
                    <a:pt x="486" y="1118"/>
                  </a:lnTo>
                  <a:lnTo>
                    <a:pt x="497" y="1044"/>
                  </a:lnTo>
                  <a:lnTo>
                    <a:pt x="497" y="899"/>
                  </a:lnTo>
                  <a:cubicBezTo>
                    <a:pt x="490" y="802"/>
                    <a:pt x="472" y="704"/>
                    <a:pt x="441" y="614"/>
                  </a:cubicBezTo>
                  <a:cubicBezTo>
                    <a:pt x="417" y="534"/>
                    <a:pt x="386" y="455"/>
                    <a:pt x="347" y="378"/>
                  </a:cubicBezTo>
                  <a:cubicBezTo>
                    <a:pt x="344" y="371"/>
                    <a:pt x="344" y="365"/>
                    <a:pt x="341" y="357"/>
                  </a:cubicBezTo>
                  <a:cubicBezTo>
                    <a:pt x="281" y="240"/>
                    <a:pt x="219" y="128"/>
                    <a:pt x="139" y="24"/>
                  </a:cubicBezTo>
                  <a:lnTo>
                    <a:pt x="129" y="14"/>
                  </a:lnTo>
                  <a:cubicBezTo>
                    <a:pt x="120" y="5"/>
                    <a:pt x="108" y="1"/>
                    <a:pt x="9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" name="Google Shape;703;p13"/>
            <p:cNvSpPr/>
            <p:nvPr/>
          </p:nvSpPr>
          <p:spPr>
            <a:xfrm>
              <a:off x="8507244" y="4491324"/>
              <a:ext cx="444058" cy="456334"/>
            </a:xfrm>
            <a:custGeom>
              <a:avLst/>
              <a:gdLst/>
              <a:ahLst/>
              <a:cxnLst/>
              <a:rect l="l" t="t" r="r" b="b"/>
              <a:pathLst>
                <a:path w="8625" h="8863" extrusionOk="0">
                  <a:moveTo>
                    <a:pt x="4664" y="1"/>
                  </a:moveTo>
                  <a:cubicBezTo>
                    <a:pt x="4318" y="1"/>
                    <a:pt x="3973" y="81"/>
                    <a:pt x="3659" y="231"/>
                  </a:cubicBezTo>
                  <a:lnTo>
                    <a:pt x="2382" y="849"/>
                  </a:lnTo>
                  <a:cubicBezTo>
                    <a:pt x="2114" y="978"/>
                    <a:pt x="1875" y="1159"/>
                    <a:pt x="1673" y="1381"/>
                  </a:cubicBezTo>
                  <a:lnTo>
                    <a:pt x="982" y="2141"/>
                  </a:lnTo>
                  <a:cubicBezTo>
                    <a:pt x="715" y="2439"/>
                    <a:pt x="527" y="2801"/>
                    <a:pt x="437" y="3189"/>
                  </a:cubicBezTo>
                  <a:lnTo>
                    <a:pt x="63" y="4856"/>
                  </a:lnTo>
                  <a:cubicBezTo>
                    <a:pt x="17" y="5054"/>
                    <a:pt x="0" y="5256"/>
                    <a:pt x="7" y="5460"/>
                  </a:cubicBezTo>
                  <a:lnTo>
                    <a:pt x="52" y="6506"/>
                  </a:lnTo>
                  <a:cubicBezTo>
                    <a:pt x="63" y="6780"/>
                    <a:pt x="121" y="7047"/>
                    <a:pt x="229" y="7301"/>
                  </a:cubicBezTo>
                  <a:lnTo>
                    <a:pt x="242" y="7342"/>
                  </a:lnTo>
                  <a:cubicBezTo>
                    <a:pt x="479" y="7901"/>
                    <a:pt x="920" y="8349"/>
                    <a:pt x="1479" y="8585"/>
                  </a:cubicBezTo>
                  <a:cubicBezTo>
                    <a:pt x="1691" y="8676"/>
                    <a:pt x="1912" y="8735"/>
                    <a:pt x="2142" y="8759"/>
                  </a:cubicBezTo>
                  <a:lnTo>
                    <a:pt x="3016" y="8849"/>
                  </a:lnTo>
                  <a:cubicBezTo>
                    <a:pt x="3100" y="8858"/>
                    <a:pt x="3184" y="8863"/>
                    <a:pt x="3267" y="8863"/>
                  </a:cubicBezTo>
                  <a:cubicBezTo>
                    <a:pt x="3497" y="8863"/>
                    <a:pt x="3725" y="8828"/>
                    <a:pt x="3944" y="8762"/>
                  </a:cubicBezTo>
                  <a:lnTo>
                    <a:pt x="5381" y="8318"/>
                  </a:lnTo>
                  <a:cubicBezTo>
                    <a:pt x="5680" y="8227"/>
                    <a:pt x="5954" y="8078"/>
                    <a:pt x="6194" y="7876"/>
                  </a:cubicBezTo>
                  <a:lnTo>
                    <a:pt x="7072" y="7137"/>
                  </a:lnTo>
                  <a:cubicBezTo>
                    <a:pt x="7301" y="6946"/>
                    <a:pt x="7489" y="6710"/>
                    <a:pt x="7631" y="6447"/>
                  </a:cubicBezTo>
                  <a:lnTo>
                    <a:pt x="8256" y="5259"/>
                  </a:lnTo>
                  <a:cubicBezTo>
                    <a:pt x="8391" y="4998"/>
                    <a:pt x="8479" y="4714"/>
                    <a:pt x="8509" y="4422"/>
                  </a:cubicBezTo>
                  <a:lnTo>
                    <a:pt x="8589" y="3673"/>
                  </a:lnTo>
                  <a:cubicBezTo>
                    <a:pt x="8624" y="3343"/>
                    <a:pt x="8589" y="3009"/>
                    <a:pt x="8485" y="2693"/>
                  </a:cubicBezTo>
                  <a:lnTo>
                    <a:pt x="8263" y="2030"/>
                  </a:lnTo>
                  <a:cubicBezTo>
                    <a:pt x="8114" y="1575"/>
                    <a:pt x="7825" y="1183"/>
                    <a:pt x="7440" y="898"/>
                  </a:cubicBezTo>
                  <a:lnTo>
                    <a:pt x="6920" y="513"/>
                  </a:lnTo>
                  <a:cubicBezTo>
                    <a:pt x="6562" y="249"/>
                    <a:pt x="6138" y="93"/>
                    <a:pt x="5694" y="64"/>
                  </a:cubicBezTo>
                  <a:lnTo>
                    <a:pt x="4822" y="6"/>
                  </a:lnTo>
                  <a:cubicBezTo>
                    <a:pt x="4770" y="2"/>
                    <a:pt x="4717" y="1"/>
                    <a:pt x="4664" y="1"/>
                  </a:cubicBezTo>
                  <a:close/>
                </a:path>
              </a:pathLst>
            </a:custGeom>
            <a:solidFill>
              <a:srgbClr val="FFF7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" name="Google Shape;704;p13"/>
            <p:cNvSpPr/>
            <p:nvPr/>
          </p:nvSpPr>
          <p:spPr>
            <a:xfrm>
              <a:off x="8495402" y="4479533"/>
              <a:ext cx="467844" cy="479966"/>
            </a:xfrm>
            <a:custGeom>
              <a:avLst/>
              <a:gdLst/>
              <a:ahLst/>
              <a:cxnLst/>
              <a:rect l="l" t="t" r="r" b="b"/>
              <a:pathLst>
                <a:path w="9087" h="9322" extrusionOk="0">
                  <a:moveTo>
                    <a:pt x="4900" y="457"/>
                  </a:moveTo>
                  <a:cubicBezTo>
                    <a:pt x="4948" y="457"/>
                    <a:pt x="4993" y="460"/>
                    <a:pt x="5038" y="460"/>
                  </a:cubicBezTo>
                  <a:lnTo>
                    <a:pt x="5910" y="519"/>
                  </a:lnTo>
                  <a:cubicBezTo>
                    <a:pt x="6309" y="548"/>
                    <a:pt x="6691" y="686"/>
                    <a:pt x="7014" y="926"/>
                  </a:cubicBezTo>
                  <a:lnTo>
                    <a:pt x="7535" y="1311"/>
                  </a:lnTo>
                  <a:cubicBezTo>
                    <a:pt x="7882" y="1568"/>
                    <a:pt x="8139" y="1918"/>
                    <a:pt x="8278" y="2332"/>
                  </a:cubicBezTo>
                  <a:lnTo>
                    <a:pt x="8496" y="2995"/>
                  </a:lnTo>
                  <a:cubicBezTo>
                    <a:pt x="8594" y="3280"/>
                    <a:pt x="8625" y="3578"/>
                    <a:pt x="8594" y="3877"/>
                  </a:cubicBezTo>
                  <a:lnTo>
                    <a:pt x="8514" y="4626"/>
                  </a:lnTo>
                  <a:cubicBezTo>
                    <a:pt x="8486" y="4891"/>
                    <a:pt x="8409" y="5144"/>
                    <a:pt x="8284" y="5381"/>
                  </a:cubicBezTo>
                  <a:lnTo>
                    <a:pt x="7660" y="6568"/>
                  </a:lnTo>
                  <a:cubicBezTo>
                    <a:pt x="7531" y="6807"/>
                    <a:pt x="7361" y="7019"/>
                    <a:pt x="7153" y="7193"/>
                  </a:cubicBezTo>
                  <a:lnTo>
                    <a:pt x="6278" y="7932"/>
                  </a:lnTo>
                  <a:cubicBezTo>
                    <a:pt x="6059" y="8113"/>
                    <a:pt x="5816" y="8248"/>
                    <a:pt x="5545" y="8328"/>
                  </a:cubicBezTo>
                  <a:lnTo>
                    <a:pt x="4108" y="8772"/>
                  </a:lnTo>
                  <a:cubicBezTo>
                    <a:pt x="3910" y="8833"/>
                    <a:pt x="3705" y="8865"/>
                    <a:pt x="3498" y="8865"/>
                  </a:cubicBezTo>
                  <a:cubicBezTo>
                    <a:pt x="3423" y="8865"/>
                    <a:pt x="3347" y="8860"/>
                    <a:pt x="3271" y="8852"/>
                  </a:cubicBezTo>
                  <a:lnTo>
                    <a:pt x="2392" y="8759"/>
                  </a:lnTo>
                  <a:cubicBezTo>
                    <a:pt x="2188" y="8738"/>
                    <a:pt x="1990" y="8685"/>
                    <a:pt x="1799" y="8605"/>
                  </a:cubicBezTo>
                  <a:cubicBezTo>
                    <a:pt x="1292" y="8390"/>
                    <a:pt x="897" y="7991"/>
                    <a:pt x="684" y="7485"/>
                  </a:cubicBezTo>
                  <a:lnTo>
                    <a:pt x="667" y="7443"/>
                  </a:lnTo>
                  <a:cubicBezTo>
                    <a:pt x="573" y="7214"/>
                    <a:pt x="517" y="6970"/>
                    <a:pt x="507" y="6724"/>
                  </a:cubicBezTo>
                  <a:lnTo>
                    <a:pt x="466" y="5679"/>
                  </a:lnTo>
                  <a:cubicBezTo>
                    <a:pt x="459" y="5495"/>
                    <a:pt x="476" y="5311"/>
                    <a:pt x="514" y="5134"/>
                  </a:cubicBezTo>
                  <a:lnTo>
                    <a:pt x="889" y="3471"/>
                  </a:lnTo>
                  <a:cubicBezTo>
                    <a:pt x="969" y="3120"/>
                    <a:pt x="1139" y="2790"/>
                    <a:pt x="1382" y="2527"/>
                  </a:cubicBezTo>
                  <a:lnTo>
                    <a:pt x="2073" y="1763"/>
                  </a:lnTo>
                  <a:cubicBezTo>
                    <a:pt x="2254" y="1561"/>
                    <a:pt x="2469" y="1402"/>
                    <a:pt x="2712" y="1283"/>
                  </a:cubicBezTo>
                  <a:lnTo>
                    <a:pt x="3990" y="665"/>
                  </a:lnTo>
                  <a:cubicBezTo>
                    <a:pt x="4271" y="530"/>
                    <a:pt x="4587" y="457"/>
                    <a:pt x="4900" y="457"/>
                  </a:cubicBezTo>
                  <a:close/>
                  <a:moveTo>
                    <a:pt x="4906" y="1"/>
                  </a:moveTo>
                  <a:cubicBezTo>
                    <a:pt x="4520" y="1"/>
                    <a:pt x="4139" y="88"/>
                    <a:pt x="3788" y="256"/>
                  </a:cubicBezTo>
                  <a:lnTo>
                    <a:pt x="2514" y="873"/>
                  </a:lnTo>
                  <a:cubicBezTo>
                    <a:pt x="2219" y="1016"/>
                    <a:pt x="1955" y="1210"/>
                    <a:pt x="1737" y="1453"/>
                  </a:cubicBezTo>
                  <a:lnTo>
                    <a:pt x="1042" y="2217"/>
                  </a:lnTo>
                  <a:cubicBezTo>
                    <a:pt x="747" y="2543"/>
                    <a:pt x="542" y="2943"/>
                    <a:pt x="445" y="3370"/>
                  </a:cubicBezTo>
                  <a:lnTo>
                    <a:pt x="70" y="5033"/>
                  </a:lnTo>
                  <a:cubicBezTo>
                    <a:pt x="22" y="5251"/>
                    <a:pt x="1" y="5474"/>
                    <a:pt x="11" y="5696"/>
                  </a:cubicBezTo>
                  <a:lnTo>
                    <a:pt x="53" y="6741"/>
                  </a:lnTo>
                  <a:cubicBezTo>
                    <a:pt x="67" y="7043"/>
                    <a:pt x="129" y="7339"/>
                    <a:pt x="247" y="7620"/>
                  </a:cubicBezTo>
                  <a:lnTo>
                    <a:pt x="264" y="7658"/>
                  </a:lnTo>
                  <a:cubicBezTo>
                    <a:pt x="522" y="8280"/>
                    <a:pt x="1004" y="8762"/>
                    <a:pt x="1622" y="9026"/>
                  </a:cubicBezTo>
                  <a:cubicBezTo>
                    <a:pt x="1851" y="9123"/>
                    <a:pt x="2097" y="9185"/>
                    <a:pt x="2347" y="9214"/>
                  </a:cubicBezTo>
                  <a:lnTo>
                    <a:pt x="3222" y="9307"/>
                  </a:lnTo>
                  <a:cubicBezTo>
                    <a:pt x="3313" y="9318"/>
                    <a:pt x="3403" y="9321"/>
                    <a:pt x="3496" y="9321"/>
                  </a:cubicBezTo>
                  <a:cubicBezTo>
                    <a:pt x="3746" y="9321"/>
                    <a:pt x="3996" y="9283"/>
                    <a:pt x="4243" y="9206"/>
                  </a:cubicBezTo>
                  <a:lnTo>
                    <a:pt x="5680" y="8765"/>
                  </a:lnTo>
                  <a:cubicBezTo>
                    <a:pt x="6007" y="8665"/>
                    <a:pt x="6305" y="8501"/>
                    <a:pt x="6570" y="8280"/>
                  </a:cubicBezTo>
                  <a:lnTo>
                    <a:pt x="7448" y="7543"/>
                  </a:lnTo>
                  <a:cubicBezTo>
                    <a:pt x="7701" y="7328"/>
                    <a:pt x="7906" y="7075"/>
                    <a:pt x="8063" y="6780"/>
                  </a:cubicBezTo>
                  <a:lnTo>
                    <a:pt x="8688" y="5596"/>
                  </a:lnTo>
                  <a:cubicBezTo>
                    <a:pt x="8840" y="5307"/>
                    <a:pt x="8934" y="4998"/>
                    <a:pt x="8969" y="4676"/>
                  </a:cubicBezTo>
                  <a:lnTo>
                    <a:pt x="9049" y="3926"/>
                  </a:lnTo>
                  <a:cubicBezTo>
                    <a:pt x="9087" y="3561"/>
                    <a:pt x="9045" y="3200"/>
                    <a:pt x="8930" y="2849"/>
                  </a:cubicBezTo>
                  <a:lnTo>
                    <a:pt x="8709" y="2186"/>
                  </a:lnTo>
                  <a:cubicBezTo>
                    <a:pt x="8542" y="1686"/>
                    <a:pt x="8229" y="1256"/>
                    <a:pt x="7805" y="943"/>
                  </a:cubicBezTo>
                  <a:lnTo>
                    <a:pt x="7285" y="558"/>
                  </a:lnTo>
                  <a:cubicBezTo>
                    <a:pt x="6892" y="266"/>
                    <a:pt x="6427" y="96"/>
                    <a:pt x="5941" y="64"/>
                  </a:cubicBezTo>
                  <a:lnTo>
                    <a:pt x="5070" y="6"/>
                  </a:lnTo>
                  <a:cubicBezTo>
                    <a:pt x="5015" y="2"/>
                    <a:pt x="4960" y="1"/>
                    <a:pt x="49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" name="Google Shape;705;p13"/>
            <p:cNvSpPr/>
            <p:nvPr/>
          </p:nvSpPr>
          <p:spPr>
            <a:xfrm>
              <a:off x="8705266" y="4737595"/>
              <a:ext cx="35113" cy="35269"/>
            </a:xfrm>
            <a:custGeom>
              <a:avLst/>
              <a:gdLst/>
              <a:ahLst/>
              <a:cxnLst/>
              <a:rect l="l" t="t" r="r" b="b"/>
              <a:pathLst>
                <a:path w="682" h="685" extrusionOk="0">
                  <a:moveTo>
                    <a:pt x="341" y="0"/>
                  </a:moveTo>
                  <a:cubicBezTo>
                    <a:pt x="154" y="0"/>
                    <a:pt x="0" y="153"/>
                    <a:pt x="0" y="340"/>
                  </a:cubicBezTo>
                  <a:cubicBezTo>
                    <a:pt x="0" y="528"/>
                    <a:pt x="154" y="684"/>
                    <a:pt x="341" y="684"/>
                  </a:cubicBezTo>
                  <a:cubicBezTo>
                    <a:pt x="529" y="684"/>
                    <a:pt x="681" y="528"/>
                    <a:pt x="681" y="340"/>
                  </a:cubicBezTo>
                  <a:cubicBezTo>
                    <a:pt x="681" y="153"/>
                    <a:pt x="529" y="0"/>
                    <a:pt x="341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" name="Google Shape;706;p13"/>
            <p:cNvSpPr/>
            <p:nvPr/>
          </p:nvSpPr>
          <p:spPr>
            <a:xfrm>
              <a:off x="8633801" y="4710769"/>
              <a:ext cx="35216" cy="35114"/>
            </a:xfrm>
            <a:custGeom>
              <a:avLst/>
              <a:gdLst/>
              <a:ahLst/>
              <a:cxnLst/>
              <a:rect l="l" t="t" r="r" b="b"/>
              <a:pathLst>
                <a:path w="684" h="682" extrusionOk="0">
                  <a:moveTo>
                    <a:pt x="343" y="0"/>
                  </a:moveTo>
                  <a:cubicBezTo>
                    <a:pt x="153" y="0"/>
                    <a:pt x="0" y="153"/>
                    <a:pt x="0" y="340"/>
                  </a:cubicBezTo>
                  <a:cubicBezTo>
                    <a:pt x="0" y="528"/>
                    <a:pt x="153" y="681"/>
                    <a:pt x="343" y="681"/>
                  </a:cubicBezTo>
                  <a:cubicBezTo>
                    <a:pt x="531" y="681"/>
                    <a:pt x="683" y="528"/>
                    <a:pt x="683" y="340"/>
                  </a:cubicBezTo>
                  <a:cubicBezTo>
                    <a:pt x="683" y="153"/>
                    <a:pt x="531" y="0"/>
                    <a:pt x="343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" name="Google Shape;707;p13"/>
            <p:cNvSpPr/>
            <p:nvPr/>
          </p:nvSpPr>
          <p:spPr>
            <a:xfrm>
              <a:off x="8653109" y="4649806"/>
              <a:ext cx="35061" cy="35114"/>
            </a:xfrm>
            <a:custGeom>
              <a:avLst/>
              <a:gdLst/>
              <a:ahLst/>
              <a:cxnLst/>
              <a:rect l="l" t="t" r="r" b="b"/>
              <a:pathLst>
                <a:path w="681" h="682" extrusionOk="0">
                  <a:moveTo>
                    <a:pt x="340" y="0"/>
                  </a:moveTo>
                  <a:cubicBezTo>
                    <a:pt x="153" y="0"/>
                    <a:pt x="0" y="153"/>
                    <a:pt x="0" y="340"/>
                  </a:cubicBezTo>
                  <a:cubicBezTo>
                    <a:pt x="0" y="528"/>
                    <a:pt x="153" y="681"/>
                    <a:pt x="340" y="681"/>
                  </a:cubicBezTo>
                  <a:cubicBezTo>
                    <a:pt x="528" y="681"/>
                    <a:pt x="680" y="528"/>
                    <a:pt x="680" y="340"/>
                  </a:cubicBezTo>
                  <a:cubicBezTo>
                    <a:pt x="680" y="153"/>
                    <a:pt x="528" y="0"/>
                    <a:pt x="340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" name="Google Shape;708;p13"/>
            <p:cNvSpPr/>
            <p:nvPr/>
          </p:nvSpPr>
          <p:spPr>
            <a:xfrm>
              <a:off x="8729259" y="4637655"/>
              <a:ext cx="35061" cy="35063"/>
            </a:xfrm>
            <a:custGeom>
              <a:avLst/>
              <a:gdLst/>
              <a:ahLst/>
              <a:cxnLst/>
              <a:rect l="l" t="t" r="r" b="b"/>
              <a:pathLst>
                <a:path w="681" h="681" extrusionOk="0">
                  <a:moveTo>
                    <a:pt x="340" y="1"/>
                  </a:moveTo>
                  <a:cubicBezTo>
                    <a:pt x="153" y="1"/>
                    <a:pt x="0" y="153"/>
                    <a:pt x="0" y="341"/>
                  </a:cubicBezTo>
                  <a:cubicBezTo>
                    <a:pt x="0" y="528"/>
                    <a:pt x="153" y="681"/>
                    <a:pt x="340" y="681"/>
                  </a:cubicBezTo>
                  <a:cubicBezTo>
                    <a:pt x="528" y="681"/>
                    <a:pt x="680" y="528"/>
                    <a:pt x="680" y="341"/>
                  </a:cubicBezTo>
                  <a:cubicBezTo>
                    <a:pt x="680" y="153"/>
                    <a:pt x="528" y="1"/>
                    <a:pt x="340" y="1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" name="Google Shape;709;p13"/>
            <p:cNvSpPr/>
            <p:nvPr/>
          </p:nvSpPr>
          <p:spPr>
            <a:xfrm>
              <a:off x="8764426" y="4687187"/>
              <a:ext cx="35113" cy="35063"/>
            </a:xfrm>
            <a:custGeom>
              <a:avLst/>
              <a:gdLst/>
              <a:ahLst/>
              <a:cxnLst/>
              <a:rect l="l" t="t" r="r" b="b"/>
              <a:pathLst>
                <a:path w="682" h="681" extrusionOk="0">
                  <a:moveTo>
                    <a:pt x="341" y="0"/>
                  </a:moveTo>
                  <a:cubicBezTo>
                    <a:pt x="154" y="0"/>
                    <a:pt x="1" y="153"/>
                    <a:pt x="1" y="340"/>
                  </a:cubicBezTo>
                  <a:cubicBezTo>
                    <a:pt x="1" y="528"/>
                    <a:pt x="154" y="681"/>
                    <a:pt x="341" y="681"/>
                  </a:cubicBezTo>
                  <a:cubicBezTo>
                    <a:pt x="529" y="681"/>
                    <a:pt x="681" y="528"/>
                    <a:pt x="681" y="340"/>
                  </a:cubicBezTo>
                  <a:cubicBezTo>
                    <a:pt x="681" y="153"/>
                    <a:pt x="529" y="0"/>
                    <a:pt x="341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10" name="Google Shape;710;p13"/>
          <p:cNvGrpSpPr/>
          <p:nvPr/>
        </p:nvGrpSpPr>
        <p:grpSpPr>
          <a:xfrm rot="9000440">
            <a:off x="145658" y="4317301"/>
            <a:ext cx="286137" cy="286952"/>
            <a:chOff x="8495402" y="4478349"/>
            <a:chExt cx="570094" cy="571563"/>
          </a:xfrm>
        </p:grpSpPr>
        <p:sp>
          <p:nvSpPr>
            <p:cNvPr id="711" name="Google Shape;711;p13"/>
            <p:cNvSpPr/>
            <p:nvPr/>
          </p:nvSpPr>
          <p:spPr>
            <a:xfrm>
              <a:off x="8517748" y="4482519"/>
              <a:ext cx="522727" cy="555602"/>
            </a:xfrm>
            <a:custGeom>
              <a:avLst/>
              <a:gdLst/>
              <a:ahLst/>
              <a:cxnLst/>
              <a:rect l="l" t="t" r="r" b="b"/>
              <a:pathLst>
                <a:path w="10153" h="10791" extrusionOk="0">
                  <a:moveTo>
                    <a:pt x="5482" y="1"/>
                  </a:moveTo>
                  <a:cubicBezTo>
                    <a:pt x="5237" y="1"/>
                    <a:pt x="4974" y="49"/>
                    <a:pt x="4722" y="184"/>
                  </a:cubicBezTo>
                  <a:lnTo>
                    <a:pt x="5490" y="235"/>
                  </a:lnTo>
                  <a:cubicBezTo>
                    <a:pt x="5934" y="264"/>
                    <a:pt x="6361" y="420"/>
                    <a:pt x="6716" y="684"/>
                  </a:cubicBezTo>
                  <a:lnTo>
                    <a:pt x="7236" y="1069"/>
                  </a:lnTo>
                  <a:cubicBezTo>
                    <a:pt x="7621" y="1350"/>
                    <a:pt x="7906" y="1746"/>
                    <a:pt x="8059" y="2201"/>
                  </a:cubicBezTo>
                  <a:lnTo>
                    <a:pt x="8257" y="2798"/>
                  </a:lnTo>
                  <a:lnTo>
                    <a:pt x="8257" y="2802"/>
                  </a:lnTo>
                  <a:lnTo>
                    <a:pt x="8281" y="2864"/>
                  </a:lnTo>
                  <a:cubicBezTo>
                    <a:pt x="8385" y="3180"/>
                    <a:pt x="8420" y="3514"/>
                    <a:pt x="8385" y="3844"/>
                  </a:cubicBezTo>
                  <a:lnTo>
                    <a:pt x="8305" y="4593"/>
                  </a:lnTo>
                  <a:cubicBezTo>
                    <a:pt x="8275" y="4885"/>
                    <a:pt x="8187" y="5169"/>
                    <a:pt x="8052" y="5430"/>
                  </a:cubicBezTo>
                  <a:lnTo>
                    <a:pt x="7687" y="6118"/>
                  </a:lnTo>
                  <a:lnTo>
                    <a:pt x="7427" y="6618"/>
                  </a:lnTo>
                  <a:cubicBezTo>
                    <a:pt x="7285" y="6881"/>
                    <a:pt x="7097" y="7117"/>
                    <a:pt x="6868" y="7312"/>
                  </a:cubicBezTo>
                  <a:lnTo>
                    <a:pt x="5990" y="8047"/>
                  </a:lnTo>
                  <a:cubicBezTo>
                    <a:pt x="5750" y="8249"/>
                    <a:pt x="5476" y="8398"/>
                    <a:pt x="5177" y="8489"/>
                  </a:cubicBezTo>
                  <a:lnTo>
                    <a:pt x="3743" y="8933"/>
                  </a:lnTo>
                  <a:cubicBezTo>
                    <a:pt x="3522" y="8999"/>
                    <a:pt x="3293" y="9034"/>
                    <a:pt x="3063" y="9034"/>
                  </a:cubicBezTo>
                  <a:cubicBezTo>
                    <a:pt x="2980" y="9034"/>
                    <a:pt x="2896" y="9029"/>
                    <a:pt x="2812" y="9020"/>
                  </a:cubicBezTo>
                  <a:lnTo>
                    <a:pt x="1938" y="8930"/>
                  </a:lnTo>
                  <a:cubicBezTo>
                    <a:pt x="1708" y="8902"/>
                    <a:pt x="1487" y="8847"/>
                    <a:pt x="1275" y="8756"/>
                  </a:cubicBezTo>
                  <a:cubicBezTo>
                    <a:pt x="716" y="8520"/>
                    <a:pt x="275" y="8072"/>
                    <a:pt x="38" y="7513"/>
                  </a:cubicBezTo>
                  <a:lnTo>
                    <a:pt x="25" y="7472"/>
                  </a:lnTo>
                  <a:lnTo>
                    <a:pt x="25" y="7472"/>
                  </a:lnTo>
                  <a:cubicBezTo>
                    <a:pt x="25" y="7472"/>
                    <a:pt x="0" y="8052"/>
                    <a:pt x="719" y="8808"/>
                  </a:cubicBezTo>
                  <a:cubicBezTo>
                    <a:pt x="841" y="8933"/>
                    <a:pt x="979" y="9065"/>
                    <a:pt x="1143" y="9197"/>
                  </a:cubicBezTo>
                  <a:lnTo>
                    <a:pt x="2063" y="10006"/>
                  </a:lnTo>
                  <a:cubicBezTo>
                    <a:pt x="2417" y="10315"/>
                    <a:pt x="2841" y="10537"/>
                    <a:pt x="3296" y="10656"/>
                  </a:cubicBezTo>
                  <a:lnTo>
                    <a:pt x="3462" y="10697"/>
                  </a:lnTo>
                  <a:cubicBezTo>
                    <a:pt x="3704" y="10760"/>
                    <a:pt x="3952" y="10791"/>
                    <a:pt x="4201" y="10791"/>
                  </a:cubicBezTo>
                  <a:cubicBezTo>
                    <a:pt x="4310" y="10791"/>
                    <a:pt x="4419" y="10785"/>
                    <a:pt x="4528" y="10773"/>
                  </a:cubicBezTo>
                  <a:cubicBezTo>
                    <a:pt x="4542" y="10773"/>
                    <a:pt x="4556" y="10770"/>
                    <a:pt x="4567" y="10770"/>
                  </a:cubicBezTo>
                  <a:lnTo>
                    <a:pt x="5552" y="10648"/>
                  </a:lnTo>
                  <a:cubicBezTo>
                    <a:pt x="5806" y="10617"/>
                    <a:pt x="6056" y="10555"/>
                    <a:pt x="6291" y="10461"/>
                  </a:cubicBezTo>
                  <a:lnTo>
                    <a:pt x="6966" y="10193"/>
                  </a:lnTo>
                  <a:cubicBezTo>
                    <a:pt x="7448" y="10002"/>
                    <a:pt x="7871" y="9686"/>
                    <a:pt x="8195" y="9281"/>
                  </a:cubicBezTo>
                  <a:lnTo>
                    <a:pt x="8395" y="9027"/>
                  </a:lnTo>
                  <a:lnTo>
                    <a:pt x="8830" y="8478"/>
                  </a:lnTo>
                  <a:cubicBezTo>
                    <a:pt x="8865" y="8437"/>
                    <a:pt x="8900" y="8395"/>
                    <a:pt x="8934" y="8353"/>
                  </a:cubicBezTo>
                  <a:cubicBezTo>
                    <a:pt x="9090" y="8172"/>
                    <a:pt x="9618" y="7517"/>
                    <a:pt x="9899" y="6614"/>
                  </a:cubicBezTo>
                  <a:cubicBezTo>
                    <a:pt x="10069" y="6073"/>
                    <a:pt x="10153" y="5437"/>
                    <a:pt x="10007" y="4763"/>
                  </a:cubicBezTo>
                  <a:cubicBezTo>
                    <a:pt x="9989" y="4693"/>
                    <a:pt x="9972" y="4624"/>
                    <a:pt x="9958" y="4552"/>
                  </a:cubicBezTo>
                  <a:cubicBezTo>
                    <a:pt x="9889" y="4208"/>
                    <a:pt x="9520" y="2659"/>
                    <a:pt x="8278" y="1451"/>
                  </a:cubicBezTo>
                  <a:cubicBezTo>
                    <a:pt x="8278" y="1451"/>
                    <a:pt x="7437" y="565"/>
                    <a:pt x="6757" y="336"/>
                  </a:cubicBezTo>
                  <a:cubicBezTo>
                    <a:pt x="6660" y="305"/>
                    <a:pt x="6562" y="274"/>
                    <a:pt x="6472" y="232"/>
                  </a:cubicBezTo>
                  <a:cubicBezTo>
                    <a:pt x="6283" y="144"/>
                    <a:pt x="5907" y="1"/>
                    <a:pt x="5482" y="1"/>
                  </a:cubicBezTo>
                  <a:close/>
                </a:path>
              </a:pathLst>
            </a:custGeom>
            <a:solidFill>
              <a:srgbClr val="FCEC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" name="Google Shape;712;p13"/>
            <p:cNvSpPr/>
            <p:nvPr/>
          </p:nvSpPr>
          <p:spPr>
            <a:xfrm>
              <a:off x="8554767" y="4930832"/>
              <a:ext cx="196158" cy="107300"/>
            </a:xfrm>
            <a:custGeom>
              <a:avLst/>
              <a:gdLst/>
              <a:ahLst/>
              <a:cxnLst/>
              <a:rect l="l" t="t" r="r" b="b"/>
              <a:pathLst>
                <a:path w="3810" h="2084" extrusionOk="0">
                  <a:moveTo>
                    <a:pt x="49" y="0"/>
                  </a:moveTo>
                  <a:cubicBezTo>
                    <a:pt x="28" y="32"/>
                    <a:pt x="10" y="66"/>
                    <a:pt x="0" y="101"/>
                  </a:cubicBezTo>
                  <a:cubicBezTo>
                    <a:pt x="122" y="226"/>
                    <a:pt x="260" y="358"/>
                    <a:pt x="424" y="490"/>
                  </a:cubicBezTo>
                  <a:lnTo>
                    <a:pt x="1344" y="1299"/>
                  </a:lnTo>
                  <a:cubicBezTo>
                    <a:pt x="1698" y="1608"/>
                    <a:pt x="2122" y="1830"/>
                    <a:pt x="2577" y="1949"/>
                  </a:cubicBezTo>
                  <a:lnTo>
                    <a:pt x="2743" y="1990"/>
                  </a:lnTo>
                  <a:cubicBezTo>
                    <a:pt x="2985" y="2053"/>
                    <a:pt x="3233" y="2084"/>
                    <a:pt x="3482" y="2084"/>
                  </a:cubicBezTo>
                  <a:cubicBezTo>
                    <a:pt x="3591" y="2084"/>
                    <a:pt x="3700" y="2078"/>
                    <a:pt x="3809" y="2066"/>
                  </a:cubicBezTo>
                  <a:cubicBezTo>
                    <a:pt x="3788" y="1997"/>
                    <a:pt x="3764" y="1928"/>
                    <a:pt x="3723" y="1869"/>
                  </a:cubicBezTo>
                  <a:cubicBezTo>
                    <a:pt x="3653" y="1761"/>
                    <a:pt x="3545" y="1684"/>
                    <a:pt x="3441" y="1611"/>
                  </a:cubicBezTo>
                  <a:cubicBezTo>
                    <a:pt x="3045" y="1344"/>
                    <a:pt x="2611" y="1136"/>
                    <a:pt x="2153" y="1000"/>
                  </a:cubicBezTo>
                  <a:cubicBezTo>
                    <a:pt x="2018" y="959"/>
                    <a:pt x="1878" y="924"/>
                    <a:pt x="1747" y="875"/>
                  </a:cubicBezTo>
                  <a:cubicBezTo>
                    <a:pt x="1531" y="792"/>
                    <a:pt x="1337" y="670"/>
                    <a:pt x="1122" y="584"/>
                  </a:cubicBezTo>
                  <a:cubicBezTo>
                    <a:pt x="973" y="525"/>
                    <a:pt x="813" y="483"/>
                    <a:pt x="677" y="393"/>
                  </a:cubicBezTo>
                  <a:cubicBezTo>
                    <a:pt x="614" y="351"/>
                    <a:pt x="528" y="316"/>
                    <a:pt x="473" y="271"/>
                  </a:cubicBezTo>
                  <a:cubicBezTo>
                    <a:pt x="385" y="205"/>
                    <a:pt x="330" y="140"/>
                    <a:pt x="236" y="90"/>
                  </a:cubicBezTo>
                  <a:lnTo>
                    <a:pt x="49" y="0"/>
                  </a:ln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" name="Google Shape;713;p13"/>
            <p:cNvSpPr/>
            <p:nvPr/>
          </p:nvSpPr>
          <p:spPr>
            <a:xfrm>
              <a:off x="8913534" y="4625607"/>
              <a:ext cx="113936" cy="321694"/>
            </a:xfrm>
            <a:custGeom>
              <a:avLst/>
              <a:gdLst/>
              <a:ahLst/>
              <a:cxnLst/>
              <a:rect l="l" t="t" r="r" b="b"/>
              <a:pathLst>
                <a:path w="2213" h="6248" extrusionOk="0">
                  <a:moveTo>
                    <a:pt x="649" y="1"/>
                  </a:moveTo>
                  <a:cubicBezTo>
                    <a:pt x="624" y="1"/>
                    <a:pt x="599" y="5"/>
                    <a:pt x="573" y="15"/>
                  </a:cubicBezTo>
                  <a:cubicBezTo>
                    <a:pt x="573" y="15"/>
                    <a:pt x="573" y="19"/>
                    <a:pt x="570" y="19"/>
                  </a:cubicBezTo>
                  <a:lnTo>
                    <a:pt x="570" y="23"/>
                  </a:lnTo>
                  <a:lnTo>
                    <a:pt x="594" y="85"/>
                  </a:lnTo>
                  <a:cubicBezTo>
                    <a:pt x="698" y="401"/>
                    <a:pt x="733" y="735"/>
                    <a:pt x="698" y="1065"/>
                  </a:cubicBezTo>
                  <a:lnTo>
                    <a:pt x="618" y="1814"/>
                  </a:lnTo>
                  <a:cubicBezTo>
                    <a:pt x="588" y="2106"/>
                    <a:pt x="500" y="2390"/>
                    <a:pt x="365" y="2651"/>
                  </a:cubicBezTo>
                  <a:lnTo>
                    <a:pt x="0" y="3339"/>
                  </a:lnTo>
                  <a:cubicBezTo>
                    <a:pt x="18" y="3377"/>
                    <a:pt x="35" y="3422"/>
                    <a:pt x="49" y="3481"/>
                  </a:cubicBezTo>
                  <a:cubicBezTo>
                    <a:pt x="174" y="3964"/>
                    <a:pt x="288" y="4661"/>
                    <a:pt x="421" y="5140"/>
                  </a:cubicBezTo>
                  <a:cubicBezTo>
                    <a:pt x="476" y="5342"/>
                    <a:pt x="532" y="5543"/>
                    <a:pt x="588" y="5744"/>
                  </a:cubicBezTo>
                  <a:cubicBezTo>
                    <a:pt x="633" y="5911"/>
                    <a:pt x="678" y="6078"/>
                    <a:pt x="708" y="6248"/>
                  </a:cubicBezTo>
                  <a:lnTo>
                    <a:pt x="1143" y="5699"/>
                  </a:lnTo>
                  <a:cubicBezTo>
                    <a:pt x="1178" y="5658"/>
                    <a:pt x="1213" y="5616"/>
                    <a:pt x="1247" y="5574"/>
                  </a:cubicBezTo>
                  <a:cubicBezTo>
                    <a:pt x="1403" y="5393"/>
                    <a:pt x="1931" y="4738"/>
                    <a:pt x="2212" y="3835"/>
                  </a:cubicBezTo>
                  <a:cubicBezTo>
                    <a:pt x="1997" y="3547"/>
                    <a:pt x="1747" y="3269"/>
                    <a:pt x="1618" y="2932"/>
                  </a:cubicBezTo>
                  <a:cubicBezTo>
                    <a:pt x="1518" y="2679"/>
                    <a:pt x="1528" y="2373"/>
                    <a:pt x="1497" y="2102"/>
                  </a:cubicBezTo>
                  <a:cubicBezTo>
                    <a:pt x="1458" y="1821"/>
                    <a:pt x="1424" y="1540"/>
                    <a:pt x="1389" y="1259"/>
                  </a:cubicBezTo>
                  <a:cubicBezTo>
                    <a:pt x="1372" y="1113"/>
                    <a:pt x="1351" y="964"/>
                    <a:pt x="1306" y="821"/>
                  </a:cubicBezTo>
                  <a:cubicBezTo>
                    <a:pt x="1240" y="620"/>
                    <a:pt x="1118" y="443"/>
                    <a:pt x="1000" y="269"/>
                  </a:cubicBezTo>
                  <a:cubicBezTo>
                    <a:pt x="915" y="142"/>
                    <a:pt x="787" y="1"/>
                    <a:pt x="649" y="1"/>
                  </a:cubicBez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4" name="Google Shape;714;p13"/>
            <p:cNvSpPr/>
            <p:nvPr/>
          </p:nvSpPr>
          <p:spPr>
            <a:xfrm>
              <a:off x="8505957" y="4478349"/>
              <a:ext cx="559539" cy="571563"/>
            </a:xfrm>
            <a:custGeom>
              <a:avLst/>
              <a:gdLst/>
              <a:ahLst/>
              <a:cxnLst/>
              <a:rect l="l" t="t" r="r" b="b"/>
              <a:pathLst>
                <a:path w="10868" h="11101" extrusionOk="0">
                  <a:moveTo>
                    <a:pt x="8104" y="1584"/>
                  </a:moveTo>
                  <a:lnTo>
                    <a:pt x="8104" y="1584"/>
                  </a:lnTo>
                  <a:cubicBezTo>
                    <a:pt x="8249" y="1716"/>
                    <a:pt x="8344" y="1813"/>
                    <a:pt x="8347" y="1816"/>
                  </a:cubicBezTo>
                  <a:cubicBezTo>
                    <a:pt x="9555" y="2976"/>
                    <a:pt x="9906" y="4473"/>
                    <a:pt x="9962" y="4761"/>
                  </a:cubicBezTo>
                  <a:cubicBezTo>
                    <a:pt x="9972" y="4799"/>
                    <a:pt x="9978" y="4837"/>
                    <a:pt x="9989" y="4879"/>
                  </a:cubicBezTo>
                  <a:cubicBezTo>
                    <a:pt x="9996" y="4910"/>
                    <a:pt x="10003" y="4941"/>
                    <a:pt x="10010" y="4976"/>
                  </a:cubicBezTo>
                  <a:cubicBezTo>
                    <a:pt x="10374" y="6636"/>
                    <a:pt x="9225" y="8056"/>
                    <a:pt x="8993" y="8323"/>
                  </a:cubicBezTo>
                  <a:cubicBezTo>
                    <a:pt x="8951" y="8365"/>
                    <a:pt x="8916" y="8410"/>
                    <a:pt x="8882" y="8452"/>
                  </a:cubicBezTo>
                  <a:lnTo>
                    <a:pt x="8243" y="9243"/>
                  </a:lnTo>
                  <a:cubicBezTo>
                    <a:pt x="7948" y="9612"/>
                    <a:pt x="7555" y="9899"/>
                    <a:pt x="7108" y="10077"/>
                  </a:cubicBezTo>
                  <a:lnTo>
                    <a:pt x="6437" y="10341"/>
                  </a:lnTo>
                  <a:cubicBezTo>
                    <a:pt x="6222" y="10424"/>
                    <a:pt x="5990" y="10482"/>
                    <a:pt x="5754" y="10511"/>
                  </a:cubicBezTo>
                  <a:lnTo>
                    <a:pt x="4767" y="10628"/>
                  </a:lnTo>
                  <a:cubicBezTo>
                    <a:pt x="4654" y="10642"/>
                    <a:pt x="4540" y="10649"/>
                    <a:pt x="4426" y="10649"/>
                  </a:cubicBezTo>
                  <a:cubicBezTo>
                    <a:pt x="4199" y="10649"/>
                    <a:pt x="3971" y="10621"/>
                    <a:pt x="3746" y="10566"/>
                  </a:cubicBezTo>
                  <a:lnTo>
                    <a:pt x="3583" y="10521"/>
                  </a:lnTo>
                  <a:cubicBezTo>
                    <a:pt x="3163" y="10417"/>
                    <a:pt x="2767" y="10212"/>
                    <a:pt x="2445" y="9931"/>
                  </a:cubicBezTo>
                  <a:lnTo>
                    <a:pt x="1514" y="9128"/>
                  </a:lnTo>
                  <a:cubicBezTo>
                    <a:pt x="1504" y="9118"/>
                    <a:pt x="1493" y="9112"/>
                    <a:pt x="1483" y="9104"/>
                  </a:cubicBezTo>
                  <a:lnTo>
                    <a:pt x="1483" y="9104"/>
                  </a:lnTo>
                  <a:cubicBezTo>
                    <a:pt x="1695" y="9184"/>
                    <a:pt x="1913" y="9237"/>
                    <a:pt x="2142" y="9261"/>
                  </a:cubicBezTo>
                  <a:lnTo>
                    <a:pt x="3017" y="9351"/>
                  </a:lnTo>
                  <a:cubicBezTo>
                    <a:pt x="3112" y="9361"/>
                    <a:pt x="3206" y="9367"/>
                    <a:pt x="3301" y="9367"/>
                  </a:cubicBezTo>
                  <a:cubicBezTo>
                    <a:pt x="3549" y="9367"/>
                    <a:pt x="3796" y="9330"/>
                    <a:pt x="4038" y="9258"/>
                  </a:cubicBezTo>
                  <a:lnTo>
                    <a:pt x="5475" y="8820"/>
                  </a:lnTo>
                  <a:cubicBezTo>
                    <a:pt x="5802" y="8719"/>
                    <a:pt x="6104" y="8556"/>
                    <a:pt x="6365" y="8341"/>
                  </a:cubicBezTo>
                  <a:lnTo>
                    <a:pt x="7243" y="7612"/>
                  </a:lnTo>
                  <a:cubicBezTo>
                    <a:pt x="7496" y="7399"/>
                    <a:pt x="7701" y="7149"/>
                    <a:pt x="7858" y="6858"/>
                  </a:cubicBezTo>
                  <a:lnTo>
                    <a:pt x="8483" y="5688"/>
                  </a:lnTo>
                  <a:cubicBezTo>
                    <a:pt x="8635" y="5404"/>
                    <a:pt x="8729" y="5098"/>
                    <a:pt x="8764" y="4782"/>
                  </a:cubicBezTo>
                  <a:lnTo>
                    <a:pt x="8844" y="4042"/>
                  </a:lnTo>
                  <a:cubicBezTo>
                    <a:pt x="8882" y="3681"/>
                    <a:pt x="8844" y="3324"/>
                    <a:pt x="8725" y="2980"/>
                  </a:cubicBezTo>
                  <a:lnTo>
                    <a:pt x="8504" y="2324"/>
                  </a:lnTo>
                  <a:cubicBezTo>
                    <a:pt x="8413" y="2056"/>
                    <a:pt x="8278" y="1806"/>
                    <a:pt x="8104" y="1584"/>
                  </a:cubicBezTo>
                  <a:close/>
                  <a:moveTo>
                    <a:pt x="5705" y="0"/>
                  </a:moveTo>
                  <a:cubicBezTo>
                    <a:pt x="5428" y="0"/>
                    <a:pt x="5131" y="54"/>
                    <a:pt x="4844" y="206"/>
                  </a:cubicBezTo>
                  <a:cubicBezTo>
                    <a:pt x="4754" y="254"/>
                    <a:pt x="4708" y="355"/>
                    <a:pt x="4729" y="452"/>
                  </a:cubicBezTo>
                  <a:cubicBezTo>
                    <a:pt x="4750" y="550"/>
                    <a:pt x="4837" y="622"/>
                    <a:pt x="4937" y="629"/>
                  </a:cubicBezTo>
                  <a:lnTo>
                    <a:pt x="5705" y="681"/>
                  </a:lnTo>
                  <a:cubicBezTo>
                    <a:pt x="6104" y="706"/>
                    <a:pt x="6490" y="845"/>
                    <a:pt x="6809" y="1081"/>
                  </a:cubicBezTo>
                  <a:lnTo>
                    <a:pt x="7330" y="1459"/>
                  </a:lnTo>
                  <a:cubicBezTo>
                    <a:pt x="7677" y="1712"/>
                    <a:pt x="7934" y="2060"/>
                    <a:pt x="8069" y="2466"/>
                  </a:cubicBezTo>
                  <a:lnTo>
                    <a:pt x="8291" y="3122"/>
                  </a:lnTo>
                  <a:cubicBezTo>
                    <a:pt x="8389" y="3407"/>
                    <a:pt x="8420" y="3699"/>
                    <a:pt x="8389" y="3994"/>
                  </a:cubicBezTo>
                  <a:lnTo>
                    <a:pt x="8309" y="4733"/>
                  </a:lnTo>
                  <a:cubicBezTo>
                    <a:pt x="8281" y="4994"/>
                    <a:pt x="8204" y="5244"/>
                    <a:pt x="8079" y="5479"/>
                  </a:cubicBezTo>
                  <a:lnTo>
                    <a:pt x="7455" y="6649"/>
                  </a:lnTo>
                  <a:cubicBezTo>
                    <a:pt x="7326" y="6886"/>
                    <a:pt x="7156" y="7094"/>
                    <a:pt x="6948" y="7268"/>
                  </a:cubicBezTo>
                  <a:lnTo>
                    <a:pt x="6073" y="7993"/>
                  </a:lnTo>
                  <a:cubicBezTo>
                    <a:pt x="5858" y="8174"/>
                    <a:pt x="5611" y="8306"/>
                    <a:pt x="5340" y="8386"/>
                  </a:cubicBezTo>
                  <a:lnTo>
                    <a:pt x="3903" y="8823"/>
                  </a:lnTo>
                  <a:cubicBezTo>
                    <a:pt x="3704" y="8885"/>
                    <a:pt x="3498" y="8916"/>
                    <a:pt x="3291" y="8916"/>
                  </a:cubicBezTo>
                  <a:cubicBezTo>
                    <a:pt x="3216" y="8916"/>
                    <a:pt x="3141" y="8912"/>
                    <a:pt x="3066" y="8903"/>
                  </a:cubicBezTo>
                  <a:lnTo>
                    <a:pt x="2192" y="8813"/>
                  </a:lnTo>
                  <a:cubicBezTo>
                    <a:pt x="1983" y="8792"/>
                    <a:pt x="1782" y="8740"/>
                    <a:pt x="1594" y="8660"/>
                  </a:cubicBezTo>
                  <a:cubicBezTo>
                    <a:pt x="1087" y="8448"/>
                    <a:pt x="692" y="8056"/>
                    <a:pt x="479" y="7553"/>
                  </a:cubicBezTo>
                  <a:lnTo>
                    <a:pt x="462" y="7511"/>
                  </a:lnTo>
                  <a:cubicBezTo>
                    <a:pt x="427" y="7427"/>
                    <a:pt x="345" y="7374"/>
                    <a:pt x="256" y="7374"/>
                  </a:cubicBezTo>
                  <a:cubicBezTo>
                    <a:pt x="242" y="7374"/>
                    <a:pt x="227" y="7376"/>
                    <a:pt x="212" y="7378"/>
                  </a:cubicBezTo>
                  <a:cubicBezTo>
                    <a:pt x="104" y="7396"/>
                    <a:pt x="28" y="7487"/>
                    <a:pt x="25" y="7591"/>
                  </a:cubicBezTo>
                  <a:cubicBezTo>
                    <a:pt x="21" y="7625"/>
                    <a:pt x="0" y="8493"/>
                    <a:pt x="1222" y="9472"/>
                  </a:cubicBezTo>
                  <a:lnTo>
                    <a:pt x="2142" y="10267"/>
                  </a:lnTo>
                  <a:cubicBezTo>
                    <a:pt x="2521" y="10597"/>
                    <a:pt x="2979" y="10833"/>
                    <a:pt x="3469" y="10958"/>
                  </a:cubicBezTo>
                  <a:lnTo>
                    <a:pt x="3632" y="11000"/>
                  </a:lnTo>
                  <a:cubicBezTo>
                    <a:pt x="3900" y="11066"/>
                    <a:pt x="4163" y="11101"/>
                    <a:pt x="4434" y="11101"/>
                  </a:cubicBezTo>
                  <a:cubicBezTo>
                    <a:pt x="4562" y="11101"/>
                    <a:pt x="4695" y="11094"/>
                    <a:pt x="4823" y="11077"/>
                  </a:cubicBezTo>
                  <a:lnTo>
                    <a:pt x="5809" y="10958"/>
                  </a:lnTo>
                  <a:cubicBezTo>
                    <a:pt x="6087" y="10924"/>
                    <a:pt x="6354" y="10857"/>
                    <a:pt x="6608" y="10757"/>
                  </a:cubicBezTo>
                  <a:lnTo>
                    <a:pt x="7278" y="10497"/>
                  </a:lnTo>
                  <a:cubicBezTo>
                    <a:pt x="7799" y="10288"/>
                    <a:pt x="8257" y="9955"/>
                    <a:pt x="8604" y="9524"/>
                  </a:cubicBezTo>
                  <a:lnTo>
                    <a:pt x="9239" y="8733"/>
                  </a:lnTo>
                  <a:cubicBezTo>
                    <a:pt x="9270" y="8695"/>
                    <a:pt x="9302" y="8657"/>
                    <a:pt x="9337" y="8618"/>
                  </a:cubicBezTo>
                  <a:cubicBezTo>
                    <a:pt x="9594" y="8320"/>
                    <a:pt x="10868" y="6747"/>
                    <a:pt x="10458" y="4883"/>
                  </a:cubicBezTo>
                  <a:cubicBezTo>
                    <a:pt x="10451" y="4844"/>
                    <a:pt x="10441" y="4809"/>
                    <a:pt x="10433" y="4774"/>
                  </a:cubicBezTo>
                  <a:cubicBezTo>
                    <a:pt x="10427" y="4740"/>
                    <a:pt x="10416" y="4705"/>
                    <a:pt x="10409" y="4670"/>
                  </a:cubicBezTo>
                  <a:cubicBezTo>
                    <a:pt x="10347" y="4362"/>
                    <a:pt x="9968" y="2747"/>
                    <a:pt x="8674" y="1501"/>
                  </a:cubicBezTo>
                  <a:cubicBezTo>
                    <a:pt x="8635" y="1462"/>
                    <a:pt x="7788" y="584"/>
                    <a:pt x="7059" y="345"/>
                  </a:cubicBezTo>
                  <a:lnTo>
                    <a:pt x="7038" y="337"/>
                  </a:lnTo>
                  <a:cubicBezTo>
                    <a:pt x="6951" y="310"/>
                    <a:pt x="6871" y="282"/>
                    <a:pt x="6795" y="251"/>
                  </a:cubicBezTo>
                  <a:cubicBezTo>
                    <a:pt x="6589" y="157"/>
                    <a:pt x="6177" y="0"/>
                    <a:pt x="570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5" name="Google Shape;715;p13"/>
            <p:cNvSpPr/>
            <p:nvPr/>
          </p:nvSpPr>
          <p:spPr>
            <a:xfrm>
              <a:off x="8918889" y="4846648"/>
              <a:ext cx="26000" cy="54783"/>
            </a:xfrm>
            <a:custGeom>
              <a:avLst/>
              <a:gdLst/>
              <a:ahLst/>
              <a:cxnLst/>
              <a:rect l="l" t="t" r="r" b="b"/>
              <a:pathLst>
                <a:path w="505" h="1064" extrusionOk="0">
                  <a:moveTo>
                    <a:pt x="160" y="0"/>
                  </a:moveTo>
                  <a:cubicBezTo>
                    <a:pt x="118" y="0"/>
                    <a:pt x="77" y="26"/>
                    <a:pt x="59" y="73"/>
                  </a:cubicBezTo>
                  <a:cubicBezTo>
                    <a:pt x="35" y="139"/>
                    <a:pt x="21" y="209"/>
                    <a:pt x="14" y="271"/>
                  </a:cubicBezTo>
                  <a:cubicBezTo>
                    <a:pt x="0" y="379"/>
                    <a:pt x="8" y="480"/>
                    <a:pt x="29" y="580"/>
                  </a:cubicBezTo>
                  <a:cubicBezTo>
                    <a:pt x="49" y="677"/>
                    <a:pt x="88" y="775"/>
                    <a:pt x="139" y="865"/>
                  </a:cubicBezTo>
                  <a:cubicBezTo>
                    <a:pt x="174" y="924"/>
                    <a:pt x="216" y="980"/>
                    <a:pt x="268" y="1031"/>
                  </a:cubicBezTo>
                  <a:cubicBezTo>
                    <a:pt x="289" y="1053"/>
                    <a:pt x="317" y="1063"/>
                    <a:pt x="344" y="1063"/>
                  </a:cubicBezTo>
                  <a:cubicBezTo>
                    <a:pt x="386" y="1063"/>
                    <a:pt x="428" y="1038"/>
                    <a:pt x="445" y="993"/>
                  </a:cubicBezTo>
                  <a:cubicBezTo>
                    <a:pt x="469" y="924"/>
                    <a:pt x="484" y="855"/>
                    <a:pt x="490" y="792"/>
                  </a:cubicBezTo>
                  <a:cubicBezTo>
                    <a:pt x="504" y="684"/>
                    <a:pt x="497" y="584"/>
                    <a:pt x="476" y="483"/>
                  </a:cubicBezTo>
                  <a:cubicBezTo>
                    <a:pt x="452" y="385"/>
                    <a:pt x="417" y="288"/>
                    <a:pt x="362" y="198"/>
                  </a:cubicBezTo>
                  <a:cubicBezTo>
                    <a:pt x="327" y="142"/>
                    <a:pt x="289" y="87"/>
                    <a:pt x="237" y="35"/>
                  </a:cubicBezTo>
                  <a:cubicBezTo>
                    <a:pt x="215" y="11"/>
                    <a:pt x="187" y="0"/>
                    <a:pt x="16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6" name="Google Shape;716;p13"/>
            <p:cNvSpPr/>
            <p:nvPr/>
          </p:nvSpPr>
          <p:spPr>
            <a:xfrm>
              <a:off x="8658773" y="4974958"/>
              <a:ext cx="56170" cy="31304"/>
            </a:xfrm>
            <a:custGeom>
              <a:avLst/>
              <a:gdLst/>
              <a:ahLst/>
              <a:cxnLst/>
              <a:rect l="l" t="t" r="r" b="b"/>
              <a:pathLst>
                <a:path w="1091" h="608" extrusionOk="0">
                  <a:moveTo>
                    <a:pt x="210" y="1"/>
                  </a:moveTo>
                  <a:cubicBezTo>
                    <a:pt x="186" y="1"/>
                    <a:pt x="161" y="2"/>
                    <a:pt x="136" y="4"/>
                  </a:cubicBezTo>
                  <a:cubicBezTo>
                    <a:pt x="46" y="12"/>
                    <a:pt x="1" y="112"/>
                    <a:pt x="49" y="185"/>
                  </a:cubicBezTo>
                  <a:cubicBezTo>
                    <a:pt x="91" y="241"/>
                    <a:pt x="136" y="289"/>
                    <a:pt x="182" y="331"/>
                  </a:cubicBezTo>
                  <a:cubicBezTo>
                    <a:pt x="261" y="407"/>
                    <a:pt x="352" y="467"/>
                    <a:pt x="448" y="512"/>
                  </a:cubicBezTo>
                  <a:cubicBezTo>
                    <a:pt x="546" y="557"/>
                    <a:pt x="647" y="584"/>
                    <a:pt x="758" y="602"/>
                  </a:cubicBezTo>
                  <a:cubicBezTo>
                    <a:pt x="794" y="606"/>
                    <a:pt x="832" y="607"/>
                    <a:pt x="871" y="607"/>
                  </a:cubicBezTo>
                  <a:cubicBezTo>
                    <a:pt x="899" y="607"/>
                    <a:pt x="927" y="606"/>
                    <a:pt x="956" y="605"/>
                  </a:cubicBezTo>
                  <a:cubicBezTo>
                    <a:pt x="1043" y="595"/>
                    <a:pt x="1091" y="494"/>
                    <a:pt x="1039" y="421"/>
                  </a:cubicBezTo>
                  <a:cubicBezTo>
                    <a:pt x="1001" y="366"/>
                    <a:pt x="956" y="317"/>
                    <a:pt x="911" y="275"/>
                  </a:cubicBezTo>
                  <a:cubicBezTo>
                    <a:pt x="828" y="199"/>
                    <a:pt x="737" y="140"/>
                    <a:pt x="640" y="95"/>
                  </a:cubicBezTo>
                  <a:cubicBezTo>
                    <a:pt x="543" y="53"/>
                    <a:pt x="442" y="22"/>
                    <a:pt x="331" y="8"/>
                  </a:cubicBezTo>
                  <a:cubicBezTo>
                    <a:pt x="292" y="4"/>
                    <a:pt x="251" y="1"/>
                    <a:pt x="21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7" name="Google Shape;717;p13"/>
            <p:cNvSpPr/>
            <p:nvPr/>
          </p:nvSpPr>
          <p:spPr>
            <a:xfrm>
              <a:off x="8978255" y="4683274"/>
              <a:ext cx="25640" cy="91957"/>
            </a:xfrm>
            <a:custGeom>
              <a:avLst/>
              <a:gdLst/>
              <a:ahLst/>
              <a:cxnLst/>
              <a:rect l="l" t="t" r="r" b="b"/>
              <a:pathLst>
                <a:path w="498" h="1786" extrusionOk="0">
                  <a:moveTo>
                    <a:pt x="96" y="1"/>
                  </a:moveTo>
                  <a:cubicBezTo>
                    <a:pt x="80" y="1"/>
                    <a:pt x="64" y="7"/>
                    <a:pt x="52" y="17"/>
                  </a:cubicBezTo>
                  <a:cubicBezTo>
                    <a:pt x="46" y="20"/>
                    <a:pt x="39" y="28"/>
                    <a:pt x="35" y="35"/>
                  </a:cubicBezTo>
                  <a:cubicBezTo>
                    <a:pt x="28" y="49"/>
                    <a:pt x="28" y="62"/>
                    <a:pt x="25" y="76"/>
                  </a:cubicBezTo>
                  <a:cubicBezTo>
                    <a:pt x="21" y="90"/>
                    <a:pt x="21" y="107"/>
                    <a:pt x="18" y="121"/>
                  </a:cubicBezTo>
                  <a:cubicBezTo>
                    <a:pt x="14" y="153"/>
                    <a:pt x="11" y="184"/>
                    <a:pt x="7" y="215"/>
                  </a:cubicBezTo>
                  <a:cubicBezTo>
                    <a:pt x="1" y="278"/>
                    <a:pt x="1" y="340"/>
                    <a:pt x="1" y="403"/>
                  </a:cubicBezTo>
                  <a:lnTo>
                    <a:pt x="1" y="458"/>
                  </a:lnTo>
                  <a:cubicBezTo>
                    <a:pt x="4" y="544"/>
                    <a:pt x="11" y="628"/>
                    <a:pt x="21" y="715"/>
                  </a:cubicBezTo>
                  <a:cubicBezTo>
                    <a:pt x="31" y="788"/>
                    <a:pt x="39" y="854"/>
                    <a:pt x="39" y="927"/>
                  </a:cubicBezTo>
                  <a:cubicBezTo>
                    <a:pt x="42" y="961"/>
                    <a:pt x="46" y="996"/>
                    <a:pt x="46" y="1031"/>
                  </a:cubicBezTo>
                  <a:lnTo>
                    <a:pt x="46" y="1083"/>
                  </a:lnTo>
                  <a:lnTo>
                    <a:pt x="46" y="1111"/>
                  </a:lnTo>
                  <a:lnTo>
                    <a:pt x="46" y="1149"/>
                  </a:lnTo>
                  <a:cubicBezTo>
                    <a:pt x="46" y="1246"/>
                    <a:pt x="60" y="1340"/>
                    <a:pt x="87" y="1434"/>
                  </a:cubicBezTo>
                  <a:cubicBezTo>
                    <a:pt x="108" y="1499"/>
                    <a:pt x="132" y="1562"/>
                    <a:pt x="167" y="1624"/>
                  </a:cubicBezTo>
                  <a:cubicBezTo>
                    <a:pt x="181" y="1653"/>
                    <a:pt x="198" y="1684"/>
                    <a:pt x="219" y="1711"/>
                  </a:cubicBezTo>
                  <a:cubicBezTo>
                    <a:pt x="233" y="1736"/>
                    <a:pt x="251" y="1764"/>
                    <a:pt x="278" y="1778"/>
                  </a:cubicBezTo>
                  <a:cubicBezTo>
                    <a:pt x="288" y="1783"/>
                    <a:pt x="302" y="1785"/>
                    <a:pt x="315" y="1785"/>
                  </a:cubicBezTo>
                  <a:cubicBezTo>
                    <a:pt x="329" y="1785"/>
                    <a:pt x="343" y="1783"/>
                    <a:pt x="355" y="1778"/>
                  </a:cubicBezTo>
                  <a:cubicBezTo>
                    <a:pt x="382" y="1767"/>
                    <a:pt x="406" y="1746"/>
                    <a:pt x="410" y="1715"/>
                  </a:cubicBezTo>
                  <a:cubicBezTo>
                    <a:pt x="424" y="1607"/>
                    <a:pt x="431" y="1503"/>
                    <a:pt x="445" y="1395"/>
                  </a:cubicBezTo>
                  <a:cubicBezTo>
                    <a:pt x="451" y="1323"/>
                    <a:pt x="462" y="1249"/>
                    <a:pt x="476" y="1180"/>
                  </a:cubicBezTo>
                  <a:lnTo>
                    <a:pt x="483" y="1153"/>
                  </a:lnTo>
                  <a:lnTo>
                    <a:pt x="486" y="1118"/>
                  </a:lnTo>
                  <a:lnTo>
                    <a:pt x="497" y="1044"/>
                  </a:lnTo>
                  <a:lnTo>
                    <a:pt x="497" y="899"/>
                  </a:lnTo>
                  <a:cubicBezTo>
                    <a:pt x="490" y="802"/>
                    <a:pt x="472" y="704"/>
                    <a:pt x="441" y="614"/>
                  </a:cubicBezTo>
                  <a:cubicBezTo>
                    <a:pt x="417" y="534"/>
                    <a:pt x="386" y="455"/>
                    <a:pt x="347" y="378"/>
                  </a:cubicBezTo>
                  <a:cubicBezTo>
                    <a:pt x="344" y="371"/>
                    <a:pt x="344" y="365"/>
                    <a:pt x="341" y="357"/>
                  </a:cubicBezTo>
                  <a:cubicBezTo>
                    <a:pt x="281" y="240"/>
                    <a:pt x="219" y="128"/>
                    <a:pt x="139" y="24"/>
                  </a:cubicBezTo>
                  <a:lnTo>
                    <a:pt x="129" y="14"/>
                  </a:lnTo>
                  <a:cubicBezTo>
                    <a:pt x="120" y="5"/>
                    <a:pt x="108" y="1"/>
                    <a:pt x="9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8" name="Google Shape;718;p13"/>
            <p:cNvSpPr/>
            <p:nvPr/>
          </p:nvSpPr>
          <p:spPr>
            <a:xfrm>
              <a:off x="8507244" y="4491324"/>
              <a:ext cx="444058" cy="456334"/>
            </a:xfrm>
            <a:custGeom>
              <a:avLst/>
              <a:gdLst/>
              <a:ahLst/>
              <a:cxnLst/>
              <a:rect l="l" t="t" r="r" b="b"/>
              <a:pathLst>
                <a:path w="8625" h="8863" extrusionOk="0">
                  <a:moveTo>
                    <a:pt x="4664" y="1"/>
                  </a:moveTo>
                  <a:cubicBezTo>
                    <a:pt x="4318" y="1"/>
                    <a:pt x="3973" y="81"/>
                    <a:pt x="3659" y="231"/>
                  </a:cubicBezTo>
                  <a:lnTo>
                    <a:pt x="2382" y="849"/>
                  </a:lnTo>
                  <a:cubicBezTo>
                    <a:pt x="2114" y="978"/>
                    <a:pt x="1875" y="1159"/>
                    <a:pt x="1673" y="1381"/>
                  </a:cubicBezTo>
                  <a:lnTo>
                    <a:pt x="982" y="2141"/>
                  </a:lnTo>
                  <a:cubicBezTo>
                    <a:pt x="715" y="2439"/>
                    <a:pt x="527" y="2801"/>
                    <a:pt x="437" y="3189"/>
                  </a:cubicBezTo>
                  <a:lnTo>
                    <a:pt x="63" y="4856"/>
                  </a:lnTo>
                  <a:cubicBezTo>
                    <a:pt x="17" y="5054"/>
                    <a:pt x="0" y="5256"/>
                    <a:pt x="7" y="5460"/>
                  </a:cubicBezTo>
                  <a:lnTo>
                    <a:pt x="52" y="6506"/>
                  </a:lnTo>
                  <a:cubicBezTo>
                    <a:pt x="63" y="6780"/>
                    <a:pt x="121" y="7047"/>
                    <a:pt x="229" y="7301"/>
                  </a:cubicBezTo>
                  <a:lnTo>
                    <a:pt x="242" y="7342"/>
                  </a:lnTo>
                  <a:cubicBezTo>
                    <a:pt x="479" y="7901"/>
                    <a:pt x="920" y="8349"/>
                    <a:pt x="1479" y="8585"/>
                  </a:cubicBezTo>
                  <a:cubicBezTo>
                    <a:pt x="1691" y="8676"/>
                    <a:pt x="1912" y="8735"/>
                    <a:pt x="2142" y="8759"/>
                  </a:cubicBezTo>
                  <a:lnTo>
                    <a:pt x="3016" y="8849"/>
                  </a:lnTo>
                  <a:cubicBezTo>
                    <a:pt x="3100" y="8858"/>
                    <a:pt x="3184" y="8863"/>
                    <a:pt x="3267" y="8863"/>
                  </a:cubicBezTo>
                  <a:cubicBezTo>
                    <a:pt x="3497" y="8863"/>
                    <a:pt x="3725" y="8828"/>
                    <a:pt x="3944" y="8762"/>
                  </a:cubicBezTo>
                  <a:lnTo>
                    <a:pt x="5381" y="8318"/>
                  </a:lnTo>
                  <a:cubicBezTo>
                    <a:pt x="5680" y="8227"/>
                    <a:pt x="5954" y="8078"/>
                    <a:pt x="6194" y="7876"/>
                  </a:cubicBezTo>
                  <a:lnTo>
                    <a:pt x="7072" y="7137"/>
                  </a:lnTo>
                  <a:cubicBezTo>
                    <a:pt x="7301" y="6946"/>
                    <a:pt x="7489" y="6710"/>
                    <a:pt x="7631" y="6447"/>
                  </a:cubicBezTo>
                  <a:lnTo>
                    <a:pt x="8256" y="5259"/>
                  </a:lnTo>
                  <a:cubicBezTo>
                    <a:pt x="8391" y="4998"/>
                    <a:pt x="8479" y="4714"/>
                    <a:pt x="8509" y="4422"/>
                  </a:cubicBezTo>
                  <a:lnTo>
                    <a:pt x="8589" y="3673"/>
                  </a:lnTo>
                  <a:cubicBezTo>
                    <a:pt x="8624" y="3343"/>
                    <a:pt x="8589" y="3009"/>
                    <a:pt x="8485" y="2693"/>
                  </a:cubicBezTo>
                  <a:lnTo>
                    <a:pt x="8263" y="2030"/>
                  </a:lnTo>
                  <a:cubicBezTo>
                    <a:pt x="8114" y="1575"/>
                    <a:pt x="7825" y="1183"/>
                    <a:pt x="7440" y="898"/>
                  </a:cubicBezTo>
                  <a:lnTo>
                    <a:pt x="6920" y="513"/>
                  </a:lnTo>
                  <a:cubicBezTo>
                    <a:pt x="6562" y="249"/>
                    <a:pt x="6138" y="93"/>
                    <a:pt x="5694" y="64"/>
                  </a:cubicBezTo>
                  <a:lnTo>
                    <a:pt x="4822" y="6"/>
                  </a:lnTo>
                  <a:cubicBezTo>
                    <a:pt x="4770" y="2"/>
                    <a:pt x="4717" y="1"/>
                    <a:pt x="4664" y="1"/>
                  </a:cubicBezTo>
                  <a:close/>
                </a:path>
              </a:pathLst>
            </a:custGeom>
            <a:solidFill>
              <a:srgbClr val="FFF7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9" name="Google Shape;719;p13"/>
            <p:cNvSpPr/>
            <p:nvPr/>
          </p:nvSpPr>
          <p:spPr>
            <a:xfrm>
              <a:off x="8495402" y="4479533"/>
              <a:ext cx="467844" cy="479966"/>
            </a:xfrm>
            <a:custGeom>
              <a:avLst/>
              <a:gdLst/>
              <a:ahLst/>
              <a:cxnLst/>
              <a:rect l="l" t="t" r="r" b="b"/>
              <a:pathLst>
                <a:path w="9087" h="9322" extrusionOk="0">
                  <a:moveTo>
                    <a:pt x="4900" y="457"/>
                  </a:moveTo>
                  <a:cubicBezTo>
                    <a:pt x="4948" y="457"/>
                    <a:pt x="4993" y="460"/>
                    <a:pt x="5038" y="460"/>
                  </a:cubicBezTo>
                  <a:lnTo>
                    <a:pt x="5910" y="519"/>
                  </a:lnTo>
                  <a:cubicBezTo>
                    <a:pt x="6309" y="548"/>
                    <a:pt x="6691" y="686"/>
                    <a:pt x="7014" y="926"/>
                  </a:cubicBezTo>
                  <a:lnTo>
                    <a:pt x="7535" y="1311"/>
                  </a:lnTo>
                  <a:cubicBezTo>
                    <a:pt x="7882" y="1568"/>
                    <a:pt x="8139" y="1918"/>
                    <a:pt x="8278" y="2332"/>
                  </a:cubicBezTo>
                  <a:lnTo>
                    <a:pt x="8496" y="2995"/>
                  </a:lnTo>
                  <a:cubicBezTo>
                    <a:pt x="8594" y="3280"/>
                    <a:pt x="8625" y="3578"/>
                    <a:pt x="8594" y="3877"/>
                  </a:cubicBezTo>
                  <a:lnTo>
                    <a:pt x="8514" y="4626"/>
                  </a:lnTo>
                  <a:cubicBezTo>
                    <a:pt x="8486" y="4891"/>
                    <a:pt x="8409" y="5144"/>
                    <a:pt x="8284" y="5381"/>
                  </a:cubicBezTo>
                  <a:lnTo>
                    <a:pt x="7660" y="6568"/>
                  </a:lnTo>
                  <a:cubicBezTo>
                    <a:pt x="7531" y="6807"/>
                    <a:pt x="7361" y="7019"/>
                    <a:pt x="7153" y="7193"/>
                  </a:cubicBezTo>
                  <a:lnTo>
                    <a:pt x="6278" y="7932"/>
                  </a:lnTo>
                  <a:cubicBezTo>
                    <a:pt x="6059" y="8113"/>
                    <a:pt x="5816" y="8248"/>
                    <a:pt x="5545" y="8328"/>
                  </a:cubicBezTo>
                  <a:lnTo>
                    <a:pt x="4108" y="8772"/>
                  </a:lnTo>
                  <a:cubicBezTo>
                    <a:pt x="3910" y="8833"/>
                    <a:pt x="3705" y="8865"/>
                    <a:pt x="3498" y="8865"/>
                  </a:cubicBezTo>
                  <a:cubicBezTo>
                    <a:pt x="3423" y="8865"/>
                    <a:pt x="3347" y="8860"/>
                    <a:pt x="3271" y="8852"/>
                  </a:cubicBezTo>
                  <a:lnTo>
                    <a:pt x="2392" y="8759"/>
                  </a:lnTo>
                  <a:cubicBezTo>
                    <a:pt x="2188" y="8738"/>
                    <a:pt x="1990" y="8685"/>
                    <a:pt x="1799" y="8605"/>
                  </a:cubicBezTo>
                  <a:cubicBezTo>
                    <a:pt x="1292" y="8390"/>
                    <a:pt x="897" y="7991"/>
                    <a:pt x="684" y="7485"/>
                  </a:cubicBezTo>
                  <a:lnTo>
                    <a:pt x="667" y="7443"/>
                  </a:lnTo>
                  <a:cubicBezTo>
                    <a:pt x="573" y="7214"/>
                    <a:pt x="517" y="6970"/>
                    <a:pt x="507" y="6724"/>
                  </a:cubicBezTo>
                  <a:lnTo>
                    <a:pt x="466" y="5679"/>
                  </a:lnTo>
                  <a:cubicBezTo>
                    <a:pt x="459" y="5495"/>
                    <a:pt x="476" y="5311"/>
                    <a:pt x="514" y="5134"/>
                  </a:cubicBezTo>
                  <a:lnTo>
                    <a:pt x="889" y="3471"/>
                  </a:lnTo>
                  <a:cubicBezTo>
                    <a:pt x="969" y="3120"/>
                    <a:pt x="1139" y="2790"/>
                    <a:pt x="1382" y="2527"/>
                  </a:cubicBezTo>
                  <a:lnTo>
                    <a:pt x="2073" y="1763"/>
                  </a:lnTo>
                  <a:cubicBezTo>
                    <a:pt x="2254" y="1561"/>
                    <a:pt x="2469" y="1402"/>
                    <a:pt x="2712" y="1283"/>
                  </a:cubicBezTo>
                  <a:lnTo>
                    <a:pt x="3990" y="665"/>
                  </a:lnTo>
                  <a:cubicBezTo>
                    <a:pt x="4271" y="530"/>
                    <a:pt x="4587" y="457"/>
                    <a:pt x="4900" y="457"/>
                  </a:cubicBezTo>
                  <a:close/>
                  <a:moveTo>
                    <a:pt x="4906" y="1"/>
                  </a:moveTo>
                  <a:cubicBezTo>
                    <a:pt x="4520" y="1"/>
                    <a:pt x="4139" y="88"/>
                    <a:pt x="3788" y="256"/>
                  </a:cubicBezTo>
                  <a:lnTo>
                    <a:pt x="2514" y="873"/>
                  </a:lnTo>
                  <a:cubicBezTo>
                    <a:pt x="2219" y="1016"/>
                    <a:pt x="1955" y="1210"/>
                    <a:pt x="1737" y="1453"/>
                  </a:cubicBezTo>
                  <a:lnTo>
                    <a:pt x="1042" y="2217"/>
                  </a:lnTo>
                  <a:cubicBezTo>
                    <a:pt x="747" y="2543"/>
                    <a:pt x="542" y="2943"/>
                    <a:pt x="445" y="3370"/>
                  </a:cubicBezTo>
                  <a:lnTo>
                    <a:pt x="70" y="5033"/>
                  </a:lnTo>
                  <a:cubicBezTo>
                    <a:pt x="22" y="5251"/>
                    <a:pt x="1" y="5474"/>
                    <a:pt x="11" y="5696"/>
                  </a:cubicBezTo>
                  <a:lnTo>
                    <a:pt x="53" y="6741"/>
                  </a:lnTo>
                  <a:cubicBezTo>
                    <a:pt x="67" y="7043"/>
                    <a:pt x="129" y="7339"/>
                    <a:pt x="247" y="7620"/>
                  </a:cubicBezTo>
                  <a:lnTo>
                    <a:pt x="264" y="7658"/>
                  </a:lnTo>
                  <a:cubicBezTo>
                    <a:pt x="522" y="8280"/>
                    <a:pt x="1004" y="8762"/>
                    <a:pt x="1622" y="9026"/>
                  </a:cubicBezTo>
                  <a:cubicBezTo>
                    <a:pt x="1851" y="9123"/>
                    <a:pt x="2097" y="9185"/>
                    <a:pt x="2347" y="9214"/>
                  </a:cubicBezTo>
                  <a:lnTo>
                    <a:pt x="3222" y="9307"/>
                  </a:lnTo>
                  <a:cubicBezTo>
                    <a:pt x="3313" y="9318"/>
                    <a:pt x="3403" y="9321"/>
                    <a:pt x="3496" y="9321"/>
                  </a:cubicBezTo>
                  <a:cubicBezTo>
                    <a:pt x="3746" y="9321"/>
                    <a:pt x="3996" y="9283"/>
                    <a:pt x="4243" y="9206"/>
                  </a:cubicBezTo>
                  <a:lnTo>
                    <a:pt x="5680" y="8765"/>
                  </a:lnTo>
                  <a:cubicBezTo>
                    <a:pt x="6007" y="8665"/>
                    <a:pt x="6305" y="8501"/>
                    <a:pt x="6570" y="8280"/>
                  </a:cubicBezTo>
                  <a:lnTo>
                    <a:pt x="7448" y="7543"/>
                  </a:lnTo>
                  <a:cubicBezTo>
                    <a:pt x="7701" y="7328"/>
                    <a:pt x="7906" y="7075"/>
                    <a:pt x="8063" y="6780"/>
                  </a:cubicBezTo>
                  <a:lnTo>
                    <a:pt x="8688" y="5596"/>
                  </a:lnTo>
                  <a:cubicBezTo>
                    <a:pt x="8840" y="5307"/>
                    <a:pt x="8934" y="4998"/>
                    <a:pt x="8969" y="4676"/>
                  </a:cubicBezTo>
                  <a:lnTo>
                    <a:pt x="9049" y="3926"/>
                  </a:lnTo>
                  <a:cubicBezTo>
                    <a:pt x="9087" y="3561"/>
                    <a:pt x="9045" y="3200"/>
                    <a:pt x="8930" y="2849"/>
                  </a:cubicBezTo>
                  <a:lnTo>
                    <a:pt x="8709" y="2186"/>
                  </a:lnTo>
                  <a:cubicBezTo>
                    <a:pt x="8542" y="1686"/>
                    <a:pt x="8229" y="1256"/>
                    <a:pt x="7805" y="943"/>
                  </a:cubicBezTo>
                  <a:lnTo>
                    <a:pt x="7285" y="558"/>
                  </a:lnTo>
                  <a:cubicBezTo>
                    <a:pt x="6892" y="266"/>
                    <a:pt x="6427" y="96"/>
                    <a:pt x="5941" y="64"/>
                  </a:cubicBezTo>
                  <a:lnTo>
                    <a:pt x="5070" y="6"/>
                  </a:lnTo>
                  <a:cubicBezTo>
                    <a:pt x="5015" y="2"/>
                    <a:pt x="4960" y="1"/>
                    <a:pt x="49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0" name="Google Shape;720;p13"/>
            <p:cNvSpPr/>
            <p:nvPr/>
          </p:nvSpPr>
          <p:spPr>
            <a:xfrm>
              <a:off x="8705266" y="4737595"/>
              <a:ext cx="35113" cy="35269"/>
            </a:xfrm>
            <a:custGeom>
              <a:avLst/>
              <a:gdLst/>
              <a:ahLst/>
              <a:cxnLst/>
              <a:rect l="l" t="t" r="r" b="b"/>
              <a:pathLst>
                <a:path w="682" h="685" extrusionOk="0">
                  <a:moveTo>
                    <a:pt x="341" y="0"/>
                  </a:moveTo>
                  <a:cubicBezTo>
                    <a:pt x="154" y="0"/>
                    <a:pt x="0" y="153"/>
                    <a:pt x="0" y="340"/>
                  </a:cubicBezTo>
                  <a:cubicBezTo>
                    <a:pt x="0" y="528"/>
                    <a:pt x="154" y="684"/>
                    <a:pt x="341" y="684"/>
                  </a:cubicBezTo>
                  <a:cubicBezTo>
                    <a:pt x="529" y="684"/>
                    <a:pt x="681" y="528"/>
                    <a:pt x="681" y="340"/>
                  </a:cubicBezTo>
                  <a:cubicBezTo>
                    <a:pt x="681" y="153"/>
                    <a:pt x="529" y="0"/>
                    <a:pt x="341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1" name="Google Shape;721;p13"/>
            <p:cNvSpPr/>
            <p:nvPr/>
          </p:nvSpPr>
          <p:spPr>
            <a:xfrm>
              <a:off x="8633801" y="4710769"/>
              <a:ext cx="35216" cy="35114"/>
            </a:xfrm>
            <a:custGeom>
              <a:avLst/>
              <a:gdLst/>
              <a:ahLst/>
              <a:cxnLst/>
              <a:rect l="l" t="t" r="r" b="b"/>
              <a:pathLst>
                <a:path w="684" h="682" extrusionOk="0">
                  <a:moveTo>
                    <a:pt x="343" y="0"/>
                  </a:moveTo>
                  <a:cubicBezTo>
                    <a:pt x="153" y="0"/>
                    <a:pt x="0" y="153"/>
                    <a:pt x="0" y="340"/>
                  </a:cubicBezTo>
                  <a:cubicBezTo>
                    <a:pt x="0" y="528"/>
                    <a:pt x="153" y="681"/>
                    <a:pt x="343" y="681"/>
                  </a:cubicBezTo>
                  <a:cubicBezTo>
                    <a:pt x="531" y="681"/>
                    <a:pt x="683" y="528"/>
                    <a:pt x="683" y="340"/>
                  </a:cubicBezTo>
                  <a:cubicBezTo>
                    <a:pt x="683" y="153"/>
                    <a:pt x="531" y="0"/>
                    <a:pt x="343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2" name="Google Shape;722;p13"/>
            <p:cNvSpPr/>
            <p:nvPr/>
          </p:nvSpPr>
          <p:spPr>
            <a:xfrm>
              <a:off x="8653109" y="4649806"/>
              <a:ext cx="35061" cy="35114"/>
            </a:xfrm>
            <a:custGeom>
              <a:avLst/>
              <a:gdLst/>
              <a:ahLst/>
              <a:cxnLst/>
              <a:rect l="l" t="t" r="r" b="b"/>
              <a:pathLst>
                <a:path w="681" h="682" extrusionOk="0">
                  <a:moveTo>
                    <a:pt x="340" y="0"/>
                  </a:moveTo>
                  <a:cubicBezTo>
                    <a:pt x="153" y="0"/>
                    <a:pt x="0" y="153"/>
                    <a:pt x="0" y="340"/>
                  </a:cubicBezTo>
                  <a:cubicBezTo>
                    <a:pt x="0" y="528"/>
                    <a:pt x="153" y="681"/>
                    <a:pt x="340" y="681"/>
                  </a:cubicBezTo>
                  <a:cubicBezTo>
                    <a:pt x="528" y="681"/>
                    <a:pt x="680" y="528"/>
                    <a:pt x="680" y="340"/>
                  </a:cubicBezTo>
                  <a:cubicBezTo>
                    <a:pt x="680" y="153"/>
                    <a:pt x="528" y="0"/>
                    <a:pt x="340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3" name="Google Shape;723;p13"/>
            <p:cNvSpPr/>
            <p:nvPr/>
          </p:nvSpPr>
          <p:spPr>
            <a:xfrm>
              <a:off x="8729259" y="4637655"/>
              <a:ext cx="35061" cy="35063"/>
            </a:xfrm>
            <a:custGeom>
              <a:avLst/>
              <a:gdLst/>
              <a:ahLst/>
              <a:cxnLst/>
              <a:rect l="l" t="t" r="r" b="b"/>
              <a:pathLst>
                <a:path w="681" h="681" extrusionOk="0">
                  <a:moveTo>
                    <a:pt x="340" y="1"/>
                  </a:moveTo>
                  <a:cubicBezTo>
                    <a:pt x="153" y="1"/>
                    <a:pt x="0" y="153"/>
                    <a:pt x="0" y="341"/>
                  </a:cubicBezTo>
                  <a:cubicBezTo>
                    <a:pt x="0" y="528"/>
                    <a:pt x="153" y="681"/>
                    <a:pt x="340" y="681"/>
                  </a:cubicBezTo>
                  <a:cubicBezTo>
                    <a:pt x="528" y="681"/>
                    <a:pt x="680" y="528"/>
                    <a:pt x="680" y="341"/>
                  </a:cubicBezTo>
                  <a:cubicBezTo>
                    <a:pt x="680" y="153"/>
                    <a:pt x="528" y="1"/>
                    <a:pt x="340" y="1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4" name="Google Shape;724;p13"/>
            <p:cNvSpPr/>
            <p:nvPr/>
          </p:nvSpPr>
          <p:spPr>
            <a:xfrm>
              <a:off x="8764426" y="4687187"/>
              <a:ext cx="35113" cy="35063"/>
            </a:xfrm>
            <a:custGeom>
              <a:avLst/>
              <a:gdLst/>
              <a:ahLst/>
              <a:cxnLst/>
              <a:rect l="l" t="t" r="r" b="b"/>
              <a:pathLst>
                <a:path w="682" h="681" extrusionOk="0">
                  <a:moveTo>
                    <a:pt x="341" y="0"/>
                  </a:moveTo>
                  <a:cubicBezTo>
                    <a:pt x="154" y="0"/>
                    <a:pt x="1" y="153"/>
                    <a:pt x="1" y="340"/>
                  </a:cubicBezTo>
                  <a:cubicBezTo>
                    <a:pt x="1" y="528"/>
                    <a:pt x="154" y="681"/>
                    <a:pt x="341" y="681"/>
                  </a:cubicBezTo>
                  <a:cubicBezTo>
                    <a:pt x="529" y="681"/>
                    <a:pt x="681" y="528"/>
                    <a:pt x="681" y="340"/>
                  </a:cubicBezTo>
                  <a:cubicBezTo>
                    <a:pt x="681" y="153"/>
                    <a:pt x="529" y="0"/>
                    <a:pt x="341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CUSTOM_6">
    <p:spTree>
      <p:nvGrpSpPr>
        <p:cNvPr id="1" name="Shape 8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" name="Google Shape;869;p17"/>
          <p:cNvSpPr/>
          <p:nvPr/>
        </p:nvSpPr>
        <p:spPr>
          <a:xfrm rot="10800000" flipH="1">
            <a:off x="7506571" y="4717548"/>
            <a:ext cx="137328" cy="132816"/>
          </a:xfrm>
          <a:custGeom>
            <a:avLst/>
            <a:gdLst/>
            <a:ahLst/>
            <a:cxnLst/>
            <a:rect l="l" t="t" r="r" b="b"/>
            <a:pathLst>
              <a:path w="2435" h="2355" extrusionOk="0">
                <a:moveTo>
                  <a:pt x="1219" y="0"/>
                </a:moveTo>
                <a:cubicBezTo>
                  <a:pt x="1140" y="0"/>
                  <a:pt x="1060" y="40"/>
                  <a:pt x="1015" y="120"/>
                </a:cubicBezTo>
                <a:lnTo>
                  <a:pt x="747" y="613"/>
                </a:lnTo>
                <a:cubicBezTo>
                  <a:pt x="726" y="651"/>
                  <a:pt x="691" y="683"/>
                  <a:pt x="653" y="707"/>
                </a:cubicBezTo>
                <a:lnTo>
                  <a:pt x="161" y="974"/>
                </a:lnTo>
                <a:cubicBezTo>
                  <a:pt x="1" y="1061"/>
                  <a:pt x="1" y="1293"/>
                  <a:pt x="161" y="1380"/>
                </a:cubicBezTo>
                <a:lnTo>
                  <a:pt x="653" y="1651"/>
                </a:lnTo>
                <a:cubicBezTo>
                  <a:pt x="691" y="1672"/>
                  <a:pt x="726" y="1703"/>
                  <a:pt x="747" y="1741"/>
                </a:cubicBezTo>
                <a:lnTo>
                  <a:pt x="1015" y="2234"/>
                </a:lnTo>
                <a:cubicBezTo>
                  <a:pt x="1060" y="2314"/>
                  <a:pt x="1140" y="2354"/>
                  <a:pt x="1219" y="2354"/>
                </a:cubicBezTo>
                <a:cubicBezTo>
                  <a:pt x="1298" y="2354"/>
                  <a:pt x="1377" y="2314"/>
                  <a:pt x="1421" y="2234"/>
                </a:cubicBezTo>
                <a:lnTo>
                  <a:pt x="1691" y="1741"/>
                </a:lnTo>
                <a:cubicBezTo>
                  <a:pt x="1712" y="1703"/>
                  <a:pt x="1744" y="1672"/>
                  <a:pt x="1782" y="1651"/>
                </a:cubicBezTo>
                <a:lnTo>
                  <a:pt x="2275" y="1380"/>
                </a:lnTo>
                <a:cubicBezTo>
                  <a:pt x="2435" y="1293"/>
                  <a:pt x="2435" y="1061"/>
                  <a:pt x="2275" y="974"/>
                </a:cubicBezTo>
                <a:lnTo>
                  <a:pt x="1782" y="707"/>
                </a:lnTo>
                <a:cubicBezTo>
                  <a:pt x="1744" y="683"/>
                  <a:pt x="1712" y="651"/>
                  <a:pt x="1691" y="613"/>
                </a:cubicBezTo>
                <a:lnTo>
                  <a:pt x="1421" y="120"/>
                </a:lnTo>
                <a:cubicBezTo>
                  <a:pt x="1377" y="40"/>
                  <a:pt x="1298" y="0"/>
                  <a:pt x="1219" y="0"/>
                </a:cubicBezTo>
                <a:close/>
              </a:path>
            </a:pathLst>
          </a:custGeom>
          <a:solidFill>
            <a:srgbClr val="FFF7C4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0" name="Google Shape;870;p17"/>
          <p:cNvSpPr/>
          <p:nvPr/>
        </p:nvSpPr>
        <p:spPr>
          <a:xfrm rot="10800000" flipH="1">
            <a:off x="7675597" y="4840721"/>
            <a:ext cx="77208" cy="74670"/>
          </a:xfrm>
          <a:custGeom>
            <a:avLst/>
            <a:gdLst/>
            <a:ahLst/>
            <a:cxnLst/>
            <a:rect l="l" t="t" r="r" b="b"/>
            <a:pathLst>
              <a:path w="1369" h="1324" extrusionOk="0">
                <a:moveTo>
                  <a:pt x="684" y="0"/>
                </a:moveTo>
                <a:cubicBezTo>
                  <a:pt x="639" y="0"/>
                  <a:pt x="594" y="23"/>
                  <a:pt x="569" y="68"/>
                </a:cubicBezTo>
                <a:lnTo>
                  <a:pt x="420" y="346"/>
                </a:lnTo>
                <a:cubicBezTo>
                  <a:pt x="406" y="367"/>
                  <a:pt x="389" y="384"/>
                  <a:pt x="368" y="394"/>
                </a:cubicBezTo>
                <a:lnTo>
                  <a:pt x="90" y="547"/>
                </a:lnTo>
                <a:cubicBezTo>
                  <a:pt x="0" y="596"/>
                  <a:pt x="0" y="724"/>
                  <a:pt x="90" y="777"/>
                </a:cubicBezTo>
                <a:lnTo>
                  <a:pt x="368" y="926"/>
                </a:lnTo>
                <a:cubicBezTo>
                  <a:pt x="389" y="940"/>
                  <a:pt x="406" y="957"/>
                  <a:pt x="420" y="977"/>
                </a:cubicBezTo>
                <a:lnTo>
                  <a:pt x="569" y="1256"/>
                </a:lnTo>
                <a:cubicBezTo>
                  <a:pt x="594" y="1301"/>
                  <a:pt x="639" y="1323"/>
                  <a:pt x="684" y="1323"/>
                </a:cubicBezTo>
                <a:cubicBezTo>
                  <a:pt x="729" y="1323"/>
                  <a:pt x="774" y="1301"/>
                  <a:pt x="798" y="1256"/>
                </a:cubicBezTo>
                <a:lnTo>
                  <a:pt x="948" y="977"/>
                </a:lnTo>
                <a:cubicBezTo>
                  <a:pt x="962" y="957"/>
                  <a:pt x="979" y="940"/>
                  <a:pt x="1000" y="926"/>
                </a:cubicBezTo>
                <a:lnTo>
                  <a:pt x="1278" y="777"/>
                </a:lnTo>
                <a:cubicBezTo>
                  <a:pt x="1368" y="724"/>
                  <a:pt x="1368" y="596"/>
                  <a:pt x="1278" y="547"/>
                </a:cubicBezTo>
                <a:lnTo>
                  <a:pt x="1000" y="394"/>
                </a:lnTo>
                <a:cubicBezTo>
                  <a:pt x="979" y="384"/>
                  <a:pt x="962" y="367"/>
                  <a:pt x="948" y="346"/>
                </a:cubicBezTo>
                <a:lnTo>
                  <a:pt x="798" y="68"/>
                </a:lnTo>
                <a:cubicBezTo>
                  <a:pt x="774" y="23"/>
                  <a:pt x="729" y="0"/>
                  <a:pt x="684" y="0"/>
                </a:cubicBezTo>
                <a:close/>
              </a:path>
            </a:pathLst>
          </a:custGeom>
          <a:solidFill>
            <a:srgbClr val="FFF7C4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1" name="Google Shape;871;p17"/>
          <p:cNvSpPr/>
          <p:nvPr/>
        </p:nvSpPr>
        <p:spPr>
          <a:xfrm rot="10800000" flipH="1">
            <a:off x="35096" y="617448"/>
            <a:ext cx="137328" cy="132816"/>
          </a:xfrm>
          <a:custGeom>
            <a:avLst/>
            <a:gdLst/>
            <a:ahLst/>
            <a:cxnLst/>
            <a:rect l="l" t="t" r="r" b="b"/>
            <a:pathLst>
              <a:path w="2435" h="2355" extrusionOk="0">
                <a:moveTo>
                  <a:pt x="1219" y="0"/>
                </a:moveTo>
                <a:cubicBezTo>
                  <a:pt x="1140" y="0"/>
                  <a:pt x="1060" y="40"/>
                  <a:pt x="1015" y="120"/>
                </a:cubicBezTo>
                <a:lnTo>
                  <a:pt x="747" y="613"/>
                </a:lnTo>
                <a:cubicBezTo>
                  <a:pt x="726" y="651"/>
                  <a:pt x="691" y="683"/>
                  <a:pt x="653" y="707"/>
                </a:cubicBezTo>
                <a:lnTo>
                  <a:pt x="161" y="974"/>
                </a:lnTo>
                <a:cubicBezTo>
                  <a:pt x="1" y="1061"/>
                  <a:pt x="1" y="1293"/>
                  <a:pt x="161" y="1380"/>
                </a:cubicBezTo>
                <a:lnTo>
                  <a:pt x="653" y="1651"/>
                </a:lnTo>
                <a:cubicBezTo>
                  <a:pt x="691" y="1672"/>
                  <a:pt x="726" y="1703"/>
                  <a:pt x="747" y="1741"/>
                </a:cubicBezTo>
                <a:lnTo>
                  <a:pt x="1015" y="2234"/>
                </a:lnTo>
                <a:cubicBezTo>
                  <a:pt x="1060" y="2314"/>
                  <a:pt x="1140" y="2354"/>
                  <a:pt x="1219" y="2354"/>
                </a:cubicBezTo>
                <a:cubicBezTo>
                  <a:pt x="1298" y="2354"/>
                  <a:pt x="1377" y="2314"/>
                  <a:pt x="1421" y="2234"/>
                </a:cubicBezTo>
                <a:lnTo>
                  <a:pt x="1691" y="1741"/>
                </a:lnTo>
                <a:cubicBezTo>
                  <a:pt x="1712" y="1703"/>
                  <a:pt x="1744" y="1672"/>
                  <a:pt x="1782" y="1651"/>
                </a:cubicBezTo>
                <a:lnTo>
                  <a:pt x="2275" y="1380"/>
                </a:lnTo>
                <a:cubicBezTo>
                  <a:pt x="2435" y="1293"/>
                  <a:pt x="2435" y="1061"/>
                  <a:pt x="2275" y="974"/>
                </a:cubicBezTo>
                <a:lnTo>
                  <a:pt x="1782" y="707"/>
                </a:lnTo>
                <a:cubicBezTo>
                  <a:pt x="1744" y="683"/>
                  <a:pt x="1712" y="651"/>
                  <a:pt x="1691" y="613"/>
                </a:cubicBezTo>
                <a:lnTo>
                  <a:pt x="1421" y="120"/>
                </a:lnTo>
                <a:cubicBezTo>
                  <a:pt x="1377" y="40"/>
                  <a:pt x="1298" y="0"/>
                  <a:pt x="1219" y="0"/>
                </a:cubicBezTo>
                <a:close/>
              </a:path>
            </a:pathLst>
          </a:custGeom>
          <a:solidFill>
            <a:srgbClr val="FFF7C4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2" name="Google Shape;872;p17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873" name="Google Shape;873;p17"/>
          <p:cNvSpPr txBox="1">
            <a:spLocks noGrp="1"/>
          </p:cNvSpPr>
          <p:nvPr>
            <p:ph type="title" idx="2"/>
          </p:nvPr>
        </p:nvSpPr>
        <p:spPr>
          <a:xfrm>
            <a:off x="822616" y="2307912"/>
            <a:ext cx="21753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874" name="Google Shape;874;p17"/>
          <p:cNvSpPr txBox="1">
            <a:spLocks noGrp="1"/>
          </p:cNvSpPr>
          <p:nvPr>
            <p:ph type="subTitle" idx="1"/>
          </p:nvPr>
        </p:nvSpPr>
        <p:spPr>
          <a:xfrm>
            <a:off x="822616" y="2899320"/>
            <a:ext cx="2175300" cy="86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accent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5" name="Google Shape;875;p17"/>
          <p:cNvSpPr txBox="1">
            <a:spLocks noGrp="1"/>
          </p:cNvSpPr>
          <p:nvPr>
            <p:ph type="title" idx="3"/>
          </p:nvPr>
        </p:nvSpPr>
        <p:spPr>
          <a:xfrm>
            <a:off x="3484350" y="2307912"/>
            <a:ext cx="21753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876" name="Google Shape;876;p17"/>
          <p:cNvSpPr txBox="1">
            <a:spLocks noGrp="1"/>
          </p:cNvSpPr>
          <p:nvPr>
            <p:ph type="subTitle" idx="4"/>
          </p:nvPr>
        </p:nvSpPr>
        <p:spPr>
          <a:xfrm>
            <a:off x="3484350" y="2899320"/>
            <a:ext cx="2175300" cy="86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accent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7" name="Google Shape;877;p17"/>
          <p:cNvSpPr txBox="1">
            <a:spLocks noGrp="1"/>
          </p:cNvSpPr>
          <p:nvPr>
            <p:ph type="title" idx="5"/>
          </p:nvPr>
        </p:nvSpPr>
        <p:spPr>
          <a:xfrm>
            <a:off x="6147994" y="2307912"/>
            <a:ext cx="21753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878" name="Google Shape;878;p17"/>
          <p:cNvSpPr txBox="1">
            <a:spLocks noGrp="1"/>
          </p:cNvSpPr>
          <p:nvPr>
            <p:ph type="subTitle" idx="6"/>
          </p:nvPr>
        </p:nvSpPr>
        <p:spPr>
          <a:xfrm>
            <a:off x="6147994" y="2899320"/>
            <a:ext cx="2175300" cy="86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accent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879" name="Google Shape;879;p17"/>
          <p:cNvGrpSpPr/>
          <p:nvPr/>
        </p:nvGrpSpPr>
        <p:grpSpPr>
          <a:xfrm rot="10800000" flipH="1">
            <a:off x="0" y="4125784"/>
            <a:ext cx="1266560" cy="942124"/>
            <a:chOff x="0" y="9"/>
            <a:chExt cx="1266560" cy="942124"/>
          </a:xfrm>
        </p:grpSpPr>
        <p:grpSp>
          <p:nvGrpSpPr>
            <p:cNvPr id="880" name="Google Shape;880;p17"/>
            <p:cNvGrpSpPr/>
            <p:nvPr/>
          </p:nvGrpSpPr>
          <p:grpSpPr>
            <a:xfrm>
              <a:off x="0" y="9"/>
              <a:ext cx="1266560" cy="942124"/>
              <a:chOff x="0" y="9"/>
              <a:chExt cx="1266560" cy="942124"/>
            </a:xfrm>
          </p:grpSpPr>
          <p:sp>
            <p:nvSpPr>
              <p:cNvPr id="881" name="Google Shape;881;p17"/>
              <p:cNvSpPr/>
              <p:nvPr/>
            </p:nvSpPr>
            <p:spPr>
              <a:xfrm rot="-1264419">
                <a:off x="66970" y="196942"/>
                <a:ext cx="1128366" cy="524194"/>
              </a:xfrm>
              <a:custGeom>
                <a:avLst/>
                <a:gdLst/>
                <a:ahLst/>
                <a:cxnLst/>
                <a:rect l="l" t="t" r="r" b="b"/>
                <a:pathLst>
                  <a:path w="33888" h="15743" extrusionOk="0">
                    <a:moveTo>
                      <a:pt x="21674" y="0"/>
                    </a:moveTo>
                    <a:cubicBezTo>
                      <a:pt x="15811" y="0"/>
                      <a:pt x="10667" y="1893"/>
                      <a:pt x="10667" y="1893"/>
                    </a:cubicBezTo>
                    <a:cubicBezTo>
                      <a:pt x="2164" y="4848"/>
                      <a:pt x="1" y="8306"/>
                      <a:pt x="1" y="8306"/>
                    </a:cubicBezTo>
                    <a:lnTo>
                      <a:pt x="15" y="8320"/>
                    </a:lnTo>
                    <a:cubicBezTo>
                      <a:pt x="475" y="7738"/>
                      <a:pt x="1250" y="7525"/>
                      <a:pt x="2037" y="7525"/>
                    </a:cubicBezTo>
                    <a:cubicBezTo>
                      <a:pt x="2521" y="7525"/>
                      <a:pt x="3009" y="7605"/>
                      <a:pt x="3431" y="7729"/>
                    </a:cubicBezTo>
                    <a:cubicBezTo>
                      <a:pt x="3855" y="7859"/>
                      <a:pt x="4320" y="8032"/>
                      <a:pt x="4771" y="8258"/>
                    </a:cubicBezTo>
                    <a:cubicBezTo>
                      <a:pt x="5587" y="8667"/>
                      <a:pt x="6354" y="9237"/>
                      <a:pt x="6754" y="9963"/>
                    </a:cubicBezTo>
                    <a:cubicBezTo>
                      <a:pt x="7063" y="10528"/>
                      <a:pt x="7417" y="11129"/>
                      <a:pt x="7646" y="11743"/>
                    </a:cubicBezTo>
                    <a:cubicBezTo>
                      <a:pt x="7688" y="11847"/>
                      <a:pt x="7723" y="11952"/>
                      <a:pt x="7753" y="12056"/>
                    </a:cubicBezTo>
                    <a:cubicBezTo>
                      <a:pt x="8056" y="13083"/>
                      <a:pt x="8413" y="14674"/>
                      <a:pt x="7723" y="15587"/>
                    </a:cubicBezTo>
                    <a:cubicBezTo>
                      <a:pt x="7681" y="15642"/>
                      <a:pt x="7635" y="15695"/>
                      <a:pt x="7587" y="15743"/>
                    </a:cubicBezTo>
                    <a:cubicBezTo>
                      <a:pt x="7646" y="15698"/>
                      <a:pt x="7705" y="15650"/>
                      <a:pt x="7764" y="15604"/>
                    </a:cubicBezTo>
                    <a:cubicBezTo>
                      <a:pt x="14926" y="9955"/>
                      <a:pt x="26846" y="8928"/>
                      <a:pt x="30436" y="8743"/>
                    </a:cubicBezTo>
                    <a:cubicBezTo>
                      <a:pt x="31314" y="8695"/>
                      <a:pt x="32158" y="8362"/>
                      <a:pt x="32797" y="7768"/>
                    </a:cubicBezTo>
                    <a:cubicBezTo>
                      <a:pt x="32863" y="7713"/>
                      <a:pt x="32925" y="7650"/>
                      <a:pt x="32984" y="7584"/>
                    </a:cubicBezTo>
                    <a:cubicBezTo>
                      <a:pt x="33867" y="6636"/>
                      <a:pt x="33888" y="5685"/>
                      <a:pt x="33599" y="4886"/>
                    </a:cubicBezTo>
                    <a:cubicBezTo>
                      <a:pt x="33446" y="4466"/>
                      <a:pt x="33207" y="4088"/>
                      <a:pt x="32963" y="3779"/>
                    </a:cubicBezTo>
                    <a:cubicBezTo>
                      <a:pt x="32578" y="3286"/>
                      <a:pt x="32096" y="2876"/>
                      <a:pt x="31568" y="2536"/>
                    </a:cubicBezTo>
                    <a:cubicBezTo>
                      <a:pt x="28580" y="613"/>
                      <a:pt x="25011" y="0"/>
                      <a:pt x="21674" y="0"/>
                    </a:cubicBezTo>
                    <a:close/>
                  </a:path>
                </a:pathLst>
              </a:custGeom>
              <a:solidFill>
                <a:srgbClr val="FCEC8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2" name="Google Shape;882;p17"/>
              <p:cNvSpPr/>
              <p:nvPr/>
            </p:nvSpPr>
            <p:spPr>
              <a:xfrm rot="-1264419">
                <a:off x="22861" y="206930"/>
                <a:ext cx="1118777" cy="277064"/>
              </a:xfrm>
              <a:custGeom>
                <a:avLst/>
                <a:gdLst/>
                <a:ahLst/>
                <a:cxnLst/>
                <a:rect l="l" t="t" r="r" b="b"/>
                <a:pathLst>
                  <a:path w="33600" h="8321" extrusionOk="0">
                    <a:moveTo>
                      <a:pt x="21674" y="0"/>
                    </a:moveTo>
                    <a:cubicBezTo>
                      <a:pt x="15811" y="0"/>
                      <a:pt x="10667" y="1893"/>
                      <a:pt x="10667" y="1893"/>
                    </a:cubicBezTo>
                    <a:cubicBezTo>
                      <a:pt x="2164" y="4848"/>
                      <a:pt x="1" y="8306"/>
                      <a:pt x="1" y="8306"/>
                    </a:cubicBezTo>
                    <a:lnTo>
                      <a:pt x="15" y="8320"/>
                    </a:lnTo>
                    <a:cubicBezTo>
                      <a:pt x="475" y="7738"/>
                      <a:pt x="1250" y="7525"/>
                      <a:pt x="2037" y="7525"/>
                    </a:cubicBezTo>
                    <a:cubicBezTo>
                      <a:pt x="2521" y="7525"/>
                      <a:pt x="3009" y="7605"/>
                      <a:pt x="3431" y="7729"/>
                    </a:cubicBezTo>
                    <a:cubicBezTo>
                      <a:pt x="3855" y="7859"/>
                      <a:pt x="4320" y="8032"/>
                      <a:pt x="4771" y="8258"/>
                    </a:cubicBezTo>
                    <a:cubicBezTo>
                      <a:pt x="11323" y="4057"/>
                      <a:pt x="17568" y="2631"/>
                      <a:pt x="22260" y="2631"/>
                    </a:cubicBezTo>
                    <a:cubicBezTo>
                      <a:pt x="23975" y="2631"/>
                      <a:pt x="25482" y="2821"/>
                      <a:pt x="26721" y="3136"/>
                    </a:cubicBezTo>
                    <a:cubicBezTo>
                      <a:pt x="27464" y="3325"/>
                      <a:pt x="31785" y="4922"/>
                      <a:pt x="33284" y="4922"/>
                    </a:cubicBezTo>
                    <a:cubicBezTo>
                      <a:pt x="33410" y="4922"/>
                      <a:pt x="33517" y="4911"/>
                      <a:pt x="33599" y="4886"/>
                    </a:cubicBezTo>
                    <a:cubicBezTo>
                      <a:pt x="33446" y="4466"/>
                      <a:pt x="33207" y="4088"/>
                      <a:pt x="32963" y="3779"/>
                    </a:cubicBezTo>
                    <a:cubicBezTo>
                      <a:pt x="32578" y="3286"/>
                      <a:pt x="32096" y="2876"/>
                      <a:pt x="31568" y="2536"/>
                    </a:cubicBezTo>
                    <a:cubicBezTo>
                      <a:pt x="28580" y="613"/>
                      <a:pt x="25011" y="0"/>
                      <a:pt x="21674" y="0"/>
                    </a:cubicBezTo>
                    <a:close/>
                  </a:path>
                </a:pathLst>
              </a:custGeom>
              <a:solidFill>
                <a:srgbClr val="FFF7C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3" name="Google Shape;883;p17"/>
              <p:cNvSpPr/>
              <p:nvPr/>
            </p:nvSpPr>
            <p:spPr>
              <a:xfrm rot="-1264419">
                <a:off x="349110" y="349888"/>
                <a:ext cx="837484" cy="320883"/>
              </a:xfrm>
              <a:custGeom>
                <a:avLst/>
                <a:gdLst/>
                <a:ahLst/>
                <a:cxnLst/>
                <a:rect l="l" t="t" r="r" b="b"/>
                <a:pathLst>
                  <a:path w="25152" h="9637" extrusionOk="0">
                    <a:moveTo>
                      <a:pt x="16061" y="0"/>
                    </a:moveTo>
                    <a:cubicBezTo>
                      <a:pt x="11535" y="0"/>
                      <a:pt x="8230" y="1169"/>
                      <a:pt x="8230" y="1169"/>
                    </a:cubicBezTo>
                    <a:cubicBezTo>
                      <a:pt x="4924" y="2575"/>
                      <a:pt x="2147" y="4259"/>
                      <a:pt x="1" y="5776"/>
                    </a:cubicBezTo>
                    <a:cubicBezTo>
                      <a:pt x="43" y="5880"/>
                      <a:pt x="78" y="5985"/>
                      <a:pt x="108" y="6089"/>
                    </a:cubicBezTo>
                    <a:cubicBezTo>
                      <a:pt x="411" y="7116"/>
                      <a:pt x="768" y="8707"/>
                      <a:pt x="78" y="9620"/>
                    </a:cubicBezTo>
                    <a:cubicBezTo>
                      <a:pt x="91" y="9624"/>
                      <a:pt x="105" y="9630"/>
                      <a:pt x="119" y="9637"/>
                    </a:cubicBezTo>
                    <a:cubicBezTo>
                      <a:pt x="7281" y="3988"/>
                      <a:pt x="19201" y="2961"/>
                      <a:pt x="22791" y="2776"/>
                    </a:cubicBezTo>
                    <a:cubicBezTo>
                      <a:pt x="23669" y="2728"/>
                      <a:pt x="24513" y="2395"/>
                      <a:pt x="25152" y="1801"/>
                    </a:cubicBezTo>
                    <a:cubicBezTo>
                      <a:pt x="21982" y="428"/>
                      <a:pt x="18798" y="0"/>
                      <a:pt x="16061" y="0"/>
                    </a:cubicBezTo>
                    <a:close/>
                  </a:path>
                </a:pathLst>
              </a:custGeom>
              <a:solidFill>
                <a:srgbClr val="E4CD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4" name="Google Shape;884;p17"/>
              <p:cNvSpPr/>
              <p:nvPr/>
            </p:nvSpPr>
            <p:spPr>
              <a:xfrm rot="-1264419">
                <a:off x="58526" y="188637"/>
                <a:ext cx="1149510" cy="539344"/>
              </a:xfrm>
              <a:custGeom>
                <a:avLst/>
                <a:gdLst/>
                <a:ahLst/>
                <a:cxnLst/>
                <a:rect l="l" t="t" r="r" b="b"/>
                <a:pathLst>
                  <a:path w="34523" h="16198" extrusionOk="0">
                    <a:moveTo>
                      <a:pt x="21884" y="457"/>
                    </a:moveTo>
                    <a:cubicBezTo>
                      <a:pt x="25084" y="457"/>
                      <a:pt x="28696" y="1024"/>
                      <a:pt x="31696" y="2951"/>
                    </a:cubicBezTo>
                    <a:cubicBezTo>
                      <a:pt x="32242" y="3306"/>
                      <a:pt x="32693" y="3705"/>
                      <a:pt x="33033" y="4142"/>
                    </a:cubicBezTo>
                    <a:cubicBezTo>
                      <a:pt x="33721" y="5021"/>
                      <a:pt x="34283" y="6344"/>
                      <a:pt x="33068" y="7656"/>
                    </a:cubicBezTo>
                    <a:cubicBezTo>
                      <a:pt x="32463" y="8305"/>
                      <a:pt x="31613" y="8691"/>
                      <a:pt x="30675" y="8739"/>
                    </a:cubicBezTo>
                    <a:cubicBezTo>
                      <a:pt x="27238" y="8917"/>
                      <a:pt x="15785" y="9896"/>
                      <a:pt x="8510" y="15166"/>
                    </a:cubicBezTo>
                    <a:cubicBezTo>
                      <a:pt x="8771" y="14083"/>
                      <a:pt x="8378" y="12742"/>
                      <a:pt x="8223" y="12215"/>
                    </a:cubicBezTo>
                    <a:cubicBezTo>
                      <a:pt x="8031" y="11572"/>
                      <a:pt x="7691" y="10958"/>
                      <a:pt x="7358" y="10361"/>
                    </a:cubicBezTo>
                    <a:cubicBezTo>
                      <a:pt x="7306" y="10267"/>
                      <a:pt x="7254" y="10173"/>
                      <a:pt x="7205" y="10079"/>
                    </a:cubicBezTo>
                    <a:cubicBezTo>
                      <a:pt x="6406" y="8621"/>
                      <a:pt x="4355" y="7917"/>
                      <a:pt x="3747" y="7736"/>
                    </a:cubicBezTo>
                    <a:cubicBezTo>
                      <a:pt x="3302" y="7604"/>
                      <a:pt x="2789" y="7517"/>
                      <a:pt x="2275" y="7517"/>
                    </a:cubicBezTo>
                    <a:cubicBezTo>
                      <a:pt x="1962" y="7517"/>
                      <a:pt x="1653" y="7552"/>
                      <a:pt x="1361" y="7625"/>
                    </a:cubicBezTo>
                    <a:cubicBezTo>
                      <a:pt x="2646" y="6389"/>
                      <a:pt x="5479" y="4246"/>
                      <a:pt x="10997" y="2330"/>
                    </a:cubicBezTo>
                    <a:cubicBezTo>
                      <a:pt x="11027" y="2320"/>
                      <a:pt x="14191" y="1167"/>
                      <a:pt x="18315" y="677"/>
                    </a:cubicBezTo>
                    <a:cubicBezTo>
                      <a:pt x="19396" y="548"/>
                      <a:pt x="20607" y="457"/>
                      <a:pt x="21884" y="457"/>
                    </a:cubicBezTo>
                    <a:close/>
                    <a:moveTo>
                      <a:pt x="21869" y="1"/>
                    </a:moveTo>
                    <a:cubicBezTo>
                      <a:pt x="20574" y="1"/>
                      <a:pt x="19346" y="92"/>
                      <a:pt x="18249" y="222"/>
                    </a:cubicBezTo>
                    <a:cubicBezTo>
                      <a:pt x="14076" y="722"/>
                      <a:pt x="10872" y="1892"/>
                      <a:pt x="10840" y="1903"/>
                    </a:cubicBezTo>
                    <a:cubicBezTo>
                      <a:pt x="2358" y="4847"/>
                      <a:pt x="146" y="8267"/>
                      <a:pt x="57" y="8409"/>
                    </a:cubicBezTo>
                    <a:cubicBezTo>
                      <a:pt x="1" y="8500"/>
                      <a:pt x="15" y="8618"/>
                      <a:pt x="91" y="8694"/>
                    </a:cubicBezTo>
                    <a:lnTo>
                      <a:pt x="101" y="8704"/>
                    </a:lnTo>
                    <a:cubicBezTo>
                      <a:pt x="147" y="8747"/>
                      <a:pt x="205" y="8771"/>
                      <a:pt x="266" y="8771"/>
                    </a:cubicBezTo>
                    <a:cubicBezTo>
                      <a:pt x="270" y="8771"/>
                      <a:pt x="274" y="8771"/>
                      <a:pt x="278" y="8771"/>
                    </a:cubicBezTo>
                    <a:cubicBezTo>
                      <a:pt x="341" y="8767"/>
                      <a:pt x="403" y="8736"/>
                      <a:pt x="441" y="8683"/>
                    </a:cubicBezTo>
                    <a:cubicBezTo>
                      <a:pt x="843" y="8179"/>
                      <a:pt x="1546" y="7977"/>
                      <a:pt x="2289" y="7977"/>
                    </a:cubicBezTo>
                    <a:cubicBezTo>
                      <a:pt x="2736" y="7977"/>
                      <a:pt x="3196" y="8050"/>
                      <a:pt x="3615" y="8174"/>
                    </a:cubicBezTo>
                    <a:cubicBezTo>
                      <a:pt x="4785" y="8521"/>
                      <a:pt x="6236" y="9260"/>
                      <a:pt x="6802" y="10298"/>
                    </a:cubicBezTo>
                    <a:cubicBezTo>
                      <a:pt x="6854" y="10392"/>
                      <a:pt x="6906" y="10486"/>
                      <a:pt x="6962" y="10583"/>
                    </a:cubicBezTo>
                    <a:cubicBezTo>
                      <a:pt x="7278" y="11156"/>
                      <a:pt x="7608" y="11750"/>
                      <a:pt x="7785" y="12347"/>
                    </a:cubicBezTo>
                    <a:cubicBezTo>
                      <a:pt x="8295" y="14086"/>
                      <a:pt x="8260" y="15218"/>
                      <a:pt x="7673" y="15808"/>
                    </a:cubicBezTo>
                    <a:cubicBezTo>
                      <a:pt x="7590" y="15896"/>
                      <a:pt x="7587" y="16034"/>
                      <a:pt x="7667" y="16120"/>
                    </a:cubicBezTo>
                    <a:cubicBezTo>
                      <a:pt x="7712" y="16173"/>
                      <a:pt x="7774" y="16197"/>
                      <a:pt x="7837" y="16197"/>
                    </a:cubicBezTo>
                    <a:cubicBezTo>
                      <a:pt x="7885" y="16197"/>
                      <a:pt x="7938" y="16180"/>
                      <a:pt x="7979" y="16149"/>
                    </a:cubicBezTo>
                    <a:cubicBezTo>
                      <a:pt x="15076" y="10417"/>
                      <a:pt x="27162" y="9378"/>
                      <a:pt x="30700" y="9194"/>
                    </a:cubicBezTo>
                    <a:cubicBezTo>
                      <a:pt x="31755" y="9142"/>
                      <a:pt x="32717" y="8704"/>
                      <a:pt x="33401" y="7965"/>
                    </a:cubicBezTo>
                    <a:cubicBezTo>
                      <a:pt x="34522" y="6760"/>
                      <a:pt x="34519" y="5302"/>
                      <a:pt x="33394" y="3865"/>
                    </a:cubicBezTo>
                    <a:cubicBezTo>
                      <a:pt x="33019" y="3382"/>
                      <a:pt x="32533" y="2948"/>
                      <a:pt x="31943" y="2570"/>
                    </a:cubicBezTo>
                    <a:cubicBezTo>
                      <a:pt x="28850" y="582"/>
                      <a:pt x="25145" y="1"/>
                      <a:pt x="21869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5" name="Google Shape;885;p17"/>
              <p:cNvSpPr/>
              <p:nvPr/>
            </p:nvSpPr>
            <p:spPr>
              <a:xfrm rot="-1264419">
                <a:off x="353836" y="255725"/>
                <a:ext cx="611931" cy="101056"/>
              </a:xfrm>
              <a:custGeom>
                <a:avLst/>
                <a:gdLst/>
                <a:ahLst/>
                <a:cxnLst/>
                <a:rect l="l" t="t" r="r" b="b"/>
                <a:pathLst>
                  <a:path w="18378" h="3035" extrusionOk="0">
                    <a:moveTo>
                      <a:pt x="11566" y="0"/>
                    </a:moveTo>
                    <a:cubicBezTo>
                      <a:pt x="10760" y="0"/>
                      <a:pt x="9953" y="44"/>
                      <a:pt x="9152" y="136"/>
                    </a:cubicBezTo>
                    <a:cubicBezTo>
                      <a:pt x="8086" y="258"/>
                      <a:pt x="7031" y="442"/>
                      <a:pt x="5993" y="692"/>
                    </a:cubicBezTo>
                    <a:cubicBezTo>
                      <a:pt x="4955" y="945"/>
                      <a:pt x="3931" y="1251"/>
                      <a:pt x="2927" y="1618"/>
                    </a:cubicBezTo>
                    <a:cubicBezTo>
                      <a:pt x="2635" y="1727"/>
                      <a:pt x="2348" y="1838"/>
                      <a:pt x="2059" y="1952"/>
                    </a:cubicBezTo>
                    <a:cubicBezTo>
                      <a:pt x="1723" y="2084"/>
                      <a:pt x="1389" y="2227"/>
                      <a:pt x="1059" y="2373"/>
                    </a:cubicBezTo>
                    <a:cubicBezTo>
                      <a:pt x="736" y="2514"/>
                      <a:pt x="417" y="2671"/>
                      <a:pt x="94" y="2813"/>
                    </a:cubicBezTo>
                    <a:cubicBezTo>
                      <a:pt x="39" y="2838"/>
                      <a:pt x="0" y="2886"/>
                      <a:pt x="24" y="2948"/>
                    </a:cubicBezTo>
                    <a:cubicBezTo>
                      <a:pt x="42" y="2987"/>
                      <a:pt x="73" y="3022"/>
                      <a:pt x="114" y="3032"/>
                    </a:cubicBezTo>
                    <a:cubicBezTo>
                      <a:pt x="123" y="3034"/>
                      <a:pt x="131" y="3034"/>
                      <a:pt x="140" y="3034"/>
                    </a:cubicBezTo>
                    <a:cubicBezTo>
                      <a:pt x="179" y="3034"/>
                      <a:pt x="216" y="3015"/>
                      <a:pt x="254" y="3001"/>
                    </a:cubicBezTo>
                    <a:cubicBezTo>
                      <a:pt x="358" y="2959"/>
                      <a:pt x="462" y="2910"/>
                      <a:pt x="569" y="2865"/>
                    </a:cubicBezTo>
                    <a:cubicBezTo>
                      <a:pt x="709" y="2810"/>
                      <a:pt x="848" y="2754"/>
                      <a:pt x="986" y="2698"/>
                    </a:cubicBezTo>
                    <a:cubicBezTo>
                      <a:pt x="1327" y="2567"/>
                      <a:pt x="1667" y="2435"/>
                      <a:pt x="2010" y="2313"/>
                    </a:cubicBezTo>
                    <a:cubicBezTo>
                      <a:pt x="2354" y="2188"/>
                      <a:pt x="2698" y="2067"/>
                      <a:pt x="3045" y="1956"/>
                    </a:cubicBezTo>
                    <a:cubicBezTo>
                      <a:pt x="4048" y="1629"/>
                      <a:pt x="5062" y="1341"/>
                      <a:pt x="6090" y="1108"/>
                    </a:cubicBezTo>
                    <a:cubicBezTo>
                      <a:pt x="7118" y="879"/>
                      <a:pt x="8156" y="702"/>
                      <a:pt x="9201" y="591"/>
                    </a:cubicBezTo>
                    <a:cubicBezTo>
                      <a:pt x="10049" y="487"/>
                      <a:pt x="10904" y="442"/>
                      <a:pt x="11761" y="442"/>
                    </a:cubicBezTo>
                    <a:cubicBezTo>
                      <a:pt x="11956" y="442"/>
                      <a:pt x="12151" y="444"/>
                      <a:pt x="12347" y="449"/>
                    </a:cubicBezTo>
                    <a:lnTo>
                      <a:pt x="12739" y="456"/>
                    </a:lnTo>
                    <a:lnTo>
                      <a:pt x="12937" y="459"/>
                    </a:lnTo>
                    <a:lnTo>
                      <a:pt x="13134" y="477"/>
                    </a:lnTo>
                    <a:lnTo>
                      <a:pt x="13919" y="532"/>
                    </a:lnTo>
                    <a:cubicBezTo>
                      <a:pt x="14180" y="560"/>
                      <a:pt x="14440" y="598"/>
                      <a:pt x="14701" y="629"/>
                    </a:cubicBezTo>
                    <a:cubicBezTo>
                      <a:pt x="14829" y="647"/>
                      <a:pt x="14961" y="657"/>
                      <a:pt x="15089" y="681"/>
                    </a:cubicBezTo>
                    <a:lnTo>
                      <a:pt x="15478" y="751"/>
                    </a:lnTo>
                    <a:cubicBezTo>
                      <a:pt x="15738" y="796"/>
                      <a:pt x="16003" y="844"/>
                      <a:pt x="16263" y="900"/>
                    </a:cubicBezTo>
                    <a:cubicBezTo>
                      <a:pt x="16613" y="977"/>
                      <a:pt x="16964" y="1063"/>
                      <a:pt x="17315" y="1160"/>
                    </a:cubicBezTo>
                    <a:cubicBezTo>
                      <a:pt x="17488" y="1209"/>
                      <a:pt x="17662" y="1261"/>
                      <a:pt x="17836" y="1313"/>
                    </a:cubicBezTo>
                    <a:cubicBezTo>
                      <a:pt x="17922" y="1341"/>
                      <a:pt x="18006" y="1368"/>
                      <a:pt x="18092" y="1397"/>
                    </a:cubicBezTo>
                    <a:cubicBezTo>
                      <a:pt x="18143" y="1414"/>
                      <a:pt x="18202" y="1444"/>
                      <a:pt x="18256" y="1444"/>
                    </a:cubicBezTo>
                    <a:cubicBezTo>
                      <a:pt x="18278" y="1444"/>
                      <a:pt x="18299" y="1439"/>
                      <a:pt x="18318" y="1428"/>
                    </a:cubicBezTo>
                    <a:cubicBezTo>
                      <a:pt x="18353" y="1407"/>
                      <a:pt x="18377" y="1365"/>
                      <a:pt x="18377" y="1323"/>
                    </a:cubicBezTo>
                    <a:cubicBezTo>
                      <a:pt x="18377" y="1278"/>
                      <a:pt x="18357" y="1237"/>
                      <a:pt x="18318" y="1216"/>
                    </a:cubicBezTo>
                    <a:cubicBezTo>
                      <a:pt x="18267" y="1188"/>
                      <a:pt x="18204" y="1174"/>
                      <a:pt x="18148" y="1153"/>
                    </a:cubicBezTo>
                    <a:cubicBezTo>
                      <a:pt x="18092" y="1129"/>
                      <a:pt x="18030" y="1108"/>
                      <a:pt x="17975" y="1088"/>
                    </a:cubicBezTo>
                    <a:cubicBezTo>
                      <a:pt x="17857" y="1043"/>
                      <a:pt x="17738" y="1001"/>
                      <a:pt x="17621" y="959"/>
                    </a:cubicBezTo>
                    <a:cubicBezTo>
                      <a:pt x="17280" y="844"/>
                      <a:pt x="16940" y="740"/>
                      <a:pt x="16592" y="647"/>
                    </a:cubicBezTo>
                    <a:cubicBezTo>
                      <a:pt x="16246" y="553"/>
                      <a:pt x="15898" y="469"/>
                      <a:pt x="15544" y="400"/>
                    </a:cubicBezTo>
                    <a:lnTo>
                      <a:pt x="15152" y="317"/>
                    </a:lnTo>
                    <a:cubicBezTo>
                      <a:pt x="15020" y="289"/>
                      <a:pt x="14888" y="272"/>
                      <a:pt x="14756" y="251"/>
                    </a:cubicBezTo>
                    <a:cubicBezTo>
                      <a:pt x="14493" y="213"/>
                      <a:pt x="14225" y="168"/>
                      <a:pt x="13961" y="136"/>
                    </a:cubicBezTo>
                    <a:lnTo>
                      <a:pt x="13159" y="60"/>
                    </a:lnTo>
                    <a:lnTo>
                      <a:pt x="12961" y="43"/>
                    </a:lnTo>
                    <a:lnTo>
                      <a:pt x="12759" y="32"/>
                    </a:lnTo>
                    <a:lnTo>
                      <a:pt x="12357" y="14"/>
                    </a:lnTo>
                    <a:cubicBezTo>
                      <a:pt x="12094" y="5"/>
                      <a:pt x="11830" y="0"/>
                      <a:pt x="1156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6" name="Google Shape;886;p17"/>
              <p:cNvSpPr/>
              <p:nvPr/>
            </p:nvSpPr>
            <p:spPr>
              <a:xfrm rot="-1264419">
                <a:off x="429431" y="366243"/>
                <a:ext cx="519665" cy="127461"/>
              </a:xfrm>
              <a:custGeom>
                <a:avLst/>
                <a:gdLst/>
                <a:ahLst/>
                <a:cxnLst/>
                <a:rect l="l" t="t" r="r" b="b"/>
                <a:pathLst>
                  <a:path w="15607" h="3828" extrusionOk="0">
                    <a:moveTo>
                      <a:pt x="11634" y="0"/>
                    </a:moveTo>
                    <a:lnTo>
                      <a:pt x="11003" y="21"/>
                    </a:lnTo>
                    <a:lnTo>
                      <a:pt x="10687" y="32"/>
                    </a:lnTo>
                    <a:lnTo>
                      <a:pt x="10371" y="53"/>
                    </a:lnTo>
                    <a:lnTo>
                      <a:pt x="9735" y="94"/>
                    </a:lnTo>
                    <a:cubicBezTo>
                      <a:pt x="9527" y="115"/>
                      <a:pt x="9315" y="143"/>
                      <a:pt x="9107" y="163"/>
                    </a:cubicBezTo>
                    <a:lnTo>
                      <a:pt x="8791" y="202"/>
                    </a:lnTo>
                    <a:lnTo>
                      <a:pt x="8479" y="247"/>
                    </a:lnTo>
                    <a:cubicBezTo>
                      <a:pt x="8270" y="282"/>
                      <a:pt x="8059" y="309"/>
                      <a:pt x="7851" y="348"/>
                    </a:cubicBezTo>
                    <a:lnTo>
                      <a:pt x="7229" y="466"/>
                    </a:lnTo>
                    <a:cubicBezTo>
                      <a:pt x="6399" y="646"/>
                      <a:pt x="5580" y="865"/>
                      <a:pt x="4777" y="1136"/>
                    </a:cubicBezTo>
                    <a:cubicBezTo>
                      <a:pt x="3979" y="1421"/>
                      <a:pt x="3194" y="1743"/>
                      <a:pt x="2444" y="2129"/>
                    </a:cubicBezTo>
                    <a:cubicBezTo>
                      <a:pt x="2066" y="2323"/>
                      <a:pt x="1694" y="2528"/>
                      <a:pt x="1333" y="2747"/>
                    </a:cubicBezTo>
                    <a:cubicBezTo>
                      <a:pt x="927" y="3004"/>
                      <a:pt x="531" y="3267"/>
                      <a:pt x="143" y="3552"/>
                    </a:cubicBezTo>
                    <a:cubicBezTo>
                      <a:pt x="90" y="3594"/>
                      <a:pt x="7" y="3625"/>
                      <a:pt x="4" y="3705"/>
                    </a:cubicBezTo>
                    <a:cubicBezTo>
                      <a:pt x="0" y="3757"/>
                      <a:pt x="40" y="3828"/>
                      <a:pt x="96" y="3828"/>
                    </a:cubicBezTo>
                    <a:cubicBezTo>
                      <a:pt x="100" y="3828"/>
                      <a:pt x="104" y="3827"/>
                      <a:pt x="108" y="3827"/>
                    </a:cubicBezTo>
                    <a:cubicBezTo>
                      <a:pt x="164" y="3817"/>
                      <a:pt x="209" y="3767"/>
                      <a:pt x="254" y="3737"/>
                    </a:cubicBezTo>
                    <a:cubicBezTo>
                      <a:pt x="302" y="3702"/>
                      <a:pt x="354" y="3663"/>
                      <a:pt x="410" y="3632"/>
                    </a:cubicBezTo>
                    <a:cubicBezTo>
                      <a:pt x="514" y="3562"/>
                      <a:pt x="619" y="3504"/>
                      <a:pt x="726" y="3437"/>
                    </a:cubicBezTo>
                    <a:cubicBezTo>
                      <a:pt x="927" y="3317"/>
                      <a:pt x="1128" y="3198"/>
                      <a:pt x="1333" y="3087"/>
                    </a:cubicBezTo>
                    <a:cubicBezTo>
                      <a:pt x="1747" y="2858"/>
                      <a:pt x="2170" y="2646"/>
                      <a:pt x="2598" y="2448"/>
                    </a:cubicBezTo>
                    <a:cubicBezTo>
                      <a:pt x="4104" y="1754"/>
                      <a:pt x="5697" y="1250"/>
                      <a:pt x="7322" y="913"/>
                    </a:cubicBezTo>
                    <a:cubicBezTo>
                      <a:pt x="8131" y="737"/>
                      <a:pt x="8955" y="622"/>
                      <a:pt x="9780" y="525"/>
                    </a:cubicBezTo>
                    <a:cubicBezTo>
                      <a:pt x="10607" y="442"/>
                      <a:pt x="11437" y="379"/>
                      <a:pt x="12270" y="365"/>
                    </a:cubicBezTo>
                    <a:cubicBezTo>
                      <a:pt x="12357" y="365"/>
                      <a:pt x="12440" y="362"/>
                      <a:pt x="12527" y="362"/>
                    </a:cubicBezTo>
                    <a:cubicBezTo>
                      <a:pt x="12702" y="359"/>
                      <a:pt x="12877" y="357"/>
                      <a:pt x="13051" y="357"/>
                    </a:cubicBezTo>
                    <a:cubicBezTo>
                      <a:pt x="13126" y="357"/>
                      <a:pt x="13200" y="357"/>
                      <a:pt x="13273" y="358"/>
                    </a:cubicBezTo>
                    <a:cubicBezTo>
                      <a:pt x="13523" y="358"/>
                      <a:pt x="13773" y="365"/>
                      <a:pt x="14023" y="372"/>
                    </a:cubicBezTo>
                    <a:cubicBezTo>
                      <a:pt x="14273" y="379"/>
                      <a:pt x="14523" y="386"/>
                      <a:pt x="14773" y="400"/>
                    </a:cubicBezTo>
                    <a:cubicBezTo>
                      <a:pt x="15017" y="410"/>
                      <a:pt x="15259" y="428"/>
                      <a:pt x="15506" y="442"/>
                    </a:cubicBezTo>
                    <a:cubicBezTo>
                      <a:pt x="15508" y="442"/>
                      <a:pt x="15510" y="442"/>
                      <a:pt x="15511" y="442"/>
                    </a:cubicBezTo>
                    <a:cubicBezTo>
                      <a:pt x="15561" y="442"/>
                      <a:pt x="15597" y="399"/>
                      <a:pt x="15600" y="354"/>
                    </a:cubicBezTo>
                    <a:cubicBezTo>
                      <a:pt x="15607" y="275"/>
                      <a:pt x="15517" y="268"/>
                      <a:pt x="15458" y="261"/>
                    </a:cubicBezTo>
                    <a:cubicBezTo>
                      <a:pt x="15381" y="250"/>
                      <a:pt x="15305" y="240"/>
                      <a:pt x="15225" y="229"/>
                    </a:cubicBezTo>
                    <a:cubicBezTo>
                      <a:pt x="14982" y="198"/>
                      <a:pt x="14735" y="167"/>
                      <a:pt x="14488" y="143"/>
                    </a:cubicBezTo>
                    <a:cubicBezTo>
                      <a:pt x="14246" y="118"/>
                      <a:pt x="13999" y="94"/>
                      <a:pt x="13753" y="77"/>
                    </a:cubicBezTo>
                    <a:cubicBezTo>
                      <a:pt x="13506" y="59"/>
                      <a:pt x="13256" y="42"/>
                      <a:pt x="13009" y="32"/>
                    </a:cubicBezTo>
                    <a:cubicBezTo>
                      <a:pt x="12764" y="21"/>
                      <a:pt x="12517" y="14"/>
                      <a:pt x="12270" y="11"/>
                    </a:cubicBezTo>
                    <a:cubicBezTo>
                      <a:pt x="12059" y="8"/>
                      <a:pt x="11847" y="0"/>
                      <a:pt x="11634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7" name="Google Shape;887;p17"/>
              <p:cNvSpPr/>
              <p:nvPr/>
            </p:nvSpPr>
            <p:spPr>
              <a:xfrm rot="-1264419">
                <a:off x="122639" y="593557"/>
                <a:ext cx="308929" cy="293013"/>
              </a:xfrm>
              <a:custGeom>
                <a:avLst/>
                <a:gdLst/>
                <a:ahLst/>
                <a:cxnLst/>
                <a:rect l="l" t="t" r="r" b="b"/>
                <a:pathLst>
                  <a:path w="9278" h="8800" extrusionOk="0">
                    <a:moveTo>
                      <a:pt x="2686" y="0"/>
                    </a:moveTo>
                    <a:cubicBezTo>
                      <a:pt x="1604" y="0"/>
                      <a:pt x="545" y="402"/>
                      <a:pt x="299" y="1615"/>
                    </a:cubicBezTo>
                    <a:cubicBezTo>
                      <a:pt x="132" y="2431"/>
                      <a:pt x="0" y="3147"/>
                      <a:pt x="180" y="3980"/>
                    </a:cubicBezTo>
                    <a:cubicBezTo>
                      <a:pt x="371" y="4876"/>
                      <a:pt x="823" y="5712"/>
                      <a:pt x="1274" y="6476"/>
                    </a:cubicBezTo>
                    <a:cubicBezTo>
                      <a:pt x="1659" y="7136"/>
                      <a:pt x="2333" y="7657"/>
                      <a:pt x="3003" y="7993"/>
                    </a:cubicBezTo>
                    <a:cubicBezTo>
                      <a:pt x="4002" y="8498"/>
                      <a:pt x="5034" y="8799"/>
                      <a:pt x="6140" y="8799"/>
                    </a:cubicBezTo>
                    <a:cubicBezTo>
                      <a:pt x="6237" y="8799"/>
                      <a:pt x="6335" y="8797"/>
                      <a:pt x="6433" y="8792"/>
                    </a:cubicBezTo>
                    <a:cubicBezTo>
                      <a:pt x="6791" y="8775"/>
                      <a:pt x="7152" y="8757"/>
                      <a:pt x="7492" y="8653"/>
                    </a:cubicBezTo>
                    <a:cubicBezTo>
                      <a:pt x="9277" y="8112"/>
                      <a:pt x="8795" y="5855"/>
                      <a:pt x="8405" y="4532"/>
                    </a:cubicBezTo>
                    <a:cubicBezTo>
                      <a:pt x="8194" y="3809"/>
                      <a:pt x="7766" y="3101"/>
                      <a:pt x="7406" y="2439"/>
                    </a:cubicBezTo>
                    <a:cubicBezTo>
                      <a:pt x="6787" y="1314"/>
                      <a:pt x="5277" y="560"/>
                      <a:pt x="4083" y="205"/>
                    </a:cubicBezTo>
                    <a:cubicBezTo>
                      <a:pt x="3660" y="81"/>
                      <a:pt x="3171" y="0"/>
                      <a:pt x="2686" y="0"/>
                    </a:cubicBezTo>
                    <a:close/>
                  </a:path>
                </a:pathLst>
              </a:custGeom>
              <a:solidFill>
                <a:srgbClr val="FFF7C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8" name="Google Shape;888;p17"/>
              <p:cNvSpPr/>
              <p:nvPr/>
            </p:nvSpPr>
            <p:spPr>
              <a:xfrm rot="-1264419">
                <a:off x="115289" y="586871"/>
                <a:ext cx="319118" cy="308196"/>
              </a:xfrm>
              <a:custGeom>
                <a:avLst/>
                <a:gdLst/>
                <a:ahLst/>
                <a:cxnLst/>
                <a:rect l="l" t="t" r="r" b="b"/>
                <a:pathLst>
                  <a:path w="9584" h="9256" extrusionOk="0">
                    <a:moveTo>
                      <a:pt x="2903" y="453"/>
                    </a:moveTo>
                    <a:cubicBezTo>
                      <a:pt x="3375" y="453"/>
                      <a:pt x="3848" y="535"/>
                      <a:pt x="4243" y="652"/>
                    </a:cubicBezTo>
                    <a:cubicBezTo>
                      <a:pt x="5413" y="999"/>
                      <a:pt x="6864" y="1738"/>
                      <a:pt x="7430" y="2776"/>
                    </a:cubicBezTo>
                    <a:cubicBezTo>
                      <a:pt x="7482" y="2870"/>
                      <a:pt x="7534" y="2967"/>
                      <a:pt x="7590" y="3065"/>
                    </a:cubicBezTo>
                    <a:cubicBezTo>
                      <a:pt x="7906" y="3637"/>
                      <a:pt x="8236" y="4231"/>
                      <a:pt x="8413" y="4825"/>
                    </a:cubicBezTo>
                    <a:cubicBezTo>
                      <a:pt x="9069" y="7054"/>
                      <a:pt x="8822" y="8307"/>
                      <a:pt x="7652" y="8661"/>
                    </a:cubicBezTo>
                    <a:cubicBezTo>
                      <a:pt x="7337" y="8758"/>
                      <a:pt x="6986" y="8776"/>
                      <a:pt x="6646" y="8790"/>
                    </a:cubicBezTo>
                    <a:cubicBezTo>
                      <a:pt x="6549" y="8795"/>
                      <a:pt x="6452" y="8797"/>
                      <a:pt x="6356" y="8797"/>
                    </a:cubicBezTo>
                    <a:cubicBezTo>
                      <a:pt x="5365" y="8797"/>
                      <a:pt x="4370" y="8541"/>
                      <a:pt x="3333" y="8015"/>
                    </a:cubicBezTo>
                    <a:cubicBezTo>
                      <a:pt x="2604" y="7648"/>
                      <a:pt x="2021" y="7140"/>
                      <a:pt x="1698" y="6589"/>
                    </a:cubicBezTo>
                    <a:cubicBezTo>
                      <a:pt x="1250" y="5832"/>
                      <a:pt x="813" y="5012"/>
                      <a:pt x="629" y="4158"/>
                    </a:cubicBezTo>
                    <a:cubicBezTo>
                      <a:pt x="465" y="3398"/>
                      <a:pt x="573" y="2738"/>
                      <a:pt x="747" y="1887"/>
                    </a:cubicBezTo>
                    <a:cubicBezTo>
                      <a:pt x="847" y="1398"/>
                      <a:pt x="1101" y="1030"/>
                      <a:pt x="1500" y="787"/>
                    </a:cubicBezTo>
                    <a:cubicBezTo>
                      <a:pt x="1902" y="545"/>
                      <a:pt x="2402" y="453"/>
                      <a:pt x="2903" y="453"/>
                    </a:cubicBezTo>
                    <a:close/>
                    <a:moveTo>
                      <a:pt x="2910" y="0"/>
                    </a:moveTo>
                    <a:cubicBezTo>
                      <a:pt x="2331" y="0"/>
                      <a:pt x="1746" y="109"/>
                      <a:pt x="1268" y="395"/>
                    </a:cubicBezTo>
                    <a:cubicBezTo>
                      <a:pt x="750" y="707"/>
                      <a:pt x="427" y="1176"/>
                      <a:pt x="299" y="1797"/>
                    </a:cubicBezTo>
                    <a:cubicBezTo>
                      <a:pt x="115" y="2703"/>
                      <a:pt x="0" y="3408"/>
                      <a:pt x="180" y="4255"/>
                    </a:cubicBezTo>
                    <a:cubicBezTo>
                      <a:pt x="379" y="5172"/>
                      <a:pt x="837" y="6029"/>
                      <a:pt x="1302" y="6821"/>
                    </a:cubicBezTo>
                    <a:cubicBezTo>
                      <a:pt x="1674" y="7446"/>
                      <a:pt x="2319" y="8019"/>
                      <a:pt x="3128" y="8425"/>
                    </a:cubicBezTo>
                    <a:cubicBezTo>
                      <a:pt x="4233" y="8981"/>
                      <a:pt x="5295" y="9255"/>
                      <a:pt x="6361" y="9255"/>
                    </a:cubicBezTo>
                    <a:cubicBezTo>
                      <a:pt x="6462" y="9255"/>
                      <a:pt x="6566" y="9252"/>
                      <a:pt x="6670" y="9248"/>
                    </a:cubicBezTo>
                    <a:cubicBezTo>
                      <a:pt x="7034" y="9231"/>
                      <a:pt x="7413" y="9210"/>
                      <a:pt x="7784" y="9098"/>
                    </a:cubicBezTo>
                    <a:cubicBezTo>
                      <a:pt x="9226" y="8661"/>
                      <a:pt x="9583" y="7182"/>
                      <a:pt x="8851" y="4693"/>
                    </a:cubicBezTo>
                    <a:cubicBezTo>
                      <a:pt x="8659" y="4050"/>
                      <a:pt x="8319" y="3436"/>
                      <a:pt x="7989" y="2842"/>
                    </a:cubicBezTo>
                    <a:cubicBezTo>
                      <a:pt x="7937" y="2745"/>
                      <a:pt x="7882" y="2651"/>
                      <a:pt x="7833" y="2557"/>
                    </a:cubicBezTo>
                    <a:cubicBezTo>
                      <a:pt x="7034" y="1096"/>
                      <a:pt x="4983" y="395"/>
                      <a:pt x="4375" y="214"/>
                    </a:cubicBezTo>
                    <a:cubicBezTo>
                      <a:pt x="3945" y="88"/>
                      <a:pt x="3430" y="0"/>
                      <a:pt x="291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9" name="Google Shape;889;p17"/>
              <p:cNvSpPr/>
              <p:nvPr/>
            </p:nvSpPr>
            <p:spPr>
              <a:xfrm>
                <a:off x="108097" y="165507"/>
                <a:ext cx="137328" cy="132816"/>
              </a:xfrm>
              <a:custGeom>
                <a:avLst/>
                <a:gdLst/>
                <a:ahLst/>
                <a:cxnLst/>
                <a:rect l="l" t="t" r="r" b="b"/>
                <a:pathLst>
                  <a:path w="2435" h="2355" extrusionOk="0">
                    <a:moveTo>
                      <a:pt x="1219" y="0"/>
                    </a:moveTo>
                    <a:cubicBezTo>
                      <a:pt x="1140" y="0"/>
                      <a:pt x="1060" y="40"/>
                      <a:pt x="1015" y="120"/>
                    </a:cubicBezTo>
                    <a:lnTo>
                      <a:pt x="747" y="613"/>
                    </a:lnTo>
                    <a:cubicBezTo>
                      <a:pt x="726" y="651"/>
                      <a:pt x="691" y="683"/>
                      <a:pt x="653" y="707"/>
                    </a:cubicBezTo>
                    <a:lnTo>
                      <a:pt x="161" y="974"/>
                    </a:lnTo>
                    <a:cubicBezTo>
                      <a:pt x="1" y="1061"/>
                      <a:pt x="1" y="1293"/>
                      <a:pt x="161" y="1380"/>
                    </a:cubicBezTo>
                    <a:lnTo>
                      <a:pt x="653" y="1651"/>
                    </a:lnTo>
                    <a:cubicBezTo>
                      <a:pt x="691" y="1672"/>
                      <a:pt x="726" y="1703"/>
                      <a:pt x="747" y="1741"/>
                    </a:cubicBezTo>
                    <a:lnTo>
                      <a:pt x="1015" y="2234"/>
                    </a:lnTo>
                    <a:cubicBezTo>
                      <a:pt x="1060" y="2314"/>
                      <a:pt x="1140" y="2354"/>
                      <a:pt x="1219" y="2354"/>
                    </a:cubicBezTo>
                    <a:cubicBezTo>
                      <a:pt x="1298" y="2354"/>
                      <a:pt x="1377" y="2314"/>
                      <a:pt x="1421" y="2234"/>
                    </a:cubicBezTo>
                    <a:lnTo>
                      <a:pt x="1691" y="1741"/>
                    </a:lnTo>
                    <a:cubicBezTo>
                      <a:pt x="1712" y="1703"/>
                      <a:pt x="1744" y="1672"/>
                      <a:pt x="1782" y="1651"/>
                    </a:cubicBezTo>
                    <a:lnTo>
                      <a:pt x="2275" y="1380"/>
                    </a:lnTo>
                    <a:cubicBezTo>
                      <a:pt x="2435" y="1293"/>
                      <a:pt x="2435" y="1061"/>
                      <a:pt x="2275" y="974"/>
                    </a:cubicBezTo>
                    <a:lnTo>
                      <a:pt x="1782" y="707"/>
                    </a:lnTo>
                    <a:cubicBezTo>
                      <a:pt x="1744" y="683"/>
                      <a:pt x="1712" y="651"/>
                      <a:pt x="1691" y="613"/>
                    </a:cubicBezTo>
                    <a:lnTo>
                      <a:pt x="1421" y="120"/>
                    </a:lnTo>
                    <a:cubicBezTo>
                      <a:pt x="1377" y="40"/>
                      <a:pt x="1298" y="0"/>
                      <a:pt x="1219" y="0"/>
                    </a:cubicBezTo>
                    <a:close/>
                  </a:path>
                </a:pathLst>
              </a:custGeom>
              <a:solidFill>
                <a:srgbClr val="FFF7C4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0" name="Google Shape;890;p17"/>
              <p:cNvSpPr/>
              <p:nvPr/>
            </p:nvSpPr>
            <p:spPr>
              <a:xfrm>
                <a:off x="277123" y="100480"/>
                <a:ext cx="77208" cy="74670"/>
              </a:xfrm>
              <a:custGeom>
                <a:avLst/>
                <a:gdLst/>
                <a:ahLst/>
                <a:cxnLst/>
                <a:rect l="l" t="t" r="r" b="b"/>
                <a:pathLst>
                  <a:path w="1369" h="1324" extrusionOk="0">
                    <a:moveTo>
                      <a:pt x="684" y="0"/>
                    </a:moveTo>
                    <a:cubicBezTo>
                      <a:pt x="639" y="0"/>
                      <a:pt x="594" y="23"/>
                      <a:pt x="569" y="68"/>
                    </a:cubicBezTo>
                    <a:lnTo>
                      <a:pt x="420" y="346"/>
                    </a:lnTo>
                    <a:cubicBezTo>
                      <a:pt x="406" y="367"/>
                      <a:pt x="389" y="384"/>
                      <a:pt x="368" y="394"/>
                    </a:cubicBezTo>
                    <a:lnTo>
                      <a:pt x="90" y="547"/>
                    </a:lnTo>
                    <a:cubicBezTo>
                      <a:pt x="0" y="596"/>
                      <a:pt x="0" y="724"/>
                      <a:pt x="90" y="777"/>
                    </a:cubicBezTo>
                    <a:lnTo>
                      <a:pt x="368" y="926"/>
                    </a:lnTo>
                    <a:cubicBezTo>
                      <a:pt x="389" y="940"/>
                      <a:pt x="406" y="957"/>
                      <a:pt x="420" y="977"/>
                    </a:cubicBezTo>
                    <a:lnTo>
                      <a:pt x="569" y="1256"/>
                    </a:lnTo>
                    <a:cubicBezTo>
                      <a:pt x="594" y="1301"/>
                      <a:pt x="639" y="1323"/>
                      <a:pt x="684" y="1323"/>
                    </a:cubicBezTo>
                    <a:cubicBezTo>
                      <a:pt x="729" y="1323"/>
                      <a:pt x="774" y="1301"/>
                      <a:pt x="798" y="1256"/>
                    </a:cubicBezTo>
                    <a:lnTo>
                      <a:pt x="948" y="977"/>
                    </a:lnTo>
                    <a:cubicBezTo>
                      <a:pt x="962" y="957"/>
                      <a:pt x="979" y="940"/>
                      <a:pt x="1000" y="926"/>
                    </a:cubicBezTo>
                    <a:lnTo>
                      <a:pt x="1278" y="777"/>
                    </a:lnTo>
                    <a:cubicBezTo>
                      <a:pt x="1368" y="724"/>
                      <a:pt x="1368" y="596"/>
                      <a:pt x="1278" y="547"/>
                    </a:cubicBezTo>
                    <a:lnTo>
                      <a:pt x="1000" y="394"/>
                    </a:lnTo>
                    <a:cubicBezTo>
                      <a:pt x="979" y="384"/>
                      <a:pt x="962" y="367"/>
                      <a:pt x="948" y="346"/>
                    </a:cubicBezTo>
                    <a:lnTo>
                      <a:pt x="798" y="68"/>
                    </a:lnTo>
                    <a:cubicBezTo>
                      <a:pt x="774" y="23"/>
                      <a:pt x="729" y="0"/>
                      <a:pt x="684" y="0"/>
                    </a:cubicBezTo>
                    <a:close/>
                  </a:path>
                </a:pathLst>
              </a:custGeom>
              <a:solidFill>
                <a:srgbClr val="FFF7C4"/>
              </a:solidFill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891" name="Google Shape;891;p17"/>
            <p:cNvSpPr/>
            <p:nvPr/>
          </p:nvSpPr>
          <p:spPr>
            <a:xfrm rot="-1264419">
              <a:off x="283152" y="875141"/>
              <a:ext cx="2797" cy="3296"/>
            </a:xfrm>
            <a:custGeom>
              <a:avLst/>
              <a:gdLst/>
              <a:ahLst/>
              <a:cxnLst/>
              <a:rect l="l" t="t" r="r" b="b"/>
              <a:pathLst>
                <a:path w="84" h="99" extrusionOk="0">
                  <a:moveTo>
                    <a:pt x="83" y="1"/>
                  </a:moveTo>
                  <a:lnTo>
                    <a:pt x="0" y="84"/>
                  </a:lnTo>
                  <a:lnTo>
                    <a:pt x="14" y="98"/>
                  </a:lnTo>
                  <a:cubicBezTo>
                    <a:pt x="35" y="63"/>
                    <a:pt x="59" y="33"/>
                    <a:pt x="83" y="1"/>
                  </a:cubicBez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17"/>
            <p:cNvSpPr/>
            <p:nvPr/>
          </p:nvSpPr>
          <p:spPr>
            <a:xfrm rot="-1264419">
              <a:off x="282863" y="861996"/>
              <a:ext cx="11388" cy="11121"/>
            </a:xfrm>
            <a:custGeom>
              <a:avLst/>
              <a:gdLst/>
              <a:ahLst/>
              <a:cxnLst/>
              <a:rect l="l" t="t" r="r" b="b"/>
              <a:pathLst>
                <a:path w="342" h="334" extrusionOk="0">
                  <a:moveTo>
                    <a:pt x="341" y="1"/>
                  </a:moveTo>
                  <a:lnTo>
                    <a:pt x="341" y="1"/>
                  </a:lnTo>
                  <a:cubicBezTo>
                    <a:pt x="213" y="98"/>
                    <a:pt x="98" y="206"/>
                    <a:pt x="0" y="334"/>
                  </a:cubicBezTo>
                  <a:cubicBezTo>
                    <a:pt x="70" y="265"/>
                    <a:pt x="181" y="150"/>
                    <a:pt x="341" y="1"/>
                  </a:cubicBez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" name="Google Shape;893;p17"/>
            <p:cNvSpPr/>
            <p:nvPr/>
          </p:nvSpPr>
          <p:spPr>
            <a:xfrm rot="-1264419">
              <a:off x="220337" y="753014"/>
              <a:ext cx="22709" cy="22675"/>
            </a:xfrm>
            <a:custGeom>
              <a:avLst/>
              <a:gdLst/>
              <a:ahLst/>
              <a:cxnLst/>
              <a:rect l="l" t="t" r="r" b="b"/>
              <a:pathLst>
                <a:path w="682" h="681" extrusionOk="0">
                  <a:moveTo>
                    <a:pt x="341" y="1"/>
                  </a:moveTo>
                  <a:cubicBezTo>
                    <a:pt x="154" y="1"/>
                    <a:pt x="0" y="153"/>
                    <a:pt x="0" y="341"/>
                  </a:cubicBezTo>
                  <a:cubicBezTo>
                    <a:pt x="0" y="528"/>
                    <a:pt x="154" y="681"/>
                    <a:pt x="341" y="681"/>
                  </a:cubicBezTo>
                  <a:cubicBezTo>
                    <a:pt x="529" y="681"/>
                    <a:pt x="681" y="528"/>
                    <a:pt x="681" y="341"/>
                  </a:cubicBezTo>
                  <a:cubicBezTo>
                    <a:pt x="681" y="153"/>
                    <a:pt x="529" y="1"/>
                    <a:pt x="341" y="1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17"/>
            <p:cNvSpPr/>
            <p:nvPr/>
          </p:nvSpPr>
          <p:spPr>
            <a:xfrm rot="-1264419">
              <a:off x="221198" y="714787"/>
              <a:ext cx="22709" cy="22675"/>
            </a:xfrm>
            <a:custGeom>
              <a:avLst/>
              <a:gdLst/>
              <a:ahLst/>
              <a:cxnLst/>
              <a:rect l="l" t="t" r="r" b="b"/>
              <a:pathLst>
                <a:path w="682" h="681" extrusionOk="0">
                  <a:moveTo>
                    <a:pt x="342" y="1"/>
                  </a:moveTo>
                  <a:cubicBezTo>
                    <a:pt x="154" y="1"/>
                    <a:pt x="1" y="153"/>
                    <a:pt x="1" y="340"/>
                  </a:cubicBezTo>
                  <a:cubicBezTo>
                    <a:pt x="1" y="528"/>
                    <a:pt x="154" y="680"/>
                    <a:pt x="342" y="680"/>
                  </a:cubicBezTo>
                  <a:cubicBezTo>
                    <a:pt x="529" y="680"/>
                    <a:pt x="682" y="528"/>
                    <a:pt x="682" y="340"/>
                  </a:cubicBezTo>
                  <a:cubicBezTo>
                    <a:pt x="682" y="153"/>
                    <a:pt x="529" y="1"/>
                    <a:pt x="34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17"/>
            <p:cNvSpPr/>
            <p:nvPr/>
          </p:nvSpPr>
          <p:spPr>
            <a:xfrm rot="-1264419">
              <a:off x="264834" y="769062"/>
              <a:ext cx="22675" cy="22808"/>
            </a:xfrm>
            <a:custGeom>
              <a:avLst/>
              <a:gdLst/>
              <a:ahLst/>
              <a:cxnLst/>
              <a:rect l="l" t="t" r="r" b="b"/>
              <a:pathLst>
                <a:path w="681" h="685" extrusionOk="0">
                  <a:moveTo>
                    <a:pt x="341" y="1"/>
                  </a:moveTo>
                  <a:cubicBezTo>
                    <a:pt x="153" y="1"/>
                    <a:pt x="1" y="154"/>
                    <a:pt x="1" y="345"/>
                  </a:cubicBezTo>
                  <a:cubicBezTo>
                    <a:pt x="1" y="532"/>
                    <a:pt x="153" y="685"/>
                    <a:pt x="341" y="685"/>
                  </a:cubicBezTo>
                  <a:cubicBezTo>
                    <a:pt x="528" y="685"/>
                    <a:pt x="681" y="532"/>
                    <a:pt x="681" y="345"/>
                  </a:cubicBezTo>
                  <a:cubicBezTo>
                    <a:pt x="681" y="154"/>
                    <a:pt x="528" y="1"/>
                    <a:pt x="341" y="1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17"/>
            <p:cNvSpPr/>
            <p:nvPr/>
          </p:nvSpPr>
          <p:spPr>
            <a:xfrm rot="-1264419">
              <a:off x="306737" y="753776"/>
              <a:ext cx="22808" cy="22675"/>
            </a:xfrm>
            <a:custGeom>
              <a:avLst/>
              <a:gdLst/>
              <a:ahLst/>
              <a:cxnLst/>
              <a:rect l="l" t="t" r="r" b="b"/>
              <a:pathLst>
                <a:path w="685" h="681" extrusionOk="0">
                  <a:moveTo>
                    <a:pt x="345" y="0"/>
                  </a:moveTo>
                  <a:cubicBezTo>
                    <a:pt x="153" y="0"/>
                    <a:pt x="1" y="153"/>
                    <a:pt x="1" y="341"/>
                  </a:cubicBezTo>
                  <a:cubicBezTo>
                    <a:pt x="1" y="528"/>
                    <a:pt x="153" y="681"/>
                    <a:pt x="345" y="681"/>
                  </a:cubicBezTo>
                  <a:cubicBezTo>
                    <a:pt x="532" y="681"/>
                    <a:pt x="685" y="528"/>
                    <a:pt x="685" y="341"/>
                  </a:cubicBezTo>
                  <a:cubicBezTo>
                    <a:pt x="685" y="153"/>
                    <a:pt x="532" y="0"/>
                    <a:pt x="34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17"/>
            <p:cNvSpPr/>
            <p:nvPr/>
          </p:nvSpPr>
          <p:spPr>
            <a:xfrm rot="-1264419">
              <a:off x="268942" y="703953"/>
              <a:ext cx="22709" cy="22675"/>
            </a:xfrm>
            <a:custGeom>
              <a:avLst/>
              <a:gdLst/>
              <a:ahLst/>
              <a:cxnLst/>
              <a:rect l="l" t="t" r="r" b="b"/>
              <a:pathLst>
                <a:path w="682" h="681" extrusionOk="0">
                  <a:moveTo>
                    <a:pt x="341" y="0"/>
                  </a:moveTo>
                  <a:cubicBezTo>
                    <a:pt x="153" y="0"/>
                    <a:pt x="1" y="153"/>
                    <a:pt x="1" y="340"/>
                  </a:cubicBezTo>
                  <a:cubicBezTo>
                    <a:pt x="1" y="528"/>
                    <a:pt x="153" y="680"/>
                    <a:pt x="341" y="680"/>
                  </a:cubicBezTo>
                  <a:cubicBezTo>
                    <a:pt x="528" y="680"/>
                    <a:pt x="681" y="528"/>
                    <a:pt x="681" y="340"/>
                  </a:cubicBezTo>
                  <a:cubicBezTo>
                    <a:pt x="681" y="153"/>
                    <a:pt x="528" y="0"/>
                    <a:pt x="34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98" name="Google Shape;898;p17"/>
          <p:cNvGrpSpPr/>
          <p:nvPr/>
        </p:nvGrpSpPr>
        <p:grpSpPr>
          <a:xfrm rot="4499833">
            <a:off x="220765" y="1426832"/>
            <a:ext cx="424599" cy="425858"/>
            <a:chOff x="8495402" y="4478349"/>
            <a:chExt cx="570094" cy="571563"/>
          </a:xfrm>
        </p:grpSpPr>
        <p:sp>
          <p:nvSpPr>
            <p:cNvPr id="899" name="Google Shape;899;p17"/>
            <p:cNvSpPr/>
            <p:nvPr/>
          </p:nvSpPr>
          <p:spPr>
            <a:xfrm>
              <a:off x="8517748" y="4482519"/>
              <a:ext cx="522727" cy="555602"/>
            </a:xfrm>
            <a:custGeom>
              <a:avLst/>
              <a:gdLst/>
              <a:ahLst/>
              <a:cxnLst/>
              <a:rect l="l" t="t" r="r" b="b"/>
              <a:pathLst>
                <a:path w="10153" h="10791" extrusionOk="0">
                  <a:moveTo>
                    <a:pt x="5482" y="1"/>
                  </a:moveTo>
                  <a:cubicBezTo>
                    <a:pt x="5237" y="1"/>
                    <a:pt x="4974" y="49"/>
                    <a:pt x="4722" y="184"/>
                  </a:cubicBezTo>
                  <a:lnTo>
                    <a:pt x="5490" y="235"/>
                  </a:lnTo>
                  <a:cubicBezTo>
                    <a:pt x="5934" y="264"/>
                    <a:pt x="6361" y="420"/>
                    <a:pt x="6716" y="684"/>
                  </a:cubicBezTo>
                  <a:lnTo>
                    <a:pt x="7236" y="1069"/>
                  </a:lnTo>
                  <a:cubicBezTo>
                    <a:pt x="7621" y="1350"/>
                    <a:pt x="7906" y="1746"/>
                    <a:pt x="8059" y="2201"/>
                  </a:cubicBezTo>
                  <a:lnTo>
                    <a:pt x="8257" y="2798"/>
                  </a:lnTo>
                  <a:lnTo>
                    <a:pt x="8257" y="2802"/>
                  </a:lnTo>
                  <a:lnTo>
                    <a:pt x="8281" y="2864"/>
                  </a:lnTo>
                  <a:cubicBezTo>
                    <a:pt x="8385" y="3180"/>
                    <a:pt x="8420" y="3514"/>
                    <a:pt x="8385" y="3844"/>
                  </a:cubicBezTo>
                  <a:lnTo>
                    <a:pt x="8305" y="4593"/>
                  </a:lnTo>
                  <a:cubicBezTo>
                    <a:pt x="8275" y="4885"/>
                    <a:pt x="8187" y="5169"/>
                    <a:pt x="8052" y="5430"/>
                  </a:cubicBezTo>
                  <a:lnTo>
                    <a:pt x="7687" y="6118"/>
                  </a:lnTo>
                  <a:lnTo>
                    <a:pt x="7427" y="6618"/>
                  </a:lnTo>
                  <a:cubicBezTo>
                    <a:pt x="7285" y="6881"/>
                    <a:pt x="7097" y="7117"/>
                    <a:pt x="6868" y="7312"/>
                  </a:cubicBezTo>
                  <a:lnTo>
                    <a:pt x="5990" y="8047"/>
                  </a:lnTo>
                  <a:cubicBezTo>
                    <a:pt x="5750" y="8249"/>
                    <a:pt x="5476" y="8398"/>
                    <a:pt x="5177" y="8489"/>
                  </a:cubicBezTo>
                  <a:lnTo>
                    <a:pt x="3743" y="8933"/>
                  </a:lnTo>
                  <a:cubicBezTo>
                    <a:pt x="3522" y="8999"/>
                    <a:pt x="3293" y="9034"/>
                    <a:pt x="3063" y="9034"/>
                  </a:cubicBezTo>
                  <a:cubicBezTo>
                    <a:pt x="2980" y="9034"/>
                    <a:pt x="2896" y="9029"/>
                    <a:pt x="2812" y="9020"/>
                  </a:cubicBezTo>
                  <a:lnTo>
                    <a:pt x="1938" y="8930"/>
                  </a:lnTo>
                  <a:cubicBezTo>
                    <a:pt x="1708" y="8902"/>
                    <a:pt x="1487" y="8847"/>
                    <a:pt x="1275" y="8756"/>
                  </a:cubicBezTo>
                  <a:cubicBezTo>
                    <a:pt x="716" y="8520"/>
                    <a:pt x="275" y="8072"/>
                    <a:pt x="38" y="7513"/>
                  </a:cubicBezTo>
                  <a:lnTo>
                    <a:pt x="25" y="7472"/>
                  </a:lnTo>
                  <a:lnTo>
                    <a:pt x="25" y="7472"/>
                  </a:lnTo>
                  <a:cubicBezTo>
                    <a:pt x="25" y="7472"/>
                    <a:pt x="0" y="8052"/>
                    <a:pt x="719" y="8808"/>
                  </a:cubicBezTo>
                  <a:cubicBezTo>
                    <a:pt x="841" y="8933"/>
                    <a:pt x="979" y="9065"/>
                    <a:pt x="1143" y="9197"/>
                  </a:cubicBezTo>
                  <a:lnTo>
                    <a:pt x="2063" y="10006"/>
                  </a:lnTo>
                  <a:cubicBezTo>
                    <a:pt x="2417" y="10315"/>
                    <a:pt x="2841" y="10537"/>
                    <a:pt x="3296" y="10656"/>
                  </a:cubicBezTo>
                  <a:lnTo>
                    <a:pt x="3462" y="10697"/>
                  </a:lnTo>
                  <a:cubicBezTo>
                    <a:pt x="3704" y="10760"/>
                    <a:pt x="3952" y="10791"/>
                    <a:pt x="4201" y="10791"/>
                  </a:cubicBezTo>
                  <a:cubicBezTo>
                    <a:pt x="4310" y="10791"/>
                    <a:pt x="4419" y="10785"/>
                    <a:pt x="4528" y="10773"/>
                  </a:cubicBezTo>
                  <a:cubicBezTo>
                    <a:pt x="4542" y="10773"/>
                    <a:pt x="4556" y="10770"/>
                    <a:pt x="4567" y="10770"/>
                  </a:cubicBezTo>
                  <a:lnTo>
                    <a:pt x="5552" y="10648"/>
                  </a:lnTo>
                  <a:cubicBezTo>
                    <a:pt x="5806" y="10617"/>
                    <a:pt x="6056" y="10555"/>
                    <a:pt x="6291" y="10461"/>
                  </a:cubicBezTo>
                  <a:lnTo>
                    <a:pt x="6966" y="10193"/>
                  </a:lnTo>
                  <a:cubicBezTo>
                    <a:pt x="7448" y="10002"/>
                    <a:pt x="7871" y="9686"/>
                    <a:pt x="8195" y="9281"/>
                  </a:cubicBezTo>
                  <a:lnTo>
                    <a:pt x="8395" y="9027"/>
                  </a:lnTo>
                  <a:lnTo>
                    <a:pt x="8830" y="8478"/>
                  </a:lnTo>
                  <a:cubicBezTo>
                    <a:pt x="8865" y="8437"/>
                    <a:pt x="8900" y="8395"/>
                    <a:pt x="8934" y="8353"/>
                  </a:cubicBezTo>
                  <a:cubicBezTo>
                    <a:pt x="9090" y="8172"/>
                    <a:pt x="9618" y="7517"/>
                    <a:pt x="9899" y="6614"/>
                  </a:cubicBezTo>
                  <a:cubicBezTo>
                    <a:pt x="10069" y="6073"/>
                    <a:pt x="10153" y="5437"/>
                    <a:pt x="10007" y="4763"/>
                  </a:cubicBezTo>
                  <a:cubicBezTo>
                    <a:pt x="9989" y="4693"/>
                    <a:pt x="9972" y="4624"/>
                    <a:pt x="9958" y="4552"/>
                  </a:cubicBezTo>
                  <a:cubicBezTo>
                    <a:pt x="9889" y="4208"/>
                    <a:pt x="9520" y="2659"/>
                    <a:pt x="8278" y="1451"/>
                  </a:cubicBezTo>
                  <a:cubicBezTo>
                    <a:pt x="8278" y="1451"/>
                    <a:pt x="7437" y="565"/>
                    <a:pt x="6757" y="336"/>
                  </a:cubicBezTo>
                  <a:cubicBezTo>
                    <a:pt x="6660" y="305"/>
                    <a:pt x="6562" y="274"/>
                    <a:pt x="6472" y="232"/>
                  </a:cubicBezTo>
                  <a:cubicBezTo>
                    <a:pt x="6283" y="144"/>
                    <a:pt x="5907" y="1"/>
                    <a:pt x="5482" y="1"/>
                  </a:cubicBezTo>
                  <a:close/>
                </a:path>
              </a:pathLst>
            </a:custGeom>
            <a:solidFill>
              <a:srgbClr val="FCEC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17"/>
            <p:cNvSpPr/>
            <p:nvPr/>
          </p:nvSpPr>
          <p:spPr>
            <a:xfrm>
              <a:off x="8554767" y="4930832"/>
              <a:ext cx="196158" cy="107300"/>
            </a:xfrm>
            <a:custGeom>
              <a:avLst/>
              <a:gdLst/>
              <a:ahLst/>
              <a:cxnLst/>
              <a:rect l="l" t="t" r="r" b="b"/>
              <a:pathLst>
                <a:path w="3810" h="2084" extrusionOk="0">
                  <a:moveTo>
                    <a:pt x="49" y="0"/>
                  </a:moveTo>
                  <a:cubicBezTo>
                    <a:pt x="28" y="32"/>
                    <a:pt x="10" y="66"/>
                    <a:pt x="0" y="101"/>
                  </a:cubicBezTo>
                  <a:cubicBezTo>
                    <a:pt x="122" y="226"/>
                    <a:pt x="260" y="358"/>
                    <a:pt x="424" y="490"/>
                  </a:cubicBezTo>
                  <a:lnTo>
                    <a:pt x="1344" y="1299"/>
                  </a:lnTo>
                  <a:cubicBezTo>
                    <a:pt x="1698" y="1608"/>
                    <a:pt x="2122" y="1830"/>
                    <a:pt x="2577" y="1949"/>
                  </a:cubicBezTo>
                  <a:lnTo>
                    <a:pt x="2743" y="1990"/>
                  </a:lnTo>
                  <a:cubicBezTo>
                    <a:pt x="2985" y="2053"/>
                    <a:pt x="3233" y="2084"/>
                    <a:pt x="3482" y="2084"/>
                  </a:cubicBezTo>
                  <a:cubicBezTo>
                    <a:pt x="3591" y="2084"/>
                    <a:pt x="3700" y="2078"/>
                    <a:pt x="3809" y="2066"/>
                  </a:cubicBezTo>
                  <a:cubicBezTo>
                    <a:pt x="3788" y="1997"/>
                    <a:pt x="3764" y="1928"/>
                    <a:pt x="3723" y="1869"/>
                  </a:cubicBezTo>
                  <a:cubicBezTo>
                    <a:pt x="3653" y="1761"/>
                    <a:pt x="3545" y="1684"/>
                    <a:pt x="3441" y="1611"/>
                  </a:cubicBezTo>
                  <a:cubicBezTo>
                    <a:pt x="3045" y="1344"/>
                    <a:pt x="2611" y="1136"/>
                    <a:pt x="2153" y="1000"/>
                  </a:cubicBezTo>
                  <a:cubicBezTo>
                    <a:pt x="2018" y="959"/>
                    <a:pt x="1878" y="924"/>
                    <a:pt x="1747" y="875"/>
                  </a:cubicBezTo>
                  <a:cubicBezTo>
                    <a:pt x="1531" y="792"/>
                    <a:pt x="1337" y="670"/>
                    <a:pt x="1122" y="584"/>
                  </a:cubicBezTo>
                  <a:cubicBezTo>
                    <a:pt x="973" y="525"/>
                    <a:pt x="813" y="483"/>
                    <a:pt x="677" y="393"/>
                  </a:cubicBezTo>
                  <a:cubicBezTo>
                    <a:pt x="614" y="351"/>
                    <a:pt x="528" y="316"/>
                    <a:pt x="473" y="271"/>
                  </a:cubicBezTo>
                  <a:cubicBezTo>
                    <a:pt x="385" y="205"/>
                    <a:pt x="330" y="140"/>
                    <a:pt x="236" y="90"/>
                  </a:cubicBezTo>
                  <a:lnTo>
                    <a:pt x="49" y="0"/>
                  </a:ln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17"/>
            <p:cNvSpPr/>
            <p:nvPr/>
          </p:nvSpPr>
          <p:spPr>
            <a:xfrm>
              <a:off x="8913534" y="4625607"/>
              <a:ext cx="113936" cy="321694"/>
            </a:xfrm>
            <a:custGeom>
              <a:avLst/>
              <a:gdLst/>
              <a:ahLst/>
              <a:cxnLst/>
              <a:rect l="l" t="t" r="r" b="b"/>
              <a:pathLst>
                <a:path w="2213" h="6248" extrusionOk="0">
                  <a:moveTo>
                    <a:pt x="649" y="1"/>
                  </a:moveTo>
                  <a:cubicBezTo>
                    <a:pt x="624" y="1"/>
                    <a:pt x="599" y="5"/>
                    <a:pt x="573" y="15"/>
                  </a:cubicBezTo>
                  <a:cubicBezTo>
                    <a:pt x="573" y="15"/>
                    <a:pt x="573" y="19"/>
                    <a:pt x="570" y="19"/>
                  </a:cubicBezTo>
                  <a:lnTo>
                    <a:pt x="570" y="23"/>
                  </a:lnTo>
                  <a:lnTo>
                    <a:pt x="594" y="85"/>
                  </a:lnTo>
                  <a:cubicBezTo>
                    <a:pt x="698" y="401"/>
                    <a:pt x="733" y="735"/>
                    <a:pt x="698" y="1065"/>
                  </a:cubicBezTo>
                  <a:lnTo>
                    <a:pt x="618" y="1814"/>
                  </a:lnTo>
                  <a:cubicBezTo>
                    <a:pt x="588" y="2106"/>
                    <a:pt x="500" y="2390"/>
                    <a:pt x="365" y="2651"/>
                  </a:cubicBezTo>
                  <a:lnTo>
                    <a:pt x="0" y="3339"/>
                  </a:lnTo>
                  <a:cubicBezTo>
                    <a:pt x="18" y="3377"/>
                    <a:pt x="35" y="3422"/>
                    <a:pt x="49" y="3481"/>
                  </a:cubicBezTo>
                  <a:cubicBezTo>
                    <a:pt x="174" y="3964"/>
                    <a:pt x="288" y="4661"/>
                    <a:pt x="421" y="5140"/>
                  </a:cubicBezTo>
                  <a:cubicBezTo>
                    <a:pt x="476" y="5342"/>
                    <a:pt x="532" y="5543"/>
                    <a:pt x="588" y="5744"/>
                  </a:cubicBezTo>
                  <a:cubicBezTo>
                    <a:pt x="633" y="5911"/>
                    <a:pt x="678" y="6078"/>
                    <a:pt x="708" y="6248"/>
                  </a:cubicBezTo>
                  <a:lnTo>
                    <a:pt x="1143" y="5699"/>
                  </a:lnTo>
                  <a:cubicBezTo>
                    <a:pt x="1178" y="5658"/>
                    <a:pt x="1213" y="5616"/>
                    <a:pt x="1247" y="5574"/>
                  </a:cubicBezTo>
                  <a:cubicBezTo>
                    <a:pt x="1403" y="5393"/>
                    <a:pt x="1931" y="4738"/>
                    <a:pt x="2212" y="3835"/>
                  </a:cubicBezTo>
                  <a:cubicBezTo>
                    <a:pt x="1997" y="3547"/>
                    <a:pt x="1747" y="3269"/>
                    <a:pt x="1618" y="2932"/>
                  </a:cubicBezTo>
                  <a:cubicBezTo>
                    <a:pt x="1518" y="2679"/>
                    <a:pt x="1528" y="2373"/>
                    <a:pt x="1497" y="2102"/>
                  </a:cubicBezTo>
                  <a:cubicBezTo>
                    <a:pt x="1458" y="1821"/>
                    <a:pt x="1424" y="1540"/>
                    <a:pt x="1389" y="1259"/>
                  </a:cubicBezTo>
                  <a:cubicBezTo>
                    <a:pt x="1372" y="1113"/>
                    <a:pt x="1351" y="964"/>
                    <a:pt x="1306" y="821"/>
                  </a:cubicBezTo>
                  <a:cubicBezTo>
                    <a:pt x="1240" y="620"/>
                    <a:pt x="1118" y="443"/>
                    <a:pt x="1000" y="269"/>
                  </a:cubicBezTo>
                  <a:cubicBezTo>
                    <a:pt x="915" y="142"/>
                    <a:pt x="787" y="1"/>
                    <a:pt x="649" y="1"/>
                  </a:cubicBez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17"/>
            <p:cNvSpPr/>
            <p:nvPr/>
          </p:nvSpPr>
          <p:spPr>
            <a:xfrm>
              <a:off x="8505957" y="4478349"/>
              <a:ext cx="559539" cy="571563"/>
            </a:xfrm>
            <a:custGeom>
              <a:avLst/>
              <a:gdLst/>
              <a:ahLst/>
              <a:cxnLst/>
              <a:rect l="l" t="t" r="r" b="b"/>
              <a:pathLst>
                <a:path w="10868" h="11101" extrusionOk="0">
                  <a:moveTo>
                    <a:pt x="8104" y="1584"/>
                  </a:moveTo>
                  <a:lnTo>
                    <a:pt x="8104" y="1584"/>
                  </a:lnTo>
                  <a:cubicBezTo>
                    <a:pt x="8249" y="1716"/>
                    <a:pt x="8344" y="1813"/>
                    <a:pt x="8347" y="1816"/>
                  </a:cubicBezTo>
                  <a:cubicBezTo>
                    <a:pt x="9555" y="2976"/>
                    <a:pt x="9906" y="4473"/>
                    <a:pt x="9962" y="4761"/>
                  </a:cubicBezTo>
                  <a:cubicBezTo>
                    <a:pt x="9972" y="4799"/>
                    <a:pt x="9978" y="4837"/>
                    <a:pt x="9989" y="4879"/>
                  </a:cubicBezTo>
                  <a:cubicBezTo>
                    <a:pt x="9996" y="4910"/>
                    <a:pt x="10003" y="4941"/>
                    <a:pt x="10010" y="4976"/>
                  </a:cubicBezTo>
                  <a:cubicBezTo>
                    <a:pt x="10374" y="6636"/>
                    <a:pt x="9225" y="8056"/>
                    <a:pt x="8993" y="8323"/>
                  </a:cubicBezTo>
                  <a:cubicBezTo>
                    <a:pt x="8951" y="8365"/>
                    <a:pt x="8916" y="8410"/>
                    <a:pt x="8882" y="8452"/>
                  </a:cubicBezTo>
                  <a:lnTo>
                    <a:pt x="8243" y="9243"/>
                  </a:lnTo>
                  <a:cubicBezTo>
                    <a:pt x="7948" y="9612"/>
                    <a:pt x="7555" y="9899"/>
                    <a:pt x="7108" y="10077"/>
                  </a:cubicBezTo>
                  <a:lnTo>
                    <a:pt x="6437" y="10341"/>
                  </a:lnTo>
                  <a:cubicBezTo>
                    <a:pt x="6222" y="10424"/>
                    <a:pt x="5990" y="10482"/>
                    <a:pt x="5754" y="10511"/>
                  </a:cubicBezTo>
                  <a:lnTo>
                    <a:pt x="4767" y="10628"/>
                  </a:lnTo>
                  <a:cubicBezTo>
                    <a:pt x="4654" y="10642"/>
                    <a:pt x="4540" y="10649"/>
                    <a:pt x="4426" y="10649"/>
                  </a:cubicBezTo>
                  <a:cubicBezTo>
                    <a:pt x="4199" y="10649"/>
                    <a:pt x="3971" y="10621"/>
                    <a:pt x="3746" y="10566"/>
                  </a:cubicBezTo>
                  <a:lnTo>
                    <a:pt x="3583" y="10521"/>
                  </a:lnTo>
                  <a:cubicBezTo>
                    <a:pt x="3163" y="10417"/>
                    <a:pt x="2767" y="10212"/>
                    <a:pt x="2445" y="9931"/>
                  </a:cubicBezTo>
                  <a:lnTo>
                    <a:pt x="1514" y="9128"/>
                  </a:lnTo>
                  <a:cubicBezTo>
                    <a:pt x="1504" y="9118"/>
                    <a:pt x="1493" y="9112"/>
                    <a:pt x="1483" y="9104"/>
                  </a:cubicBezTo>
                  <a:lnTo>
                    <a:pt x="1483" y="9104"/>
                  </a:lnTo>
                  <a:cubicBezTo>
                    <a:pt x="1695" y="9184"/>
                    <a:pt x="1913" y="9237"/>
                    <a:pt x="2142" y="9261"/>
                  </a:cubicBezTo>
                  <a:lnTo>
                    <a:pt x="3017" y="9351"/>
                  </a:lnTo>
                  <a:cubicBezTo>
                    <a:pt x="3112" y="9361"/>
                    <a:pt x="3206" y="9367"/>
                    <a:pt x="3301" y="9367"/>
                  </a:cubicBezTo>
                  <a:cubicBezTo>
                    <a:pt x="3549" y="9367"/>
                    <a:pt x="3796" y="9330"/>
                    <a:pt x="4038" y="9258"/>
                  </a:cubicBezTo>
                  <a:lnTo>
                    <a:pt x="5475" y="8820"/>
                  </a:lnTo>
                  <a:cubicBezTo>
                    <a:pt x="5802" y="8719"/>
                    <a:pt x="6104" y="8556"/>
                    <a:pt x="6365" y="8341"/>
                  </a:cubicBezTo>
                  <a:lnTo>
                    <a:pt x="7243" y="7612"/>
                  </a:lnTo>
                  <a:cubicBezTo>
                    <a:pt x="7496" y="7399"/>
                    <a:pt x="7701" y="7149"/>
                    <a:pt x="7858" y="6858"/>
                  </a:cubicBezTo>
                  <a:lnTo>
                    <a:pt x="8483" y="5688"/>
                  </a:lnTo>
                  <a:cubicBezTo>
                    <a:pt x="8635" y="5404"/>
                    <a:pt x="8729" y="5098"/>
                    <a:pt x="8764" y="4782"/>
                  </a:cubicBezTo>
                  <a:lnTo>
                    <a:pt x="8844" y="4042"/>
                  </a:lnTo>
                  <a:cubicBezTo>
                    <a:pt x="8882" y="3681"/>
                    <a:pt x="8844" y="3324"/>
                    <a:pt x="8725" y="2980"/>
                  </a:cubicBezTo>
                  <a:lnTo>
                    <a:pt x="8504" y="2324"/>
                  </a:lnTo>
                  <a:cubicBezTo>
                    <a:pt x="8413" y="2056"/>
                    <a:pt x="8278" y="1806"/>
                    <a:pt x="8104" y="1584"/>
                  </a:cubicBezTo>
                  <a:close/>
                  <a:moveTo>
                    <a:pt x="5705" y="0"/>
                  </a:moveTo>
                  <a:cubicBezTo>
                    <a:pt x="5428" y="0"/>
                    <a:pt x="5131" y="54"/>
                    <a:pt x="4844" y="206"/>
                  </a:cubicBezTo>
                  <a:cubicBezTo>
                    <a:pt x="4754" y="254"/>
                    <a:pt x="4708" y="355"/>
                    <a:pt x="4729" y="452"/>
                  </a:cubicBezTo>
                  <a:cubicBezTo>
                    <a:pt x="4750" y="550"/>
                    <a:pt x="4837" y="622"/>
                    <a:pt x="4937" y="629"/>
                  </a:cubicBezTo>
                  <a:lnTo>
                    <a:pt x="5705" y="681"/>
                  </a:lnTo>
                  <a:cubicBezTo>
                    <a:pt x="6104" y="706"/>
                    <a:pt x="6490" y="845"/>
                    <a:pt x="6809" y="1081"/>
                  </a:cubicBezTo>
                  <a:lnTo>
                    <a:pt x="7330" y="1459"/>
                  </a:lnTo>
                  <a:cubicBezTo>
                    <a:pt x="7677" y="1712"/>
                    <a:pt x="7934" y="2060"/>
                    <a:pt x="8069" y="2466"/>
                  </a:cubicBezTo>
                  <a:lnTo>
                    <a:pt x="8291" y="3122"/>
                  </a:lnTo>
                  <a:cubicBezTo>
                    <a:pt x="8389" y="3407"/>
                    <a:pt x="8420" y="3699"/>
                    <a:pt x="8389" y="3994"/>
                  </a:cubicBezTo>
                  <a:lnTo>
                    <a:pt x="8309" y="4733"/>
                  </a:lnTo>
                  <a:cubicBezTo>
                    <a:pt x="8281" y="4994"/>
                    <a:pt x="8204" y="5244"/>
                    <a:pt x="8079" y="5479"/>
                  </a:cubicBezTo>
                  <a:lnTo>
                    <a:pt x="7455" y="6649"/>
                  </a:lnTo>
                  <a:cubicBezTo>
                    <a:pt x="7326" y="6886"/>
                    <a:pt x="7156" y="7094"/>
                    <a:pt x="6948" y="7268"/>
                  </a:cubicBezTo>
                  <a:lnTo>
                    <a:pt x="6073" y="7993"/>
                  </a:lnTo>
                  <a:cubicBezTo>
                    <a:pt x="5858" y="8174"/>
                    <a:pt x="5611" y="8306"/>
                    <a:pt x="5340" y="8386"/>
                  </a:cubicBezTo>
                  <a:lnTo>
                    <a:pt x="3903" y="8823"/>
                  </a:lnTo>
                  <a:cubicBezTo>
                    <a:pt x="3704" y="8885"/>
                    <a:pt x="3498" y="8916"/>
                    <a:pt x="3291" y="8916"/>
                  </a:cubicBezTo>
                  <a:cubicBezTo>
                    <a:pt x="3216" y="8916"/>
                    <a:pt x="3141" y="8912"/>
                    <a:pt x="3066" y="8903"/>
                  </a:cubicBezTo>
                  <a:lnTo>
                    <a:pt x="2192" y="8813"/>
                  </a:lnTo>
                  <a:cubicBezTo>
                    <a:pt x="1983" y="8792"/>
                    <a:pt x="1782" y="8740"/>
                    <a:pt x="1594" y="8660"/>
                  </a:cubicBezTo>
                  <a:cubicBezTo>
                    <a:pt x="1087" y="8448"/>
                    <a:pt x="692" y="8056"/>
                    <a:pt x="479" y="7553"/>
                  </a:cubicBezTo>
                  <a:lnTo>
                    <a:pt x="462" y="7511"/>
                  </a:lnTo>
                  <a:cubicBezTo>
                    <a:pt x="427" y="7427"/>
                    <a:pt x="345" y="7374"/>
                    <a:pt x="256" y="7374"/>
                  </a:cubicBezTo>
                  <a:cubicBezTo>
                    <a:pt x="242" y="7374"/>
                    <a:pt x="227" y="7376"/>
                    <a:pt x="212" y="7378"/>
                  </a:cubicBezTo>
                  <a:cubicBezTo>
                    <a:pt x="104" y="7396"/>
                    <a:pt x="28" y="7487"/>
                    <a:pt x="25" y="7591"/>
                  </a:cubicBezTo>
                  <a:cubicBezTo>
                    <a:pt x="21" y="7625"/>
                    <a:pt x="0" y="8493"/>
                    <a:pt x="1222" y="9472"/>
                  </a:cubicBezTo>
                  <a:lnTo>
                    <a:pt x="2142" y="10267"/>
                  </a:lnTo>
                  <a:cubicBezTo>
                    <a:pt x="2521" y="10597"/>
                    <a:pt x="2979" y="10833"/>
                    <a:pt x="3469" y="10958"/>
                  </a:cubicBezTo>
                  <a:lnTo>
                    <a:pt x="3632" y="11000"/>
                  </a:lnTo>
                  <a:cubicBezTo>
                    <a:pt x="3900" y="11066"/>
                    <a:pt x="4163" y="11101"/>
                    <a:pt x="4434" y="11101"/>
                  </a:cubicBezTo>
                  <a:cubicBezTo>
                    <a:pt x="4562" y="11101"/>
                    <a:pt x="4695" y="11094"/>
                    <a:pt x="4823" y="11077"/>
                  </a:cubicBezTo>
                  <a:lnTo>
                    <a:pt x="5809" y="10958"/>
                  </a:lnTo>
                  <a:cubicBezTo>
                    <a:pt x="6087" y="10924"/>
                    <a:pt x="6354" y="10857"/>
                    <a:pt x="6608" y="10757"/>
                  </a:cubicBezTo>
                  <a:lnTo>
                    <a:pt x="7278" y="10497"/>
                  </a:lnTo>
                  <a:cubicBezTo>
                    <a:pt x="7799" y="10288"/>
                    <a:pt x="8257" y="9955"/>
                    <a:pt x="8604" y="9524"/>
                  </a:cubicBezTo>
                  <a:lnTo>
                    <a:pt x="9239" y="8733"/>
                  </a:lnTo>
                  <a:cubicBezTo>
                    <a:pt x="9270" y="8695"/>
                    <a:pt x="9302" y="8657"/>
                    <a:pt x="9337" y="8618"/>
                  </a:cubicBezTo>
                  <a:cubicBezTo>
                    <a:pt x="9594" y="8320"/>
                    <a:pt x="10868" y="6747"/>
                    <a:pt x="10458" y="4883"/>
                  </a:cubicBezTo>
                  <a:cubicBezTo>
                    <a:pt x="10451" y="4844"/>
                    <a:pt x="10441" y="4809"/>
                    <a:pt x="10433" y="4774"/>
                  </a:cubicBezTo>
                  <a:cubicBezTo>
                    <a:pt x="10427" y="4740"/>
                    <a:pt x="10416" y="4705"/>
                    <a:pt x="10409" y="4670"/>
                  </a:cubicBezTo>
                  <a:cubicBezTo>
                    <a:pt x="10347" y="4362"/>
                    <a:pt x="9968" y="2747"/>
                    <a:pt x="8674" y="1501"/>
                  </a:cubicBezTo>
                  <a:cubicBezTo>
                    <a:pt x="8635" y="1462"/>
                    <a:pt x="7788" y="584"/>
                    <a:pt x="7059" y="345"/>
                  </a:cubicBezTo>
                  <a:lnTo>
                    <a:pt x="7038" y="337"/>
                  </a:lnTo>
                  <a:cubicBezTo>
                    <a:pt x="6951" y="310"/>
                    <a:pt x="6871" y="282"/>
                    <a:pt x="6795" y="251"/>
                  </a:cubicBezTo>
                  <a:cubicBezTo>
                    <a:pt x="6589" y="157"/>
                    <a:pt x="6177" y="0"/>
                    <a:pt x="570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17"/>
            <p:cNvSpPr/>
            <p:nvPr/>
          </p:nvSpPr>
          <p:spPr>
            <a:xfrm>
              <a:off x="8918889" y="4846648"/>
              <a:ext cx="26000" cy="54783"/>
            </a:xfrm>
            <a:custGeom>
              <a:avLst/>
              <a:gdLst/>
              <a:ahLst/>
              <a:cxnLst/>
              <a:rect l="l" t="t" r="r" b="b"/>
              <a:pathLst>
                <a:path w="505" h="1064" extrusionOk="0">
                  <a:moveTo>
                    <a:pt x="160" y="0"/>
                  </a:moveTo>
                  <a:cubicBezTo>
                    <a:pt x="118" y="0"/>
                    <a:pt x="77" y="26"/>
                    <a:pt x="59" y="73"/>
                  </a:cubicBezTo>
                  <a:cubicBezTo>
                    <a:pt x="35" y="139"/>
                    <a:pt x="21" y="209"/>
                    <a:pt x="14" y="271"/>
                  </a:cubicBezTo>
                  <a:cubicBezTo>
                    <a:pt x="0" y="379"/>
                    <a:pt x="8" y="480"/>
                    <a:pt x="29" y="580"/>
                  </a:cubicBezTo>
                  <a:cubicBezTo>
                    <a:pt x="49" y="677"/>
                    <a:pt x="88" y="775"/>
                    <a:pt x="139" y="865"/>
                  </a:cubicBezTo>
                  <a:cubicBezTo>
                    <a:pt x="174" y="924"/>
                    <a:pt x="216" y="980"/>
                    <a:pt x="268" y="1031"/>
                  </a:cubicBezTo>
                  <a:cubicBezTo>
                    <a:pt x="289" y="1053"/>
                    <a:pt x="317" y="1063"/>
                    <a:pt x="344" y="1063"/>
                  </a:cubicBezTo>
                  <a:cubicBezTo>
                    <a:pt x="386" y="1063"/>
                    <a:pt x="428" y="1038"/>
                    <a:pt x="445" y="993"/>
                  </a:cubicBezTo>
                  <a:cubicBezTo>
                    <a:pt x="469" y="924"/>
                    <a:pt x="484" y="855"/>
                    <a:pt x="490" y="792"/>
                  </a:cubicBezTo>
                  <a:cubicBezTo>
                    <a:pt x="504" y="684"/>
                    <a:pt x="497" y="584"/>
                    <a:pt x="476" y="483"/>
                  </a:cubicBezTo>
                  <a:cubicBezTo>
                    <a:pt x="452" y="385"/>
                    <a:pt x="417" y="288"/>
                    <a:pt x="362" y="198"/>
                  </a:cubicBezTo>
                  <a:cubicBezTo>
                    <a:pt x="327" y="142"/>
                    <a:pt x="289" y="87"/>
                    <a:pt x="237" y="35"/>
                  </a:cubicBezTo>
                  <a:cubicBezTo>
                    <a:pt x="215" y="11"/>
                    <a:pt x="187" y="0"/>
                    <a:pt x="16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17"/>
            <p:cNvSpPr/>
            <p:nvPr/>
          </p:nvSpPr>
          <p:spPr>
            <a:xfrm>
              <a:off x="8658773" y="4974958"/>
              <a:ext cx="56170" cy="31304"/>
            </a:xfrm>
            <a:custGeom>
              <a:avLst/>
              <a:gdLst/>
              <a:ahLst/>
              <a:cxnLst/>
              <a:rect l="l" t="t" r="r" b="b"/>
              <a:pathLst>
                <a:path w="1091" h="608" extrusionOk="0">
                  <a:moveTo>
                    <a:pt x="210" y="1"/>
                  </a:moveTo>
                  <a:cubicBezTo>
                    <a:pt x="186" y="1"/>
                    <a:pt x="161" y="2"/>
                    <a:pt x="136" y="4"/>
                  </a:cubicBezTo>
                  <a:cubicBezTo>
                    <a:pt x="46" y="12"/>
                    <a:pt x="1" y="112"/>
                    <a:pt x="49" y="185"/>
                  </a:cubicBezTo>
                  <a:cubicBezTo>
                    <a:pt x="91" y="241"/>
                    <a:pt x="136" y="289"/>
                    <a:pt x="182" y="331"/>
                  </a:cubicBezTo>
                  <a:cubicBezTo>
                    <a:pt x="261" y="407"/>
                    <a:pt x="352" y="467"/>
                    <a:pt x="448" y="512"/>
                  </a:cubicBezTo>
                  <a:cubicBezTo>
                    <a:pt x="546" y="557"/>
                    <a:pt x="647" y="584"/>
                    <a:pt x="758" y="602"/>
                  </a:cubicBezTo>
                  <a:cubicBezTo>
                    <a:pt x="794" y="606"/>
                    <a:pt x="832" y="607"/>
                    <a:pt x="871" y="607"/>
                  </a:cubicBezTo>
                  <a:cubicBezTo>
                    <a:pt x="899" y="607"/>
                    <a:pt x="927" y="606"/>
                    <a:pt x="956" y="605"/>
                  </a:cubicBezTo>
                  <a:cubicBezTo>
                    <a:pt x="1043" y="595"/>
                    <a:pt x="1091" y="494"/>
                    <a:pt x="1039" y="421"/>
                  </a:cubicBezTo>
                  <a:cubicBezTo>
                    <a:pt x="1001" y="366"/>
                    <a:pt x="956" y="317"/>
                    <a:pt x="911" y="275"/>
                  </a:cubicBezTo>
                  <a:cubicBezTo>
                    <a:pt x="828" y="199"/>
                    <a:pt x="737" y="140"/>
                    <a:pt x="640" y="95"/>
                  </a:cubicBezTo>
                  <a:cubicBezTo>
                    <a:pt x="543" y="53"/>
                    <a:pt x="442" y="22"/>
                    <a:pt x="331" y="8"/>
                  </a:cubicBezTo>
                  <a:cubicBezTo>
                    <a:pt x="292" y="4"/>
                    <a:pt x="251" y="1"/>
                    <a:pt x="21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17"/>
            <p:cNvSpPr/>
            <p:nvPr/>
          </p:nvSpPr>
          <p:spPr>
            <a:xfrm>
              <a:off x="8978255" y="4683274"/>
              <a:ext cx="25640" cy="91957"/>
            </a:xfrm>
            <a:custGeom>
              <a:avLst/>
              <a:gdLst/>
              <a:ahLst/>
              <a:cxnLst/>
              <a:rect l="l" t="t" r="r" b="b"/>
              <a:pathLst>
                <a:path w="498" h="1786" extrusionOk="0">
                  <a:moveTo>
                    <a:pt x="96" y="1"/>
                  </a:moveTo>
                  <a:cubicBezTo>
                    <a:pt x="80" y="1"/>
                    <a:pt x="64" y="7"/>
                    <a:pt x="52" y="17"/>
                  </a:cubicBezTo>
                  <a:cubicBezTo>
                    <a:pt x="46" y="20"/>
                    <a:pt x="39" y="28"/>
                    <a:pt x="35" y="35"/>
                  </a:cubicBezTo>
                  <a:cubicBezTo>
                    <a:pt x="28" y="49"/>
                    <a:pt x="28" y="62"/>
                    <a:pt x="25" y="76"/>
                  </a:cubicBezTo>
                  <a:cubicBezTo>
                    <a:pt x="21" y="90"/>
                    <a:pt x="21" y="107"/>
                    <a:pt x="18" y="121"/>
                  </a:cubicBezTo>
                  <a:cubicBezTo>
                    <a:pt x="14" y="153"/>
                    <a:pt x="11" y="184"/>
                    <a:pt x="7" y="215"/>
                  </a:cubicBezTo>
                  <a:cubicBezTo>
                    <a:pt x="1" y="278"/>
                    <a:pt x="1" y="340"/>
                    <a:pt x="1" y="403"/>
                  </a:cubicBezTo>
                  <a:lnTo>
                    <a:pt x="1" y="458"/>
                  </a:lnTo>
                  <a:cubicBezTo>
                    <a:pt x="4" y="544"/>
                    <a:pt x="11" y="628"/>
                    <a:pt x="21" y="715"/>
                  </a:cubicBezTo>
                  <a:cubicBezTo>
                    <a:pt x="31" y="788"/>
                    <a:pt x="39" y="854"/>
                    <a:pt x="39" y="927"/>
                  </a:cubicBezTo>
                  <a:cubicBezTo>
                    <a:pt x="42" y="961"/>
                    <a:pt x="46" y="996"/>
                    <a:pt x="46" y="1031"/>
                  </a:cubicBezTo>
                  <a:lnTo>
                    <a:pt x="46" y="1083"/>
                  </a:lnTo>
                  <a:lnTo>
                    <a:pt x="46" y="1111"/>
                  </a:lnTo>
                  <a:lnTo>
                    <a:pt x="46" y="1149"/>
                  </a:lnTo>
                  <a:cubicBezTo>
                    <a:pt x="46" y="1246"/>
                    <a:pt x="60" y="1340"/>
                    <a:pt x="87" y="1434"/>
                  </a:cubicBezTo>
                  <a:cubicBezTo>
                    <a:pt x="108" y="1499"/>
                    <a:pt x="132" y="1562"/>
                    <a:pt x="167" y="1624"/>
                  </a:cubicBezTo>
                  <a:cubicBezTo>
                    <a:pt x="181" y="1653"/>
                    <a:pt x="198" y="1684"/>
                    <a:pt x="219" y="1711"/>
                  </a:cubicBezTo>
                  <a:cubicBezTo>
                    <a:pt x="233" y="1736"/>
                    <a:pt x="251" y="1764"/>
                    <a:pt x="278" y="1778"/>
                  </a:cubicBezTo>
                  <a:cubicBezTo>
                    <a:pt x="288" y="1783"/>
                    <a:pt x="302" y="1785"/>
                    <a:pt x="315" y="1785"/>
                  </a:cubicBezTo>
                  <a:cubicBezTo>
                    <a:pt x="329" y="1785"/>
                    <a:pt x="343" y="1783"/>
                    <a:pt x="355" y="1778"/>
                  </a:cubicBezTo>
                  <a:cubicBezTo>
                    <a:pt x="382" y="1767"/>
                    <a:pt x="406" y="1746"/>
                    <a:pt x="410" y="1715"/>
                  </a:cubicBezTo>
                  <a:cubicBezTo>
                    <a:pt x="424" y="1607"/>
                    <a:pt x="431" y="1503"/>
                    <a:pt x="445" y="1395"/>
                  </a:cubicBezTo>
                  <a:cubicBezTo>
                    <a:pt x="451" y="1323"/>
                    <a:pt x="462" y="1249"/>
                    <a:pt x="476" y="1180"/>
                  </a:cubicBezTo>
                  <a:lnTo>
                    <a:pt x="483" y="1153"/>
                  </a:lnTo>
                  <a:lnTo>
                    <a:pt x="486" y="1118"/>
                  </a:lnTo>
                  <a:lnTo>
                    <a:pt x="497" y="1044"/>
                  </a:lnTo>
                  <a:lnTo>
                    <a:pt x="497" y="899"/>
                  </a:lnTo>
                  <a:cubicBezTo>
                    <a:pt x="490" y="802"/>
                    <a:pt x="472" y="704"/>
                    <a:pt x="441" y="614"/>
                  </a:cubicBezTo>
                  <a:cubicBezTo>
                    <a:pt x="417" y="534"/>
                    <a:pt x="386" y="455"/>
                    <a:pt x="347" y="378"/>
                  </a:cubicBezTo>
                  <a:cubicBezTo>
                    <a:pt x="344" y="371"/>
                    <a:pt x="344" y="365"/>
                    <a:pt x="341" y="357"/>
                  </a:cubicBezTo>
                  <a:cubicBezTo>
                    <a:pt x="281" y="240"/>
                    <a:pt x="219" y="128"/>
                    <a:pt x="139" y="24"/>
                  </a:cubicBezTo>
                  <a:lnTo>
                    <a:pt x="129" y="14"/>
                  </a:lnTo>
                  <a:cubicBezTo>
                    <a:pt x="120" y="5"/>
                    <a:pt x="108" y="1"/>
                    <a:pt x="9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17"/>
            <p:cNvSpPr/>
            <p:nvPr/>
          </p:nvSpPr>
          <p:spPr>
            <a:xfrm>
              <a:off x="8507244" y="4491324"/>
              <a:ext cx="444058" cy="456334"/>
            </a:xfrm>
            <a:custGeom>
              <a:avLst/>
              <a:gdLst/>
              <a:ahLst/>
              <a:cxnLst/>
              <a:rect l="l" t="t" r="r" b="b"/>
              <a:pathLst>
                <a:path w="8625" h="8863" extrusionOk="0">
                  <a:moveTo>
                    <a:pt x="4664" y="1"/>
                  </a:moveTo>
                  <a:cubicBezTo>
                    <a:pt x="4318" y="1"/>
                    <a:pt x="3973" y="81"/>
                    <a:pt x="3659" y="231"/>
                  </a:cubicBezTo>
                  <a:lnTo>
                    <a:pt x="2382" y="849"/>
                  </a:lnTo>
                  <a:cubicBezTo>
                    <a:pt x="2114" y="978"/>
                    <a:pt x="1875" y="1159"/>
                    <a:pt x="1673" y="1381"/>
                  </a:cubicBezTo>
                  <a:lnTo>
                    <a:pt x="982" y="2141"/>
                  </a:lnTo>
                  <a:cubicBezTo>
                    <a:pt x="715" y="2439"/>
                    <a:pt x="527" y="2801"/>
                    <a:pt x="437" y="3189"/>
                  </a:cubicBezTo>
                  <a:lnTo>
                    <a:pt x="63" y="4856"/>
                  </a:lnTo>
                  <a:cubicBezTo>
                    <a:pt x="17" y="5054"/>
                    <a:pt x="0" y="5256"/>
                    <a:pt x="7" y="5460"/>
                  </a:cubicBezTo>
                  <a:lnTo>
                    <a:pt x="52" y="6506"/>
                  </a:lnTo>
                  <a:cubicBezTo>
                    <a:pt x="63" y="6780"/>
                    <a:pt x="121" y="7047"/>
                    <a:pt x="229" y="7301"/>
                  </a:cubicBezTo>
                  <a:lnTo>
                    <a:pt x="242" y="7342"/>
                  </a:lnTo>
                  <a:cubicBezTo>
                    <a:pt x="479" y="7901"/>
                    <a:pt x="920" y="8349"/>
                    <a:pt x="1479" y="8585"/>
                  </a:cubicBezTo>
                  <a:cubicBezTo>
                    <a:pt x="1691" y="8676"/>
                    <a:pt x="1912" y="8735"/>
                    <a:pt x="2142" y="8759"/>
                  </a:cubicBezTo>
                  <a:lnTo>
                    <a:pt x="3016" y="8849"/>
                  </a:lnTo>
                  <a:cubicBezTo>
                    <a:pt x="3100" y="8858"/>
                    <a:pt x="3184" y="8863"/>
                    <a:pt x="3267" y="8863"/>
                  </a:cubicBezTo>
                  <a:cubicBezTo>
                    <a:pt x="3497" y="8863"/>
                    <a:pt x="3725" y="8828"/>
                    <a:pt x="3944" y="8762"/>
                  </a:cubicBezTo>
                  <a:lnTo>
                    <a:pt x="5381" y="8318"/>
                  </a:lnTo>
                  <a:cubicBezTo>
                    <a:pt x="5680" y="8227"/>
                    <a:pt x="5954" y="8078"/>
                    <a:pt x="6194" y="7876"/>
                  </a:cubicBezTo>
                  <a:lnTo>
                    <a:pt x="7072" y="7137"/>
                  </a:lnTo>
                  <a:cubicBezTo>
                    <a:pt x="7301" y="6946"/>
                    <a:pt x="7489" y="6710"/>
                    <a:pt x="7631" y="6447"/>
                  </a:cubicBezTo>
                  <a:lnTo>
                    <a:pt x="8256" y="5259"/>
                  </a:lnTo>
                  <a:cubicBezTo>
                    <a:pt x="8391" y="4998"/>
                    <a:pt x="8479" y="4714"/>
                    <a:pt x="8509" y="4422"/>
                  </a:cubicBezTo>
                  <a:lnTo>
                    <a:pt x="8589" y="3673"/>
                  </a:lnTo>
                  <a:cubicBezTo>
                    <a:pt x="8624" y="3343"/>
                    <a:pt x="8589" y="3009"/>
                    <a:pt x="8485" y="2693"/>
                  </a:cubicBezTo>
                  <a:lnTo>
                    <a:pt x="8263" y="2030"/>
                  </a:lnTo>
                  <a:cubicBezTo>
                    <a:pt x="8114" y="1575"/>
                    <a:pt x="7825" y="1183"/>
                    <a:pt x="7440" y="898"/>
                  </a:cubicBezTo>
                  <a:lnTo>
                    <a:pt x="6920" y="513"/>
                  </a:lnTo>
                  <a:cubicBezTo>
                    <a:pt x="6562" y="249"/>
                    <a:pt x="6138" y="93"/>
                    <a:pt x="5694" y="64"/>
                  </a:cubicBezTo>
                  <a:lnTo>
                    <a:pt x="4822" y="6"/>
                  </a:lnTo>
                  <a:cubicBezTo>
                    <a:pt x="4770" y="2"/>
                    <a:pt x="4717" y="1"/>
                    <a:pt x="4664" y="1"/>
                  </a:cubicBezTo>
                  <a:close/>
                </a:path>
              </a:pathLst>
            </a:custGeom>
            <a:solidFill>
              <a:srgbClr val="FFF7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17"/>
            <p:cNvSpPr/>
            <p:nvPr/>
          </p:nvSpPr>
          <p:spPr>
            <a:xfrm>
              <a:off x="8495402" y="4479533"/>
              <a:ext cx="467844" cy="479966"/>
            </a:xfrm>
            <a:custGeom>
              <a:avLst/>
              <a:gdLst/>
              <a:ahLst/>
              <a:cxnLst/>
              <a:rect l="l" t="t" r="r" b="b"/>
              <a:pathLst>
                <a:path w="9087" h="9322" extrusionOk="0">
                  <a:moveTo>
                    <a:pt x="4900" y="457"/>
                  </a:moveTo>
                  <a:cubicBezTo>
                    <a:pt x="4948" y="457"/>
                    <a:pt x="4993" y="460"/>
                    <a:pt x="5038" y="460"/>
                  </a:cubicBezTo>
                  <a:lnTo>
                    <a:pt x="5910" y="519"/>
                  </a:lnTo>
                  <a:cubicBezTo>
                    <a:pt x="6309" y="548"/>
                    <a:pt x="6691" y="686"/>
                    <a:pt x="7014" y="926"/>
                  </a:cubicBezTo>
                  <a:lnTo>
                    <a:pt x="7535" y="1311"/>
                  </a:lnTo>
                  <a:cubicBezTo>
                    <a:pt x="7882" y="1568"/>
                    <a:pt x="8139" y="1918"/>
                    <a:pt x="8278" y="2332"/>
                  </a:cubicBezTo>
                  <a:lnTo>
                    <a:pt x="8496" y="2995"/>
                  </a:lnTo>
                  <a:cubicBezTo>
                    <a:pt x="8594" y="3280"/>
                    <a:pt x="8625" y="3578"/>
                    <a:pt x="8594" y="3877"/>
                  </a:cubicBezTo>
                  <a:lnTo>
                    <a:pt x="8514" y="4626"/>
                  </a:lnTo>
                  <a:cubicBezTo>
                    <a:pt x="8486" y="4891"/>
                    <a:pt x="8409" y="5144"/>
                    <a:pt x="8284" y="5381"/>
                  </a:cubicBezTo>
                  <a:lnTo>
                    <a:pt x="7660" y="6568"/>
                  </a:lnTo>
                  <a:cubicBezTo>
                    <a:pt x="7531" y="6807"/>
                    <a:pt x="7361" y="7019"/>
                    <a:pt x="7153" y="7193"/>
                  </a:cubicBezTo>
                  <a:lnTo>
                    <a:pt x="6278" y="7932"/>
                  </a:lnTo>
                  <a:cubicBezTo>
                    <a:pt x="6059" y="8113"/>
                    <a:pt x="5816" y="8248"/>
                    <a:pt x="5545" y="8328"/>
                  </a:cubicBezTo>
                  <a:lnTo>
                    <a:pt x="4108" y="8772"/>
                  </a:lnTo>
                  <a:cubicBezTo>
                    <a:pt x="3910" y="8833"/>
                    <a:pt x="3705" y="8865"/>
                    <a:pt x="3498" y="8865"/>
                  </a:cubicBezTo>
                  <a:cubicBezTo>
                    <a:pt x="3423" y="8865"/>
                    <a:pt x="3347" y="8860"/>
                    <a:pt x="3271" y="8852"/>
                  </a:cubicBezTo>
                  <a:lnTo>
                    <a:pt x="2392" y="8759"/>
                  </a:lnTo>
                  <a:cubicBezTo>
                    <a:pt x="2188" y="8738"/>
                    <a:pt x="1990" y="8685"/>
                    <a:pt x="1799" y="8605"/>
                  </a:cubicBezTo>
                  <a:cubicBezTo>
                    <a:pt x="1292" y="8390"/>
                    <a:pt x="897" y="7991"/>
                    <a:pt x="684" y="7485"/>
                  </a:cubicBezTo>
                  <a:lnTo>
                    <a:pt x="667" y="7443"/>
                  </a:lnTo>
                  <a:cubicBezTo>
                    <a:pt x="573" y="7214"/>
                    <a:pt x="517" y="6970"/>
                    <a:pt x="507" y="6724"/>
                  </a:cubicBezTo>
                  <a:lnTo>
                    <a:pt x="466" y="5679"/>
                  </a:lnTo>
                  <a:cubicBezTo>
                    <a:pt x="459" y="5495"/>
                    <a:pt x="476" y="5311"/>
                    <a:pt x="514" y="5134"/>
                  </a:cubicBezTo>
                  <a:lnTo>
                    <a:pt x="889" y="3471"/>
                  </a:lnTo>
                  <a:cubicBezTo>
                    <a:pt x="969" y="3120"/>
                    <a:pt x="1139" y="2790"/>
                    <a:pt x="1382" y="2527"/>
                  </a:cubicBezTo>
                  <a:lnTo>
                    <a:pt x="2073" y="1763"/>
                  </a:lnTo>
                  <a:cubicBezTo>
                    <a:pt x="2254" y="1561"/>
                    <a:pt x="2469" y="1402"/>
                    <a:pt x="2712" y="1283"/>
                  </a:cubicBezTo>
                  <a:lnTo>
                    <a:pt x="3990" y="665"/>
                  </a:lnTo>
                  <a:cubicBezTo>
                    <a:pt x="4271" y="530"/>
                    <a:pt x="4587" y="457"/>
                    <a:pt x="4900" y="457"/>
                  </a:cubicBezTo>
                  <a:close/>
                  <a:moveTo>
                    <a:pt x="4906" y="1"/>
                  </a:moveTo>
                  <a:cubicBezTo>
                    <a:pt x="4520" y="1"/>
                    <a:pt x="4139" y="88"/>
                    <a:pt x="3788" y="256"/>
                  </a:cubicBezTo>
                  <a:lnTo>
                    <a:pt x="2514" y="873"/>
                  </a:lnTo>
                  <a:cubicBezTo>
                    <a:pt x="2219" y="1016"/>
                    <a:pt x="1955" y="1210"/>
                    <a:pt x="1737" y="1453"/>
                  </a:cubicBezTo>
                  <a:lnTo>
                    <a:pt x="1042" y="2217"/>
                  </a:lnTo>
                  <a:cubicBezTo>
                    <a:pt x="747" y="2543"/>
                    <a:pt x="542" y="2943"/>
                    <a:pt x="445" y="3370"/>
                  </a:cubicBezTo>
                  <a:lnTo>
                    <a:pt x="70" y="5033"/>
                  </a:lnTo>
                  <a:cubicBezTo>
                    <a:pt x="22" y="5251"/>
                    <a:pt x="1" y="5474"/>
                    <a:pt x="11" y="5696"/>
                  </a:cubicBezTo>
                  <a:lnTo>
                    <a:pt x="53" y="6741"/>
                  </a:lnTo>
                  <a:cubicBezTo>
                    <a:pt x="67" y="7043"/>
                    <a:pt x="129" y="7339"/>
                    <a:pt x="247" y="7620"/>
                  </a:cubicBezTo>
                  <a:lnTo>
                    <a:pt x="264" y="7658"/>
                  </a:lnTo>
                  <a:cubicBezTo>
                    <a:pt x="522" y="8280"/>
                    <a:pt x="1004" y="8762"/>
                    <a:pt x="1622" y="9026"/>
                  </a:cubicBezTo>
                  <a:cubicBezTo>
                    <a:pt x="1851" y="9123"/>
                    <a:pt x="2097" y="9185"/>
                    <a:pt x="2347" y="9214"/>
                  </a:cubicBezTo>
                  <a:lnTo>
                    <a:pt x="3222" y="9307"/>
                  </a:lnTo>
                  <a:cubicBezTo>
                    <a:pt x="3313" y="9318"/>
                    <a:pt x="3403" y="9321"/>
                    <a:pt x="3496" y="9321"/>
                  </a:cubicBezTo>
                  <a:cubicBezTo>
                    <a:pt x="3746" y="9321"/>
                    <a:pt x="3996" y="9283"/>
                    <a:pt x="4243" y="9206"/>
                  </a:cubicBezTo>
                  <a:lnTo>
                    <a:pt x="5680" y="8765"/>
                  </a:lnTo>
                  <a:cubicBezTo>
                    <a:pt x="6007" y="8665"/>
                    <a:pt x="6305" y="8501"/>
                    <a:pt x="6570" y="8280"/>
                  </a:cubicBezTo>
                  <a:lnTo>
                    <a:pt x="7448" y="7543"/>
                  </a:lnTo>
                  <a:cubicBezTo>
                    <a:pt x="7701" y="7328"/>
                    <a:pt x="7906" y="7075"/>
                    <a:pt x="8063" y="6780"/>
                  </a:cubicBezTo>
                  <a:lnTo>
                    <a:pt x="8688" y="5596"/>
                  </a:lnTo>
                  <a:cubicBezTo>
                    <a:pt x="8840" y="5307"/>
                    <a:pt x="8934" y="4998"/>
                    <a:pt x="8969" y="4676"/>
                  </a:cubicBezTo>
                  <a:lnTo>
                    <a:pt x="9049" y="3926"/>
                  </a:lnTo>
                  <a:cubicBezTo>
                    <a:pt x="9087" y="3561"/>
                    <a:pt x="9045" y="3200"/>
                    <a:pt x="8930" y="2849"/>
                  </a:cubicBezTo>
                  <a:lnTo>
                    <a:pt x="8709" y="2186"/>
                  </a:lnTo>
                  <a:cubicBezTo>
                    <a:pt x="8542" y="1686"/>
                    <a:pt x="8229" y="1256"/>
                    <a:pt x="7805" y="943"/>
                  </a:cubicBezTo>
                  <a:lnTo>
                    <a:pt x="7285" y="558"/>
                  </a:lnTo>
                  <a:cubicBezTo>
                    <a:pt x="6892" y="266"/>
                    <a:pt x="6427" y="96"/>
                    <a:pt x="5941" y="64"/>
                  </a:cubicBezTo>
                  <a:lnTo>
                    <a:pt x="5070" y="6"/>
                  </a:lnTo>
                  <a:cubicBezTo>
                    <a:pt x="5015" y="2"/>
                    <a:pt x="4960" y="1"/>
                    <a:pt x="49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17"/>
            <p:cNvSpPr/>
            <p:nvPr/>
          </p:nvSpPr>
          <p:spPr>
            <a:xfrm>
              <a:off x="8705266" y="4737595"/>
              <a:ext cx="35113" cy="35269"/>
            </a:xfrm>
            <a:custGeom>
              <a:avLst/>
              <a:gdLst/>
              <a:ahLst/>
              <a:cxnLst/>
              <a:rect l="l" t="t" r="r" b="b"/>
              <a:pathLst>
                <a:path w="682" h="685" extrusionOk="0">
                  <a:moveTo>
                    <a:pt x="341" y="0"/>
                  </a:moveTo>
                  <a:cubicBezTo>
                    <a:pt x="154" y="0"/>
                    <a:pt x="0" y="153"/>
                    <a:pt x="0" y="340"/>
                  </a:cubicBezTo>
                  <a:cubicBezTo>
                    <a:pt x="0" y="528"/>
                    <a:pt x="154" y="684"/>
                    <a:pt x="341" y="684"/>
                  </a:cubicBezTo>
                  <a:cubicBezTo>
                    <a:pt x="529" y="684"/>
                    <a:pt x="681" y="528"/>
                    <a:pt x="681" y="340"/>
                  </a:cubicBezTo>
                  <a:cubicBezTo>
                    <a:pt x="681" y="153"/>
                    <a:pt x="529" y="0"/>
                    <a:pt x="341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17"/>
            <p:cNvSpPr/>
            <p:nvPr/>
          </p:nvSpPr>
          <p:spPr>
            <a:xfrm>
              <a:off x="8633801" y="4710769"/>
              <a:ext cx="35216" cy="35114"/>
            </a:xfrm>
            <a:custGeom>
              <a:avLst/>
              <a:gdLst/>
              <a:ahLst/>
              <a:cxnLst/>
              <a:rect l="l" t="t" r="r" b="b"/>
              <a:pathLst>
                <a:path w="684" h="682" extrusionOk="0">
                  <a:moveTo>
                    <a:pt x="343" y="0"/>
                  </a:moveTo>
                  <a:cubicBezTo>
                    <a:pt x="153" y="0"/>
                    <a:pt x="0" y="153"/>
                    <a:pt x="0" y="340"/>
                  </a:cubicBezTo>
                  <a:cubicBezTo>
                    <a:pt x="0" y="528"/>
                    <a:pt x="153" y="681"/>
                    <a:pt x="343" y="681"/>
                  </a:cubicBezTo>
                  <a:cubicBezTo>
                    <a:pt x="531" y="681"/>
                    <a:pt x="683" y="528"/>
                    <a:pt x="683" y="340"/>
                  </a:cubicBezTo>
                  <a:cubicBezTo>
                    <a:pt x="683" y="153"/>
                    <a:pt x="531" y="0"/>
                    <a:pt x="343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17"/>
            <p:cNvSpPr/>
            <p:nvPr/>
          </p:nvSpPr>
          <p:spPr>
            <a:xfrm>
              <a:off x="8653109" y="4649806"/>
              <a:ext cx="35061" cy="35114"/>
            </a:xfrm>
            <a:custGeom>
              <a:avLst/>
              <a:gdLst/>
              <a:ahLst/>
              <a:cxnLst/>
              <a:rect l="l" t="t" r="r" b="b"/>
              <a:pathLst>
                <a:path w="681" h="682" extrusionOk="0">
                  <a:moveTo>
                    <a:pt x="340" y="0"/>
                  </a:moveTo>
                  <a:cubicBezTo>
                    <a:pt x="153" y="0"/>
                    <a:pt x="0" y="153"/>
                    <a:pt x="0" y="340"/>
                  </a:cubicBezTo>
                  <a:cubicBezTo>
                    <a:pt x="0" y="528"/>
                    <a:pt x="153" y="681"/>
                    <a:pt x="340" y="681"/>
                  </a:cubicBezTo>
                  <a:cubicBezTo>
                    <a:pt x="528" y="681"/>
                    <a:pt x="680" y="528"/>
                    <a:pt x="680" y="340"/>
                  </a:cubicBezTo>
                  <a:cubicBezTo>
                    <a:pt x="680" y="153"/>
                    <a:pt x="528" y="0"/>
                    <a:pt x="340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17"/>
            <p:cNvSpPr/>
            <p:nvPr/>
          </p:nvSpPr>
          <p:spPr>
            <a:xfrm>
              <a:off x="8729259" y="4637655"/>
              <a:ext cx="35061" cy="35063"/>
            </a:xfrm>
            <a:custGeom>
              <a:avLst/>
              <a:gdLst/>
              <a:ahLst/>
              <a:cxnLst/>
              <a:rect l="l" t="t" r="r" b="b"/>
              <a:pathLst>
                <a:path w="681" h="681" extrusionOk="0">
                  <a:moveTo>
                    <a:pt x="340" y="1"/>
                  </a:moveTo>
                  <a:cubicBezTo>
                    <a:pt x="153" y="1"/>
                    <a:pt x="0" y="153"/>
                    <a:pt x="0" y="341"/>
                  </a:cubicBezTo>
                  <a:cubicBezTo>
                    <a:pt x="0" y="528"/>
                    <a:pt x="153" y="681"/>
                    <a:pt x="340" y="681"/>
                  </a:cubicBezTo>
                  <a:cubicBezTo>
                    <a:pt x="528" y="681"/>
                    <a:pt x="680" y="528"/>
                    <a:pt x="680" y="341"/>
                  </a:cubicBezTo>
                  <a:cubicBezTo>
                    <a:pt x="680" y="153"/>
                    <a:pt x="528" y="1"/>
                    <a:pt x="340" y="1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17"/>
            <p:cNvSpPr/>
            <p:nvPr/>
          </p:nvSpPr>
          <p:spPr>
            <a:xfrm>
              <a:off x="8764426" y="4687187"/>
              <a:ext cx="35113" cy="35063"/>
            </a:xfrm>
            <a:custGeom>
              <a:avLst/>
              <a:gdLst/>
              <a:ahLst/>
              <a:cxnLst/>
              <a:rect l="l" t="t" r="r" b="b"/>
              <a:pathLst>
                <a:path w="682" h="681" extrusionOk="0">
                  <a:moveTo>
                    <a:pt x="341" y="0"/>
                  </a:moveTo>
                  <a:cubicBezTo>
                    <a:pt x="154" y="0"/>
                    <a:pt x="1" y="153"/>
                    <a:pt x="1" y="340"/>
                  </a:cubicBezTo>
                  <a:cubicBezTo>
                    <a:pt x="1" y="528"/>
                    <a:pt x="154" y="681"/>
                    <a:pt x="341" y="681"/>
                  </a:cubicBezTo>
                  <a:cubicBezTo>
                    <a:pt x="529" y="681"/>
                    <a:pt x="681" y="528"/>
                    <a:pt x="681" y="340"/>
                  </a:cubicBezTo>
                  <a:cubicBezTo>
                    <a:pt x="681" y="153"/>
                    <a:pt x="529" y="0"/>
                    <a:pt x="341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13" name="Google Shape;913;p17"/>
          <p:cNvGrpSpPr/>
          <p:nvPr/>
        </p:nvGrpSpPr>
        <p:grpSpPr>
          <a:xfrm rot="4499833">
            <a:off x="8371628" y="4244457"/>
            <a:ext cx="424599" cy="425858"/>
            <a:chOff x="8495402" y="4478349"/>
            <a:chExt cx="570094" cy="571563"/>
          </a:xfrm>
        </p:grpSpPr>
        <p:sp>
          <p:nvSpPr>
            <p:cNvPr id="914" name="Google Shape;914;p17"/>
            <p:cNvSpPr/>
            <p:nvPr/>
          </p:nvSpPr>
          <p:spPr>
            <a:xfrm>
              <a:off x="8517748" y="4482519"/>
              <a:ext cx="522727" cy="555602"/>
            </a:xfrm>
            <a:custGeom>
              <a:avLst/>
              <a:gdLst/>
              <a:ahLst/>
              <a:cxnLst/>
              <a:rect l="l" t="t" r="r" b="b"/>
              <a:pathLst>
                <a:path w="10153" h="10791" extrusionOk="0">
                  <a:moveTo>
                    <a:pt x="5482" y="1"/>
                  </a:moveTo>
                  <a:cubicBezTo>
                    <a:pt x="5237" y="1"/>
                    <a:pt x="4974" y="49"/>
                    <a:pt x="4722" y="184"/>
                  </a:cubicBezTo>
                  <a:lnTo>
                    <a:pt x="5490" y="235"/>
                  </a:lnTo>
                  <a:cubicBezTo>
                    <a:pt x="5934" y="264"/>
                    <a:pt x="6361" y="420"/>
                    <a:pt x="6716" y="684"/>
                  </a:cubicBezTo>
                  <a:lnTo>
                    <a:pt x="7236" y="1069"/>
                  </a:lnTo>
                  <a:cubicBezTo>
                    <a:pt x="7621" y="1350"/>
                    <a:pt x="7906" y="1746"/>
                    <a:pt x="8059" y="2201"/>
                  </a:cubicBezTo>
                  <a:lnTo>
                    <a:pt x="8257" y="2798"/>
                  </a:lnTo>
                  <a:lnTo>
                    <a:pt x="8257" y="2802"/>
                  </a:lnTo>
                  <a:lnTo>
                    <a:pt x="8281" y="2864"/>
                  </a:lnTo>
                  <a:cubicBezTo>
                    <a:pt x="8385" y="3180"/>
                    <a:pt x="8420" y="3514"/>
                    <a:pt x="8385" y="3844"/>
                  </a:cubicBezTo>
                  <a:lnTo>
                    <a:pt x="8305" y="4593"/>
                  </a:lnTo>
                  <a:cubicBezTo>
                    <a:pt x="8275" y="4885"/>
                    <a:pt x="8187" y="5169"/>
                    <a:pt x="8052" y="5430"/>
                  </a:cubicBezTo>
                  <a:lnTo>
                    <a:pt x="7687" y="6118"/>
                  </a:lnTo>
                  <a:lnTo>
                    <a:pt x="7427" y="6618"/>
                  </a:lnTo>
                  <a:cubicBezTo>
                    <a:pt x="7285" y="6881"/>
                    <a:pt x="7097" y="7117"/>
                    <a:pt x="6868" y="7312"/>
                  </a:cubicBezTo>
                  <a:lnTo>
                    <a:pt x="5990" y="8047"/>
                  </a:lnTo>
                  <a:cubicBezTo>
                    <a:pt x="5750" y="8249"/>
                    <a:pt x="5476" y="8398"/>
                    <a:pt x="5177" y="8489"/>
                  </a:cubicBezTo>
                  <a:lnTo>
                    <a:pt x="3743" y="8933"/>
                  </a:lnTo>
                  <a:cubicBezTo>
                    <a:pt x="3522" y="8999"/>
                    <a:pt x="3293" y="9034"/>
                    <a:pt x="3063" y="9034"/>
                  </a:cubicBezTo>
                  <a:cubicBezTo>
                    <a:pt x="2980" y="9034"/>
                    <a:pt x="2896" y="9029"/>
                    <a:pt x="2812" y="9020"/>
                  </a:cubicBezTo>
                  <a:lnTo>
                    <a:pt x="1938" y="8930"/>
                  </a:lnTo>
                  <a:cubicBezTo>
                    <a:pt x="1708" y="8902"/>
                    <a:pt x="1487" y="8847"/>
                    <a:pt x="1275" y="8756"/>
                  </a:cubicBezTo>
                  <a:cubicBezTo>
                    <a:pt x="716" y="8520"/>
                    <a:pt x="275" y="8072"/>
                    <a:pt x="38" y="7513"/>
                  </a:cubicBezTo>
                  <a:lnTo>
                    <a:pt x="25" y="7472"/>
                  </a:lnTo>
                  <a:lnTo>
                    <a:pt x="25" y="7472"/>
                  </a:lnTo>
                  <a:cubicBezTo>
                    <a:pt x="25" y="7472"/>
                    <a:pt x="0" y="8052"/>
                    <a:pt x="719" y="8808"/>
                  </a:cubicBezTo>
                  <a:cubicBezTo>
                    <a:pt x="841" y="8933"/>
                    <a:pt x="979" y="9065"/>
                    <a:pt x="1143" y="9197"/>
                  </a:cubicBezTo>
                  <a:lnTo>
                    <a:pt x="2063" y="10006"/>
                  </a:lnTo>
                  <a:cubicBezTo>
                    <a:pt x="2417" y="10315"/>
                    <a:pt x="2841" y="10537"/>
                    <a:pt x="3296" y="10656"/>
                  </a:cubicBezTo>
                  <a:lnTo>
                    <a:pt x="3462" y="10697"/>
                  </a:lnTo>
                  <a:cubicBezTo>
                    <a:pt x="3704" y="10760"/>
                    <a:pt x="3952" y="10791"/>
                    <a:pt x="4201" y="10791"/>
                  </a:cubicBezTo>
                  <a:cubicBezTo>
                    <a:pt x="4310" y="10791"/>
                    <a:pt x="4419" y="10785"/>
                    <a:pt x="4528" y="10773"/>
                  </a:cubicBezTo>
                  <a:cubicBezTo>
                    <a:pt x="4542" y="10773"/>
                    <a:pt x="4556" y="10770"/>
                    <a:pt x="4567" y="10770"/>
                  </a:cubicBezTo>
                  <a:lnTo>
                    <a:pt x="5552" y="10648"/>
                  </a:lnTo>
                  <a:cubicBezTo>
                    <a:pt x="5806" y="10617"/>
                    <a:pt x="6056" y="10555"/>
                    <a:pt x="6291" y="10461"/>
                  </a:cubicBezTo>
                  <a:lnTo>
                    <a:pt x="6966" y="10193"/>
                  </a:lnTo>
                  <a:cubicBezTo>
                    <a:pt x="7448" y="10002"/>
                    <a:pt x="7871" y="9686"/>
                    <a:pt x="8195" y="9281"/>
                  </a:cubicBezTo>
                  <a:lnTo>
                    <a:pt x="8395" y="9027"/>
                  </a:lnTo>
                  <a:lnTo>
                    <a:pt x="8830" y="8478"/>
                  </a:lnTo>
                  <a:cubicBezTo>
                    <a:pt x="8865" y="8437"/>
                    <a:pt x="8900" y="8395"/>
                    <a:pt x="8934" y="8353"/>
                  </a:cubicBezTo>
                  <a:cubicBezTo>
                    <a:pt x="9090" y="8172"/>
                    <a:pt x="9618" y="7517"/>
                    <a:pt x="9899" y="6614"/>
                  </a:cubicBezTo>
                  <a:cubicBezTo>
                    <a:pt x="10069" y="6073"/>
                    <a:pt x="10153" y="5437"/>
                    <a:pt x="10007" y="4763"/>
                  </a:cubicBezTo>
                  <a:cubicBezTo>
                    <a:pt x="9989" y="4693"/>
                    <a:pt x="9972" y="4624"/>
                    <a:pt x="9958" y="4552"/>
                  </a:cubicBezTo>
                  <a:cubicBezTo>
                    <a:pt x="9889" y="4208"/>
                    <a:pt x="9520" y="2659"/>
                    <a:pt x="8278" y="1451"/>
                  </a:cubicBezTo>
                  <a:cubicBezTo>
                    <a:pt x="8278" y="1451"/>
                    <a:pt x="7437" y="565"/>
                    <a:pt x="6757" y="336"/>
                  </a:cubicBezTo>
                  <a:cubicBezTo>
                    <a:pt x="6660" y="305"/>
                    <a:pt x="6562" y="274"/>
                    <a:pt x="6472" y="232"/>
                  </a:cubicBezTo>
                  <a:cubicBezTo>
                    <a:pt x="6283" y="144"/>
                    <a:pt x="5907" y="1"/>
                    <a:pt x="5482" y="1"/>
                  </a:cubicBezTo>
                  <a:close/>
                </a:path>
              </a:pathLst>
            </a:custGeom>
            <a:solidFill>
              <a:srgbClr val="FCEC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17"/>
            <p:cNvSpPr/>
            <p:nvPr/>
          </p:nvSpPr>
          <p:spPr>
            <a:xfrm>
              <a:off x="8554767" y="4930832"/>
              <a:ext cx="196158" cy="107300"/>
            </a:xfrm>
            <a:custGeom>
              <a:avLst/>
              <a:gdLst/>
              <a:ahLst/>
              <a:cxnLst/>
              <a:rect l="l" t="t" r="r" b="b"/>
              <a:pathLst>
                <a:path w="3810" h="2084" extrusionOk="0">
                  <a:moveTo>
                    <a:pt x="49" y="0"/>
                  </a:moveTo>
                  <a:cubicBezTo>
                    <a:pt x="28" y="32"/>
                    <a:pt x="10" y="66"/>
                    <a:pt x="0" y="101"/>
                  </a:cubicBezTo>
                  <a:cubicBezTo>
                    <a:pt x="122" y="226"/>
                    <a:pt x="260" y="358"/>
                    <a:pt x="424" y="490"/>
                  </a:cubicBezTo>
                  <a:lnTo>
                    <a:pt x="1344" y="1299"/>
                  </a:lnTo>
                  <a:cubicBezTo>
                    <a:pt x="1698" y="1608"/>
                    <a:pt x="2122" y="1830"/>
                    <a:pt x="2577" y="1949"/>
                  </a:cubicBezTo>
                  <a:lnTo>
                    <a:pt x="2743" y="1990"/>
                  </a:lnTo>
                  <a:cubicBezTo>
                    <a:pt x="2985" y="2053"/>
                    <a:pt x="3233" y="2084"/>
                    <a:pt x="3482" y="2084"/>
                  </a:cubicBezTo>
                  <a:cubicBezTo>
                    <a:pt x="3591" y="2084"/>
                    <a:pt x="3700" y="2078"/>
                    <a:pt x="3809" y="2066"/>
                  </a:cubicBezTo>
                  <a:cubicBezTo>
                    <a:pt x="3788" y="1997"/>
                    <a:pt x="3764" y="1928"/>
                    <a:pt x="3723" y="1869"/>
                  </a:cubicBezTo>
                  <a:cubicBezTo>
                    <a:pt x="3653" y="1761"/>
                    <a:pt x="3545" y="1684"/>
                    <a:pt x="3441" y="1611"/>
                  </a:cubicBezTo>
                  <a:cubicBezTo>
                    <a:pt x="3045" y="1344"/>
                    <a:pt x="2611" y="1136"/>
                    <a:pt x="2153" y="1000"/>
                  </a:cubicBezTo>
                  <a:cubicBezTo>
                    <a:pt x="2018" y="959"/>
                    <a:pt x="1878" y="924"/>
                    <a:pt x="1747" y="875"/>
                  </a:cubicBezTo>
                  <a:cubicBezTo>
                    <a:pt x="1531" y="792"/>
                    <a:pt x="1337" y="670"/>
                    <a:pt x="1122" y="584"/>
                  </a:cubicBezTo>
                  <a:cubicBezTo>
                    <a:pt x="973" y="525"/>
                    <a:pt x="813" y="483"/>
                    <a:pt x="677" y="393"/>
                  </a:cubicBezTo>
                  <a:cubicBezTo>
                    <a:pt x="614" y="351"/>
                    <a:pt x="528" y="316"/>
                    <a:pt x="473" y="271"/>
                  </a:cubicBezTo>
                  <a:cubicBezTo>
                    <a:pt x="385" y="205"/>
                    <a:pt x="330" y="140"/>
                    <a:pt x="236" y="90"/>
                  </a:cubicBezTo>
                  <a:lnTo>
                    <a:pt x="49" y="0"/>
                  </a:ln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17"/>
            <p:cNvSpPr/>
            <p:nvPr/>
          </p:nvSpPr>
          <p:spPr>
            <a:xfrm>
              <a:off x="8913534" y="4625607"/>
              <a:ext cx="113936" cy="321694"/>
            </a:xfrm>
            <a:custGeom>
              <a:avLst/>
              <a:gdLst/>
              <a:ahLst/>
              <a:cxnLst/>
              <a:rect l="l" t="t" r="r" b="b"/>
              <a:pathLst>
                <a:path w="2213" h="6248" extrusionOk="0">
                  <a:moveTo>
                    <a:pt x="649" y="1"/>
                  </a:moveTo>
                  <a:cubicBezTo>
                    <a:pt x="624" y="1"/>
                    <a:pt x="599" y="5"/>
                    <a:pt x="573" y="15"/>
                  </a:cubicBezTo>
                  <a:cubicBezTo>
                    <a:pt x="573" y="15"/>
                    <a:pt x="573" y="19"/>
                    <a:pt x="570" y="19"/>
                  </a:cubicBezTo>
                  <a:lnTo>
                    <a:pt x="570" y="23"/>
                  </a:lnTo>
                  <a:lnTo>
                    <a:pt x="594" y="85"/>
                  </a:lnTo>
                  <a:cubicBezTo>
                    <a:pt x="698" y="401"/>
                    <a:pt x="733" y="735"/>
                    <a:pt x="698" y="1065"/>
                  </a:cubicBezTo>
                  <a:lnTo>
                    <a:pt x="618" y="1814"/>
                  </a:lnTo>
                  <a:cubicBezTo>
                    <a:pt x="588" y="2106"/>
                    <a:pt x="500" y="2390"/>
                    <a:pt x="365" y="2651"/>
                  </a:cubicBezTo>
                  <a:lnTo>
                    <a:pt x="0" y="3339"/>
                  </a:lnTo>
                  <a:cubicBezTo>
                    <a:pt x="18" y="3377"/>
                    <a:pt x="35" y="3422"/>
                    <a:pt x="49" y="3481"/>
                  </a:cubicBezTo>
                  <a:cubicBezTo>
                    <a:pt x="174" y="3964"/>
                    <a:pt x="288" y="4661"/>
                    <a:pt x="421" y="5140"/>
                  </a:cubicBezTo>
                  <a:cubicBezTo>
                    <a:pt x="476" y="5342"/>
                    <a:pt x="532" y="5543"/>
                    <a:pt x="588" y="5744"/>
                  </a:cubicBezTo>
                  <a:cubicBezTo>
                    <a:pt x="633" y="5911"/>
                    <a:pt x="678" y="6078"/>
                    <a:pt x="708" y="6248"/>
                  </a:cubicBezTo>
                  <a:lnTo>
                    <a:pt x="1143" y="5699"/>
                  </a:lnTo>
                  <a:cubicBezTo>
                    <a:pt x="1178" y="5658"/>
                    <a:pt x="1213" y="5616"/>
                    <a:pt x="1247" y="5574"/>
                  </a:cubicBezTo>
                  <a:cubicBezTo>
                    <a:pt x="1403" y="5393"/>
                    <a:pt x="1931" y="4738"/>
                    <a:pt x="2212" y="3835"/>
                  </a:cubicBezTo>
                  <a:cubicBezTo>
                    <a:pt x="1997" y="3547"/>
                    <a:pt x="1747" y="3269"/>
                    <a:pt x="1618" y="2932"/>
                  </a:cubicBezTo>
                  <a:cubicBezTo>
                    <a:pt x="1518" y="2679"/>
                    <a:pt x="1528" y="2373"/>
                    <a:pt x="1497" y="2102"/>
                  </a:cubicBezTo>
                  <a:cubicBezTo>
                    <a:pt x="1458" y="1821"/>
                    <a:pt x="1424" y="1540"/>
                    <a:pt x="1389" y="1259"/>
                  </a:cubicBezTo>
                  <a:cubicBezTo>
                    <a:pt x="1372" y="1113"/>
                    <a:pt x="1351" y="964"/>
                    <a:pt x="1306" y="821"/>
                  </a:cubicBezTo>
                  <a:cubicBezTo>
                    <a:pt x="1240" y="620"/>
                    <a:pt x="1118" y="443"/>
                    <a:pt x="1000" y="269"/>
                  </a:cubicBezTo>
                  <a:cubicBezTo>
                    <a:pt x="915" y="142"/>
                    <a:pt x="787" y="1"/>
                    <a:pt x="649" y="1"/>
                  </a:cubicBez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17"/>
            <p:cNvSpPr/>
            <p:nvPr/>
          </p:nvSpPr>
          <p:spPr>
            <a:xfrm>
              <a:off x="8505957" y="4478349"/>
              <a:ext cx="559539" cy="571563"/>
            </a:xfrm>
            <a:custGeom>
              <a:avLst/>
              <a:gdLst/>
              <a:ahLst/>
              <a:cxnLst/>
              <a:rect l="l" t="t" r="r" b="b"/>
              <a:pathLst>
                <a:path w="10868" h="11101" extrusionOk="0">
                  <a:moveTo>
                    <a:pt x="8104" y="1584"/>
                  </a:moveTo>
                  <a:lnTo>
                    <a:pt x="8104" y="1584"/>
                  </a:lnTo>
                  <a:cubicBezTo>
                    <a:pt x="8249" y="1716"/>
                    <a:pt x="8344" y="1813"/>
                    <a:pt x="8347" y="1816"/>
                  </a:cubicBezTo>
                  <a:cubicBezTo>
                    <a:pt x="9555" y="2976"/>
                    <a:pt x="9906" y="4473"/>
                    <a:pt x="9962" y="4761"/>
                  </a:cubicBezTo>
                  <a:cubicBezTo>
                    <a:pt x="9972" y="4799"/>
                    <a:pt x="9978" y="4837"/>
                    <a:pt x="9989" y="4879"/>
                  </a:cubicBezTo>
                  <a:cubicBezTo>
                    <a:pt x="9996" y="4910"/>
                    <a:pt x="10003" y="4941"/>
                    <a:pt x="10010" y="4976"/>
                  </a:cubicBezTo>
                  <a:cubicBezTo>
                    <a:pt x="10374" y="6636"/>
                    <a:pt x="9225" y="8056"/>
                    <a:pt x="8993" y="8323"/>
                  </a:cubicBezTo>
                  <a:cubicBezTo>
                    <a:pt x="8951" y="8365"/>
                    <a:pt x="8916" y="8410"/>
                    <a:pt x="8882" y="8452"/>
                  </a:cubicBezTo>
                  <a:lnTo>
                    <a:pt x="8243" y="9243"/>
                  </a:lnTo>
                  <a:cubicBezTo>
                    <a:pt x="7948" y="9612"/>
                    <a:pt x="7555" y="9899"/>
                    <a:pt x="7108" y="10077"/>
                  </a:cubicBezTo>
                  <a:lnTo>
                    <a:pt x="6437" y="10341"/>
                  </a:lnTo>
                  <a:cubicBezTo>
                    <a:pt x="6222" y="10424"/>
                    <a:pt x="5990" y="10482"/>
                    <a:pt x="5754" y="10511"/>
                  </a:cubicBezTo>
                  <a:lnTo>
                    <a:pt x="4767" y="10628"/>
                  </a:lnTo>
                  <a:cubicBezTo>
                    <a:pt x="4654" y="10642"/>
                    <a:pt x="4540" y="10649"/>
                    <a:pt x="4426" y="10649"/>
                  </a:cubicBezTo>
                  <a:cubicBezTo>
                    <a:pt x="4199" y="10649"/>
                    <a:pt x="3971" y="10621"/>
                    <a:pt x="3746" y="10566"/>
                  </a:cubicBezTo>
                  <a:lnTo>
                    <a:pt x="3583" y="10521"/>
                  </a:lnTo>
                  <a:cubicBezTo>
                    <a:pt x="3163" y="10417"/>
                    <a:pt x="2767" y="10212"/>
                    <a:pt x="2445" y="9931"/>
                  </a:cubicBezTo>
                  <a:lnTo>
                    <a:pt x="1514" y="9128"/>
                  </a:lnTo>
                  <a:cubicBezTo>
                    <a:pt x="1504" y="9118"/>
                    <a:pt x="1493" y="9112"/>
                    <a:pt x="1483" y="9104"/>
                  </a:cubicBezTo>
                  <a:lnTo>
                    <a:pt x="1483" y="9104"/>
                  </a:lnTo>
                  <a:cubicBezTo>
                    <a:pt x="1695" y="9184"/>
                    <a:pt x="1913" y="9237"/>
                    <a:pt x="2142" y="9261"/>
                  </a:cubicBezTo>
                  <a:lnTo>
                    <a:pt x="3017" y="9351"/>
                  </a:lnTo>
                  <a:cubicBezTo>
                    <a:pt x="3112" y="9361"/>
                    <a:pt x="3206" y="9367"/>
                    <a:pt x="3301" y="9367"/>
                  </a:cubicBezTo>
                  <a:cubicBezTo>
                    <a:pt x="3549" y="9367"/>
                    <a:pt x="3796" y="9330"/>
                    <a:pt x="4038" y="9258"/>
                  </a:cubicBezTo>
                  <a:lnTo>
                    <a:pt x="5475" y="8820"/>
                  </a:lnTo>
                  <a:cubicBezTo>
                    <a:pt x="5802" y="8719"/>
                    <a:pt x="6104" y="8556"/>
                    <a:pt x="6365" y="8341"/>
                  </a:cubicBezTo>
                  <a:lnTo>
                    <a:pt x="7243" y="7612"/>
                  </a:lnTo>
                  <a:cubicBezTo>
                    <a:pt x="7496" y="7399"/>
                    <a:pt x="7701" y="7149"/>
                    <a:pt x="7858" y="6858"/>
                  </a:cubicBezTo>
                  <a:lnTo>
                    <a:pt x="8483" y="5688"/>
                  </a:lnTo>
                  <a:cubicBezTo>
                    <a:pt x="8635" y="5404"/>
                    <a:pt x="8729" y="5098"/>
                    <a:pt x="8764" y="4782"/>
                  </a:cubicBezTo>
                  <a:lnTo>
                    <a:pt x="8844" y="4042"/>
                  </a:lnTo>
                  <a:cubicBezTo>
                    <a:pt x="8882" y="3681"/>
                    <a:pt x="8844" y="3324"/>
                    <a:pt x="8725" y="2980"/>
                  </a:cubicBezTo>
                  <a:lnTo>
                    <a:pt x="8504" y="2324"/>
                  </a:lnTo>
                  <a:cubicBezTo>
                    <a:pt x="8413" y="2056"/>
                    <a:pt x="8278" y="1806"/>
                    <a:pt x="8104" y="1584"/>
                  </a:cubicBezTo>
                  <a:close/>
                  <a:moveTo>
                    <a:pt x="5705" y="0"/>
                  </a:moveTo>
                  <a:cubicBezTo>
                    <a:pt x="5428" y="0"/>
                    <a:pt x="5131" y="54"/>
                    <a:pt x="4844" y="206"/>
                  </a:cubicBezTo>
                  <a:cubicBezTo>
                    <a:pt x="4754" y="254"/>
                    <a:pt x="4708" y="355"/>
                    <a:pt x="4729" y="452"/>
                  </a:cubicBezTo>
                  <a:cubicBezTo>
                    <a:pt x="4750" y="550"/>
                    <a:pt x="4837" y="622"/>
                    <a:pt x="4937" y="629"/>
                  </a:cubicBezTo>
                  <a:lnTo>
                    <a:pt x="5705" y="681"/>
                  </a:lnTo>
                  <a:cubicBezTo>
                    <a:pt x="6104" y="706"/>
                    <a:pt x="6490" y="845"/>
                    <a:pt x="6809" y="1081"/>
                  </a:cubicBezTo>
                  <a:lnTo>
                    <a:pt x="7330" y="1459"/>
                  </a:lnTo>
                  <a:cubicBezTo>
                    <a:pt x="7677" y="1712"/>
                    <a:pt x="7934" y="2060"/>
                    <a:pt x="8069" y="2466"/>
                  </a:cubicBezTo>
                  <a:lnTo>
                    <a:pt x="8291" y="3122"/>
                  </a:lnTo>
                  <a:cubicBezTo>
                    <a:pt x="8389" y="3407"/>
                    <a:pt x="8420" y="3699"/>
                    <a:pt x="8389" y="3994"/>
                  </a:cubicBezTo>
                  <a:lnTo>
                    <a:pt x="8309" y="4733"/>
                  </a:lnTo>
                  <a:cubicBezTo>
                    <a:pt x="8281" y="4994"/>
                    <a:pt x="8204" y="5244"/>
                    <a:pt x="8079" y="5479"/>
                  </a:cubicBezTo>
                  <a:lnTo>
                    <a:pt x="7455" y="6649"/>
                  </a:lnTo>
                  <a:cubicBezTo>
                    <a:pt x="7326" y="6886"/>
                    <a:pt x="7156" y="7094"/>
                    <a:pt x="6948" y="7268"/>
                  </a:cubicBezTo>
                  <a:lnTo>
                    <a:pt x="6073" y="7993"/>
                  </a:lnTo>
                  <a:cubicBezTo>
                    <a:pt x="5858" y="8174"/>
                    <a:pt x="5611" y="8306"/>
                    <a:pt x="5340" y="8386"/>
                  </a:cubicBezTo>
                  <a:lnTo>
                    <a:pt x="3903" y="8823"/>
                  </a:lnTo>
                  <a:cubicBezTo>
                    <a:pt x="3704" y="8885"/>
                    <a:pt x="3498" y="8916"/>
                    <a:pt x="3291" y="8916"/>
                  </a:cubicBezTo>
                  <a:cubicBezTo>
                    <a:pt x="3216" y="8916"/>
                    <a:pt x="3141" y="8912"/>
                    <a:pt x="3066" y="8903"/>
                  </a:cubicBezTo>
                  <a:lnTo>
                    <a:pt x="2192" y="8813"/>
                  </a:lnTo>
                  <a:cubicBezTo>
                    <a:pt x="1983" y="8792"/>
                    <a:pt x="1782" y="8740"/>
                    <a:pt x="1594" y="8660"/>
                  </a:cubicBezTo>
                  <a:cubicBezTo>
                    <a:pt x="1087" y="8448"/>
                    <a:pt x="692" y="8056"/>
                    <a:pt x="479" y="7553"/>
                  </a:cubicBezTo>
                  <a:lnTo>
                    <a:pt x="462" y="7511"/>
                  </a:lnTo>
                  <a:cubicBezTo>
                    <a:pt x="427" y="7427"/>
                    <a:pt x="345" y="7374"/>
                    <a:pt x="256" y="7374"/>
                  </a:cubicBezTo>
                  <a:cubicBezTo>
                    <a:pt x="242" y="7374"/>
                    <a:pt x="227" y="7376"/>
                    <a:pt x="212" y="7378"/>
                  </a:cubicBezTo>
                  <a:cubicBezTo>
                    <a:pt x="104" y="7396"/>
                    <a:pt x="28" y="7487"/>
                    <a:pt x="25" y="7591"/>
                  </a:cubicBezTo>
                  <a:cubicBezTo>
                    <a:pt x="21" y="7625"/>
                    <a:pt x="0" y="8493"/>
                    <a:pt x="1222" y="9472"/>
                  </a:cubicBezTo>
                  <a:lnTo>
                    <a:pt x="2142" y="10267"/>
                  </a:lnTo>
                  <a:cubicBezTo>
                    <a:pt x="2521" y="10597"/>
                    <a:pt x="2979" y="10833"/>
                    <a:pt x="3469" y="10958"/>
                  </a:cubicBezTo>
                  <a:lnTo>
                    <a:pt x="3632" y="11000"/>
                  </a:lnTo>
                  <a:cubicBezTo>
                    <a:pt x="3900" y="11066"/>
                    <a:pt x="4163" y="11101"/>
                    <a:pt x="4434" y="11101"/>
                  </a:cubicBezTo>
                  <a:cubicBezTo>
                    <a:pt x="4562" y="11101"/>
                    <a:pt x="4695" y="11094"/>
                    <a:pt x="4823" y="11077"/>
                  </a:cubicBezTo>
                  <a:lnTo>
                    <a:pt x="5809" y="10958"/>
                  </a:lnTo>
                  <a:cubicBezTo>
                    <a:pt x="6087" y="10924"/>
                    <a:pt x="6354" y="10857"/>
                    <a:pt x="6608" y="10757"/>
                  </a:cubicBezTo>
                  <a:lnTo>
                    <a:pt x="7278" y="10497"/>
                  </a:lnTo>
                  <a:cubicBezTo>
                    <a:pt x="7799" y="10288"/>
                    <a:pt x="8257" y="9955"/>
                    <a:pt x="8604" y="9524"/>
                  </a:cubicBezTo>
                  <a:lnTo>
                    <a:pt x="9239" y="8733"/>
                  </a:lnTo>
                  <a:cubicBezTo>
                    <a:pt x="9270" y="8695"/>
                    <a:pt x="9302" y="8657"/>
                    <a:pt x="9337" y="8618"/>
                  </a:cubicBezTo>
                  <a:cubicBezTo>
                    <a:pt x="9594" y="8320"/>
                    <a:pt x="10868" y="6747"/>
                    <a:pt x="10458" y="4883"/>
                  </a:cubicBezTo>
                  <a:cubicBezTo>
                    <a:pt x="10451" y="4844"/>
                    <a:pt x="10441" y="4809"/>
                    <a:pt x="10433" y="4774"/>
                  </a:cubicBezTo>
                  <a:cubicBezTo>
                    <a:pt x="10427" y="4740"/>
                    <a:pt x="10416" y="4705"/>
                    <a:pt x="10409" y="4670"/>
                  </a:cubicBezTo>
                  <a:cubicBezTo>
                    <a:pt x="10347" y="4362"/>
                    <a:pt x="9968" y="2747"/>
                    <a:pt x="8674" y="1501"/>
                  </a:cubicBezTo>
                  <a:cubicBezTo>
                    <a:pt x="8635" y="1462"/>
                    <a:pt x="7788" y="584"/>
                    <a:pt x="7059" y="345"/>
                  </a:cubicBezTo>
                  <a:lnTo>
                    <a:pt x="7038" y="337"/>
                  </a:lnTo>
                  <a:cubicBezTo>
                    <a:pt x="6951" y="310"/>
                    <a:pt x="6871" y="282"/>
                    <a:pt x="6795" y="251"/>
                  </a:cubicBezTo>
                  <a:cubicBezTo>
                    <a:pt x="6589" y="157"/>
                    <a:pt x="6177" y="0"/>
                    <a:pt x="570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17"/>
            <p:cNvSpPr/>
            <p:nvPr/>
          </p:nvSpPr>
          <p:spPr>
            <a:xfrm>
              <a:off x="8918889" y="4846648"/>
              <a:ext cx="26000" cy="54783"/>
            </a:xfrm>
            <a:custGeom>
              <a:avLst/>
              <a:gdLst/>
              <a:ahLst/>
              <a:cxnLst/>
              <a:rect l="l" t="t" r="r" b="b"/>
              <a:pathLst>
                <a:path w="505" h="1064" extrusionOk="0">
                  <a:moveTo>
                    <a:pt x="160" y="0"/>
                  </a:moveTo>
                  <a:cubicBezTo>
                    <a:pt x="118" y="0"/>
                    <a:pt x="77" y="26"/>
                    <a:pt x="59" y="73"/>
                  </a:cubicBezTo>
                  <a:cubicBezTo>
                    <a:pt x="35" y="139"/>
                    <a:pt x="21" y="209"/>
                    <a:pt x="14" y="271"/>
                  </a:cubicBezTo>
                  <a:cubicBezTo>
                    <a:pt x="0" y="379"/>
                    <a:pt x="8" y="480"/>
                    <a:pt x="29" y="580"/>
                  </a:cubicBezTo>
                  <a:cubicBezTo>
                    <a:pt x="49" y="677"/>
                    <a:pt x="88" y="775"/>
                    <a:pt x="139" y="865"/>
                  </a:cubicBezTo>
                  <a:cubicBezTo>
                    <a:pt x="174" y="924"/>
                    <a:pt x="216" y="980"/>
                    <a:pt x="268" y="1031"/>
                  </a:cubicBezTo>
                  <a:cubicBezTo>
                    <a:pt x="289" y="1053"/>
                    <a:pt x="317" y="1063"/>
                    <a:pt x="344" y="1063"/>
                  </a:cubicBezTo>
                  <a:cubicBezTo>
                    <a:pt x="386" y="1063"/>
                    <a:pt x="428" y="1038"/>
                    <a:pt x="445" y="993"/>
                  </a:cubicBezTo>
                  <a:cubicBezTo>
                    <a:pt x="469" y="924"/>
                    <a:pt x="484" y="855"/>
                    <a:pt x="490" y="792"/>
                  </a:cubicBezTo>
                  <a:cubicBezTo>
                    <a:pt x="504" y="684"/>
                    <a:pt x="497" y="584"/>
                    <a:pt x="476" y="483"/>
                  </a:cubicBezTo>
                  <a:cubicBezTo>
                    <a:pt x="452" y="385"/>
                    <a:pt x="417" y="288"/>
                    <a:pt x="362" y="198"/>
                  </a:cubicBezTo>
                  <a:cubicBezTo>
                    <a:pt x="327" y="142"/>
                    <a:pt x="289" y="87"/>
                    <a:pt x="237" y="35"/>
                  </a:cubicBezTo>
                  <a:cubicBezTo>
                    <a:pt x="215" y="11"/>
                    <a:pt x="187" y="0"/>
                    <a:pt x="16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17"/>
            <p:cNvSpPr/>
            <p:nvPr/>
          </p:nvSpPr>
          <p:spPr>
            <a:xfrm>
              <a:off x="8658773" y="4974958"/>
              <a:ext cx="56170" cy="31304"/>
            </a:xfrm>
            <a:custGeom>
              <a:avLst/>
              <a:gdLst/>
              <a:ahLst/>
              <a:cxnLst/>
              <a:rect l="l" t="t" r="r" b="b"/>
              <a:pathLst>
                <a:path w="1091" h="608" extrusionOk="0">
                  <a:moveTo>
                    <a:pt x="210" y="1"/>
                  </a:moveTo>
                  <a:cubicBezTo>
                    <a:pt x="186" y="1"/>
                    <a:pt x="161" y="2"/>
                    <a:pt x="136" y="4"/>
                  </a:cubicBezTo>
                  <a:cubicBezTo>
                    <a:pt x="46" y="12"/>
                    <a:pt x="1" y="112"/>
                    <a:pt x="49" y="185"/>
                  </a:cubicBezTo>
                  <a:cubicBezTo>
                    <a:pt x="91" y="241"/>
                    <a:pt x="136" y="289"/>
                    <a:pt x="182" y="331"/>
                  </a:cubicBezTo>
                  <a:cubicBezTo>
                    <a:pt x="261" y="407"/>
                    <a:pt x="352" y="467"/>
                    <a:pt x="448" y="512"/>
                  </a:cubicBezTo>
                  <a:cubicBezTo>
                    <a:pt x="546" y="557"/>
                    <a:pt x="647" y="584"/>
                    <a:pt x="758" y="602"/>
                  </a:cubicBezTo>
                  <a:cubicBezTo>
                    <a:pt x="794" y="606"/>
                    <a:pt x="832" y="607"/>
                    <a:pt x="871" y="607"/>
                  </a:cubicBezTo>
                  <a:cubicBezTo>
                    <a:pt x="899" y="607"/>
                    <a:pt x="927" y="606"/>
                    <a:pt x="956" y="605"/>
                  </a:cubicBezTo>
                  <a:cubicBezTo>
                    <a:pt x="1043" y="595"/>
                    <a:pt x="1091" y="494"/>
                    <a:pt x="1039" y="421"/>
                  </a:cubicBezTo>
                  <a:cubicBezTo>
                    <a:pt x="1001" y="366"/>
                    <a:pt x="956" y="317"/>
                    <a:pt x="911" y="275"/>
                  </a:cubicBezTo>
                  <a:cubicBezTo>
                    <a:pt x="828" y="199"/>
                    <a:pt x="737" y="140"/>
                    <a:pt x="640" y="95"/>
                  </a:cubicBezTo>
                  <a:cubicBezTo>
                    <a:pt x="543" y="53"/>
                    <a:pt x="442" y="22"/>
                    <a:pt x="331" y="8"/>
                  </a:cubicBezTo>
                  <a:cubicBezTo>
                    <a:pt x="292" y="4"/>
                    <a:pt x="251" y="1"/>
                    <a:pt x="21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17"/>
            <p:cNvSpPr/>
            <p:nvPr/>
          </p:nvSpPr>
          <p:spPr>
            <a:xfrm>
              <a:off x="8978255" y="4683274"/>
              <a:ext cx="25640" cy="91957"/>
            </a:xfrm>
            <a:custGeom>
              <a:avLst/>
              <a:gdLst/>
              <a:ahLst/>
              <a:cxnLst/>
              <a:rect l="l" t="t" r="r" b="b"/>
              <a:pathLst>
                <a:path w="498" h="1786" extrusionOk="0">
                  <a:moveTo>
                    <a:pt x="96" y="1"/>
                  </a:moveTo>
                  <a:cubicBezTo>
                    <a:pt x="80" y="1"/>
                    <a:pt x="64" y="7"/>
                    <a:pt x="52" y="17"/>
                  </a:cubicBezTo>
                  <a:cubicBezTo>
                    <a:pt x="46" y="20"/>
                    <a:pt x="39" y="28"/>
                    <a:pt x="35" y="35"/>
                  </a:cubicBezTo>
                  <a:cubicBezTo>
                    <a:pt x="28" y="49"/>
                    <a:pt x="28" y="62"/>
                    <a:pt x="25" y="76"/>
                  </a:cubicBezTo>
                  <a:cubicBezTo>
                    <a:pt x="21" y="90"/>
                    <a:pt x="21" y="107"/>
                    <a:pt x="18" y="121"/>
                  </a:cubicBezTo>
                  <a:cubicBezTo>
                    <a:pt x="14" y="153"/>
                    <a:pt x="11" y="184"/>
                    <a:pt x="7" y="215"/>
                  </a:cubicBezTo>
                  <a:cubicBezTo>
                    <a:pt x="1" y="278"/>
                    <a:pt x="1" y="340"/>
                    <a:pt x="1" y="403"/>
                  </a:cubicBezTo>
                  <a:lnTo>
                    <a:pt x="1" y="458"/>
                  </a:lnTo>
                  <a:cubicBezTo>
                    <a:pt x="4" y="544"/>
                    <a:pt x="11" y="628"/>
                    <a:pt x="21" y="715"/>
                  </a:cubicBezTo>
                  <a:cubicBezTo>
                    <a:pt x="31" y="788"/>
                    <a:pt x="39" y="854"/>
                    <a:pt x="39" y="927"/>
                  </a:cubicBezTo>
                  <a:cubicBezTo>
                    <a:pt x="42" y="961"/>
                    <a:pt x="46" y="996"/>
                    <a:pt x="46" y="1031"/>
                  </a:cubicBezTo>
                  <a:lnTo>
                    <a:pt x="46" y="1083"/>
                  </a:lnTo>
                  <a:lnTo>
                    <a:pt x="46" y="1111"/>
                  </a:lnTo>
                  <a:lnTo>
                    <a:pt x="46" y="1149"/>
                  </a:lnTo>
                  <a:cubicBezTo>
                    <a:pt x="46" y="1246"/>
                    <a:pt x="60" y="1340"/>
                    <a:pt x="87" y="1434"/>
                  </a:cubicBezTo>
                  <a:cubicBezTo>
                    <a:pt x="108" y="1499"/>
                    <a:pt x="132" y="1562"/>
                    <a:pt x="167" y="1624"/>
                  </a:cubicBezTo>
                  <a:cubicBezTo>
                    <a:pt x="181" y="1653"/>
                    <a:pt x="198" y="1684"/>
                    <a:pt x="219" y="1711"/>
                  </a:cubicBezTo>
                  <a:cubicBezTo>
                    <a:pt x="233" y="1736"/>
                    <a:pt x="251" y="1764"/>
                    <a:pt x="278" y="1778"/>
                  </a:cubicBezTo>
                  <a:cubicBezTo>
                    <a:pt x="288" y="1783"/>
                    <a:pt x="302" y="1785"/>
                    <a:pt x="315" y="1785"/>
                  </a:cubicBezTo>
                  <a:cubicBezTo>
                    <a:pt x="329" y="1785"/>
                    <a:pt x="343" y="1783"/>
                    <a:pt x="355" y="1778"/>
                  </a:cubicBezTo>
                  <a:cubicBezTo>
                    <a:pt x="382" y="1767"/>
                    <a:pt x="406" y="1746"/>
                    <a:pt x="410" y="1715"/>
                  </a:cubicBezTo>
                  <a:cubicBezTo>
                    <a:pt x="424" y="1607"/>
                    <a:pt x="431" y="1503"/>
                    <a:pt x="445" y="1395"/>
                  </a:cubicBezTo>
                  <a:cubicBezTo>
                    <a:pt x="451" y="1323"/>
                    <a:pt x="462" y="1249"/>
                    <a:pt x="476" y="1180"/>
                  </a:cubicBezTo>
                  <a:lnTo>
                    <a:pt x="483" y="1153"/>
                  </a:lnTo>
                  <a:lnTo>
                    <a:pt x="486" y="1118"/>
                  </a:lnTo>
                  <a:lnTo>
                    <a:pt x="497" y="1044"/>
                  </a:lnTo>
                  <a:lnTo>
                    <a:pt x="497" y="899"/>
                  </a:lnTo>
                  <a:cubicBezTo>
                    <a:pt x="490" y="802"/>
                    <a:pt x="472" y="704"/>
                    <a:pt x="441" y="614"/>
                  </a:cubicBezTo>
                  <a:cubicBezTo>
                    <a:pt x="417" y="534"/>
                    <a:pt x="386" y="455"/>
                    <a:pt x="347" y="378"/>
                  </a:cubicBezTo>
                  <a:cubicBezTo>
                    <a:pt x="344" y="371"/>
                    <a:pt x="344" y="365"/>
                    <a:pt x="341" y="357"/>
                  </a:cubicBezTo>
                  <a:cubicBezTo>
                    <a:pt x="281" y="240"/>
                    <a:pt x="219" y="128"/>
                    <a:pt x="139" y="24"/>
                  </a:cubicBezTo>
                  <a:lnTo>
                    <a:pt x="129" y="14"/>
                  </a:lnTo>
                  <a:cubicBezTo>
                    <a:pt x="120" y="5"/>
                    <a:pt x="108" y="1"/>
                    <a:pt x="9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17"/>
            <p:cNvSpPr/>
            <p:nvPr/>
          </p:nvSpPr>
          <p:spPr>
            <a:xfrm>
              <a:off x="8507244" y="4491324"/>
              <a:ext cx="444058" cy="456334"/>
            </a:xfrm>
            <a:custGeom>
              <a:avLst/>
              <a:gdLst/>
              <a:ahLst/>
              <a:cxnLst/>
              <a:rect l="l" t="t" r="r" b="b"/>
              <a:pathLst>
                <a:path w="8625" h="8863" extrusionOk="0">
                  <a:moveTo>
                    <a:pt x="4664" y="1"/>
                  </a:moveTo>
                  <a:cubicBezTo>
                    <a:pt x="4318" y="1"/>
                    <a:pt x="3973" y="81"/>
                    <a:pt x="3659" y="231"/>
                  </a:cubicBezTo>
                  <a:lnTo>
                    <a:pt x="2382" y="849"/>
                  </a:lnTo>
                  <a:cubicBezTo>
                    <a:pt x="2114" y="978"/>
                    <a:pt x="1875" y="1159"/>
                    <a:pt x="1673" y="1381"/>
                  </a:cubicBezTo>
                  <a:lnTo>
                    <a:pt x="982" y="2141"/>
                  </a:lnTo>
                  <a:cubicBezTo>
                    <a:pt x="715" y="2439"/>
                    <a:pt x="527" y="2801"/>
                    <a:pt x="437" y="3189"/>
                  </a:cubicBezTo>
                  <a:lnTo>
                    <a:pt x="63" y="4856"/>
                  </a:lnTo>
                  <a:cubicBezTo>
                    <a:pt x="17" y="5054"/>
                    <a:pt x="0" y="5256"/>
                    <a:pt x="7" y="5460"/>
                  </a:cubicBezTo>
                  <a:lnTo>
                    <a:pt x="52" y="6506"/>
                  </a:lnTo>
                  <a:cubicBezTo>
                    <a:pt x="63" y="6780"/>
                    <a:pt x="121" y="7047"/>
                    <a:pt x="229" y="7301"/>
                  </a:cubicBezTo>
                  <a:lnTo>
                    <a:pt x="242" y="7342"/>
                  </a:lnTo>
                  <a:cubicBezTo>
                    <a:pt x="479" y="7901"/>
                    <a:pt x="920" y="8349"/>
                    <a:pt x="1479" y="8585"/>
                  </a:cubicBezTo>
                  <a:cubicBezTo>
                    <a:pt x="1691" y="8676"/>
                    <a:pt x="1912" y="8735"/>
                    <a:pt x="2142" y="8759"/>
                  </a:cubicBezTo>
                  <a:lnTo>
                    <a:pt x="3016" y="8849"/>
                  </a:lnTo>
                  <a:cubicBezTo>
                    <a:pt x="3100" y="8858"/>
                    <a:pt x="3184" y="8863"/>
                    <a:pt x="3267" y="8863"/>
                  </a:cubicBezTo>
                  <a:cubicBezTo>
                    <a:pt x="3497" y="8863"/>
                    <a:pt x="3725" y="8828"/>
                    <a:pt x="3944" y="8762"/>
                  </a:cubicBezTo>
                  <a:lnTo>
                    <a:pt x="5381" y="8318"/>
                  </a:lnTo>
                  <a:cubicBezTo>
                    <a:pt x="5680" y="8227"/>
                    <a:pt x="5954" y="8078"/>
                    <a:pt x="6194" y="7876"/>
                  </a:cubicBezTo>
                  <a:lnTo>
                    <a:pt x="7072" y="7137"/>
                  </a:lnTo>
                  <a:cubicBezTo>
                    <a:pt x="7301" y="6946"/>
                    <a:pt x="7489" y="6710"/>
                    <a:pt x="7631" y="6447"/>
                  </a:cubicBezTo>
                  <a:lnTo>
                    <a:pt x="8256" y="5259"/>
                  </a:lnTo>
                  <a:cubicBezTo>
                    <a:pt x="8391" y="4998"/>
                    <a:pt x="8479" y="4714"/>
                    <a:pt x="8509" y="4422"/>
                  </a:cubicBezTo>
                  <a:lnTo>
                    <a:pt x="8589" y="3673"/>
                  </a:lnTo>
                  <a:cubicBezTo>
                    <a:pt x="8624" y="3343"/>
                    <a:pt x="8589" y="3009"/>
                    <a:pt x="8485" y="2693"/>
                  </a:cubicBezTo>
                  <a:lnTo>
                    <a:pt x="8263" y="2030"/>
                  </a:lnTo>
                  <a:cubicBezTo>
                    <a:pt x="8114" y="1575"/>
                    <a:pt x="7825" y="1183"/>
                    <a:pt x="7440" y="898"/>
                  </a:cubicBezTo>
                  <a:lnTo>
                    <a:pt x="6920" y="513"/>
                  </a:lnTo>
                  <a:cubicBezTo>
                    <a:pt x="6562" y="249"/>
                    <a:pt x="6138" y="93"/>
                    <a:pt x="5694" y="64"/>
                  </a:cubicBezTo>
                  <a:lnTo>
                    <a:pt x="4822" y="6"/>
                  </a:lnTo>
                  <a:cubicBezTo>
                    <a:pt x="4770" y="2"/>
                    <a:pt x="4717" y="1"/>
                    <a:pt x="4664" y="1"/>
                  </a:cubicBezTo>
                  <a:close/>
                </a:path>
              </a:pathLst>
            </a:custGeom>
            <a:solidFill>
              <a:srgbClr val="FFF7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" name="Google Shape;922;p17"/>
            <p:cNvSpPr/>
            <p:nvPr/>
          </p:nvSpPr>
          <p:spPr>
            <a:xfrm>
              <a:off x="8495402" y="4479533"/>
              <a:ext cx="467844" cy="479966"/>
            </a:xfrm>
            <a:custGeom>
              <a:avLst/>
              <a:gdLst/>
              <a:ahLst/>
              <a:cxnLst/>
              <a:rect l="l" t="t" r="r" b="b"/>
              <a:pathLst>
                <a:path w="9087" h="9322" extrusionOk="0">
                  <a:moveTo>
                    <a:pt x="4900" y="457"/>
                  </a:moveTo>
                  <a:cubicBezTo>
                    <a:pt x="4948" y="457"/>
                    <a:pt x="4993" y="460"/>
                    <a:pt x="5038" y="460"/>
                  </a:cubicBezTo>
                  <a:lnTo>
                    <a:pt x="5910" y="519"/>
                  </a:lnTo>
                  <a:cubicBezTo>
                    <a:pt x="6309" y="548"/>
                    <a:pt x="6691" y="686"/>
                    <a:pt x="7014" y="926"/>
                  </a:cubicBezTo>
                  <a:lnTo>
                    <a:pt x="7535" y="1311"/>
                  </a:lnTo>
                  <a:cubicBezTo>
                    <a:pt x="7882" y="1568"/>
                    <a:pt x="8139" y="1918"/>
                    <a:pt x="8278" y="2332"/>
                  </a:cubicBezTo>
                  <a:lnTo>
                    <a:pt x="8496" y="2995"/>
                  </a:lnTo>
                  <a:cubicBezTo>
                    <a:pt x="8594" y="3280"/>
                    <a:pt x="8625" y="3578"/>
                    <a:pt x="8594" y="3877"/>
                  </a:cubicBezTo>
                  <a:lnTo>
                    <a:pt x="8514" y="4626"/>
                  </a:lnTo>
                  <a:cubicBezTo>
                    <a:pt x="8486" y="4891"/>
                    <a:pt x="8409" y="5144"/>
                    <a:pt x="8284" y="5381"/>
                  </a:cubicBezTo>
                  <a:lnTo>
                    <a:pt x="7660" y="6568"/>
                  </a:lnTo>
                  <a:cubicBezTo>
                    <a:pt x="7531" y="6807"/>
                    <a:pt x="7361" y="7019"/>
                    <a:pt x="7153" y="7193"/>
                  </a:cubicBezTo>
                  <a:lnTo>
                    <a:pt x="6278" y="7932"/>
                  </a:lnTo>
                  <a:cubicBezTo>
                    <a:pt x="6059" y="8113"/>
                    <a:pt x="5816" y="8248"/>
                    <a:pt x="5545" y="8328"/>
                  </a:cubicBezTo>
                  <a:lnTo>
                    <a:pt x="4108" y="8772"/>
                  </a:lnTo>
                  <a:cubicBezTo>
                    <a:pt x="3910" y="8833"/>
                    <a:pt x="3705" y="8865"/>
                    <a:pt x="3498" y="8865"/>
                  </a:cubicBezTo>
                  <a:cubicBezTo>
                    <a:pt x="3423" y="8865"/>
                    <a:pt x="3347" y="8860"/>
                    <a:pt x="3271" y="8852"/>
                  </a:cubicBezTo>
                  <a:lnTo>
                    <a:pt x="2392" y="8759"/>
                  </a:lnTo>
                  <a:cubicBezTo>
                    <a:pt x="2188" y="8738"/>
                    <a:pt x="1990" y="8685"/>
                    <a:pt x="1799" y="8605"/>
                  </a:cubicBezTo>
                  <a:cubicBezTo>
                    <a:pt x="1292" y="8390"/>
                    <a:pt x="897" y="7991"/>
                    <a:pt x="684" y="7485"/>
                  </a:cubicBezTo>
                  <a:lnTo>
                    <a:pt x="667" y="7443"/>
                  </a:lnTo>
                  <a:cubicBezTo>
                    <a:pt x="573" y="7214"/>
                    <a:pt x="517" y="6970"/>
                    <a:pt x="507" y="6724"/>
                  </a:cubicBezTo>
                  <a:lnTo>
                    <a:pt x="466" y="5679"/>
                  </a:lnTo>
                  <a:cubicBezTo>
                    <a:pt x="459" y="5495"/>
                    <a:pt x="476" y="5311"/>
                    <a:pt x="514" y="5134"/>
                  </a:cubicBezTo>
                  <a:lnTo>
                    <a:pt x="889" y="3471"/>
                  </a:lnTo>
                  <a:cubicBezTo>
                    <a:pt x="969" y="3120"/>
                    <a:pt x="1139" y="2790"/>
                    <a:pt x="1382" y="2527"/>
                  </a:cubicBezTo>
                  <a:lnTo>
                    <a:pt x="2073" y="1763"/>
                  </a:lnTo>
                  <a:cubicBezTo>
                    <a:pt x="2254" y="1561"/>
                    <a:pt x="2469" y="1402"/>
                    <a:pt x="2712" y="1283"/>
                  </a:cubicBezTo>
                  <a:lnTo>
                    <a:pt x="3990" y="665"/>
                  </a:lnTo>
                  <a:cubicBezTo>
                    <a:pt x="4271" y="530"/>
                    <a:pt x="4587" y="457"/>
                    <a:pt x="4900" y="457"/>
                  </a:cubicBezTo>
                  <a:close/>
                  <a:moveTo>
                    <a:pt x="4906" y="1"/>
                  </a:moveTo>
                  <a:cubicBezTo>
                    <a:pt x="4520" y="1"/>
                    <a:pt x="4139" y="88"/>
                    <a:pt x="3788" y="256"/>
                  </a:cubicBezTo>
                  <a:lnTo>
                    <a:pt x="2514" y="873"/>
                  </a:lnTo>
                  <a:cubicBezTo>
                    <a:pt x="2219" y="1016"/>
                    <a:pt x="1955" y="1210"/>
                    <a:pt x="1737" y="1453"/>
                  </a:cubicBezTo>
                  <a:lnTo>
                    <a:pt x="1042" y="2217"/>
                  </a:lnTo>
                  <a:cubicBezTo>
                    <a:pt x="747" y="2543"/>
                    <a:pt x="542" y="2943"/>
                    <a:pt x="445" y="3370"/>
                  </a:cubicBezTo>
                  <a:lnTo>
                    <a:pt x="70" y="5033"/>
                  </a:lnTo>
                  <a:cubicBezTo>
                    <a:pt x="22" y="5251"/>
                    <a:pt x="1" y="5474"/>
                    <a:pt x="11" y="5696"/>
                  </a:cubicBezTo>
                  <a:lnTo>
                    <a:pt x="53" y="6741"/>
                  </a:lnTo>
                  <a:cubicBezTo>
                    <a:pt x="67" y="7043"/>
                    <a:pt x="129" y="7339"/>
                    <a:pt x="247" y="7620"/>
                  </a:cubicBezTo>
                  <a:lnTo>
                    <a:pt x="264" y="7658"/>
                  </a:lnTo>
                  <a:cubicBezTo>
                    <a:pt x="522" y="8280"/>
                    <a:pt x="1004" y="8762"/>
                    <a:pt x="1622" y="9026"/>
                  </a:cubicBezTo>
                  <a:cubicBezTo>
                    <a:pt x="1851" y="9123"/>
                    <a:pt x="2097" y="9185"/>
                    <a:pt x="2347" y="9214"/>
                  </a:cubicBezTo>
                  <a:lnTo>
                    <a:pt x="3222" y="9307"/>
                  </a:lnTo>
                  <a:cubicBezTo>
                    <a:pt x="3313" y="9318"/>
                    <a:pt x="3403" y="9321"/>
                    <a:pt x="3496" y="9321"/>
                  </a:cubicBezTo>
                  <a:cubicBezTo>
                    <a:pt x="3746" y="9321"/>
                    <a:pt x="3996" y="9283"/>
                    <a:pt x="4243" y="9206"/>
                  </a:cubicBezTo>
                  <a:lnTo>
                    <a:pt x="5680" y="8765"/>
                  </a:lnTo>
                  <a:cubicBezTo>
                    <a:pt x="6007" y="8665"/>
                    <a:pt x="6305" y="8501"/>
                    <a:pt x="6570" y="8280"/>
                  </a:cubicBezTo>
                  <a:lnTo>
                    <a:pt x="7448" y="7543"/>
                  </a:lnTo>
                  <a:cubicBezTo>
                    <a:pt x="7701" y="7328"/>
                    <a:pt x="7906" y="7075"/>
                    <a:pt x="8063" y="6780"/>
                  </a:cubicBezTo>
                  <a:lnTo>
                    <a:pt x="8688" y="5596"/>
                  </a:lnTo>
                  <a:cubicBezTo>
                    <a:pt x="8840" y="5307"/>
                    <a:pt x="8934" y="4998"/>
                    <a:pt x="8969" y="4676"/>
                  </a:cubicBezTo>
                  <a:lnTo>
                    <a:pt x="9049" y="3926"/>
                  </a:lnTo>
                  <a:cubicBezTo>
                    <a:pt x="9087" y="3561"/>
                    <a:pt x="9045" y="3200"/>
                    <a:pt x="8930" y="2849"/>
                  </a:cubicBezTo>
                  <a:lnTo>
                    <a:pt x="8709" y="2186"/>
                  </a:lnTo>
                  <a:cubicBezTo>
                    <a:pt x="8542" y="1686"/>
                    <a:pt x="8229" y="1256"/>
                    <a:pt x="7805" y="943"/>
                  </a:cubicBezTo>
                  <a:lnTo>
                    <a:pt x="7285" y="558"/>
                  </a:lnTo>
                  <a:cubicBezTo>
                    <a:pt x="6892" y="266"/>
                    <a:pt x="6427" y="96"/>
                    <a:pt x="5941" y="64"/>
                  </a:cubicBezTo>
                  <a:lnTo>
                    <a:pt x="5070" y="6"/>
                  </a:lnTo>
                  <a:cubicBezTo>
                    <a:pt x="5015" y="2"/>
                    <a:pt x="4960" y="1"/>
                    <a:pt x="49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" name="Google Shape;923;p17"/>
            <p:cNvSpPr/>
            <p:nvPr/>
          </p:nvSpPr>
          <p:spPr>
            <a:xfrm>
              <a:off x="8705266" y="4737595"/>
              <a:ext cx="35113" cy="35269"/>
            </a:xfrm>
            <a:custGeom>
              <a:avLst/>
              <a:gdLst/>
              <a:ahLst/>
              <a:cxnLst/>
              <a:rect l="l" t="t" r="r" b="b"/>
              <a:pathLst>
                <a:path w="682" h="685" extrusionOk="0">
                  <a:moveTo>
                    <a:pt x="341" y="0"/>
                  </a:moveTo>
                  <a:cubicBezTo>
                    <a:pt x="154" y="0"/>
                    <a:pt x="0" y="153"/>
                    <a:pt x="0" y="340"/>
                  </a:cubicBezTo>
                  <a:cubicBezTo>
                    <a:pt x="0" y="528"/>
                    <a:pt x="154" y="684"/>
                    <a:pt x="341" y="684"/>
                  </a:cubicBezTo>
                  <a:cubicBezTo>
                    <a:pt x="529" y="684"/>
                    <a:pt x="681" y="528"/>
                    <a:pt x="681" y="340"/>
                  </a:cubicBezTo>
                  <a:cubicBezTo>
                    <a:pt x="681" y="153"/>
                    <a:pt x="529" y="0"/>
                    <a:pt x="341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17"/>
            <p:cNvSpPr/>
            <p:nvPr/>
          </p:nvSpPr>
          <p:spPr>
            <a:xfrm>
              <a:off x="8633801" y="4710769"/>
              <a:ext cx="35216" cy="35114"/>
            </a:xfrm>
            <a:custGeom>
              <a:avLst/>
              <a:gdLst/>
              <a:ahLst/>
              <a:cxnLst/>
              <a:rect l="l" t="t" r="r" b="b"/>
              <a:pathLst>
                <a:path w="684" h="682" extrusionOk="0">
                  <a:moveTo>
                    <a:pt x="343" y="0"/>
                  </a:moveTo>
                  <a:cubicBezTo>
                    <a:pt x="153" y="0"/>
                    <a:pt x="0" y="153"/>
                    <a:pt x="0" y="340"/>
                  </a:cubicBezTo>
                  <a:cubicBezTo>
                    <a:pt x="0" y="528"/>
                    <a:pt x="153" y="681"/>
                    <a:pt x="343" y="681"/>
                  </a:cubicBezTo>
                  <a:cubicBezTo>
                    <a:pt x="531" y="681"/>
                    <a:pt x="683" y="528"/>
                    <a:pt x="683" y="340"/>
                  </a:cubicBezTo>
                  <a:cubicBezTo>
                    <a:pt x="683" y="153"/>
                    <a:pt x="531" y="0"/>
                    <a:pt x="343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" name="Google Shape;925;p17"/>
            <p:cNvSpPr/>
            <p:nvPr/>
          </p:nvSpPr>
          <p:spPr>
            <a:xfrm>
              <a:off x="8653109" y="4649806"/>
              <a:ext cx="35061" cy="35114"/>
            </a:xfrm>
            <a:custGeom>
              <a:avLst/>
              <a:gdLst/>
              <a:ahLst/>
              <a:cxnLst/>
              <a:rect l="l" t="t" r="r" b="b"/>
              <a:pathLst>
                <a:path w="681" h="682" extrusionOk="0">
                  <a:moveTo>
                    <a:pt x="340" y="0"/>
                  </a:moveTo>
                  <a:cubicBezTo>
                    <a:pt x="153" y="0"/>
                    <a:pt x="0" y="153"/>
                    <a:pt x="0" y="340"/>
                  </a:cubicBezTo>
                  <a:cubicBezTo>
                    <a:pt x="0" y="528"/>
                    <a:pt x="153" y="681"/>
                    <a:pt x="340" y="681"/>
                  </a:cubicBezTo>
                  <a:cubicBezTo>
                    <a:pt x="528" y="681"/>
                    <a:pt x="680" y="528"/>
                    <a:pt x="680" y="340"/>
                  </a:cubicBezTo>
                  <a:cubicBezTo>
                    <a:pt x="680" y="153"/>
                    <a:pt x="528" y="0"/>
                    <a:pt x="340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" name="Google Shape;926;p17"/>
            <p:cNvSpPr/>
            <p:nvPr/>
          </p:nvSpPr>
          <p:spPr>
            <a:xfrm>
              <a:off x="8729259" y="4637655"/>
              <a:ext cx="35061" cy="35063"/>
            </a:xfrm>
            <a:custGeom>
              <a:avLst/>
              <a:gdLst/>
              <a:ahLst/>
              <a:cxnLst/>
              <a:rect l="l" t="t" r="r" b="b"/>
              <a:pathLst>
                <a:path w="681" h="681" extrusionOk="0">
                  <a:moveTo>
                    <a:pt x="340" y="1"/>
                  </a:moveTo>
                  <a:cubicBezTo>
                    <a:pt x="153" y="1"/>
                    <a:pt x="0" y="153"/>
                    <a:pt x="0" y="341"/>
                  </a:cubicBezTo>
                  <a:cubicBezTo>
                    <a:pt x="0" y="528"/>
                    <a:pt x="153" y="681"/>
                    <a:pt x="340" y="681"/>
                  </a:cubicBezTo>
                  <a:cubicBezTo>
                    <a:pt x="528" y="681"/>
                    <a:pt x="680" y="528"/>
                    <a:pt x="680" y="341"/>
                  </a:cubicBezTo>
                  <a:cubicBezTo>
                    <a:pt x="680" y="153"/>
                    <a:pt x="528" y="1"/>
                    <a:pt x="340" y="1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" name="Google Shape;927;p17"/>
            <p:cNvSpPr/>
            <p:nvPr/>
          </p:nvSpPr>
          <p:spPr>
            <a:xfrm>
              <a:off x="8764426" y="4687187"/>
              <a:ext cx="35113" cy="35063"/>
            </a:xfrm>
            <a:custGeom>
              <a:avLst/>
              <a:gdLst/>
              <a:ahLst/>
              <a:cxnLst/>
              <a:rect l="l" t="t" r="r" b="b"/>
              <a:pathLst>
                <a:path w="682" h="681" extrusionOk="0">
                  <a:moveTo>
                    <a:pt x="341" y="0"/>
                  </a:moveTo>
                  <a:cubicBezTo>
                    <a:pt x="154" y="0"/>
                    <a:pt x="1" y="153"/>
                    <a:pt x="1" y="340"/>
                  </a:cubicBezTo>
                  <a:cubicBezTo>
                    <a:pt x="1" y="528"/>
                    <a:pt x="154" y="681"/>
                    <a:pt x="341" y="681"/>
                  </a:cubicBezTo>
                  <a:cubicBezTo>
                    <a:pt x="529" y="681"/>
                    <a:pt x="681" y="528"/>
                    <a:pt x="681" y="340"/>
                  </a:cubicBezTo>
                  <a:cubicBezTo>
                    <a:pt x="681" y="153"/>
                    <a:pt x="529" y="0"/>
                    <a:pt x="341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28" name="Google Shape;928;p17"/>
          <p:cNvGrpSpPr/>
          <p:nvPr/>
        </p:nvGrpSpPr>
        <p:grpSpPr>
          <a:xfrm rot="4500039">
            <a:off x="8632222" y="3802401"/>
            <a:ext cx="303541" cy="304434"/>
            <a:chOff x="8495402" y="4478349"/>
            <a:chExt cx="570094" cy="571563"/>
          </a:xfrm>
        </p:grpSpPr>
        <p:sp>
          <p:nvSpPr>
            <p:cNvPr id="929" name="Google Shape;929;p17"/>
            <p:cNvSpPr/>
            <p:nvPr/>
          </p:nvSpPr>
          <p:spPr>
            <a:xfrm>
              <a:off x="8517748" y="4482519"/>
              <a:ext cx="522727" cy="555602"/>
            </a:xfrm>
            <a:custGeom>
              <a:avLst/>
              <a:gdLst/>
              <a:ahLst/>
              <a:cxnLst/>
              <a:rect l="l" t="t" r="r" b="b"/>
              <a:pathLst>
                <a:path w="10153" h="10791" extrusionOk="0">
                  <a:moveTo>
                    <a:pt x="5482" y="1"/>
                  </a:moveTo>
                  <a:cubicBezTo>
                    <a:pt x="5237" y="1"/>
                    <a:pt x="4974" y="49"/>
                    <a:pt x="4722" y="184"/>
                  </a:cubicBezTo>
                  <a:lnTo>
                    <a:pt x="5490" y="235"/>
                  </a:lnTo>
                  <a:cubicBezTo>
                    <a:pt x="5934" y="264"/>
                    <a:pt x="6361" y="420"/>
                    <a:pt x="6716" y="684"/>
                  </a:cubicBezTo>
                  <a:lnTo>
                    <a:pt x="7236" y="1069"/>
                  </a:lnTo>
                  <a:cubicBezTo>
                    <a:pt x="7621" y="1350"/>
                    <a:pt x="7906" y="1746"/>
                    <a:pt x="8059" y="2201"/>
                  </a:cubicBezTo>
                  <a:lnTo>
                    <a:pt x="8257" y="2798"/>
                  </a:lnTo>
                  <a:lnTo>
                    <a:pt x="8257" y="2802"/>
                  </a:lnTo>
                  <a:lnTo>
                    <a:pt x="8281" y="2864"/>
                  </a:lnTo>
                  <a:cubicBezTo>
                    <a:pt x="8385" y="3180"/>
                    <a:pt x="8420" y="3514"/>
                    <a:pt x="8385" y="3844"/>
                  </a:cubicBezTo>
                  <a:lnTo>
                    <a:pt x="8305" y="4593"/>
                  </a:lnTo>
                  <a:cubicBezTo>
                    <a:pt x="8275" y="4885"/>
                    <a:pt x="8187" y="5169"/>
                    <a:pt x="8052" y="5430"/>
                  </a:cubicBezTo>
                  <a:lnTo>
                    <a:pt x="7687" y="6118"/>
                  </a:lnTo>
                  <a:lnTo>
                    <a:pt x="7427" y="6618"/>
                  </a:lnTo>
                  <a:cubicBezTo>
                    <a:pt x="7285" y="6881"/>
                    <a:pt x="7097" y="7117"/>
                    <a:pt x="6868" y="7312"/>
                  </a:cubicBezTo>
                  <a:lnTo>
                    <a:pt x="5990" y="8047"/>
                  </a:lnTo>
                  <a:cubicBezTo>
                    <a:pt x="5750" y="8249"/>
                    <a:pt x="5476" y="8398"/>
                    <a:pt x="5177" y="8489"/>
                  </a:cubicBezTo>
                  <a:lnTo>
                    <a:pt x="3743" y="8933"/>
                  </a:lnTo>
                  <a:cubicBezTo>
                    <a:pt x="3522" y="8999"/>
                    <a:pt x="3293" y="9034"/>
                    <a:pt x="3063" y="9034"/>
                  </a:cubicBezTo>
                  <a:cubicBezTo>
                    <a:pt x="2980" y="9034"/>
                    <a:pt x="2896" y="9029"/>
                    <a:pt x="2812" y="9020"/>
                  </a:cubicBezTo>
                  <a:lnTo>
                    <a:pt x="1938" y="8930"/>
                  </a:lnTo>
                  <a:cubicBezTo>
                    <a:pt x="1708" y="8902"/>
                    <a:pt x="1487" y="8847"/>
                    <a:pt x="1275" y="8756"/>
                  </a:cubicBezTo>
                  <a:cubicBezTo>
                    <a:pt x="716" y="8520"/>
                    <a:pt x="275" y="8072"/>
                    <a:pt x="38" y="7513"/>
                  </a:cubicBezTo>
                  <a:lnTo>
                    <a:pt x="25" y="7472"/>
                  </a:lnTo>
                  <a:lnTo>
                    <a:pt x="25" y="7472"/>
                  </a:lnTo>
                  <a:cubicBezTo>
                    <a:pt x="25" y="7472"/>
                    <a:pt x="0" y="8052"/>
                    <a:pt x="719" y="8808"/>
                  </a:cubicBezTo>
                  <a:cubicBezTo>
                    <a:pt x="841" y="8933"/>
                    <a:pt x="979" y="9065"/>
                    <a:pt x="1143" y="9197"/>
                  </a:cubicBezTo>
                  <a:lnTo>
                    <a:pt x="2063" y="10006"/>
                  </a:lnTo>
                  <a:cubicBezTo>
                    <a:pt x="2417" y="10315"/>
                    <a:pt x="2841" y="10537"/>
                    <a:pt x="3296" y="10656"/>
                  </a:cubicBezTo>
                  <a:lnTo>
                    <a:pt x="3462" y="10697"/>
                  </a:lnTo>
                  <a:cubicBezTo>
                    <a:pt x="3704" y="10760"/>
                    <a:pt x="3952" y="10791"/>
                    <a:pt x="4201" y="10791"/>
                  </a:cubicBezTo>
                  <a:cubicBezTo>
                    <a:pt x="4310" y="10791"/>
                    <a:pt x="4419" y="10785"/>
                    <a:pt x="4528" y="10773"/>
                  </a:cubicBezTo>
                  <a:cubicBezTo>
                    <a:pt x="4542" y="10773"/>
                    <a:pt x="4556" y="10770"/>
                    <a:pt x="4567" y="10770"/>
                  </a:cubicBezTo>
                  <a:lnTo>
                    <a:pt x="5552" y="10648"/>
                  </a:lnTo>
                  <a:cubicBezTo>
                    <a:pt x="5806" y="10617"/>
                    <a:pt x="6056" y="10555"/>
                    <a:pt x="6291" y="10461"/>
                  </a:cubicBezTo>
                  <a:lnTo>
                    <a:pt x="6966" y="10193"/>
                  </a:lnTo>
                  <a:cubicBezTo>
                    <a:pt x="7448" y="10002"/>
                    <a:pt x="7871" y="9686"/>
                    <a:pt x="8195" y="9281"/>
                  </a:cubicBezTo>
                  <a:lnTo>
                    <a:pt x="8395" y="9027"/>
                  </a:lnTo>
                  <a:lnTo>
                    <a:pt x="8830" y="8478"/>
                  </a:lnTo>
                  <a:cubicBezTo>
                    <a:pt x="8865" y="8437"/>
                    <a:pt x="8900" y="8395"/>
                    <a:pt x="8934" y="8353"/>
                  </a:cubicBezTo>
                  <a:cubicBezTo>
                    <a:pt x="9090" y="8172"/>
                    <a:pt x="9618" y="7517"/>
                    <a:pt x="9899" y="6614"/>
                  </a:cubicBezTo>
                  <a:cubicBezTo>
                    <a:pt x="10069" y="6073"/>
                    <a:pt x="10153" y="5437"/>
                    <a:pt x="10007" y="4763"/>
                  </a:cubicBezTo>
                  <a:cubicBezTo>
                    <a:pt x="9989" y="4693"/>
                    <a:pt x="9972" y="4624"/>
                    <a:pt x="9958" y="4552"/>
                  </a:cubicBezTo>
                  <a:cubicBezTo>
                    <a:pt x="9889" y="4208"/>
                    <a:pt x="9520" y="2659"/>
                    <a:pt x="8278" y="1451"/>
                  </a:cubicBezTo>
                  <a:cubicBezTo>
                    <a:pt x="8278" y="1451"/>
                    <a:pt x="7437" y="565"/>
                    <a:pt x="6757" y="336"/>
                  </a:cubicBezTo>
                  <a:cubicBezTo>
                    <a:pt x="6660" y="305"/>
                    <a:pt x="6562" y="274"/>
                    <a:pt x="6472" y="232"/>
                  </a:cubicBezTo>
                  <a:cubicBezTo>
                    <a:pt x="6283" y="144"/>
                    <a:pt x="5907" y="1"/>
                    <a:pt x="5482" y="1"/>
                  </a:cubicBezTo>
                  <a:close/>
                </a:path>
              </a:pathLst>
            </a:custGeom>
            <a:solidFill>
              <a:srgbClr val="FCEC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" name="Google Shape;930;p17"/>
            <p:cNvSpPr/>
            <p:nvPr/>
          </p:nvSpPr>
          <p:spPr>
            <a:xfrm>
              <a:off x="8554767" y="4930832"/>
              <a:ext cx="196158" cy="107300"/>
            </a:xfrm>
            <a:custGeom>
              <a:avLst/>
              <a:gdLst/>
              <a:ahLst/>
              <a:cxnLst/>
              <a:rect l="l" t="t" r="r" b="b"/>
              <a:pathLst>
                <a:path w="3810" h="2084" extrusionOk="0">
                  <a:moveTo>
                    <a:pt x="49" y="0"/>
                  </a:moveTo>
                  <a:cubicBezTo>
                    <a:pt x="28" y="32"/>
                    <a:pt x="10" y="66"/>
                    <a:pt x="0" y="101"/>
                  </a:cubicBezTo>
                  <a:cubicBezTo>
                    <a:pt x="122" y="226"/>
                    <a:pt x="260" y="358"/>
                    <a:pt x="424" y="490"/>
                  </a:cubicBezTo>
                  <a:lnTo>
                    <a:pt x="1344" y="1299"/>
                  </a:lnTo>
                  <a:cubicBezTo>
                    <a:pt x="1698" y="1608"/>
                    <a:pt x="2122" y="1830"/>
                    <a:pt x="2577" y="1949"/>
                  </a:cubicBezTo>
                  <a:lnTo>
                    <a:pt x="2743" y="1990"/>
                  </a:lnTo>
                  <a:cubicBezTo>
                    <a:pt x="2985" y="2053"/>
                    <a:pt x="3233" y="2084"/>
                    <a:pt x="3482" y="2084"/>
                  </a:cubicBezTo>
                  <a:cubicBezTo>
                    <a:pt x="3591" y="2084"/>
                    <a:pt x="3700" y="2078"/>
                    <a:pt x="3809" y="2066"/>
                  </a:cubicBezTo>
                  <a:cubicBezTo>
                    <a:pt x="3788" y="1997"/>
                    <a:pt x="3764" y="1928"/>
                    <a:pt x="3723" y="1869"/>
                  </a:cubicBezTo>
                  <a:cubicBezTo>
                    <a:pt x="3653" y="1761"/>
                    <a:pt x="3545" y="1684"/>
                    <a:pt x="3441" y="1611"/>
                  </a:cubicBezTo>
                  <a:cubicBezTo>
                    <a:pt x="3045" y="1344"/>
                    <a:pt x="2611" y="1136"/>
                    <a:pt x="2153" y="1000"/>
                  </a:cubicBezTo>
                  <a:cubicBezTo>
                    <a:pt x="2018" y="959"/>
                    <a:pt x="1878" y="924"/>
                    <a:pt x="1747" y="875"/>
                  </a:cubicBezTo>
                  <a:cubicBezTo>
                    <a:pt x="1531" y="792"/>
                    <a:pt x="1337" y="670"/>
                    <a:pt x="1122" y="584"/>
                  </a:cubicBezTo>
                  <a:cubicBezTo>
                    <a:pt x="973" y="525"/>
                    <a:pt x="813" y="483"/>
                    <a:pt x="677" y="393"/>
                  </a:cubicBezTo>
                  <a:cubicBezTo>
                    <a:pt x="614" y="351"/>
                    <a:pt x="528" y="316"/>
                    <a:pt x="473" y="271"/>
                  </a:cubicBezTo>
                  <a:cubicBezTo>
                    <a:pt x="385" y="205"/>
                    <a:pt x="330" y="140"/>
                    <a:pt x="236" y="90"/>
                  </a:cubicBezTo>
                  <a:lnTo>
                    <a:pt x="49" y="0"/>
                  </a:ln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" name="Google Shape;931;p17"/>
            <p:cNvSpPr/>
            <p:nvPr/>
          </p:nvSpPr>
          <p:spPr>
            <a:xfrm>
              <a:off x="8913534" y="4625607"/>
              <a:ext cx="113936" cy="321694"/>
            </a:xfrm>
            <a:custGeom>
              <a:avLst/>
              <a:gdLst/>
              <a:ahLst/>
              <a:cxnLst/>
              <a:rect l="l" t="t" r="r" b="b"/>
              <a:pathLst>
                <a:path w="2213" h="6248" extrusionOk="0">
                  <a:moveTo>
                    <a:pt x="649" y="1"/>
                  </a:moveTo>
                  <a:cubicBezTo>
                    <a:pt x="624" y="1"/>
                    <a:pt x="599" y="5"/>
                    <a:pt x="573" y="15"/>
                  </a:cubicBezTo>
                  <a:cubicBezTo>
                    <a:pt x="573" y="15"/>
                    <a:pt x="573" y="19"/>
                    <a:pt x="570" y="19"/>
                  </a:cubicBezTo>
                  <a:lnTo>
                    <a:pt x="570" y="23"/>
                  </a:lnTo>
                  <a:lnTo>
                    <a:pt x="594" y="85"/>
                  </a:lnTo>
                  <a:cubicBezTo>
                    <a:pt x="698" y="401"/>
                    <a:pt x="733" y="735"/>
                    <a:pt x="698" y="1065"/>
                  </a:cubicBezTo>
                  <a:lnTo>
                    <a:pt x="618" y="1814"/>
                  </a:lnTo>
                  <a:cubicBezTo>
                    <a:pt x="588" y="2106"/>
                    <a:pt x="500" y="2390"/>
                    <a:pt x="365" y="2651"/>
                  </a:cubicBezTo>
                  <a:lnTo>
                    <a:pt x="0" y="3339"/>
                  </a:lnTo>
                  <a:cubicBezTo>
                    <a:pt x="18" y="3377"/>
                    <a:pt x="35" y="3422"/>
                    <a:pt x="49" y="3481"/>
                  </a:cubicBezTo>
                  <a:cubicBezTo>
                    <a:pt x="174" y="3964"/>
                    <a:pt x="288" y="4661"/>
                    <a:pt x="421" y="5140"/>
                  </a:cubicBezTo>
                  <a:cubicBezTo>
                    <a:pt x="476" y="5342"/>
                    <a:pt x="532" y="5543"/>
                    <a:pt x="588" y="5744"/>
                  </a:cubicBezTo>
                  <a:cubicBezTo>
                    <a:pt x="633" y="5911"/>
                    <a:pt x="678" y="6078"/>
                    <a:pt x="708" y="6248"/>
                  </a:cubicBezTo>
                  <a:lnTo>
                    <a:pt x="1143" y="5699"/>
                  </a:lnTo>
                  <a:cubicBezTo>
                    <a:pt x="1178" y="5658"/>
                    <a:pt x="1213" y="5616"/>
                    <a:pt x="1247" y="5574"/>
                  </a:cubicBezTo>
                  <a:cubicBezTo>
                    <a:pt x="1403" y="5393"/>
                    <a:pt x="1931" y="4738"/>
                    <a:pt x="2212" y="3835"/>
                  </a:cubicBezTo>
                  <a:cubicBezTo>
                    <a:pt x="1997" y="3547"/>
                    <a:pt x="1747" y="3269"/>
                    <a:pt x="1618" y="2932"/>
                  </a:cubicBezTo>
                  <a:cubicBezTo>
                    <a:pt x="1518" y="2679"/>
                    <a:pt x="1528" y="2373"/>
                    <a:pt x="1497" y="2102"/>
                  </a:cubicBezTo>
                  <a:cubicBezTo>
                    <a:pt x="1458" y="1821"/>
                    <a:pt x="1424" y="1540"/>
                    <a:pt x="1389" y="1259"/>
                  </a:cubicBezTo>
                  <a:cubicBezTo>
                    <a:pt x="1372" y="1113"/>
                    <a:pt x="1351" y="964"/>
                    <a:pt x="1306" y="821"/>
                  </a:cubicBezTo>
                  <a:cubicBezTo>
                    <a:pt x="1240" y="620"/>
                    <a:pt x="1118" y="443"/>
                    <a:pt x="1000" y="269"/>
                  </a:cubicBezTo>
                  <a:cubicBezTo>
                    <a:pt x="915" y="142"/>
                    <a:pt x="787" y="1"/>
                    <a:pt x="649" y="1"/>
                  </a:cubicBez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" name="Google Shape;932;p17"/>
            <p:cNvSpPr/>
            <p:nvPr/>
          </p:nvSpPr>
          <p:spPr>
            <a:xfrm>
              <a:off x="8505957" y="4478349"/>
              <a:ext cx="559539" cy="571563"/>
            </a:xfrm>
            <a:custGeom>
              <a:avLst/>
              <a:gdLst/>
              <a:ahLst/>
              <a:cxnLst/>
              <a:rect l="l" t="t" r="r" b="b"/>
              <a:pathLst>
                <a:path w="10868" h="11101" extrusionOk="0">
                  <a:moveTo>
                    <a:pt x="8104" y="1584"/>
                  </a:moveTo>
                  <a:lnTo>
                    <a:pt x="8104" y="1584"/>
                  </a:lnTo>
                  <a:cubicBezTo>
                    <a:pt x="8249" y="1716"/>
                    <a:pt x="8344" y="1813"/>
                    <a:pt x="8347" y="1816"/>
                  </a:cubicBezTo>
                  <a:cubicBezTo>
                    <a:pt x="9555" y="2976"/>
                    <a:pt x="9906" y="4473"/>
                    <a:pt x="9962" y="4761"/>
                  </a:cubicBezTo>
                  <a:cubicBezTo>
                    <a:pt x="9972" y="4799"/>
                    <a:pt x="9978" y="4837"/>
                    <a:pt x="9989" y="4879"/>
                  </a:cubicBezTo>
                  <a:cubicBezTo>
                    <a:pt x="9996" y="4910"/>
                    <a:pt x="10003" y="4941"/>
                    <a:pt x="10010" y="4976"/>
                  </a:cubicBezTo>
                  <a:cubicBezTo>
                    <a:pt x="10374" y="6636"/>
                    <a:pt x="9225" y="8056"/>
                    <a:pt x="8993" y="8323"/>
                  </a:cubicBezTo>
                  <a:cubicBezTo>
                    <a:pt x="8951" y="8365"/>
                    <a:pt x="8916" y="8410"/>
                    <a:pt x="8882" y="8452"/>
                  </a:cubicBezTo>
                  <a:lnTo>
                    <a:pt x="8243" y="9243"/>
                  </a:lnTo>
                  <a:cubicBezTo>
                    <a:pt x="7948" y="9612"/>
                    <a:pt x="7555" y="9899"/>
                    <a:pt x="7108" y="10077"/>
                  </a:cubicBezTo>
                  <a:lnTo>
                    <a:pt x="6437" y="10341"/>
                  </a:lnTo>
                  <a:cubicBezTo>
                    <a:pt x="6222" y="10424"/>
                    <a:pt x="5990" y="10482"/>
                    <a:pt x="5754" y="10511"/>
                  </a:cubicBezTo>
                  <a:lnTo>
                    <a:pt x="4767" y="10628"/>
                  </a:lnTo>
                  <a:cubicBezTo>
                    <a:pt x="4654" y="10642"/>
                    <a:pt x="4540" y="10649"/>
                    <a:pt x="4426" y="10649"/>
                  </a:cubicBezTo>
                  <a:cubicBezTo>
                    <a:pt x="4199" y="10649"/>
                    <a:pt x="3971" y="10621"/>
                    <a:pt x="3746" y="10566"/>
                  </a:cubicBezTo>
                  <a:lnTo>
                    <a:pt x="3583" y="10521"/>
                  </a:lnTo>
                  <a:cubicBezTo>
                    <a:pt x="3163" y="10417"/>
                    <a:pt x="2767" y="10212"/>
                    <a:pt x="2445" y="9931"/>
                  </a:cubicBezTo>
                  <a:lnTo>
                    <a:pt x="1514" y="9128"/>
                  </a:lnTo>
                  <a:cubicBezTo>
                    <a:pt x="1504" y="9118"/>
                    <a:pt x="1493" y="9112"/>
                    <a:pt x="1483" y="9104"/>
                  </a:cubicBezTo>
                  <a:lnTo>
                    <a:pt x="1483" y="9104"/>
                  </a:lnTo>
                  <a:cubicBezTo>
                    <a:pt x="1695" y="9184"/>
                    <a:pt x="1913" y="9237"/>
                    <a:pt x="2142" y="9261"/>
                  </a:cubicBezTo>
                  <a:lnTo>
                    <a:pt x="3017" y="9351"/>
                  </a:lnTo>
                  <a:cubicBezTo>
                    <a:pt x="3112" y="9361"/>
                    <a:pt x="3206" y="9367"/>
                    <a:pt x="3301" y="9367"/>
                  </a:cubicBezTo>
                  <a:cubicBezTo>
                    <a:pt x="3549" y="9367"/>
                    <a:pt x="3796" y="9330"/>
                    <a:pt x="4038" y="9258"/>
                  </a:cubicBezTo>
                  <a:lnTo>
                    <a:pt x="5475" y="8820"/>
                  </a:lnTo>
                  <a:cubicBezTo>
                    <a:pt x="5802" y="8719"/>
                    <a:pt x="6104" y="8556"/>
                    <a:pt x="6365" y="8341"/>
                  </a:cubicBezTo>
                  <a:lnTo>
                    <a:pt x="7243" y="7612"/>
                  </a:lnTo>
                  <a:cubicBezTo>
                    <a:pt x="7496" y="7399"/>
                    <a:pt x="7701" y="7149"/>
                    <a:pt x="7858" y="6858"/>
                  </a:cubicBezTo>
                  <a:lnTo>
                    <a:pt x="8483" y="5688"/>
                  </a:lnTo>
                  <a:cubicBezTo>
                    <a:pt x="8635" y="5404"/>
                    <a:pt x="8729" y="5098"/>
                    <a:pt x="8764" y="4782"/>
                  </a:cubicBezTo>
                  <a:lnTo>
                    <a:pt x="8844" y="4042"/>
                  </a:lnTo>
                  <a:cubicBezTo>
                    <a:pt x="8882" y="3681"/>
                    <a:pt x="8844" y="3324"/>
                    <a:pt x="8725" y="2980"/>
                  </a:cubicBezTo>
                  <a:lnTo>
                    <a:pt x="8504" y="2324"/>
                  </a:lnTo>
                  <a:cubicBezTo>
                    <a:pt x="8413" y="2056"/>
                    <a:pt x="8278" y="1806"/>
                    <a:pt x="8104" y="1584"/>
                  </a:cubicBezTo>
                  <a:close/>
                  <a:moveTo>
                    <a:pt x="5705" y="0"/>
                  </a:moveTo>
                  <a:cubicBezTo>
                    <a:pt x="5428" y="0"/>
                    <a:pt x="5131" y="54"/>
                    <a:pt x="4844" y="206"/>
                  </a:cubicBezTo>
                  <a:cubicBezTo>
                    <a:pt x="4754" y="254"/>
                    <a:pt x="4708" y="355"/>
                    <a:pt x="4729" y="452"/>
                  </a:cubicBezTo>
                  <a:cubicBezTo>
                    <a:pt x="4750" y="550"/>
                    <a:pt x="4837" y="622"/>
                    <a:pt x="4937" y="629"/>
                  </a:cubicBezTo>
                  <a:lnTo>
                    <a:pt x="5705" y="681"/>
                  </a:lnTo>
                  <a:cubicBezTo>
                    <a:pt x="6104" y="706"/>
                    <a:pt x="6490" y="845"/>
                    <a:pt x="6809" y="1081"/>
                  </a:cubicBezTo>
                  <a:lnTo>
                    <a:pt x="7330" y="1459"/>
                  </a:lnTo>
                  <a:cubicBezTo>
                    <a:pt x="7677" y="1712"/>
                    <a:pt x="7934" y="2060"/>
                    <a:pt x="8069" y="2466"/>
                  </a:cubicBezTo>
                  <a:lnTo>
                    <a:pt x="8291" y="3122"/>
                  </a:lnTo>
                  <a:cubicBezTo>
                    <a:pt x="8389" y="3407"/>
                    <a:pt x="8420" y="3699"/>
                    <a:pt x="8389" y="3994"/>
                  </a:cubicBezTo>
                  <a:lnTo>
                    <a:pt x="8309" y="4733"/>
                  </a:lnTo>
                  <a:cubicBezTo>
                    <a:pt x="8281" y="4994"/>
                    <a:pt x="8204" y="5244"/>
                    <a:pt x="8079" y="5479"/>
                  </a:cubicBezTo>
                  <a:lnTo>
                    <a:pt x="7455" y="6649"/>
                  </a:lnTo>
                  <a:cubicBezTo>
                    <a:pt x="7326" y="6886"/>
                    <a:pt x="7156" y="7094"/>
                    <a:pt x="6948" y="7268"/>
                  </a:cubicBezTo>
                  <a:lnTo>
                    <a:pt x="6073" y="7993"/>
                  </a:lnTo>
                  <a:cubicBezTo>
                    <a:pt x="5858" y="8174"/>
                    <a:pt x="5611" y="8306"/>
                    <a:pt x="5340" y="8386"/>
                  </a:cubicBezTo>
                  <a:lnTo>
                    <a:pt x="3903" y="8823"/>
                  </a:lnTo>
                  <a:cubicBezTo>
                    <a:pt x="3704" y="8885"/>
                    <a:pt x="3498" y="8916"/>
                    <a:pt x="3291" y="8916"/>
                  </a:cubicBezTo>
                  <a:cubicBezTo>
                    <a:pt x="3216" y="8916"/>
                    <a:pt x="3141" y="8912"/>
                    <a:pt x="3066" y="8903"/>
                  </a:cubicBezTo>
                  <a:lnTo>
                    <a:pt x="2192" y="8813"/>
                  </a:lnTo>
                  <a:cubicBezTo>
                    <a:pt x="1983" y="8792"/>
                    <a:pt x="1782" y="8740"/>
                    <a:pt x="1594" y="8660"/>
                  </a:cubicBezTo>
                  <a:cubicBezTo>
                    <a:pt x="1087" y="8448"/>
                    <a:pt x="692" y="8056"/>
                    <a:pt x="479" y="7553"/>
                  </a:cubicBezTo>
                  <a:lnTo>
                    <a:pt x="462" y="7511"/>
                  </a:lnTo>
                  <a:cubicBezTo>
                    <a:pt x="427" y="7427"/>
                    <a:pt x="345" y="7374"/>
                    <a:pt x="256" y="7374"/>
                  </a:cubicBezTo>
                  <a:cubicBezTo>
                    <a:pt x="242" y="7374"/>
                    <a:pt x="227" y="7376"/>
                    <a:pt x="212" y="7378"/>
                  </a:cubicBezTo>
                  <a:cubicBezTo>
                    <a:pt x="104" y="7396"/>
                    <a:pt x="28" y="7487"/>
                    <a:pt x="25" y="7591"/>
                  </a:cubicBezTo>
                  <a:cubicBezTo>
                    <a:pt x="21" y="7625"/>
                    <a:pt x="0" y="8493"/>
                    <a:pt x="1222" y="9472"/>
                  </a:cubicBezTo>
                  <a:lnTo>
                    <a:pt x="2142" y="10267"/>
                  </a:lnTo>
                  <a:cubicBezTo>
                    <a:pt x="2521" y="10597"/>
                    <a:pt x="2979" y="10833"/>
                    <a:pt x="3469" y="10958"/>
                  </a:cubicBezTo>
                  <a:lnTo>
                    <a:pt x="3632" y="11000"/>
                  </a:lnTo>
                  <a:cubicBezTo>
                    <a:pt x="3900" y="11066"/>
                    <a:pt x="4163" y="11101"/>
                    <a:pt x="4434" y="11101"/>
                  </a:cubicBezTo>
                  <a:cubicBezTo>
                    <a:pt x="4562" y="11101"/>
                    <a:pt x="4695" y="11094"/>
                    <a:pt x="4823" y="11077"/>
                  </a:cubicBezTo>
                  <a:lnTo>
                    <a:pt x="5809" y="10958"/>
                  </a:lnTo>
                  <a:cubicBezTo>
                    <a:pt x="6087" y="10924"/>
                    <a:pt x="6354" y="10857"/>
                    <a:pt x="6608" y="10757"/>
                  </a:cubicBezTo>
                  <a:lnTo>
                    <a:pt x="7278" y="10497"/>
                  </a:lnTo>
                  <a:cubicBezTo>
                    <a:pt x="7799" y="10288"/>
                    <a:pt x="8257" y="9955"/>
                    <a:pt x="8604" y="9524"/>
                  </a:cubicBezTo>
                  <a:lnTo>
                    <a:pt x="9239" y="8733"/>
                  </a:lnTo>
                  <a:cubicBezTo>
                    <a:pt x="9270" y="8695"/>
                    <a:pt x="9302" y="8657"/>
                    <a:pt x="9337" y="8618"/>
                  </a:cubicBezTo>
                  <a:cubicBezTo>
                    <a:pt x="9594" y="8320"/>
                    <a:pt x="10868" y="6747"/>
                    <a:pt x="10458" y="4883"/>
                  </a:cubicBezTo>
                  <a:cubicBezTo>
                    <a:pt x="10451" y="4844"/>
                    <a:pt x="10441" y="4809"/>
                    <a:pt x="10433" y="4774"/>
                  </a:cubicBezTo>
                  <a:cubicBezTo>
                    <a:pt x="10427" y="4740"/>
                    <a:pt x="10416" y="4705"/>
                    <a:pt x="10409" y="4670"/>
                  </a:cubicBezTo>
                  <a:cubicBezTo>
                    <a:pt x="10347" y="4362"/>
                    <a:pt x="9968" y="2747"/>
                    <a:pt x="8674" y="1501"/>
                  </a:cubicBezTo>
                  <a:cubicBezTo>
                    <a:pt x="8635" y="1462"/>
                    <a:pt x="7788" y="584"/>
                    <a:pt x="7059" y="345"/>
                  </a:cubicBezTo>
                  <a:lnTo>
                    <a:pt x="7038" y="337"/>
                  </a:lnTo>
                  <a:cubicBezTo>
                    <a:pt x="6951" y="310"/>
                    <a:pt x="6871" y="282"/>
                    <a:pt x="6795" y="251"/>
                  </a:cubicBezTo>
                  <a:cubicBezTo>
                    <a:pt x="6589" y="157"/>
                    <a:pt x="6177" y="0"/>
                    <a:pt x="570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" name="Google Shape;933;p17"/>
            <p:cNvSpPr/>
            <p:nvPr/>
          </p:nvSpPr>
          <p:spPr>
            <a:xfrm>
              <a:off x="8918889" y="4846648"/>
              <a:ext cx="26000" cy="54783"/>
            </a:xfrm>
            <a:custGeom>
              <a:avLst/>
              <a:gdLst/>
              <a:ahLst/>
              <a:cxnLst/>
              <a:rect l="l" t="t" r="r" b="b"/>
              <a:pathLst>
                <a:path w="505" h="1064" extrusionOk="0">
                  <a:moveTo>
                    <a:pt x="160" y="0"/>
                  </a:moveTo>
                  <a:cubicBezTo>
                    <a:pt x="118" y="0"/>
                    <a:pt x="77" y="26"/>
                    <a:pt x="59" y="73"/>
                  </a:cubicBezTo>
                  <a:cubicBezTo>
                    <a:pt x="35" y="139"/>
                    <a:pt x="21" y="209"/>
                    <a:pt x="14" y="271"/>
                  </a:cubicBezTo>
                  <a:cubicBezTo>
                    <a:pt x="0" y="379"/>
                    <a:pt x="8" y="480"/>
                    <a:pt x="29" y="580"/>
                  </a:cubicBezTo>
                  <a:cubicBezTo>
                    <a:pt x="49" y="677"/>
                    <a:pt x="88" y="775"/>
                    <a:pt x="139" y="865"/>
                  </a:cubicBezTo>
                  <a:cubicBezTo>
                    <a:pt x="174" y="924"/>
                    <a:pt x="216" y="980"/>
                    <a:pt x="268" y="1031"/>
                  </a:cubicBezTo>
                  <a:cubicBezTo>
                    <a:pt x="289" y="1053"/>
                    <a:pt x="317" y="1063"/>
                    <a:pt x="344" y="1063"/>
                  </a:cubicBezTo>
                  <a:cubicBezTo>
                    <a:pt x="386" y="1063"/>
                    <a:pt x="428" y="1038"/>
                    <a:pt x="445" y="993"/>
                  </a:cubicBezTo>
                  <a:cubicBezTo>
                    <a:pt x="469" y="924"/>
                    <a:pt x="484" y="855"/>
                    <a:pt x="490" y="792"/>
                  </a:cubicBezTo>
                  <a:cubicBezTo>
                    <a:pt x="504" y="684"/>
                    <a:pt x="497" y="584"/>
                    <a:pt x="476" y="483"/>
                  </a:cubicBezTo>
                  <a:cubicBezTo>
                    <a:pt x="452" y="385"/>
                    <a:pt x="417" y="288"/>
                    <a:pt x="362" y="198"/>
                  </a:cubicBezTo>
                  <a:cubicBezTo>
                    <a:pt x="327" y="142"/>
                    <a:pt x="289" y="87"/>
                    <a:pt x="237" y="35"/>
                  </a:cubicBezTo>
                  <a:cubicBezTo>
                    <a:pt x="215" y="11"/>
                    <a:pt x="187" y="0"/>
                    <a:pt x="16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" name="Google Shape;934;p17"/>
            <p:cNvSpPr/>
            <p:nvPr/>
          </p:nvSpPr>
          <p:spPr>
            <a:xfrm>
              <a:off x="8658773" y="4974958"/>
              <a:ext cx="56170" cy="31304"/>
            </a:xfrm>
            <a:custGeom>
              <a:avLst/>
              <a:gdLst/>
              <a:ahLst/>
              <a:cxnLst/>
              <a:rect l="l" t="t" r="r" b="b"/>
              <a:pathLst>
                <a:path w="1091" h="608" extrusionOk="0">
                  <a:moveTo>
                    <a:pt x="210" y="1"/>
                  </a:moveTo>
                  <a:cubicBezTo>
                    <a:pt x="186" y="1"/>
                    <a:pt x="161" y="2"/>
                    <a:pt x="136" y="4"/>
                  </a:cubicBezTo>
                  <a:cubicBezTo>
                    <a:pt x="46" y="12"/>
                    <a:pt x="1" y="112"/>
                    <a:pt x="49" y="185"/>
                  </a:cubicBezTo>
                  <a:cubicBezTo>
                    <a:pt x="91" y="241"/>
                    <a:pt x="136" y="289"/>
                    <a:pt x="182" y="331"/>
                  </a:cubicBezTo>
                  <a:cubicBezTo>
                    <a:pt x="261" y="407"/>
                    <a:pt x="352" y="467"/>
                    <a:pt x="448" y="512"/>
                  </a:cubicBezTo>
                  <a:cubicBezTo>
                    <a:pt x="546" y="557"/>
                    <a:pt x="647" y="584"/>
                    <a:pt x="758" y="602"/>
                  </a:cubicBezTo>
                  <a:cubicBezTo>
                    <a:pt x="794" y="606"/>
                    <a:pt x="832" y="607"/>
                    <a:pt x="871" y="607"/>
                  </a:cubicBezTo>
                  <a:cubicBezTo>
                    <a:pt x="899" y="607"/>
                    <a:pt x="927" y="606"/>
                    <a:pt x="956" y="605"/>
                  </a:cubicBezTo>
                  <a:cubicBezTo>
                    <a:pt x="1043" y="595"/>
                    <a:pt x="1091" y="494"/>
                    <a:pt x="1039" y="421"/>
                  </a:cubicBezTo>
                  <a:cubicBezTo>
                    <a:pt x="1001" y="366"/>
                    <a:pt x="956" y="317"/>
                    <a:pt x="911" y="275"/>
                  </a:cubicBezTo>
                  <a:cubicBezTo>
                    <a:pt x="828" y="199"/>
                    <a:pt x="737" y="140"/>
                    <a:pt x="640" y="95"/>
                  </a:cubicBezTo>
                  <a:cubicBezTo>
                    <a:pt x="543" y="53"/>
                    <a:pt x="442" y="22"/>
                    <a:pt x="331" y="8"/>
                  </a:cubicBezTo>
                  <a:cubicBezTo>
                    <a:pt x="292" y="4"/>
                    <a:pt x="251" y="1"/>
                    <a:pt x="21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" name="Google Shape;935;p17"/>
            <p:cNvSpPr/>
            <p:nvPr/>
          </p:nvSpPr>
          <p:spPr>
            <a:xfrm>
              <a:off x="8978255" y="4683274"/>
              <a:ext cx="25640" cy="91957"/>
            </a:xfrm>
            <a:custGeom>
              <a:avLst/>
              <a:gdLst/>
              <a:ahLst/>
              <a:cxnLst/>
              <a:rect l="l" t="t" r="r" b="b"/>
              <a:pathLst>
                <a:path w="498" h="1786" extrusionOk="0">
                  <a:moveTo>
                    <a:pt x="96" y="1"/>
                  </a:moveTo>
                  <a:cubicBezTo>
                    <a:pt x="80" y="1"/>
                    <a:pt x="64" y="7"/>
                    <a:pt x="52" y="17"/>
                  </a:cubicBezTo>
                  <a:cubicBezTo>
                    <a:pt x="46" y="20"/>
                    <a:pt x="39" y="28"/>
                    <a:pt x="35" y="35"/>
                  </a:cubicBezTo>
                  <a:cubicBezTo>
                    <a:pt x="28" y="49"/>
                    <a:pt x="28" y="62"/>
                    <a:pt x="25" y="76"/>
                  </a:cubicBezTo>
                  <a:cubicBezTo>
                    <a:pt x="21" y="90"/>
                    <a:pt x="21" y="107"/>
                    <a:pt x="18" y="121"/>
                  </a:cubicBezTo>
                  <a:cubicBezTo>
                    <a:pt x="14" y="153"/>
                    <a:pt x="11" y="184"/>
                    <a:pt x="7" y="215"/>
                  </a:cubicBezTo>
                  <a:cubicBezTo>
                    <a:pt x="1" y="278"/>
                    <a:pt x="1" y="340"/>
                    <a:pt x="1" y="403"/>
                  </a:cubicBezTo>
                  <a:lnTo>
                    <a:pt x="1" y="458"/>
                  </a:lnTo>
                  <a:cubicBezTo>
                    <a:pt x="4" y="544"/>
                    <a:pt x="11" y="628"/>
                    <a:pt x="21" y="715"/>
                  </a:cubicBezTo>
                  <a:cubicBezTo>
                    <a:pt x="31" y="788"/>
                    <a:pt x="39" y="854"/>
                    <a:pt x="39" y="927"/>
                  </a:cubicBezTo>
                  <a:cubicBezTo>
                    <a:pt x="42" y="961"/>
                    <a:pt x="46" y="996"/>
                    <a:pt x="46" y="1031"/>
                  </a:cubicBezTo>
                  <a:lnTo>
                    <a:pt x="46" y="1083"/>
                  </a:lnTo>
                  <a:lnTo>
                    <a:pt x="46" y="1111"/>
                  </a:lnTo>
                  <a:lnTo>
                    <a:pt x="46" y="1149"/>
                  </a:lnTo>
                  <a:cubicBezTo>
                    <a:pt x="46" y="1246"/>
                    <a:pt x="60" y="1340"/>
                    <a:pt x="87" y="1434"/>
                  </a:cubicBezTo>
                  <a:cubicBezTo>
                    <a:pt x="108" y="1499"/>
                    <a:pt x="132" y="1562"/>
                    <a:pt x="167" y="1624"/>
                  </a:cubicBezTo>
                  <a:cubicBezTo>
                    <a:pt x="181" y="1653"/>
                    <a:pt x="198" y="1684"/>
                    <a:pt x="219" y="1711"/>
                  </a:cubicBezTo>
                  <a:cubicBezTo>
                    <a:pt x="233" y="1736"/>
                    <a:pt x="251" y="1764"/>
                    <a:pt x="278" y="1778"/>
                  </a:cubicBezTo>
                  <a:cubicBezTo>
                    <a:pt x="288" y="1783"/>
                    <a:pt x="302" y="1785"/>
                    <a:pt x="315" y="1785"/>
                  </a:cubicBezTo>
                  <a:cubicBezTo>
                    <a:pt x="329" y="1785"/>
                    <a:pt x="343" y="1783"/>
                    <a:pt x="355" y="1778"/>
                  </a:cubicBezTo>
                  <a:cubicBezTo>
                    <a:pt x="382" y="1767"/>
                    <a:pt x="406" y="1746"/>
                    <a:pt x="410" y="1715"/>
                  </a:cubicBezTo>
                  <a:cubicBezTo>
                    <a:pt x="424" y="1607"/>
                    <a:pt x="431" y="1503"/>
                    <a:pt x="445" y="1395"/>
                  </a:cubicBezTo>
                  <a:cubicBezTo>
                    <a:pt x="451" y="1323"/>
                    <a:pt x="462" y="1249"/>
                    <a:pt x="476" y="1180"/>
                  </a:cubicBezTo>
                  <a:lnTo>
                    <a:pt x="483" y="1153"/>
                  </a:lnTo>
                  <a:lnTo>
                    <a:pt x="486" y="1118"/>
                  </a:lnTo>
                  <a:lnTo>
                    <a:pt x="497" y="1044"/>
                  </a:lnTo>
                  <a:lnTo>
                    <a:pt x="497" y="899"/>
                  </a:lnTo>
                  <a:cubicBezTo>
                    <a:pt x="490" y="802"/>
                    <a:pt x="472" y="704"/>
                    <a:pt x="441" y="614"/>
                  </a:cubicBezTo>
                  <a:cubicBezTo>
                    <a:pt x="417" y="534"/>
                    <a:pt x="386" y="455"/>
                    <a:pt x="347" y="378"/>
                  </a:cubicBezTo>
                  <a:cubicBezTo>
                    <a:pt x="344" y="371"/>
                    <a:pt x="344" y="365"/>
                    <a:pt x="341" y="357"/>
                  </a:cubicBezTo>
                  <a:cubicBezTo>
                    <a:pt x="281" y="240"/>
                    <a:pt x="219" y="128"/>
                    <a:pt x="139" y="24"/>
                  </a:cubicBezTo>
                  <a:lnTo>
                    <a:pt x="129" y="14"/>
                  </a:lnTo>
                  <a:cubicBezTo>
                    <a:pt x="120" y="5"/>
                    <a:pt x="108" y="1"/>
                    <a:pt x="9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" name="Google Shape;936;p17"/>
            <p:cNvSpPr/>
            <p:nvPr/>
          </p:nvSpPr>
          <p:spPr>
            <a:xfrm>
              <a:off x="8507244" y="4491324"/>
              <a:ext cx="444058" cy="456334"/>
            </a:xfrm>
            <a:custGeom>
              <a:avLst/>
              <a:gdLst/>
              <a:ahLst/>
              <a:cxnLst/>
              <a:rect l="l" t="t" r="r" b="b"/>
              <a:pathLst>
                <a:path w="8625" h="8863" extrusionOk="0">
                  <a:moveTo>
                    <a:pt x="4664" y="1"/>
                  </a:moveTo>
                  <a:cubicBezTo>
                    <a:pt x="4318" y="1"/>
                    <a:pt x="3973" y="81"/>
                    <a:pt x="3659" y="231"/>
                  </a:cubicBezTo>
                  <a:lnTo>
                    <a:pt x="2382" y="849"/>
                  </a:lnTo>
                  <a:cubicBezTo>
                    <a:pt x="2114" y="978"/>
                    <a:pt x="1875" y="1159"/>
                    <a:pt x="1673" y="1381"/>
                  </a:cubicBezTo>
                  <a:lnTo>
                    <a:pt x="982" y="2141"/>
                  </a:lnTo>
                  <a:cubicBezTo>
                    <a:pt x="715" y="2439"/>
                    <a:pt x="527" y="2801"/>
                    <a:pt x="437" y="3189"/>
                  </a:cubicBezTo>
                  <a:lnTo>
                    <a:pt x="63" y="4856"/>
                  </a:lnTo>
                  <a:cubicBezTo>
                    <a:pt x="17" y="5054"/>
                    <a:pt x="0" y="5256"/>
                    <a:pt x="7" y="5460"/>
                  </a:cubicBezTo>
                  <a:lnTo>
                    <a:pt x="52" y="6506"/>
                  </a:lnTo>
                  <a:cubicBezTo>
                    <a:pt x="63" y="6780"/>
                    <a:pt x="121" y="7047"/>
                    <a:pt x="229" y="7301"/>
                  </a:cubicBezTo>
                  <a:lnTo>
                    <a:pt x="242" y="7342"/>
                  </a:lnTo>
                  <a:cubicBezTo>
                    <a:pt x="479" y="7901"/>
                    <a:pt x="920" y="8349"/>
                    <a:pt x="1479" y="8585"/>
                  </a:cubicBezTo>
                  <a:cubicBezTo>
                    <a:pt x="1691" y="8676"/>
                    <a:pt x="1912" y="8735"/>
                    <a:pt x="2142" y="8759"/>
                  </a:cubicBezTo>
                  <a:lnTo>
                    <a:pt x="3016" y="8849"/>
                  </a:lnTo>
                  <a:cubicBezTo>
                    <a:pt x="3100" y="8858"/>
                    <a:pt x="3184" y="8863"/>
                    <a:pt x="3267" y="8863"/>
                  </a:cubicBezTo>
                  <a:cubicBezTo>
                    <a:pt x="3497" y="8863"/>
                    <a:pt x="3725" y="8828"/>
                    <a:pt x="3944" y="8762"/>
                  </a:cubicBezTo>
                  <a:lnTo>
                    <a:pt x="5381" y="8318"/>
                  </a:lnTo>
                  <a:cubicBezTo>
                    <a:pt x="5680" y="8227"/>
                    <a:pt x="5954" y="8078"/>
                    <a:pt x="6194" y="7876"/>
                  </a:cubicBezTo>
                  <a:lnTo>
                    <a:pt x="7072" y="7137"/>
                  </a:lnTo>
                  <a:cubicBezTo>
                    <a:pt x="7301" y="6946"/>
                    <a:pt x="7489" y="6710"/>
                    <a:pt x="7631" y="6447"/>
                  </a:cubicBezTo>
                  <a:lnTo>
                    <a:pt x="8256" y="5259"/>
                  </a:lnTo>
                  <a:cubicBezTo>
                    <a:pt x="8391" y="4998"/>
                    <a:pt x="8479" y="4714"/>
                    <a:pt x="8509" y="4422"/>
                  </a:cubicBezTo>
                  <a:lnTo>
                    <a:pt x="8589" y="3673"/>
                  </a:lnTo>
                  <a:cubicBezTo>
                    <a:pt x="8624" y="3343"/>
                    <a:pt x="8589" y="3009"/>
                    <a:pt x="8485" y="2693"/>
                  </a:cubicBezTo>
                  <a:lnTo>
                    <a:pt x="8263" y="2030"/>
                  </a:lnTo>
                  <a:cubicBezTo>
                    <a:pt x="8114" y="1575"/>
                    <a:pt x="7825" y="1183"/>
                    <a:pt x="7440" y="898"/>
                  </a:cubicBezTo>
                  <a:lnTo>
                    <a:pt x="6920" y="513"/>
                  </a:lnTo>
                  <a:cubicBezTo>
                    <a:pt x="6562" y="249"/>
                    <a:pt x="6138" y="93"/>
                    <a:pt x="5694" y="64"/>
                  </a:cubicBezTo>
                  <a:lnTo>
                    <a:pt x="4822" y="6"/>
                  </a:lnTo>
                  <a:cubicBezTo>
                    <a:pt x="4770" y="2"/>
                    <a:pt x="4717" y="1"/>
                    <a:pt x="4664" y="1"/>
                  </a:cubicBezTo>
                  <a:close/>
                </a:path>
              </a:pathLst>
            </a:custGeom>
            <a:solidFill>
              <a:srgbClr val="FFF7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" name="Google Shape;937;p17"/>
            <p:cNvSpPr/>
            <p:nvPr/>
          </p:nvSpPr>
          <p:spPr>
            <a:xfrm>
              <a:off x="8495402" y="4479533"/>
              <a:ext cx="467844" cy="479966"/>
            </a:xfrm>
            <a:custGeom>
              <a:avLst/>
              <a:gdLst/>
              <a:ahLst/>
              <a:cxnLst/>
              <a:rect l="l" t="t" r="r" b="b"/>
              <a:pathLst>
                <a:path w="9087" h="9322" extrusionOk="0">
                  <a:moveTo>
                    <a:pt x="4900" y="457"/>
                  </a:moveTo>
                  <a:cubicBezTo>
                    <a:pt x="4948" y="457"/>
                    <a:pt x="4993" y="460"/>
                    <a:pt x="5038" y="460"/>
                  </a:cubicBezTo>
                  <a:lnTo>
                    <a:pt x="5910" y="519"/>
                  </a:lnTo>
                  <a:cubicBezTo>
                    <a:pt x="6309" y="548"/>
                    <a:pt x="6691" y="686"/>
                    <a:pt x="7014" y="926"/>
                  </a:cubicBezTo>
                  <a:lnTo>
                    <a:pt x="7535" y="1311"/>
                  </a:lnTo>
                  <a:cubicBezTo>
                    <a:pt x="7882" y="1568"/>
                    <a:pt x="8139" y="1918"/>
                    <a:pt x="8278" y="2332"/>
                  </a:cubicBezTo>
                  <a:lnTo>
                    <a:pt x="8496" y="2995"/>
                  </a:lnTo>
                  <a:cubicBezTo>
                    <a:pt x="8594" y="3280"/>
                    <a:pt x="8625" y="3578"/>
                    <a:pt x="8594" y="3877"/>
                  </a:cubicBezTo>
                  <a:lnTo>
                    <a:pt x="8514" y="4626"/>
                  </a:lnTo>
                  <a:cubicBezTo>
                    <a:pt x="8486" y="4891"/>
                    <a:pt x="8409" y="5144"/>
                    <a:pt x="8284" y="5381"/>
                  </a:cubicBezTo>
                  <a:lnTo>
                    <a:pt x="7660" y="6568"/>
                  </a:lnTo>
                  <a:cubicBezTo>
                    <a:pt x="7531" y="6807"/>
                    <a:pt x="7361" y="7019"/>
                    <a:pt x="7153" y="7193"/>
                  </a:cubicBezTo>
                  <a:lnTo>
                    <a:pt x="6278" y="7932"/>
                  </a:lnTo>
                  <a:cubicBezTo>
                    <a:pt x="6059" y="8113"/>
                    <a:pt x="5816" y="8248"/>
                    <a:pt x="5545" y="8328"/>
                  </a:cubicBezTo>
                  <a:lnTo>
                    <a:pt x="4108" y="8772"/>
                  </a:lnTo>
                  <a:cubicBezTo>
                    <a:pt x="3910" y="8833"/>
                    <a:pt x="3705" y="8865"/>
                    <a:pt x="3498" y="8865"/>
                  </a:cubicBezTo>
                  <a:cubicBezTo>
                    <a:pt x="3423" y="8865"/>
                    <a:pt x="3347" y="8860"/>
                    <a:pt x="3271" y="8852"/>
                  </a:cubicBezTo>
                  <a:lnTo>
                    <a:pt x="2392" y="8759"/>
                  </a:lnTo>
                  <a:cubicBezTo>
                    <a:pt x="2188" y="8738"/>
                    <a:pt x="1990" y="8685"/>
                    <a:pt x="1799" y="8605"/>
                  </a:cubicBezTo>
                  <a:cubicBezTo>
                    <a:pt x="1292" y="8390"/>
                    <a:pt x="897" y="7991"/>
                    <a:pt x="684" y="7485"/>
                  </a:cubicBezTo>
                  <a:lnTo>
                    <a:pt x="667" y="7443"/>
                  </a:lnTo>
                  <a:cubicBezTo>
                    <a:pt x="573" y="7214"/>
                    <a:pt x="517" y="6970"/>
                    <a:pt x="507" y="6724"/>
                  </a:cubicBezTo>
                  <a:lnTo>
                    <a:pt x="466" y="5679"/>
                  </a:lnTo>
                  <a:cubicBezTo>
                    <a:pt x="459" y="5495"/>
                    <a:pt x="476" y="5311"/>
                    <a:pt x="514" y="5134"/>
                  </a:cubicBezTo>
                  <a:lnTo>
                    <a:pt x="889" y="3471"/>
                  </a:lnTo>
                  <a:cubicBezTo>
                    <a:pt x="969" y="3120"/>
                    <a:pt x="1139" y="2790"/>
                    <a:pt x="1382" y="2527"/>
                  </a:cubicBezTo>
                  <a:lnTo>
                    <a:pt x="2073" y="1763"/>
                  </a:lnTo>
                  <a:cubicBezTo>
                    <a:pt x="2254" y="1561"/>
                    <a:pt x="2469" y="1402"/>
                    <a:pt x="2712" y="1283"/>
                  </a:cubicBezTo>
                  <a:lnTo>
                    <a:pt x="3990" y="665"/>
                  </a:lnTo>
                  <a:cubicBezTo>
                    <a:pt x="4271" y="530"/>
                    <a:pt x="4587" y="457"/>
                    <a:pt x="4900" y="457"/>
                  </a:cubicBezTo>
                  <a:close/>
                  <a:moveTo>
                    <a:pt x="4906" y="1"/>
                  </a:moveTo>
                  <a:cubicBezTo>
                    <a:pt x="4520" y="1"/>
                    <a:pt x="4139" y="88"/>
                    <a:pt x="3788" y="256"/>
                  </a:cubicBezTo>
                  <a:lnTo>
                    <a:pt x="2514" y="873"/>
                  </a:lnTo>
                  <a:cubicBezTo>
                    <a:pt x="2219" y="1016"/>
                    <a:pt x="1955" y="1210"/>
                    <a:pt x="1737" y="1453"/>
                  </a:cubicBezTo>
                  <a:lnTo>
                    <a:pt x="1042" y="2217"/>
                  </a:lnTo>
                  <a:cubicBezTo>
                    <a:pt x="747" y="2543"/>
                    <a:pt x="542" y="2943"/>
                    <a:pt x="445" y="3370"/>
                  </a:cubicBezTo>
                  <a:lnTo>
                    <a:pt x="70" y="5033"/>
                  </a:lnTo>
                  <a:cubicBezTo>
                    <a:pt x="22" y="5251"/>
                    <a:pt x="1" y="5474"/>
                    <a:pt x="11" y="5696"/>
                  </a:cubicBezTo>
                  <a:lnTo>
                    <a:pt x="53" y="6741"/>
                  </a:lnTo>
                  <a:cubicBezTo>
                    <a:pt x="67" y="7043"/>
                    <a:pt x="129" y="7339"/>
                    <a:pt x="247" y="7620"/>
                  </a:cubicBezTo>
                  <a:lnTo>
                    <a:pt x="264" y="7658"/>
                  </a:lnTo>
                  <a:cubicBezTo>
                    <a:pt x="522" y="8280"/>
                    <a:pt x="1004" y="8762"/>
                    <a:pt x="1622" y="9026"/>
                  </a:cubicBezTo>
                  <a:cubicBezTo>
                    <a:pt x="1851" y="9123"/>
                    <a:pt x="2097" y="9185"/>
                    <a:pt x="2347" y="9214"/>
                  </a:cubicBezTo>
                  <a:lnTo>
                    <a:pt x="3222" y="9307"/>
                  </a:lnTo>
                  <a:cubicBezTo>
                    <a:pt x="3313" y="9318"/>
                    <a:pt x="3403" y="9321"/>
                    <a:pt x="3496" y="9321"/>
                  </a:cubicBezTo>
                  <a:cubicBezTo>
                    <a:pt x="3746" y="9321"/>
                    <a:pt x="3996" y="9283"/>
                    <a:pt x="4243" y="9206"/>
                  </a:cubicBezTo>
                  <a:lnTo>
                    <a:pt x="5680" y="8765"/>
                  </a:lnTo>
                  <a:cubicBezTo>
                    <a:pt x="6007" y="8665"/>
                    <a:pt x="6305" y="8501"/>
                    <a:pt x="6570" y="8280"/>
                  </a:cubicBezTo>
                  <a:lnTo>
                    <a:pt x="7448" y="7543"/>
                  </a:lnTo>
                  <a:cubicBezTo>
                    <a:pt x="7701" y="7328"/>
                    <a:pt x="7906" y="7075"/>
                    <a:pt x="8063" y="6780"/>
                  </a:cubicBezTo>
                  <a:lnTo>
                    <a:pt x="8688" y="5596"/>
                  </a:lnTo>
                  <a:cubicBezTo>
                    <a:pt x="8840" y="5307"/>
                    <a:pt x="8934" y="4998"/>
                    <a:pt x="8969" y="4676"/>
                  </a:cubicBezTo>
                  <a:lnTo>
                    <a:pt x="9049" y="3926"/>
                  </a:lnTo>
                  <a:cubicBezTo>
                    <a:pt x="9087" y="3561"/>
                    <a:pt x="9045" y="3200"/>
                    <a:pt x="8930" y="2849"/>
                  </a:cubicBezTo>
                  <a:lnTo>
                    <a:pt x="8709" y="2186"/>
                  </a:lnTo>
                  <a:cubicBezTo>
                    <a:pt x="8542" y="1686"/>
                    <a:pt x="8229" y="1256"/>
                    <a:pt x="7805" y="943"/>
                  </a:cubicBezTo>
                  <a:lnTo>
                    <a:pt x="7285" y="558"/>
                  </a:lnTo>
                  <a:cubicBezTo>
                    <a:pt x="6892" y="266"/>
                    <a:pt x="6427" y="96"/>
                    <a:pt x="5941" y="64"/>
                  </a:cubicBezTo>
                  <a:lnTo>
                    <a:pt x="5070" y="6"/>
                  </a:lnTo>
                  <a:cubicBezTo>
                    <a:pt x="5015" y="2"/>
                    <a:pt x="4960" y="1"/>
                    <a:pt x="49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" name="Google Shape;938;p17"/>
            <p:cNvSpPr/>
            <p:nvPr/>
          </p:nvSpPr>
          <p:spPr>
            <a:xfrm>
              <a:off x="8705266" y="4737595"/>
              <a:ext cx="35113" cy="35269"/>
            </a:xfrm>
            <a:custGeom>
              <a:avLst/>
              <a:gdLst/>
              <a:ahLst/>
              <a:cxnLst/>
              <a:rect l="l" t="t" r="r" b="b"/>
              <a:pathLst>
                <a:path w="682" h="685" extrusionOk="0">
                  <a:moveTo>
                    <a:pt x="341" y="0"/>
                  </a:moveTo>
                  <a:cubicBezTo>
                    <a:pt x="154" y="0"/>
                    <a:pt x="0" y="153"/>
                    <a:pt x="0" y="340"/>
                  </a:cubicBezTo>
                  <a:cubicBezTo>
                    <a:pt x="0" y="528"/>
                    <a:pt x="154" y="684"/>
                    <a:pt x="341" y="684"/>
                  </a:cubicBezTo>
                  <a:cubicBezTo>
                    <a:pt x="529" y="684"/>
                    <a:pt x="681" y="528"/>
                    <a:pt x="681" y="340"/>
                  </a:cubicBezTo>
                  <a:cubicBezTo>
                    <a:pt x="681" y="153"/>
                    <a:pt x="529" y="0"/>
                    <a:pt x="341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" name="Google Shape;939;p17"/>
            <p:cNvSpPr/>
            <p:nvPr/>
          </p:nvSpPr>
          <p:spPr>
            <a:xfrm>
              <a:off x="8633801" y="4710769"/>
              <a:ext cx="35216" cy="35114"/>
            </a:xfrm>
            <a:custGeom>
              <a:avLst/>
              <a:gdLst/>
              <a:ahLst/>
              <a:cxnLst/>
              <a:rect l="l" t="t" r="r" b="b"/>
              <a:pathLst>
                <a:path w="684" h="682" extrusionOk="0">
                  <a:moveTo>
                    <a:pt x="343" y="0"/>
                  </a:moveTo>
                  <a:cubicBezTo>
                    <a:pt x="153" y="0"/>
                    <a:pt x="0" y="153"/>
                    <a:pt x="0" y="340"/>
                  </a:cubicBezTo>
                  <a:cubicBezTo>
                    <a:pt x="0" y="528"/>
                    <a:pt x="153" y="681"/>
                    <a:pt x="343" y="681"/>
                  </a:cubicBezTo>
                  <a:cubicBezTo>
                    <a:pt x="531" y="681"/>
                    <a:pt x="683" y="528"/>
                    <a:pt x="683" y="340"/>
                  </a:cubicBezTo>
                  <a:cubicBezTo>
                    <a:pt x="683" y="153"/>
                    <a:pt x="531" y="0"/>
                    <a:pt x="343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" name="Google Shape;940;p17"/>
            <p:cNvSpPr/>
            <p:nvPr/>
          </p:nvSpPr>
          <p:spPr>
            <a:xfrm>
              <a:off x="8653109" y="4649806"/>
              <a:ext cx="35061" cy="35114"/>
            </a:xfrm>
            <a:custGeom>
              <a:avLst/>
              <a:gdLst/>
              <a:ahLst/>
              <a:cxnLst/>
              <a:rect l="l" t="t" r="r" b="b"/>
              <a:pathLst>
                <a:path w="681" h="682" extrusionOk="0">
                  <a:moveTo>
                    <a:pt x="340" y="0"/>
                  </a:moveTo>
                  <a:cubicBezTo>
                    <a:pt x="153" y="0"/>
                    <a:pt x="0" y="153"/>
                    <a:pt x="0" y="340"/>
                  </a:cubicBezTo>
                  <a:cubicBezTo>
                    <a:pt x="0" y="528"/>
                    <a:pt x="153" y="681"/>
                    <a:pt x="340" y="681"/>
                  </a:cubicBezTo>
                  <a:cubicBezTo>
                    <a:pt x="528" y="681"/>
                    <a:pt x="680" y="528"/>
                    <a:pt x="680" y="340"/>
                  </a:cubicBezTo>
                  <a:cubicBezTo>
                    <a:pt x="680" y="153"/>
                    <a:pt x="528" y="0"/>
                    <a:pt x="340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" name="Google Shape;941;p17"/>
            <p:cNvSpPr/>
            <p:nvPr/>
          </p:nvSpPr>
          <p:spPr>
            <a:xfrm>
              <a:off x="8729259" y="4637655"/>
              <a:ext cx="35061" cy="35063"/>
            </a:xfrm>
            <a:custGeom>
              <a:avLst/>
              <a:gdLst/>
              <a:ahLst/>
              <a:cxnLst/>
              <a:rect l="l" t="t" r="r" b="b"/>
              <a:pathLst>
                <a:path w="681" h="681" extrusionOk="0">
                  <a:moveTo>
                    <a:pt x="340" y="1"/>
                  </a:moveTo>
                  <a:cubicBezTo>
                    <a:pt x="153" y="1"/>
                    <a:pt x="0" y="153"/>
                    <a:pt x="0" y="341"/>
                  </a:cubicBezTo>
                  <a:cubicBezTo>
                    <a:pt x="0" y="528"/>
                    <a:pt x="153" y="681"/>
                    <a:pt x="340" y="681"/>
                  </a:cubicBezTo>
                  <a:cubicBezTo>
                    <a:pt x="528" y="681"/>
                    <a:pt x="680" y="528"/>
                    <a:pt x="680" y="341"/>
                  </a:cubicBezTo>
                  <a:cubicBezTo>
                    <a:pt x="680" y="153"/>
                    <a:pt x="528" y="1"/>
                    <a:pt x="340" y="1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" name="Google Shape;942;p17"/>
            <p:cNvSpPr/>
            <p:nvPr/>
          </p:nvSpPr>
          <p:spPr>
            <a:xfrm>
              <a:off x="8764426" y="4687187"/>
              <a:ext cx="35113" cy="35063"/>
            </a:xfrm>
            <a:custGeom>
              <a:avLst/>
              <a:gdLst/>
              <a:ahLst/>
              <a:cxnLst/>
              <a:rect l="l" t="t" r="r" b="b"/>
              <a:pathLst>
                <a:path w="682" h="681" extrusionOk="0">
                  <a:moveTo>
                    <a:pt x="341" y="0"/>
                  </a:moveTo>
                  <a:cubicBezTo>
                    <a:pt x="154" y="0"/>
                    <a:pt x="1" y="153"/>
                    <a:pt x="1" y="340"/>
                  </a:cubicBezTo>
                  <a:cubicBezTo>
                    <a:pt x="1" y="528"/>
                    <a:pt x="154" y="681"/>
                    <a:pt x="341" y="681"/>
                  </a:cubicBezTo>
                  <a:cubicBezTo>
                    <a:pt x="529" y="681"/>
                    <a:pt x="681" y="528"/>
                    <a:pt x="681" y="340"/>
                  </a:cubicBezTo>
                  <a:cubicBezTo>
                    <a:pt x="681" y="153"/>
                    <a:pt x="529" y="0"/>
                    <a:pt x="341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9">
    <p:spTree>
      <p:nvGrpSpPr>
        <p:cNvPr id="1" name="Shape 122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hiana"/>
              <a:buNone/>
              <a:defRPr sz="3500">
                <a:solidFill>
                  <a:schemeClr val="dk1"/>
                </a:solidFill>
                <a:latin typeface="Bahiana"/>
                <a:ea typeface="Bahiana"/>
                <a:cs typeface="Bahiana"/>
                <a:sym typeface="Bahian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hiana"/>
              <a:buNone/>
              <a:defRPr sz="3500">
                <a:solidFill>
                  <a:schemeClr val="dk1"/>
                </a:solidFill>
                <a:latin typeface="Bahiana"/>
                <a:ea typeface="Bahiana"/>
                <a:cs typeface="Bahiana"/>
                <a:sym typeface="Bahian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hiana"/>
              <a:buNone/>
              <a:defRPr sz="3500">
                <a:solidFill>
                  <a:schemeClr val="dk1"/>
                </a:solidFill>
                <a:latin typeface="Bahiana"/>
                <a:ea typeface="Bahiana"/>
                <a:cs typeface="Bahiana"/>
                <a:sym typeface="Bahian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hiana"/>
              <a:buNone/>
              <a:defRPr sz="3500">
                <a:solidFill>
                  <a:schemeClr val="dk1"/>
                </a:solidFill>
                <a:latin typeface="Bahiana"/>
                <a:ea typeface="Bahiana"/>
                <a:cs typeface="Bahiana"/>
                <a:sym typeface="Bahian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hiana"/>
              <a:buNone/>
              <a:defRPr sz="3500">
                <a:solidFill>
                  <a:schemeClr val="dk1"/>
                </a:solidFill>
                <a:latin typeface="Bahiana"/>
                <a:ea typeface="Bahiana"/>
                <a:cs typeface="Bahiana"/>
                <a:sym typeface="Bahian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hiana"/>
              <a:buNone/>
              <a:defRPr sz="3500">
                <a:solidFill>
                  <a:schemeClr val="dk1"/>
                </a:solidFill>
                <a:latin typeface="Bahiana"/>
                <a:ea typeface="Bahiana"/>
                <a:cs typeface="Bahiana"/>
                <a:sym typeface="Bahian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hiana"/>
              <a:buNone/>
              <a:defRPr sz="3500">
                <a:solidFill>
                  <a:schemeClr val="dk1"/>
                </a:solidFill>
                <a:latin typeface="Bahiana"/>
                <a:ea typeface="Bahiana"/>
                <a:cs typeface="Bahiana"/>
                <a:sym typeface="Bahian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hiana"/>
              <a:buNone/>
              <a:defRPr sz="3500">
                <a:solidFill>
                  <a:schemeClr val="dk1"/>
                </a:solidFill>
                <a:latin typeface="Bahiana"/>
                <a:ea typeface="Bahiana"/>
                <a:cs typeface="Bahiana"/>
                <a:sym typeface="Bahian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hiana"/>
              <a:buNone/>
              <a:defRPr sz="3500">
                <a:solidFill>
                  <a:schemeClr val="dk1"/>
                </a:solidFill>
                <a:latin typeface="Bahiana"/>
                <a:ea typeface="Bahiana"/>
                <a:cs typeface="Bahiana"/>
                <a:sym typeface="Bahiana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bel"/>
              <a:buChar char="●"/>
              <a:defRPr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bel"/>
              <a:buChar char="○"/>
              <a:defRPr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bel"/>
              <a:buChar char="■"/>
              <a:defRPr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bel"/>
              <a:buChar char="●"/>
              <a:defRPr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bel"/>
              <a:buChar char="○"/>
              <a:defRPr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bel"/>
              <a:buChar char="■"/>
              <a:defRPr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bel"/>
              <a:buChar char="●"/>
              <a:defRPr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bel"/>
              <a:buChar char="○"/>
              <a:defRPr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1400"/>
              <a:buFont typeface="Abel"/>
              <a:buChar char="■"/>
              <a:defRPr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5" r:id="rId4"/>
    <p:sldLayoutId id="2147483657" r:id="rId5"/>
    <p:sldLayoutId id="2147483658" r:id="rId6"/>
    <p:sldLayoutId id="2147483659" r:id="rId7"/>
    <p:sldLayoutId id="2147483663" r:id="rId8"/>
    <p:sldLayoutId id="2147483669" r:id="rId9"/>
    <p:sldLayoutId id="2147483676" r:id="rId10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4" name="Google Shape;1234;p27"/>
          <p:cNvSpPr/>
          <p:nvPr/>
        </p:nvSpPr>
        <p:spPr>
          <a:xfrm>
            <a:off x="1058168" y="3596684"/>
            <a:ext cx="4612359" cy="567367"/>
          </a:xfrm>
          <a:custGeom>
            <a:avLst/>
            <a:gdLst/>
            <a:ahLst/>
            <a:cxnLst/>
            <a:rect l="l" t="t" r="r" b="b"/>
            <a:pathLst>
              <a:path w="40258" h="29674" extrusionOk="0">
                <a:moveTo>
                  <a:pt x="36470" y="989"/>
                </a:moveTo>
                <a:cubicBezTo>
                  <a:pt x="36245" y="944"/>
                  <a:pt x="36017" y="903"/>
                  <a:pt x="35785" y="882"/>
                </a:cubicBezTo>
                <a:cubicBezTo>
                  <a:pt x="34672" y="778"/>
                  <a:pt x="33549" y="713"/>
                  <a:pt x="32429" y="685"/>
                </a:cubicBezTo>
                <a:cubicBezTo>
                  <a:pt x="30887" y="640"/>
                  <a:pt x="29346" y="654"/>
                  <a:pt x="27808" y="640"/>
                </a:cubicBezTo>
                <a:cubicBezTo>
                  <a:pt x="27210" y="636"/>
                  <a:pt x="26612" y="640"/>
                  <a:pt x="26014" y="630"/>
                </a:cubicBezTo>
                <a:cubicBezTo>
                  <a:pt x="25308" y="619"/>
                  <a:pt x="24607" y="598"/>
                  <a:pt x="23906" y="560"/>
                </a:cubicBezTo>
                <a:cubicBezTo>
                  <a:pt x="22416" y="477"/>
                  <a:pt x="20926" y="432"/>
                  <a:pt x="19447" y="260"/>
                </a:cubicBezTo>
                <a:cubicBezTo>
                  <a:pt x="17984" y="94"/>
                  <a:pt x="16529" y="18"/>
                  <a:pt x="15064" y="8"/>
                </a:cubicBezTo>
                <a:cubicBezTo>
                  <a:pt x="13765" y="0"/>
                  <a:pt x="12468" y="91"/>
                  <a:pt x="11172" y="198"/>
                </a:cubicBezTo>
                <a:cubicBezTo>
                  <a:pt x="10630" y="246"/>
                  <a:pt x="10080" y="177"/>
                  <a:pt x="9534" y="201"/>
                </a:cubicBezTo>
                <a:cubicBezTo>
                  <a:pt x="8593" y="239"/>
                  <a:pt x="7657" y="180"/>
                  <a:pt x="6720" y="94"/>
                </a:cubicBezTo>
                <a:cubicBezTo>
                  <a:pt x="6565" y="73"/>
                  <a:pt x="6406" y="73"/>
                  <a:pt x="6254" y="91"/>
                </a:cubicBezTo>
                <a:cubicBezTo>
                  <a:pt x="5286" y="270"/>
                  <a:pt x="4318" y="453"/>
                  <a:pt x="3347" y="640"/>
                </a:cubicBezTo>
                <a:cubicBezTo>
                  <a:pt x="2666" y="767"/>
                  <a:pt x="2078" y="1069"/>
                  <a:pt x="1674" y="1694"/>
                </a:cubicBezTo>
                <a:cubicBezTo>
                  <a:pt x="1339" y="2209"/>
                  <a:pt x="958" y="2720"/>
                  <a:pt x="810" y="3342"/>
                </a:cubicBezTo>
                <a:cubicBezTo>
                  <a:pt x="647" y="4010"/>
                  <a:pt x="499" y="4680"/>
                  <a:pt x="513" y="5400"/>
                </a:cubicBezTo>
                <a:cubicBezTo>
                  <a:pt x="516" y="5786"/>
                  <a:pt x="447" y="6170"/>
                  <a:pt x="412" y="6561"/>
                </a:cubicBezTo>
                <a:cubicBezTo>
                  <a:pt x="350" y="7283"/>
                  <a:pt x="277" y="8002"/>
                  <a:pt x="232" y="8731"/>
                </a:cubicBezTo>
                <a:cubicBezTo>
                  <a:pt x="184" y="9426"/>
                  <a:pt x="170" y="10128"/>
                  <a:pt x="149" y="10822"/>
                </a:cubicBezTo>
                <a:cubicBezTo>
                  <a:pt x="119" y="11915"/>
                  <a:pt x="74" y="13006"/>
                  <a:pt x="63" y="14096"/>
                </a:cubicBezTo>
                <a:cubicBezTo>
                  <a:pt x="57" y="15530"/>
                  <a:pt x="122" y="16961"/>
                  <a:pt x="63" y="18382"/>
                </a:cubicBezTo>
                <a:cubicBezTo>
                  <a:pt x="1" y="19844"/>
                  <a:pt x="12" y="21292"/>
                  <a:pt x="132" y="22750"/>
                </a:cubicBezTo>
                <a:cubicBezTo>
                  <a:pt x="212" y="23732"/>
                  <a:pt x="364" y="24700"/>
                  <a:pt x="706" y="25633"/>
                </a:cubicBezTo>
                <a:cubicBezTo>
                  <a:pt x="1194" y="26957"/>
                  <a:pt x="2027" y="27880"/>
                  <a:pt x="3250" y="28419"/>
                </a:cubicBezTo>
                <a:cubicBezTo>
                  <a:pt x="3855" y="28689"/>
                  <a:pt x="4477" y="28875"/>
                  <a:pt x="5106" y="29003"/>
                </a:cubicBezTo>
                <a:cubicBezTo>
                  <a:pt x="5787" y="29145"/>
                  <a:pt x="6478" y="29217"/>
                  <a:pt x="7167" y="29255"/>
                </a:cubicBezTo>
                <a:cubicBezTo>
                  <a:pt x="8963" y="29348"/>
                  <a:pt x="10764" y="29390"/>
                  <a:pt x="12565" y="29477"/>
                </a:cubicBezTo>
                <a:cubicBezTo>
                  <a:pt x="14234" y="29570"/>
                  <a:pt x="15897" y="29597"/>
                  <a:pt x="17566" y="29556"/>
                </a:cubicBezTo>
                <a:cubicBezTo>
                  <a:pt x="18635" y="29528"/>
                  <a:pt x="19702" y="29556"/>
                  <a:pt x="20771" y="29584"/>
                </a:cubicBezTo>
                <a:cubicBezTo>
                  <a:pt x="22388" y="29618"/>
                  <a:pt x="24006" y="29674"/>
                  <a:pt x="25616" y="29542"/>
                </a:cubicBezTo>
                <a:cubicBezTo>
                  <a:pt x="25979" y="29514"/>
                  <a:pt x="26345" y="29501"/>
                  <a:pt x="26709" y="29525"/>
                </a:cubicBezTo>
                <a:cubicBezTo>
                  <a:pt x="26768" y="29528"/>
                  <a:pt x="26830" y="29535"/>
                  <a:pt x="26889" y="29549"/>
                </a:cubicBezTo>
                <a:cubicBezTo>
                  <a:pt x="27130" y="29597"/>
                  <a:pt x="31195" y="28983"/>
                  <a:pt x="31319" y="28979"/>
                </a:cubicBezTo>
                <a:cubicBezTo>
                  <a:pt x="32332" y="28910"/>
                  <a:pt x="33348" y="28837"/>
                  <a:pt x="34361" y="28778"/>
                </a:cubicBezTo>
                <a:cubicBezTo>
                  <a:pt x="35371" y="28710"/>
                  <a:pt x="36379" y="28592"/>
                  <a:pt x="37396" y="28613"/>
                </a:cubicBezTo>
                <a:cubicBezTo>
                  <a:pt x="37942" y="28627"/>
                  <a:pt x="38353" y="28474"/>
                  <a:pt x="38710" y="28094"/>
                </a:cubicBezTo>
                <a:cubicBezTo>
                  <a:pt x="38871" y="27922"/>
                  <a:pt x="39024" y="27727"/>
                  <a:pt x="39148" y="27523"/>
                </a:cubicBezTo>
                <a:cubicBezTo>
                  <a:pt x="39556" y="26836"/>
                  <a:pt x="39805" y="26092"/>
                  <a:pt x="39857" y="25263"/>
                </a:cubicBezTo>
                <a:cubicBezTo>
                  <a:pt x="39978" y="23362"/>
                  <a:pt x="40109" y="21475"/>
                  <a:pt x="40223" y="19571"/>
                </a:cubicBezTo>
                <a:cubicBezTo>
                  <a:pt x="40257" y="19014"/>
                  <a:pt x="40254" y="18457"/>
                  <a:pt x="40251" y="17894"/>
                </a:cubicBezTo>
                <a:cubicBezTo>
                  <a:pt x="40251" y="16463"/>
                  <a:pt x="40223" y="15039"/>
                  <a:pt x="40219" y="13612"/>
                </a:cubicBezTo>
                <a:cubicBezTo>
                  <a:pt x="40216" y="12267"/>
                  <a:pt x="40144" y="10923"/>
                  <a:pt x="40029" y="9585"/>
                </a:cubicBezTo>
                <a:cubicBezTo>
                  <a:pt x="39943" y="8600"/>
                  <a:pt x="39912" y="7622"/>
                  <a:pt x="39839" y="6640"/>
                </a:cubicBezTo>
                <a:cubicBezTo>
                  <a:pt x="39791" y="6028"/>
                  <a:pt x="39742" y="5410"/>
                  <a:pt x="39653" y="4798"/>
                </a:cubicBezTo>
                <a:cubicBezTo>
                  <a:pt x="39493" y="3754"/>
                  <a:pt x="39134" y="2787"/>
                  <a:pt x="38530" y="1922"/>
                </a:cubicBezTo>
                <a:cubicBezTo>
                  <a:pt x="38287" y="1576"/>
                  <a:pt x="38011" y="1314"/>
                  <a:pt x="37606" y="1235"/>
                </a:cubicBezTo>
                <a:cubicBezTo>
                  <a:pt x="37596" y="1231"/>
                  <a:pt x="37582" y="1227"/>
                  <a:pt x="37569" y="1224"/>
                </a:cubicBezTo>
                <a:cubicBezTo>
                  <a:pt x="37499" y="1214"/>
                  <a:pt x="37430" y="1200"/>
                  <a:pt x="37362" y="1186"/>
                </a:cubicBezTo>
                <a:cubicBezTo>
                  <a:pt x="37064" y="1128"/>
                  <a:pt x="36767" y="1051"/>
                  <a:pt x="36470" y="98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5" name="Google Shape;1235;p27"/>
          <p:cNvSpPr txBox="1">
            <a:spLocks noGrp="1"/>
          </p:cNvSpPr>
          <p:nvPr>
            <p:ph type="subTitle" idx="1"/>
          </p:nvPr>
        </p:nvSpPr>
        <p:spPr>
          <a:xfrm>
            <a:off x="2570492" y="3688251"/>
            <a:ext cx="1587709" cy="47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SGK – tr 83</a:t>
            </a:r>
            <a:endParaRPr dirty="0"/>
          </a:p>
        </p:txBody>
      </p:sp>
      <p:sp>
        <p:nvSpPr>
          <p:cNvPr id="1236" name="Google Shape;1236;p27"/>
          <p:cNvSpPr txBox="1">
            <a:spLocks noGrp="1"/>
          </p:cNvSpPr>
          <p:nvPr>
            <p:ph type="ctrTitle"/>
          </p:nvPr>
        </p:nvSpPr>
        <p:spPr>
          <a:xfrm>
            <a:off x="1187366" y="860213"/>
            <a:ext cx="5573971" cy="1494093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Aft>
                <a:spcPts val="1200"/>
              </a:spcAft>
              <a:buNone/>
            </a:pPr>
            <a:r>
              <a:rPr lang="en" sz="8000" dirty="0">
                <a:solidFill>
                  <a:schemeClr val="dk1"/>
                </a:solidFill>
                <a:latin typeface="DejaVu Serif" panose="02060603050605020204" pitchFamily="18" charset="0"/>
                <a:ea typeface="DejaVu Serif" panose="02060603050605020204" pitchFamily="18" charset="0"/>
              </a:rPr>
              <a:t>Chính tả</a:t>
            </a:r>
            <a:endParaRPr sz="11900" dirty="0">
              <a:solidFill>
                <a:schemeClr val="dk1"/>
              </a:solidFill>
              <a:latin typeface="DejaVu Serif" panose="02060603050605020204" pitchFamily="18" charset="0"/>
              <a:ea typeface="DejaVu Serif" panose="02060603050605020204" pitchFamily="18" charset="0"/>
            </a:endParaRPr>
          </a:p>
        </p:txBody>
      </p:sp>
      <p:grpSp>
        <p:nvGrpSpPr>
          <p:cNvPr id="1237" name="Google Shape;1237;p27"/>
          <p:cNvGrpSpPr/>
          <p:nvPr/>
        </p:nvGrpSpPr>
        <p:grpSpPr>
          <a:xfrm>
            <a:off x="6655034" y="1333041"/>
            <a:ext cx="2396854" cy="2746662"/>
            <a:chOff x="5764200" y="1051650"/>
            <a:chExt cx="2906800" cy="3312251"/>
          </a:xfrm>
        </p:grpSpPr>
        <p:sp>
          <p:nvSpPr>
            <p:cNvPr id="1238" name="Google Shape;1238;p27"/>
            <p:cNvSpPr/>
            <p:nvPr/>
          </p:nvSpPr>
          <p:spPr>
            <a:xfrm>
              <a:off x="8402000" y="2093650"/>
              <a:ext cx="57801" cy="237653"/>
            </a:xfrm>
            <a:custGeom>
              <a:avLst/>
              <a:gdLst/>
              <a:ahLst/>
              <a:cxnLst/>
              <a:rect l="l" t="t" r="r" b="b"/>
              <a:pathLst>
                <a:path w="725" h="2981" extrusionOk="0">
                  <a:moveTo>
                    <a:pt x="364" y="1"/>
                  </a:moveTo>
                  <a:cubicBezTo>
                    <a:pt x="214" y="1"/>
                    <a:pt x="64" y="98"/>
                    <a:pt x="60" y="293"/>
                  </a:cubicBezTo>
                  <a:cubicBezTo>
                    <a:pt x="54" y="707"/>
                    <a:pt x="50" y="1120"/>
                    <a:pt x="44" y="1530"/>
                  </a:cubicBezTo>
                  <a:cubicBezTo>
                    <a:pt x="41" y="1735"/>
                    <a:pt x="37" y="1937"/>
                    <a:pt x="34" y="2139"/>
                  </a:cubicBezTo>
                  <a:cubicBezTo>
                    <a:pt x="30" y="2373"/>
                    <a:pt x="1" y="2608"/>
                    <a:pt x="100" y="2830"/>
                  </a:cubicBezTo>
                  <a:cubicBezTo>
                    <a:pt x="145" y="2931"/>
                    <a:pt x="254" y="2981"/>
                    <a:pt x="364" y="2981"/>
                  </a:cubicBezTo>
                  <a:cubicBezTo>
                    <a:pt x="474" y="2981"/>
                    <a:pt x="585" y="2931"/>
                    <a:pt x="629" y="2830"/>
                  </a:cubicBezTo>
                  <a:cubicBezTo>
                    <a:pt x="725" y="2615"/>
                    <a:pt x="695" y="2390"/>
                    <a:pt x="692" y="2162"/>
                  </a:cubicBezTo>
                  <a:cubicBezTo>
                    <a:pt x="692" y="1950"/>
                    <a:pt x="689" y="1742"/>
                    <a:pt x="685" y="1530"/>
                  </a:cubicBezTo>
                  <a:cubicBezTo>
                    <a:pt x="679" y="1120"/>
                    <a:pt x="672" y="707"/>
                    <a:pt x="669" y="293"/>
                  </a:cubicBezTo>
                  <a:cubicBezTo>
                    <a:pt x="666" y="98"/>
                    <a:pt x="515" y="1"/>
                    <a:pt x="36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9" name="Google Shape;1239;p27"/>
            <p:cNvSpPr/>
            <p:nvPr/>
          </p:nvSpPr>
          <p:spPr>
            <a:xfrm flipH="1">
              <a:off x="7980400" y="1938140"/>
              <a:ext cx="690600" cy="930000"/>
            </a:xfrm>
            <a:prstGeom prst="ellipse">
              <a:avLst/>
            </a:prstGeom>
            <a:solidFill>
              <a:schemeClr val="accent4"/>
            </a:solidFill>
            <a:ln w="762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0" name="Google Shape;1240;p27"/>
            <p:cNvSpPr/>
            <p:nvPr/>
          </p:nvSpPr>
          <p:spPr>
            <a:xfrm rot="6672426" flipH="1">
              <a:off x="8023562" y="2388293"/>
              <a:ext cx="532467" cy="206326"/>
            </a:xfrm>
            <a:custGeom>
              <a:avLst/>
              <a:gdLst/>
              <a:ahLst/>
              <a:cxnLst/>
              <a:rect l="l" t="t" r="r" b="b"/>
              <a:pathLst>
                <a:path w="6308" h="2722" extrusionOk="0">
                  <a:moveTo>
                    <a:pt x="3926" y="0"/>
                  </a:moveTo>
                  <a:cubicBezTo>
                    <a:pt x="2458" y="0"/>
                    <a:pt x="806" y="1032"/>
                    <a:pt x="102" y="2175"/>
                  </a:cubicBezTo>
                  <a:cubicBezTo>
                    <a:pt x="1" y="2430"/>
                    <a:pt x="235" y="2721"/>
                    <a:pt x="477" y="2721"/>
                  </a:cubicBezTo>
                  <a:cubicBezTo>
                    <a:pt x="564" y="2721"/>
                    <a:pt x="652" y="2683"/>
                    <a:pt x="726" y="2591"/>
                  </a:cubicBezTo>
                  <a:cubicBezTo>
                    <a:pt x="1350" y="1898"/>
                    <a:pt x="2043" y="1413"/>
                    <a:pt x="2944" y="1274"/>
                  </a:cubicBezTo>
                  <a:cubicBezTo>
                    <a:pt x="3001" y="1270"/>
                    <a:pt x="3056" y="1268"/>
                    <a:pt x="3111" y="1268"/>
                  </a:cubicBezTo>
                  <a:cubicBezTo>
                    <a:pt x="3996" y="1268"/>
                    <a:pt x="4660" y="1771"/>
                    <a:pt x="5509" y="1967"/>
                  </a:cubicBezTo>
                  <a:cubicBezTo>
                    <a:pt x="5559" y="1984"/>
                    <a:pt x="5608" y="1991"/>
                    <a:pt x="5656" y="1991"/>
                  </a:cubicBezTo>
                  <a:cubicBezTo>
                    <a:pt x="6014" y="1991"/>
                    <a:pt x="6308" y="1571"/>
                    <a:pt x="6064" y="1205"/>
                  </a:cubicBezTo>
                  <a:cubicBezTo>
                    <a:pt x="5557" y="343"/>
                    <a:pt x="4772" y="0"/>
                    <a:pt x="392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1" name="Google Shape;1241;p27"/>
            <p:cNvSpPr/>
            <p:nvPr/>
          </p:nvSpPr>
          <p:spPr>
            <a:xfrm>
              <a:off x="5764200" y="1938140"/>
              <a:ext cx="690600" cy="930000"/>
            </a:xfrm>
            <a:prstGeom prst="ellipse">
              <a:avLst/>
            </a:prstGeom>
            <a:solidFill>
              <a:schemeClr val="accent4"/>
            </a:solidFill>
            <a:ln w="762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2" name="Google Shape;1242;p27"/>
            <p:cNvSpPr/>
            <p:nvPr/>
          </p:nvSpPr>
          <p:spPr>
            <a:xfrm rot="-6540869">
              <a:off x="5879163" y="2388288"/>
              <a:ext cx="532480" cy="206321"/>
            </a:xfrm>
            <a:custGeom>
              <a:avLst/>
              <a:gdLst/>
              <a:ahLst/>
              <a:cxnLst/>
              <a:rect l="l" t="t" r="r" b="b"/>
              <a:pathLst>
                <a:path w="6308" h="2722" extrusionOk="0">
                  <a:moveTo>
                    <a:pt x="3926" y="0"/>
                  </a:moveTo>
                  <a:cubicBezTo>
                    <a:pt x="2458" y="0"/>
                    <a:pt x="806" y="1032"/>
                    <a:pt x="102" y="2175"/>
                  </a:cubicBezTo>
                  <a:cubicBezTo>
                    <a:pt x="1" y="2430"/>
                    <a:pt x="235" y="2721"/>
                    <a:pt x="477" y="2721"/>
                  </a:cubicBezTo>
                  <a:cubicBezTo>
                    <a:pt x="564" y="2721"/>
                    <a:pt x="652" y="2683"/>
                    <a:pt x="726" y="2591"/>
                  </a:cubicBezTo>
                  <a:cubicBezTo>
                    <a:pt x="1350" y="1898"/>
                    <a:pt x="2043" y="1413"/>
                    <a:pt x="2944" y="1274"/>
                  </a:cubicBezTo>
                  <a:cubicBezTo>
                    <a:pt x="3001" y="1270"/>
                    <a:pt x="3056" y="1268"/>
                    <a:pt x="3111" y="1268"/>
                  </a:cubicBezTo>
                  <a:cubicBezTo>
                    <a:pt x="3996" y="1268"/>
                    <a:pt x="4660" y="1771"/>
                    <a:pt x="5509" y="1967"/>
                  </a:cubicBezTo>
                  <a:cubicBezTo>
                    <a:pt x="5559" y="1984"/>
                    <a:pt x="5608" y="1991"/>
                    <a:pt x="5656" y="1991"/>
                  </a:cubicBezTo>
                  <a:cubicBezTo>
                    <a:pt x="6014" y="1991"/>
                    <a:pt x="6308" y="1571"/>
                    <a:pt x="6064" y="1205"/>
                  </a:cubicBezTo>
                  <a:cubicBezTo>
                    <a:pt x="5557" y="343"/>
                    <a:pt x="4772" y="0"/>
                    <a:pt x="392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3" name="Google Shape;1243;p27"/>
            <p:cNvSpPr/>
            <p:nvPr/>
          </p:nvSpPr>
          <p:spPr>
            <a:xfrm>
              <a:off x="5863520" y="1073649"/>
              <a:ext cx="2740072" cy="3268340"/>
            </a:xfrm>
            <a:custGeom>
              <a:avLst/>
              <a:gdLst/>
              <a:ahLst/>
              <a:cxnLst/>
              <a:rect l="l" t="t" r="r" b="b"/>
              <a:pathLst>
                <a:path w="53648" h="63991" extrusionOk="0">
                  <a:moveTo>
                    <a:pt x="36433" y="0"/>
                  </a:moveTo>
                  <a:cubicBezTo>
                    <a:pt x="35667" y="0"/>
                    <a:pt x="34886" y="90"/>
                    <a:pt x="34096" y="281"/>
                  </a:cubicBezTo>
                  <a:cubicBezTo>
                    <a:pt x="31390" y="933"/>
                    <a:pt x="28578" y="2860"/>
                    <a:pt x="27640" y="5580"/>
                  </a:cubicBezTo>
                  <a:cubicBezTo>
                    <a:pt x="25835" y="2014"/>
                    <a:pt x="21942" y="116"/>
                    <a:pt x="18056" y="116"/>
                  </a:cubicBezTo>
                  <a:cubicBezTo>
                    <a:pt x="16275" y="116"/>
                    <a:pt x="14496" y="515"/>
                    <a:pt x="12920" y="1333"/>
                  </a:cubicBezTo>
                  <a:cubicBezTo>
                    <a:pt x="6498" y="4672"/>
                    <a:pt x="5701" y="12703"/>
                    <a:pt x="6746" y="19118"/>
                  </a:cubicBezTo>
                  <a:cubicBezTo>
                    <a:pt x="7347" y="22809"/>
                    <a:pt x="8651" y="26545"/>
                    <a:pt x="10774" y="29658"/>
                  </a:cubicBezTo>
                  <a:cubicBezTo>
                    <a:pt x="7798" y="29943"/>
                    <a:pt x="5041" y="31803"/>
                    <a:pt x="3237" y="34130"/>
                  </a:cubicBezTo>
                  <a:cubicBezTo>
                    <a:pt x="931" y="37106"/>
                    <a:pt x="1" y="40991"/>
                    <a:pt x="109" y="44707"/>
                  </a:cubicBezTo>
                  <a:cubicBezTo>
                    <a:pt x="223" y="48543"/>
                    <a:pt x="1410" y="52293"/>
                    <a:pt x="3789" y="55332"/>
                  </a:cubicBezTo>
                  <a:cubicBezTo>
                    <a:pt x="5946" y="58090"/>
                    <a:pt x="8884" y="60174"/>
                    <a:pt x="12083" y="61558"/>
                  </a:cubicBezTo>
                  <a:cubicBezTo>
                    <a:pt x="15788" y="63166"/>
                    <a:pt x="19835" y="63818"/>
                    <a:pt x="23852" y="63955"/>
                  </a:cubicBezTo>
                  <a:cubicBezTo>
                    <a:pt x="24558" y="63979"/>
                    <a:pt x="25266" y="63991"/>
                    <a:pt x="25976" y="63991"/>
                  </a:cubicBezTo>
                  <a:cubicBezTo>
                    <a:pt x="29554" y="63991"/>
                    <a:pt x="33177" y="63681"/>
                    <a:pt x="36672" y="63010"/>
                  </a:cubicBezTo>
                  <a:cubicBezTo>
                    <a:pt x="44087" y="61583"/>
                    <a:pt x="51298" y="57259"/>
                    <a:pt x="52844" y="49351"/>
                  </a:cubicBezTo>
                  <a:cubicBezTo>
                    <a:pt x="53648" y="45226"/>
                    <a:pt x="53455" y="40452"/>
                    <a:pt x="51592" y="36628"/>
                  </a:cubicBezTo>
                  <a:cubicBezTo>
                    <a:pt x="50008" y="33386"/>
                    <a:pt x="46878" y="30862"/>
                    <a:pt x="43227" y="30632"/>
                  </a:cubicBezTo>
                  <a:cubicBezTo>
                    <a:pt x="46970" y="24417"/>
                    <a:pt x="50105" y="17091"/>
                    <a:pt x="48034" y="9760"/>
                  </a:cubicBezTo>
                  <a:cubicBezTo>
                    <a:pt x="46567" y="4579"/>
                    <a:pt x="41895" y="0"/>
                    <a:pt x="3643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4" name="Google Shape;1244;p27"/>
            <p:cNvSpPr/>
            <p:nvPr/>
          </p:nvSpPr>
          <p:spPr>
            <a:xfrm>
              <a:off x="5845101" y="1051650"/>
              <a:ext cx="2776840" cy="3312251"/>
            </a:xfrm>
            <a:custGeom>
              <a:avLst/>
              <a:gdLst/>
              <a:ahLst/>
              <a:cxnLst/>
              <a:rect l="l" t="t" r="r" b="b"/>
              <a:pathLst>
                <a:path w="55266" h="65922" extrusionOk="0">
                  <a:moveTo>
                    <a:pt x="37457" y="1358"/>
                  </a:moveTo>
                  <a:cubicBezTo>
                    <a:pt x="39405" y="1358"/>
                    <a:pt x="41321" y="1996"/>
                    <a:pt x="42991" y="3103"/>
                  </a:cubicBezTo>
                  <a:cubicBezTo>
                    <a:pt x="48775" y="6940"/>
                    <a:pt x="49699" y="14544"/>
                    <a:pt x="48000" y="20782"/>
                  </a:cubicBezTo>
                  <a:cubicBezTo>
                    <a:pt x="46962" y="24604"/>
                    <a:pt x="45068" y="28105"/>
                    <a:pt x="43011" y="31461"/>
                  </a:cubicBezTo>
                  <a:cubicBezTo>
                    <a:pt x="42774" y="31842"/>
                    <a:pt x="42973" y="32209"/>
                    <a:pt x="43282" y="32369"/>
                  </a:cubicBezTo>
                  <a:cubicBezTo>
                    <a:pt x="43339" y="32651"/>
                    <a:pt x="43546" y="32896"/>
                    <a:pt x="43909" y="32896"/>
                  </a:cubicBezTo>
                  <a:cubicBezTo>
                    <a:pt x="43915" y="32896"/>
                    <a:pt x="43921" y="32896"/>
                    <a:pt x="43927" y="32896"/>
                  </a:cubicBezTo>
                  <a:cubicBezTo>
                    <a:pt x="43952" y="32896"/>
                    <a:pt x="43977" y="32895"/>
                    <a:pt x="44002" y="32895"/>
                  </a:cubicBezTo>
                  <a:cubicBezTo>
                    <a:pt x="52018" y="32895"/>
                    <a:pt x="54072" y="42548"/>
                    <a:pt x="53380" y="48842"/>
                  </a:cubicBezTo>
                  <a:cubicBezTo>
                    <a:pt x="52971" y="52553"/>
                    <a:pt x="51486" y="55848"/>
                    <a:pt x="48730" y="58398"/>
                  </a:cubicBezTo>
                  <a:cubicBezTo>
                    <a:pt x="46138" y="60795"/>
                    <a:pt x="42858" y="62273"/>
                    <a:pt x="39464" y="63144"/>
                  </a:cubicBezTo>
                  <a:cubicBezTo>
                    <a:pt x="35654" y="64120"/>
                    <a:pt x="31665" y="64437"/>
                    <a:pt x="27744" y="64537"/>
                  </a:cubicBezTo>
                  <a:cubicBezTo>
                    <a:pt x="27238" y="64550"/>
                    <a:pt x="26731" y="64558"/>
                    <a:pt x="26224" y="64558"/>
                  </a:cubicBezTo>
                  <a:cubicBezTo>
                    <a:pt x="22785" y="64558"/>
                    <a:pt x="19337" y="64232"/>
                    <a:pt x="16024" y="63281"/>
                  </a:cubicBezTo>
                  <a:cubicBezTo>
                    <a:pt x="9568" y="61429"/>
                    <a:pt x="3697" y="56917"/>
                    <a:pt x="1998" y="50179"/>
                  </a:cubicBezTo>
                  <a:cubicBezTo>
                    <a:pt x="990" y="46170"/>
                    <a:pt x="1242" y="41562"/>
                    <a:pt x="3173" y="37859"/>
                  </a:cubicBezTo>
                  <a:cubicBezTo>
                    <a:pt x="5025" y="34312"/>
                    <a:pt x="8320" y="32075"/>
                    <a:pt x="12279" y="31609"/>
                  </a:cubicBezTo>
                  <a:cubicBezTo>
                    <a:pt x="12928" y="31533"/>
                    <a:pt x="12989" y="30651"/>
                    <a:pt x="12382" y="30533"/>
                  </a:cubicBezTo>
                  <a:cubicBezTo>
                    <a:pt x="10404" y="27013"/>
                    <a:pt x="8850" y="23367"/>
                    <a:pt x="8213" y="19347"/>
                  </a:cubicBezTo>
                  <a:cubicBezTo>
                    <a:pt x="7571" y="15304"/>
                    <a:pt x="7583" y="10670"/>
                    <a:pt x="9526" y="6962"/>
                  </a:cubicBezTo>
                  <a:cubicBezTo>
                    <a:pt x="11297" y="3584"/>
                    <a:pt x="14865" y="1364"/>
                    <a:pt x="18688" y="1364"/>
                  </a:cubicBezTo>
                  <a:cubicBezTo>
                    <a:pt x="18796" y="1364"/>
                    <a:pt x="18905" y="1366"/>
                    <a:pt x="19013" y="1370"/>
                  </a:cubicBezTo>
                  <a:cubicBezTo>
                    <a:pt x="22930" y="1500"/>
                    <a:pt x="25820" y="3916"/>
                    <a:pt x="27729" y="7146"/>
                  </a:cubicBezTo>
                  <a:cubicBezTo>
                    <a:pt x="27850" y="7348"/>
                    <a:pt x="28052" y="7435"/>
                    <a:pt x="28255" y="7435"/>
                  </a:cubicBezTo>
                  <a:cubicBezTo>
                    <a:pt x="28359" y="7435"/>
                    <a:pt x="28463" y="7412"/>
                    <a:pt x="28557" y="7371"/>
                  </a:cubicBezTo>
                  <a:cubicBezTo>
                    <a:pt x="28604" y="7388"/>
                    <a:pt x="28652" y="7397"/>
                    <a:pt x="28699" y="7397"/>
                  </a:cubicBezTo>
                  <a:cubicBezTo>
                    <a:pt x="28829" y="7397"/>
                    <a:pt x="28952" y="7329"/>
                    <a:pt x="29031" y="7161"/>
                  </a:cubicBezTo>
                  <a:cubicBezTo>
                    <a:pt x="30229" y="4599"/>
                    <a:pt x="32107" y="2595"/>
                    <a:pt x="34872" y="1747"/>
                  </a:cubicBezTo>
                  <a:cubicBezTo>
                    <a:pt x="35727" y="1483"/>
                    <a:pt x="36595" y="1358"/>
                    <a:pt x="37457" y="1358"/>
                  </a:cubicBezTo>
                  <a:close/>
                  <a:moveTo>
                    <a:pt x="37531" y="0"/>
                  </a:moveTo>
                  <a:cubicBezTo>
                    <a:pt x="36742" y="0"/>
                    <a:pt x="35937" y="93"/>
                    <a:pt x="35124" y="289"/>
                  </a:cubicBezTo>
                  <a:cubicBezTo>
                    <a:pt x="32336" y="961"/>
                    <a:pt x="29439" y="2947"/>
                    <a:pt x="28473" y="5748"/>
                  </a:cubicBezTo>
                  <a:cubicBezTo>
                    <a:pt x="26614" y="2075"/>
                    <a:pt x="22604" y="120"/>
                    <a:pt x="18600" y="120"/>
                  </a:cubicBezTo>
                  <a:cubicBezTo>
                    <a:pt x="16766" y="120"/>
                    <a:pt x="14934" y="530"/>
                    <a:pt x="13310" y="1373"/>
                  </a:cubicBezTo>
                  <a:cubicBezTo>
                    <a:pt x="6694" y="4813"/>
                    <a:pt x="5873" y="13086"/>
                    <a:pt x="6949" y="19695"/>
                  </a:cubicBezTo>
                  <a:cubicBezTo>
                    <a:pt x="7568" y="23497"/>
                    <a:pt x="8912" y="27345"/>
                    <a:pt x="11099" y="30552"/>
                  </a:cubicBezTo>
                  <a:cubicBezTo>
                    <a:pt x="8033" y="30846"/>
                    <a:pt x="5193" y="32762"/>
                    <a:pt x="3334" y="35160"/>
                  </a:cubicBezTo>
                  <a:cubicBezTo>
                    <a:pt x="959" y="38226"/>
                    <a:pt x="0" y="42227"/>
                    <a:pt x="111" y="46056"/>
                  </a:cubicBezTo>
                  <a:cubicBezTo>
                    <a:pt x="230" y="50007"/>
                    <a:pt x="1452" y="53870"/>
                    <a:pt x="3903" y="57001"/>
                  </a:cubicBezTo>
                  <a:cubicBezTo>
                    <a:pt x="6125" y="59842"/>
                    <a:pt x="9152" y="61990"/>
                    <a:pt x="12447" y="63415"/>
                  </a:cubicBezTo>
                  <a:cubicBezTo>
                    <a:pt x="16265" y="65071"/>
                    <a:pt x="20433" y="65743"/>
                    <a:pt x="24571" y="65884"/>
                  </a:cubicBezTo>
                  <a:cubicBezTo>
                    <a:pt x="25298" y="65909"/>
                    <a:pt x="26027" y="65921"/>
                    <a:pt x="26759" y="65921"/>
                  </a:cubicBezTo>
                  <a:cubicBezTo>
                    <a:pt x="30445" y="65921"/>
                    <a:pt x="34177" y="65602"/>
                    <a:pt x="37777" y="64911"/>
                  </a:cubicBezTo>
                  <a:cubicBezTo>
                    <a:pt x="45416" y="63441"/>
                    <a:pt x="52845" y="58986"/>
                    <a:pt x="54437" y="50839"/>
                  </a:cubicBezTo>
                  <a:cubicBezTo>
                    <a:pt x="55265" y="46590"/>
                    <a:pt x="55067" y="41672"/>
                    <a:pt x="53147" y="37733"/>
                  </a:cubicBezTo>
                  <a:cubicBezTo>
                    <a:pt x="51517" y="34393"/>
                    <a:pt x="48291" y="31793"/>
                    <a:pt x="44531" y="31556"/>
                  </a:cubicBezTo>
                  <a:cubicBezTo>
                    <a:pt x="48386" y="25154"/>
                    <a:pt x="51616" y="17606"/>
                    <a:pt x="49482" y="10055"/>
                  </a:cubicBezTo>
                  <a:cubicBezTo>
                    <a:pt x="47972" y="4717"/>
                    <a:pt x="43158" y="0"/>
                    <a:pt x="375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5" name="Google Shape;1245;p27"/>
            <p:cNvSpPr/>
            <p:nvPr/>
          </p:nvSpPr>
          <p:spPr>
            <a:xfrm>
              <a:off x="7790212" y="2909506"/>
              <a:ext cx="157719" cy="208667"/>
            </a:xfrm>
            <a:custGeom>
              <a:avLst/>
              <a:gdLst/>
              <a:ahLst/>
              <a:cxnLst/>
              <a:rect l="l" t="t" r="r" b="b"/>
              <a:pathLst>
                <a:path w="3139" h="4153" extrusionOk="0">
                  <a:moveTo>
                    <a:pt x="2067" y="0"/>
                  </a:moveTo>
                  <a:cubicBezTo>
                    <a:pt x="1896" y="0"/>
                    <a:pt x="1722" y="91"/>
                    <a:pt x="1684" y="276"/>
                  </a:cubicBezTo>
                  <a:cubicBezTo>
                    <a:pt x="1615" y="612"/>
                    <a:pt x="1752" y="757"/>
                    <a:pt x="1851" y="1070"/>
                  </a:cubicBezTo>
                  <a:cubicBezTo>
                    <a:pt x="1958" y="1417"/>
                    <a:pt x="1920" y="1780"/>
                    <a:pt x="1814" y="2120"/>
                  </a:cubicBezTo>
                  <a:cubicBezTo>
                    <a:pt x="1596" y="2826"/>
                    <a:pt x="1072" y="3368"/>
                    <a:pt x="348" y="3544"/>
                  </a:cubicBezTo>
                  <a:cubicBezTo>
                    <a:pt x="0" y="3628"/>
                    <a:pt x="87" y="4139"/>
                    <a:pt x="431" y="4151"/>
                  </a:cubicBezTo>
                  <a:cubicBezTo>
                    <a:pt x="455" y="4152"/>
                    <a:pt x="480" y="4152"/>
                    <a:pt x="504" y="4152"/>
                  </a:cubicBezTo>
                  <a:cubicBezTo>
                    <a:pt x="1498" y="4152"/>
                    <a:pt x="2315" y="3476"/>
                    <a:pt x="2695" y="2574"/>
                  </a:cubicBezTo>
                  <a:cubicBezTo>
                    <a:pt x="2970" y="1921"/>
                    <a:pt x="3139" y="189"/>
                    <a:pt x="2157" y="9"/>
                  </a:cubicBezTo>
                  <a:cubicBezTo>
                    <a:pt x="2128" y="3"/>
                    <a:pt x="2097" y="0"/>
                    <a:pt x="206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6" name="Google Shape;1246;p27"/>
            <p:cNvSpPr/>
            <p:nvPr/>
          </p:nvSpPr>
          <p:spPr>
            <a:xfrm>
              <a:off x="7628873" y="2898301"/>
              <a:ext cx="189373" cy="179978"/>
            </a:xfrm>
            <a:custGeom>
              <a:avLst/>
              <a:gdLst/>
              <a:ahLst/>
              <a:cxnLst/>
              <a:rect l="l" t="t" r="r" b="b"/>
              <a:pathLst>
                <a:path w="3769" h="3582" extrusionOk="0">
                  <a:moveTo>
                    <a:pt x="1789" y="1"/>
                  </a:moveTo>
                  <a:cubicBezTo>
                    <a:pt x="1477" y="1"/>
                    <a:pt x="1159" y="94"/>
                    <a:pt x="867" y="304"/>
                  </a:cubicBezTo>
                  <a:cubicBezTo>
                    <a:pt x="650" y="465"/>
                    <a:pt x="497" y="671"/>
                    <a:pt x="401" y="893"/>
                  </a:cubicBezTo>
                  <a:cubicBezTo>
                    <a:pt x="0" y="1495"/>
                    <a:pt x="12" y="2423"/>
                    <a:pt x="458" y="2995"/>
                  </a:cubicBezTo>
                  <a:cubicBezTo>
                    <a:pt x="775" y="3407"/>
                    <a:pt x="1189" y="3582"/>
                    <a:pt x="1610" y="3582"/>
                  </a:cubicBezTo>
                  <a:cubicBezTo>
                    <a:pt x="2406" y="3582"/>
                    <a:pt x="3226" y="2957"/>
                    <a:pt x="3455" y="2133"/>
                  </a:cubicBezTo>
                  <a:cubicBezTo>
                    <a:pt x="3769" y="1011"/>
                    <a:pt x="2816" y="1"/>
                    <a:pt x="178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7" name="Google Shape;1247;p27"/>
            <p:cNvSpPr/>
            <p:nvPr/>
          </p:nvSpPr>
          <p:spPr>
            <a:xfrm>
              <a:off x="6617779" y="2874435"/>
              <a:ext cx="207763" cy="175405"/>
            </a:xfrm>
            <a:custGeom>
              <a:avLst/>
              <a:gdLst/>
              <a:ahLst/>
              <a:cxnLst/>
              <a:rect l="l" t="t" r="r" b="b"/>
              <a:pathLst>
                <a:path w="4135" h="3491" extrusionOk="0">
                  <a:moveTo>
                    <a:pt x="2276" y="0"/>
                  </a:moveTo>
                  <a:cubicBezTo>
                    <a:pt x="2127" y="0"/>
                    <a:pt x="1981" y="26"/>
                    <a:pt x="1844" y="73"/>
                  </a:cubicBezTo>
                  <a:cubicBezTo>
                    <a:pt x="1745" y="44"/>
                    <a:pt x="1644" y="22"/>
                    <a:pt x="1534" y="22"/>
                  </a:cubicBezTo>
                  <a:cubicBezTo>
                    <a:pt x="1496" y="22"/>
                    <a:pt x="1457" y="25"/>
                    <a:pt x="1417" y="31"/>
                  </a:cubicBezTo>
                  <a:cubicBezTo>
                    <a:pt x="1134" y="73"/>
                    <a:pt x="875" y="256"/>
                    <a:pt x="672" y="451"/>
                  </a:cubicBezTo>
                  <a:cubicBezTo>
                    <a:pt x="230" y="875"/>
                    <a:pt x="1" y="1520"/>
                    <a:pt x="100" y="2123"/>
                  </a:cubicBezTo>
                  <a:cubicBezTo>
                    <a:pt x="246" y="3032"/>
                    <a:pt x="1018" y="3491"/>
                    <a:pt x="1826" y="3491"/>
                  </a:cubicBezTo>
                  <a:cubicBezTo>
                    <a:pt x="2179" y="3491"/>
                    <a:pt x="2539" y="3403"/>
                    <a:pt x="2857" y="3227"/>
                  </a:cubicBezTo>
                  <a:cubicBezTo>
                    <a:pt x="4051" y="2570"/>
                    <a:pt x="4135" y="799"/>
                    <a:pt x="2871" y="149"/>
                  </a:cubicBezTo>
                  <a:cubicBezTo>
                    <a:pt x="2672" y="45"/>
                    <a:pt x="2471" y="0"/>
                    <a:pt x="227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8" name="Google Shape;1248;p27"/>
            <p:cNvSpPr/>
            <p:nvPr/>
          </p:nvSpPr>
          <p:spPr>
            <a:xfrm>
              <a:off x="6490205" y="2868104"/>
              <a:ext cx="108027" cy="207562"/>
            </a:xfrm>
            <a:custGeom>
              <a:avLst/>
              <a:gdLst/>
              <a:ahLst/>
              <a:cxnLst/>
              <a:rect l="l" t="t" r="r" b="b"/>
              <a:pathLst>
                <a:path w="2150" h="4131" extrusionOk="0">
                  <a:moveTo>
                    <a:pt x="1059" y="1"/>
                  </a:moveTo>
                  <a:cubicBezTo>
                    <a:pt x="1002" y="1"/>
                    <a:pt x="944" y="13"/>
                    <a:pt x="887" y="39"/>
                  </a:cubicBezTo>
                  <a:cubicBezTo>
                    <a:pt x="104" y="386"/>
                    <a:pt x="1" y="1631"/>
                    <a:pt x="145" y="2359"/>
                  </a:cubicBezTo>
                  <a:cubicBezTo>
                    <a:pt x="341" y="3318"/>
                    <a:pt x="924" y="3834"/>
                    <a:pt x="1810" y="4119"/>
                  </a:cubicBezTo>
                  <a:cubicBezTo>
                    <a:pt x="1834" y="4127"/>
                    <a:pt x="1856" y="4131"/>
                    <a:pt x="1877" y="4131"/>
                  </a:cubicBezTo>
                  <a:cubicBezTo>
                    <a:pt x="2065" y="4131"/>
                    <a:pt x="2149" y="3847"/>
                    <a:pt x="1971" y="3734"/>
                  </a:cubicBezTo>
                  <a:cubicBezTo>
                    <a:pt x="1486" y="3425"/>
                    <a:pt x="1139" y="2657"/>
                    <a:pt x="1047" y="2112"/>
                  </a:cubicBezTo>
                  <a:cubicBezTo>
                    <a:pt x="933" y="1443"/>
                    <a:pt x="1268" y="1043"/>
                    <a:pt x="1402" y="435"/>
                  </a:cubicBezTo>
                  <a:cubicBezTo>
                    <a:pt x="1459" y="180"/>
                    <a:pt x="1276" y="1"/>
                    <a:pt x="105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9" name="Google Shape;1249;p27"/>
            <p:cNvSpPr/>
            <p:nvPr/>
          </p:nvSpPr>
          <p:spPr>
            <a:xfrm rot="429242" flipH="1">
              <a:off x="7578991" y="1735250"/>
              <a:ext cx="146944" cy="582121"/>
            </a:xfrm>
            <a:prstGeom prst="ellipse">
              <a:avLst/>
            </a:prstGeom>
            <a:solidFill>
              <a:schemeClr val="dk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0" name="Google Shape;1250;p27"/>
            <p:cNvSpPr/>
            <p:nvPr/>
          </p:nvSpPr>
          <p:spPr>
            <a:xfrm rot="-429242">
              <a:off x="6738474" y="1735250"/>
              <a:ext cx="146944" cy="582121"/>
            </a:xfrm>
            <a:prstGeom prst="ellipse">
              <a:avLst/>
            </a:prstGeom>
            <a:solidFill>
              <a:schemeClr val="dk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1" name="Google Shape;1251;p27"/>
            <p:cNvSpPr/>
            <p:nvPr/>
          </p:nvSpPr>
          <p:spPr>
            <a:xfrm rot="1051562">
              <a:off x="6351648" y="3696803"/>
              <a:ext cx="892444" cy="367130"/>
            </a:xfrm>
            <a:custGeom>
              <a:avLst/>
              <a:gdLst/>
              <a:ahLst/>
              <a:cxnLst/>
              <a:rect l="l" t="t" r="r" b="b"/>
              <a:pathLst>
                <a:path w="19549" h="8042" extrusionOk="0">
                  <a:moveTo>
                    <a:pt x="3467" y="0"/>
                  </a:moveTo>
                  <a:lnTo>
                    <a:pt x="1248" y="278"/>
                  </a:lnTo>
                  <a:lnTo>
                    <a:pt x="1" y="2565"/>
                  </a:lnTo>
                  <a:lnTo>
                    <a:pt x="1526" y="5338"/>
                  </a:lnTo>
                  <a:lnTo>
                    <a:pt x="5685" y="8041"/>
                  </a:lnTo>
                  <a:lnTo>
                    <a:pt x="13726" y="7348"/>
                  </a:lnTo>
                  <a:lnTo>
                    <a:pt x="18509" y="4783"/>
                  </a:lnTo>
                  <a:lnTo>
                    <a:pt x="19548" y="2565"/>
                  </a:lnTo>
                  <a:lnTo>
                    <a:pt x="18231" y="0"/>
                  </a:lnTo>
                  <a:lnTo>
                    <a:pt x="13726" y="1872"/>
                  </a:lnTo>
                  <a:lnTo>
                    <a:pt x="9428" y="2565"/>
                  </a:lnTo>
                  <a:lnTo>
                    <a:pt x="5199" y="1317"/>
                  </a:lnTo>
                  <a:lnTo>
                    <a:pt x="346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2" name="Google Shape;1252;p27"/>
            <p:cNvSpPr/>
            <p:nvPr/>
          </p:nvSpPr>
          <p:spPr>
            <a:xfrm rot="1051562">
              <a:off x="6480511" y="3696664"/>
              <a:ext cx="658251" cy="208902"/>
            </a:xfrm>
            <a:custGeom>
              <a:avLst/>
              <a:gdLst/>
              <a:ahLst/>
              <a:cxnLst/>
              <a:rect l="l" t="t" r="r" b="b"/>
              <a:pathLst>
                <a:path w="14419" h="4576" extrusionOk="0">
                  <a:moveTo>
                    <a:pt x="1179" y="0"/>
                  </a:moveTo>
                  <a:lnTo>
                    <a:pt x="0" y="1872"/>
                  </a:lnTo>
                  <a:lnTo>
                    <a:pt x="971" y="3466"/>
                  </a:lnTo>
                  <a:lnTo>
                    <a:pt x="2981" y="3605"/>
                  </a:lnTo>
                  <a:lnTo>
                    <a:pt x="4644" y="2912"/>
                  </a:lnTo>
                  <a:lnTo>
                    <a:pt x="6239" y="4575"/>
                  </a:lnTo>
                  <a:lnTo>
                    <a:pt x="8665" y="4298"/>
                  </a:lnTo>
                  <a:lnTo>
                    <a:pt x="9982" y="3258"/>
                  </a:lnTo>
                  <a:lnTo>
                    <a:pt x="11438" y="3882"/>
                  </a:lnTo>
                  <a:lnTo>
                    <a:pt x="13656" y="3397"/>
                  </a:lnTo>
                  <a:lnTo>
                    <a:pt x="14418" y="1872"/>
                  </a:lnTo>
                  <a:lnTo>
                    <a:pt x="13794" y="347"/>
                  </a:lnTo>
                  <a:lnTo>
                    <a:pt x="9982" y="1317"/>
                  </a:lnTo>
                  <a:lnTo>
                    <a:pt x="4714" y="1872"/>
                  </a:lnTo>
                  <a:lnTo>
                    <a:pt x="1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3" name="Google Shape;1253;p27"/>
            <p:cNvSpPr/>
            <p:nvPr/>
          </p:nvSpPr>
          <p:spPr>
            <a:xfrm rot="1051562">
              <a:off x="6244343" y="3636461"/>
              <a:ext cx="1136132" cy="427254"/>
            </a:xfrm>
            <a:custGeom>
              <a:avLst/>
              <a:gdLst/>
              <a:ahLst/>
              <a:cxnLst/>
              <a:rect l="l" t="t" r="r" b="b"/>
              <a:pathLst>
                <a:path w="24887" h="9359" fill="none" extrusionOk="0">
                  <a:moveTo>
                    <a:pt x="21074" y="2080"/>
                  </a:moveTo>
                  <a:cubicBezTo>
                    <a:pt x="24886" y="5338"/>
                    <a:pt x="17469" y="9359"/>
                    <a:pt x="12062" y="9359"/>
                  </a:cubicBezTo>
                  <a:cubicBezTo>
                    <a:pt x="6655" y="9359"/>
                    <a:pt x="1" y="5338"/>
                    <a:pt x="3467" y="2011"/>
                  </a:cubicBezTo>
                  <a:cubicBezTo>
                    <a:pt x="5546" y="1"/>
                    <a:pt x="6933" y="3467"/>
                    <a:pt x="12339" y="3467"/>
                  </a:cubicBezTo>
                  <a:cubicBezTo>
                    <a:pt x="17816" y="3467"/>
                    <a:pt x="18717" y="70"/>
                    <a:pt x="21074" y="2080"/>
                  </a:cubicBezTo>
                  <a:close/>
                </a:path>
              </a:pathLst>
            </a:custGeom>
            <a:solidFill>
              <a:schemeClr val="dk2"/>
            </a:solidFill>
            <a:ln w="32925" cap="flat" cmpd="sng">
              <a:solidFill>
                <a:schemeClr val="dk2"/>
              </a:solidFill>
              <a:prstDash val="solid"/>
              <a:miter lim="6931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4" name="Google Shape;1254;p27"/>
            <p:cNvSpPr/>
            <p:nvPr/>
          </p:nvSpPr>
          <p:spPr>
            <a:xfrm rot="1051562">
              <a:off x="6474260" y="3649015"/>
              <a:ext cx="257201" cy="176763"/>
            </a:xfrm>
            <a:custGeom>
              <a:avLst/>
              <a:gdLst/>
              <a:ahLst/>
              <a:cxnLst/>
              <a:rect l="l" t="t" r="r" b="b"/>
              <a:pathLst>
                <a:path w="5634" h="3872" extrusionOk="0">
                  <a:moveTo>
                    <a:pt x="1169" y="0"/>
                  </a:moveTo>
                  <a:cubicBezTo>
                    <a:pt x="1110" y="0"/>
                    <a:pt x="1040" y="31"/>
                    <a:pt x="971" y="100"/>
                  </a:cubicBezTo>
                  <a:cubicBezTo>
                    <a:pt x="555" y="794"/>
                    <a:pt x="1" y="1625"/>
                    <a:pt x="347" y="2388"/>
                  </a:cubicBezTo>
                  <a:cubicBezTo>
                    <a:pt x="624" y="3081"/>
                    <a:pt x="1179" y="3566"/>
                    <a:pt x="1872" y="3774"/>
                  </a:cubicBezTo>
                  <a:cubicBezTo>
                    <a:pt x="2128" y="3838"/>
                    <a:pt x="2419" y="3872"/>
                    <a:pt x="2722" y="3872"/>
                  </a:cubicBezTo>
                  <a:cubicBezTo>
                    <a:pt x="4062" y="3872"/>
                    <a:pt x="5633" y="3221"/>
                    <a:pt x="5407" y="1695"/>
                  </a:cubicBezTo>
                  <a:cubicBezTo>
                    <a:pt x="5407" y="1546"/>
                    <a:pt x="5288" y="1477"/>
                    <a:pt x="5145" y="1477"/>
                  </a:cubicBezTo>
                  <a:cubicBezTo>
                    <a:pt x="5021" y="1477"/>
                    <a:pt x="4880" y="1529"/>
                    <a:pt x="4783" y="1625"/>
                  </a:cubicBezTo>
                  <a:cubicBezTo>
                    <a:pt x="4506" y="2041"/>
                    <a:pt x="4437" y="2527"/>
                    <a:pt x="3882" y="2804"/>
                  </a:cubicBezTo>
                  <a:cubicBezTo>
                    <a:pt x="3585" y="3016"/>
                    <a:pt x="3184" y="3098"/>
                    <a:pt x="2774" y="3098"/>
                  </a:cubicBezTo>
                  <a:cubicBezTo>
                    <a:pt x="2515" y="3098"/>
                    <a:pt x="2252" y="3066"/>
                    <a:pt x="2011" y="3012"/>
                  </a:cubicBezTo>
                  <a:cubicBezTo>
                    <a:pt x="694" y="2665"/>
                    <a:pt x="902" y="1279"/>
                    <a:pt x="1318" y="308"/>
                  </a:cubicBezTo>
                  <a:cubicBezTo>
                    <a:pt x="1364" y="124"/>
                    <a:pt x="1287" y="0"/>
                    <a:pt x="116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5" name="Google Shape;1255;p27"/>
            <p:cNvSpPr/>
            <p:nvPr/>
          </p:nvSpPr>
          <p:spPr>
            <a:xfrm rot="1051562">
              <a:off x="6645809" y="3765969"/>
              <a:ext cx="316503" cy="168683"/>
            </a:xfrm>
            <a:custGeom>
              <a:avLst/>
              <a:gdLst/>
              <a:ahLst/>
              <a:cxnLst/>
              <a:rect l="l" t="t" r="r" b="b"/>
              <a:pathLst>
                <a:path w="6933" h="3695" extrusionOk="0">
                  <a:moveTo>
                    <a:pt x="5904" y="0"/>
                  </a:moveTo>
                  <a:cubicBezTo>
                    <a:pt x="5755" y="0"/>
                    <a:pt x="5608" y="72"/>
                    <a:pt x="5546" y="228"/>
                  </a:cubicBezTo>
                  <a:cubicBezTo>
                    <a:pt x="5060" y="1060"/>
                    <a:pt x="5199" y="2100"/>
                    <a:pt x="3951" y="2446"/>
                  </a:cubicBezTo>
                  <a:cubicBezTo>
                    <a:pt x="3761" y="2506"/>
                    <a:pt x="3546" y="2535"/>
                    <a:pt x="3322" y="2535"/>
                  </a:cubicBezTo>
                  <a:cubicBezTo>
                    <a:pt x="2240" y="2535"/>
                    <a:pt x="937" y="1862"/>
                    <a:pt x="1109" y="713"/>
                  </a:cubicBezTo>
                  <a:cubicBezTo>
                    <a:pt x="1146" y="530"/>
                    <a:pt x="1047" y="444"/>
                    <a:pt x="936" y="444"/>
                  </a:cubicBezTo>
                  <a:cubicBezTo>
                    <a:pt x="836" y="444"/>
                    <a:pt x="726" y="513"/>
                    <a:pt x="693" y="644"/>
                  </a:cubicBezTo>
                  <a:cubicBezTo>
                    <a:pt x="0" y="2446"/>
                    <a:pt x="1941" y="3694"/>
                    <a:pt x="3535" y="3694"/>
                  </a:cubicBezTo>
                  <a:cubicBezTo>
                    <a:pt x="5199" y="3694"/>
                    <a:pt x="6932" y="2030"/>
                    <a:pt x="6308" y="298"/>
                  </a:cubicBezTo>
                  <a:cubicBezTo>
                    <a:pt x="6270" y="107"/>
                    <a:pt x="6085" y="0"/>
                    <a:pt x="590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6" name="Google Shape;1256;p27"/>
            <p:cNvSpPr/>
            <p:nvPr/>
          </p:nvSpPr>
          <p:spPr>
            <a:xfrm rot="1051562">
              <a:off x="6902484" y="3786760"/>
              <a:ext cx="283086" cy="189409"/>
            </a:xfrm>
            <a:custGeom>
              <a:avLst/>
              <a:gdLst/>
              <a:ahLst/>
              <a:cxnLst/>
              <a:rect l="l" t="t" r="r" b="b"/>
              <a:pathLst>
                <a:path w="6201" h="4149" extrusionOk="0">
                  <a:moveTo>
                    <a:pt x="4327" y="1"/>
                  </a:moveTo>
                  <a:cubicBezTo>
                    <a:pt x="4016" y="1"/>
                    <a:pt x="3811" y="465"/>
                    <a:pt x="3982" y="694"/>
                  </a:cubicBezTo>
                  <a:cubicBezTo>
                    <a:pt x="5140" y="1852"/>
                    <a:pt x="3421" y="3133"/>
                    <a:pt x="2069" y="3133"/>
                  </a:cubicBezTo>
                  <a:cubicBezTo>
                    <a:pt x="1397" y="3133"/>
                    <a:pt x="816" y="2817"/>
                    <a:pt x="724" y="2011"/>
                  </a:cubicBezTo>
                  <a:cubicBezTo>
                    <a:pt x="724" y="1768"/>
                    <a:pt x="568" y="1647"/>
                    <a:pt x="412" y="1647"/>
                  </a:cubicBezTo>
                  <a:cubicBezTo>
                    <a:pt x="256" y="1647"/>
                    <a:pt x="100" y="1768"/>
                    <a:pt x="100" y="2011"/>
                  </a:cubicBezTo>
                  <a:cubicBezTo>
                    <a:pt x="0" y="3515"/>
                    <a:pt x="1168" y="4148"/>
                    <a:pt x="2399" y="4148"/>
                  </a:cubicBezTo>
                  <a:cubicBezTo>
                    <a:pt x="2871" y="4148"/>
                    <a:pt x="3352" y="4055"/>
                    <a:pt x="3774" y="3883"/>
                  </a:cubicBezTo>
                  <a:cubicBezTo>
                    <a:pt x="5230" y="3189"/>
                    <a:pt x="6200" y="1110"/>
                    <a:pt x="4537" y="70"/>
                  </a:cubicBezTo>
                  <a:cubicBezTo>
                    <a:pt x="4464" y="22"/>
                    <a:pt x="4393" y="1"/>
                    <a:pt x="43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7" name="Google Shape;1257;p27"/>
            <p:cNvSpPr/>
            <p:nvPr/>
          </p:nvSpPr>
          <p:spPr>
            <a:xfrm>
              <a:off x="6940434" y="2546119"/>
              <a:ext cx="107277" cy="147906"/>
            </a:xfrm>
            <a:custGeom>
              <a:avLst/>
              <a:gdLst/>
              <a:ahLst/>
              <a:cxnLst/>
              <a:rect l="l" t="t" r="r" b="b"/>
              <a:pathLst>
                <a:path w="2350" h="3240" extrusionOk="0">
                  <a:moveTo>
                    <a:pt x="2129" y="0"/>
                  </a:moveTo>
                  <a:cubicBezTo>
                    <a:pt x="2081" y="0"/>
                    <a:pt x="2026" y="30"/>
                    <a:pt x="1971" y="104"/>
                  </a:cubicBezTo>
                  <a:cubicBezTo>
                    <a:pt x="1208" y="935"/>
                    <a:pt x="584" y="1906"/>
                    <a:pt x="99" y="2946"/>
                  </a:cubicBezTo>
                  <a:cubicBezTo>
                    <a:pt x="1" y="3093"/>
                    <a:pt x="145" y="3240"/>
                    <a:pt x="288" y="3240"/>
                  </a:cubicBezTo>
                  <a:cubicBezTo>
                    <a:pt x="346" y="3240"/>
                    <a:pt x="405" y="3215"/>
                    <a:pt x="446" y="3154"/>
                  </a:cubicBezTo>
                  <a:cubicBezTo>
                    <a:pt x="931" y="2183"/>
                    <a:pt x="1555" y="1213"/>
                    <a:pt x="2248" y="381"/>
                  </a:cubicBezTo>
                  <a:cubicBezTo>
                    <a:pt x="2350" y="228"/>
                    <a:pt x="2264" y="0"/>
                    <a:pt x="212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8" name="Google Shape;1258;p27"/>
            <p:cNvSpPr/>
            <p:nvPr/>
          </p:nvSpPr>
          <p:spPr>
            <a:xfrm>
              <a:off x="7111582" y="2537490"/>
              <a:ext cx="131335" cy="157812"/>
            </a:xfrm>
            <a:custGeom>
              <a:avLst/>
              <a:gdLst/>
              <a:ahLst/>
              <a:cxnLst/>
              <a:rect l="l" t="t" r="r" b="b"/>
              <a:pathLst>
                <a:path w="2877" h="3457" extrusionOk="0">
                  <a:moveTo>
                    <a:pt x="2575" y="0"/>
                  </a:moveTo>
                  <a:cubicBezTo>
                    <a:pt x="2510" y="0"/>
                    <a:pt x="2440" y="26"/>
                    <a:pt x="2381" y="85"/>
                  </a:cubicBezTo>
                  <a:cubicBezTo>
                    <a:pt x="1965" y="570"/>
                    <a:pt x="1618" y="1055"/>
                    <a:pt x="1272" y="1471"/>
                  </a:cubicBezTo>
                  <a:cubicBezTo>
                    <a:pt x="925" y="2026"/>
                    <a:pt x="509" y="2511"/>
                    <a:pt x="162" y="3065"/>
                  </a:cubicBezTo>
                  <a:cubicBezTo>
                    <a:pt x="0" y="3282"/>
                    <a:pt x="133" y="3456"/>
                    <a:pt x="266" y="3456"/>
                  </a:cubicBezTo>
                  <a:cubicBezTo>
                    <a:pt x="303" y="3456"/>
                    <a:pt x="340" y="3442"/>
                    <a:pt x="370" y="3412"/>
                  </a:cubicBezTo>
                  <a:cubicBezTo>
                    <a:pt x="856" y="2857"/>
                    <a:pt x="1202" y="2372"/>
                    <a:pt x="1618" y="1818"/>
                  </a:cubicBezTo>
                  <a:cubicBezTo>
                    <a:pt x="1965" y="1402"/>
                    <a:pt x="2381" y="916"/>
                    <a:pt x="2727" y="362"/>
                  </a:cubicBezTo>
                  <a:cubicBezTo>
                    <a:pt x="2876" y="163"/>
                    <a:pt x="2740" y="0"/>
                    <a:pt x="257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9" name="Google Shape;1259;p27"/>
            <p:cNvSpPr/>
            <p:nvPr/>
          </p:nvSpPr>
          <p:spPr>
            <a:xfrm>
              <a:off x="7367505" y="2540184"/>
              <a:ext cx="133663" cy="157082"/>
            </a:xfrm>
            <a:custGeom>
              <a:avLst/>
              <a:gdLst/>
              <a:ahLst/>
              <a:cxnLst/>
              <a:rect l="l" t="t" r="r" b="b"/>
              <a:pathLst>
                <a:path w="2928" h="3441" extrusionOk="0">
                  <a:moveTo>
                    <a:pt x="2553" y="1"/>
                  </a:moveTo>
                  <a:cubicBezTo>
                    <a:pt x="2495" y="1"/>
                    <a:pt x="2438" y="9"/>
                    <a:pt x="2389" y="26"/>
                  </a:cubicBezTo>
                  <a:cubicBezTo>
                    <a:pt x="1904" y="511"/>
                    <a:pt x="1627" y="996"/>
                    <a:pt x="1280" y="1551"/>
                  </a:cubicBezTo>
                  <a:cubicBezTo>
                    <a:pt x="934" y="2036"/>
                    <a:pt x="518" y="2660"/>
                    <a:pt x="171" y="3145"/>
                  </a:cubicBezTo>
                  <a:cubicBezTo>
                    <a:pt x="0" y="3316"/>
                    <a:pt x="111" y="3440"/>
                    <a:pt x="232" y="3440"/>
                  </a:cubicBezTo>
                  <a:cubicBezTo>
                    <a:pt x="259" y="3440"/>
                    <a:pt x="285" y="3435"/>
                    <a:pt x="310" y="3422"/>
                  </a:cubicBezTo>
                  <a:cubicBezTo>
                    <a:pt x="864" y="2937"/>
                    <a:pt x="1280" y="2382"/>
                    <a:pt x="1835" y="1897"/>
                  </a:cubicBezTo>
                  <a:cubicBezTo>
                    <a:pt x="2251" y="1343"/>
                    <a:pt x="2597" y="996"/>
                    <a:pt x="2875" y="303"/>
                  </a:cubicBezTo>
                  <a:cubicBezTo>
                    <a:pt x="2928" y="91"/>
                    <a:pt x="2738" y="1"/>
                    <a:pt x="255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0" name="Google Shape;1260;p27"/>
            <p:cNvSpPr/>
            <p:nvPr/>
          </p:nvSpPr>
          <p:spPr>
            <a:xfrm>
              <a:off x="6490211" y="1411909"/>
              <a:ext cx="287960" cy="124259"/>
            </a:xfrm>
            <a:custGeom>
              <a:avLst/>
              <a:gdLst/>
              <a:ahLst/>
              <a:cxnLst/>
              <a:rect l="l" t="t" r="r" b="b"/>
              <a:pathLst>
                <a:path w="6308" h="2722" extrusionOk="0">
                  <a:moveTo>
                    <a:pt x="3926" y="0"/>
                  </a:moveTo>
                  <a:cubicBezTo>
                    <a:pt x="2458" y="0"/>
                    <a:pt x="806" y="1032"/>
                    <a:pt x="102" y="2175"/>
                  </a:cubicBezTo>
                  <a:cubicBezTo>
                    <a:pt x="1" y="2430"/>
                    <a:pt x="235" y="2721"/>
                    <a:pt x="477" y="2721"/>
                  </a:cubicBezTo>
                  <a:cubicBezTo>
                    <a:pt x="564" y="2721"/>
                    <a:pt x="652" y="2683"/>
                    <a:pt x="726" y="2591"/>
                  </a:cubicBezTo>
                  <a:cubicBezTo>
                    <a:pt x="1350" y="1898"/>
                    <a:pt x="2043" y="1413"/>
                    <a:pt x="2944" y="1274"/>
                  </a:cubicBezTo>
                  <a:cubicBezTo>
                    <a:pt x="3001" y="1270"/>
                    <a:pt x="3056" y="1268"/>
                    <a:pt x="3111" y="1268"/>
                  </a:cubicBezTo>
                  <a:cubicBezTo>
                    <a:pt x="3996" y="1268"/>
                    <a:pt x="4660" y="1771"/>
                    <a:pt x="5509" y="1967"/>
                  </a:cubicBezTo>
                  <a:cubicBezTo>
                    <a:pt x="5559" y="1984"/>
                    <a:pt x="5608" y="1991"/>
                    <a:pt x="5656" y="1991"/>
                  </a:cubicBezTo>
                  <a:cubicBezTo>
                    <a:pt x="6014" y="1991"/>
                    <a:pt x="6308" y="1571"/>
                    <a:pt x="6064" y="1205"/>
                  </a:cubicBezTo>
                  <a:cubicBezTo>
                    <a:pt x="5557" y="343"/>
                    <a:pt x="4772" y="0"/>
                    <a:pt x="392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1" name="Google Shape;1261;p27"/>
            <p:cNvSpPr/>
            <p:nvPr/>
          </p:nvSpPr>
          <p:spPr>
            <a:xfrm>
              <a:off x="7737291" y="1446195"/>
              <a:ext cx="263537" cy="132202"/>
            </a:xfrm>
            <a:custGeom>
              <a:avLst/>
              <a:gdLst/>
              <a:ahLst/>
              <a:cxnLst/>
              <a:rect l="l" t="t" r="r" b="b"/>
              <a:pathLst>
                <a:path w="5773" h="2896" extrusionOk="0">
                  <a:moveTo>
                    <a:pt x="2130" y="0"/>
                  </a:moveTo>
                  <a:cubicBezTo>
                    <a:pt x="1368" y="0"/>
                    <a:pt x="641" y="231"/>
                    <a:pt x="127" y="745"/>
                  </a:cubicBezTo>
                  <a:cubicBezTo>
                    <a:pt x="1" y="998"/>
                    <a:pt x="163" y="1308"/>
                    <a:pt x="403" y="1308"/>
                  </a:cubicBezTo>
                  <a:cubicBezTo>
                    <a:pt x="426" y="1308"/>
                    <a:pt x="449" y="1305"/>
                    <a:pt x="474" y="1299"/>
                  </a:cubicBezTo>
                  <a:cubicBezTo>
                    <a:pt x="882" y="1188"/>
                    <a:pt x="1310" y="1116"/>
                    <a:pt x="1747" y="1116"/>
                  </a:cubicBezTo>
                  <a:cubicBezTo>
                    <a:pt x="2127" y="1116"/>
                    <a:pt x="2513" y="1170"/>
                    <a:pt x="2900" y="1299"/>
                  </a:cubicBezTo>
                  <a:cubicBezTo>
                    <a:pt x="3662" y="1577"/>
                    <a:pt x="4286" y="2131"/>
                    <a:pt x="4772" y="2755"/>
                  </a:cubicBezTo>
                  <a:cubicBezTo>
                    <a:pt x="4869" y="2853"/>
                    <a:pt x="4994" y="2895"/>
                    <a:pt x="5121" y="2895"/>
                  </a:cubicBezTo>
                  <a:cubicBezTo>
                    <a:pt x="5443" y="2895"/>
                    <a:pt x="5772" y="2618"/>
                    <a:pt x="5673" y="2270"/>
                  </a:cubicBezTo>
                  <a:cubicBezTo>
                    <a:pt x="5259" y="891"/>
                    <a:pt x="3627" y="0"/>
                    <a:pt x="213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" name="Google Shape;1236;p27"/>
          <p:cNvSpPr txBox="1">
            <a:spLocks/>
          </p:cNvSpPr>
          <p:nvPr/>
        </p:nvSpPr>
        <p:spPr>
          <a:xfrm>
            <a:off x="209967" y="2182208"/>
            <a:ext cx="6445067" cy="989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Bahiana"/>
              <a:buNone/>
              <a:defRPr sz="5200" b="0" i="0" u="none" strike="noStrike" cap="none">
                <a:solidFill>
                  <a:schemeClr val="dk1"/>
                </a:solidFill>
                <a:latin typeface="Bahiana"/>
                <a:ea typeface="Bahiana"/>
                <a:cs typeface="Bahiana"/>
                <a:sym typeface="Bahiana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Bahiana"/>
              <a:buNone/>
              <a:defRPr sz="5200" b="0" i="0" u="none" strike="noStrike" cap="none">
                <a:solidFill>
                  <a:schemeClr val="dk1"/>
                </a:solidFill>
                <a:latin typeface="Bahiana"/>
                <a:ea typeface="Bahiana"/>
                <a:cs typeface="Bahiana"/>
                <a:sym typeface="Bahiana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Bahiana"/>
              <a:buNone/>
              <a:defRPr sz="5200" b="0" i="0" u="none" strike="noStrike" cap="none">
                <a:solidFill>
                  <a:schemeClr val="dk1"/>
                </a:solidFill>
                <a:latin typeface="Bahiana"/>
                <a:ea typeface="Bahiana"/>
                <a:cs typeface="Bahiana"/>
                <a:sym typeface="Bahiana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Bahiana"/>
              <a:buNone/>
              <a:defRPr sz="5200" b="0" i="0" u="none" strike="noStrike" cap="none">
                <a:solidFill>
                  <a:schemeClr val="dk1"/>
                </a:solidFill>
                <a:latin typeface="Bahiana"/>
                <a:ea typeface="Bahiana"/>
                <a:cs typeface="Bahiana"/>
                <a:sym typeface="Bahiana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Bahiana"/>
              <a:buNone/>
              <a:defRPr sz="5200" b="0" i="0" u="none" strike="noStrike" cap="none">
                <a:solidFill>
                  <a:schemeClr val="dk1"/>
                </a:solidFill>
                <a:latin typeface="Bahiana"/>
                <a:ea typeface="Bahiana"/>
                <a:cs typeface="Bahiana"/>
                <a:sym typeface="Bahiana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Bahiana"/>
              <a:buNone/>
              <a:defRPr sz="5200" b="0" i="0" u="none" strike="noStrike" cap="none">
                <a:solidFill>
                  <a:schemeClr val="dk1"/>
                </a:solidFill>
                <a:latin typeface="Bahiana"/>
                <a:ea typeface="Bahiana"/>
                <a:cs typeface="Bahiana"/>
                <a:sym typeface="Bahiana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Bahiana"/>
              <a:buNone/>
              <a:defRPr sz="5200" b="0" i="0" u="none" strike="noStrike" cap="none">
                <a:solidFill>
                  <a:schemeClr val="dk1"/>
                </a:solidFill>
                <a:latin typeface="Bahiana"/>
                <a:ea typeface="Bahiana"/>
                <a:cs typeface="Bahiana"/>
                <a:sym typeface="Bahiana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Bahiana"/>
              <a:buNone/>
              <a:defRPr sz="5200" b="0" i="0" u="none" strike="noStrike" cap="none">
                <a:solidFill>
                  <a:schemeClr val="dk1"/>
                </a:solidFill>
                <a:latin typeface="Bahiana"/>
                <a:ea typeface="Bahiana"/>
                <a:cs typeface="Bahiana"/>
                <a:sym typeface="Bahiana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Bahiana"/>
              <a:buNone/>
              <a:defRPr sz="5200" b="0" i="0" u="none" strike="noStrike" cap="none">
                <a:solidFill>
                  <a:schemeClr val="dk1"/>
                </a:solidFill>
                <a:latin typeface="Bahiana"/>
                <a:ea typeface="Bahiana"/>
                <a:cs typeface="Bahiana"/>
                <a:sym typeface="Bahiana"/>
              </a:defRPr>
            </a:lvl9pPr>
          </a:lstStyle>
          <a:p>
            <a:pPr>
              <a:spcAft>
                <a:spcPts val="1200"/>
              </a:spcAft>
            </a:pPr>
            <a:r>
              <a:rPr lang="en-US" sz="3600" dirty="0" err="1">
                <a:latin typeface="DejaVu Serif" panose="02060603050605020204" pitchFamily="18" charset="0"/>
                <a:ea typeface="DejaVu Serif" panose="02060603050605020204" pitchFamily="18" charset="0"/>
              </a:rPr>
              <a:t>Cuộc</a:t>
            </a:r>
            <a:r>
              <a:rPr lang="en-US" sz="3600" dirty="0">
                <a:latin typeface="DejaVu Serif" panose="02060603050605020204" pitchFamily="18" charset="0"/>
                <a:ea typeface="DejaVu Serif" panose="02060603050605020204" pitchFamily="18" charset="0"/>
              </a:rPr>
              <a:t> </a:t>
            </a:r>
            <a:r>
              <a:rPr lang="en-US" sz="3600" dirty="0" err="1">
                <a:latin typeface="DejaVu Serif" panose="02060603050605020204" pitchFamily="18" charset="0"/>
                <a:ea typeface="DejaVu Serif" panose="02060603050605020204" pitchFamily="18" charset="0"/>
              </a:rPr>
              <a:t>chạy</a:t>
            </a:r>
            <a:r>
              <a:rPr lang="en-US" sz="3600" dirty="0">
                <a:latin typeface="DejaVu Serif" panose="02060603050605020204" pitchFamily="18" charset="0"/>
                <a:ea typeface="DejaVu Serif" panose="02060603050605020204" pitchFamily="18" charset="0"/>
              </a:rPr>
              <a:t> </a:t>
            </a:r>
            <a:r>
              <a:rPr lang="en-US" sz="3600" dirty="0" err="1">
                <a:latin typeface="DejaVu Serif" panose="02060603050605020204" pitchFamily="18" charset="0"/>
                <a:ea typeface="DejaVu Serif" panose="02060603050605020204" pitchFamily="18" charset="0"/>
              </a:rPr>
              <a:t>đua</a:t>
            </a:r>
            <a:r>
              <a:rPr lang="en-US" sz="3600" dirty="0">
                <a:latin typeface="DejaVu Serif" panose="02060603050605020204" pitchFamily="18" charset="0"/>
                <a:ea typeface="DejaVu Serif" panose="02060603050605020204" pitchFamily="18" charset="0"/>
              </a:rPr>
              <a:t> </a:t>
            </a:r>
            <a:r>
              <a:rPr lang="en-US" sz="3600" dirty="0" err="1">
                <a:latin typeface="DejaVu Serif" panose="02060603050605020204" pitchFamily="18" charset="0"/>
                <a:ea typeface="DejaVu Serif" panose="02060603050605020204" pitchFamily="18" charset="0"/>
              </a:rPr>
              <a:t>trong</a:t>
            </a:r>
            <a:r>
              <a:rPr lang="en-US" sz="3600" dirty="0">
                <a:latin typeface="DejaVu Serif" panose="02060603050605020204" pitchFamily="18" charset="0"/>
                <a:ea typeface="DejaVu Serif" panose="02060603050605020204" pitchFamily="18" charset="0"/>
              </a:rPr>
              <a:t> </a:t>
            </a:r>
            <a:r>
              <a:rPr lang="en-US" sz="3600" dirty="0" err="1">
                <a:latin typeface="DejaVu Serif" panose="02060603050605020204" pitchFamily="18" charset="0"/>
                <a:ea typeface="DejaVu Serif" panose="02060603050605020204" pitchFamily="18" charset="0"/>
              </a:rPr>
              <a:t>rừng</a:t>
            </a:r>
            <a:endParaRPr lang="en-US" sz="11900" dirty="0">
              <a:latin typeface="DejaVu Serif" panose="02060603050605020204" pitchFamily="18" charset="0"/>
              <a:ea typeface="DejaVu Serif" panose="020606030506050202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1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2" name="Google Shape;1472;p31"/>
          <p:cNvSpPr txBox="1">
            <a:spLocks noGrp="1"/>
          </p:cNvSpPr>
          <p:nvPr>
            <p:ph type="title"/>
          </p:nvPr>
        </p:nvSpPr>
        <p:spPr>
          <a:xfrm>
            <a:off x="1776754" y="1128279"/>
            <a:ext cx="6576000" cy="2100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400" dirty="0"/>
              <a:t>T</a:t>
            </a:r>
            <a:r>
              <a:rPr lang="en" sz="12400" dirty="0"/>
              <a:t>hank you!</a:t>
            </a:r>
            <a:endParaRPr sz="12400" dirty="0"/>
          </a:p>
        </p:txBody>
      </p:sp>
      <p:sp>
        <p:nvSpPr>
          <p:cNvPr id="1473" name="Google Shape;1473;p31"/>
          <p:cNvSpPr/>
          <p:nvPr/>
        </p:nvSpPr>
        <p:spPr>
          <a:xfrm>
            <a:off x="1108125" y="3369876"/>
            <a:ext cx="6857044" cy="694743"/>
          </a:xfrm>
          <a:custGeom>
            <a:avLst/>
            <a:gdLst/>
            <a:ahLst/>
            <a:cxnLst/>
            <a:rect l="l" t="t" r="r" b="b"/>
            <a:pathLst>
              <a:path w="40258" h="29674" extrusionOk="0">
                <a:moveTo>
                  <a:pt x="36470" y="989"/>
                </a:moveTo>
                <a:cubicBezTo>
                  <a:pt x="36245" y="944"/>
                  <a:pt x="36017" y="903"/>
                  <a:pt x="35785" y="882"/>
                </a:cubicBezTo>
                <a:cubicBezTo>
                  <a:pt x="34672" y="778"/>
                  <a:pt x="33549" y="713"/>
                  <a:pt x="32429" y="685"/>
                </a:cubicBezTo>
                <a:cubicBezTo>
                  <a:pt x="30887" y="640"/>
                  <a:pt x="29346" y="654"/>
                  <a:pt x="27808" y="640"/>
                </a:cubicBezTo>
                <a:cubicBezTo>
                  <a:pt x="27210" y="636"/>
                  <a:pt x="26612" y="640"/>
                  <a:pt x="26014" y="630"/>
                </a:cubicBezTo>
                <a:cubicBezTo>
                  <a:pt x="25308" y="619"/>
                  <a:pt x="24607" y="598"/>
                  <a:pt x="23906" y="560"/>
                </a:cubicBezTo>
                <a:cubicBezTo>
                  <a:pt x="22416" y="477"/>
                  <a:pt x="20926" y="432"/>
                  <a:pt x="19447" y="260"/>
                </a:cubicBezTo>
                <a:cubicBezTo>
                  <a:pt x="17984" y="94"/>
                  <a:pt x="16529" y="18"/>
                  <a:pt x="15064" y="8"/>
                </a:cubicBezTo>
                <a:cubicBezTo>
                  <a:pt x="13765" y="0"/>
                  <a:pt x="12468" y="91"/>
                  <a:pt x="11172" y="198"/>
                </a:cubicBezTo>
                <a:cubicBezTo>
                  <a:pt x="10630" y="246"/>
                  <a:pt x="10080" y="177"/>
                  <a:pt x="9534" y="201"/>
                </a:cubicBezTo>
                <a:cubicBezTo>
                  <a:pt x="8593" y="239"/>
                  <a:pt x="7657" y="180"/>
                  <a:pt x="6720" y="94"/>
                </a:cubicBezTo>
                <a:cubicBezTo>
                  <a:pt x="6565" y="73"/>
                  <a:pt x="6406" y="73"/>
                  <a:pt x="6254" y="91"/>
                </a:cubicBezTo>
                <a:cubicBezTo>
                  <a:pt x="5286" y="270"/>
                  <a:pt x="4318" y="453"/>
                  <a:pt x="3347" y="640"/>
                </a:cubicBezTo>
                <a:cubicBezTo>
                  <a:pt x="2666" y="767"/>
                  <a:pt x="2078" y="1069"/>
                  <a:pt x="1674" y="1694"/>
                </a:cubicBezTo>
                <a:cubicBezTo>
                  <a:pt x="1339" y="2209"/>
                  <a:pt x="958" y="2720"/>
                  <a:pt x="810" y="3342"/>
                </a:cubicBezTo>
                <a:cubicBezTo>
                  <a:pt x="647" y="4010"/>
                  <a:pt x="499" y="4680"/>
                  <a:pt x="513" y="5400"/>
                </a:cubicBezTo>
                <a:cubicBezTo>
                  <a:pt x="516" y="5786"/>
                  <a:pt x="447" y="6170"/>
                  <a:pt x="412" y="6561"/>
                </a:cubicBezTo>
                <a:cubicBezTo>
                  <a:pt x="350" y="7283"/>
                  <a:pt x="277" y="8002"/>
                  <a:pt x="232" y="8731"/>
                </a:cubicBezTo>
                <a:cubicBezTo>
                  <a:pt x="184" y="9426"/>
                  <a:pt x="170" y="10128"/>
                  <a:pt x="149" y="10822"/>
                </a:cubicBezTo>
                <a:cubicBezTo>
                  <a:pt x="119" y="11915"/>
                  <a:pt x="74" y="13006"/>
                  <a:pt x="63" y="14096"/>
                </a:cubicBezTo>
                <a:cubicBezTo>
                  <a:pt x="57" y="15530"/>
                  <a:pt x="122" y="16961"/>
                  <a:pt x="63" y="18382"/>
                </a:cubicBezTo>
                <a:cubicBezTo>
                  <a:pt x="1" y="19844"/>
                  <a:pt x="12" y="21292"/>
                  <a:pt x="132" y="22750"/>
                </a:cubicBezTo>
                <a:cubicBezTo>
                  <a:pt x="212" y="23732"/>
                  <a:pt x="364" y="24700"/>
                  <a:pt x="706" y="25633"/>
                </a:cubicBezTo>
                <a:cubicBezTo>
                  <a:pt x="1194" y="26957"/>
                  <a:pt x="2027" y="27880"/>
                  <a:pt x="3250" y="28419"/>
                </a:cubicBezTo>
                <a:cubicBezTo>
                  <a:pt x="3855" y="28689"/>
                  <a:pt x="4477" y="28875"/>
                  <a:pt x="5106" y="29003"/>
                </a:cubicBezTo>
                <a:cubicBezTo>
                  <a:pt x="5787" y="29145"/>
                  <a:pt x="6478" y="29217"/>
                  <a:pt x="7167" y="29255"/>
                </a:cubicBezTo>
                <a:cubicBezTo>
                  <a:pt x="8963" y="29348"/>
                  <a:pt x="10764" y="29390"/>
                  <a:pt x="12565" y="29477"/>
                </a:cubicBezTo>
                <a:cubicBezTo>
                  <a:pt x="14234" y="29570"/>
                  <a:pt x="15897" y="29597"/>
                  <a:pt x="17566" y="29556"/>
                </a:cubicBezTo>
                <a:cubicBezTo>
                  <a:pt x="18635" y="29528"/>
                  <a:pt x="19702" y="29556"/>
                  <a:pt x="20771" y="29584"/>
                </a:cubicBezTo>
                <a:cubicBezTo>
                  <a:pt x="22388" y="29618"/>
                  <a:pt x="24006" y="29674"/>
                  <a:pt x="25616" y="29542"/>
                </a:cubicBezTo>
                <a:cubicBezTo>
                  <a:pt x="25979" y="29514"/>
                  <a:pt x="26345" y="29501"/>
                  <a:pt x="26709" y="29525"/>
                </a:cubicBezTo>
                <a:cubicBezTo>
                  <a:pt x="26768" y="29528"/>
                  <a:pt x="26830" y="29535"/>
                  <a:pt x="26889" y="29549"/>
                </a:cubicBezTo>
                <a:cubicBezTo>
                  <a:pt x="27130" y="29597"/>
                  <a:pt x="31195" y="28983"/>
                  <a:pt x="31319" y="28979"/>
                </a:cubicBezTo>
                <a:cubicBezTo>
                  <a:pt x="32332" y="28910"/>
                  <a:pt x="33348" y="28837"/>
                  <a:pt x="34361" y="28778"/>
                </a:cubicBezTo>
                <a:cubicBezTo>
                  <a:pt x="35371" y="28710"/>
                  <a:pt x="36379" y="28592"/>
                  <a:pt x="37396" y="28613"/>
                </a:cubicBezTo>
                <a:cubicBezTo>
                  <a:pt x="37942" y="28627"/>
                  <a:pt x="38353" y="28474"/>
                  <a:pt x="38710" y="28094"/>
                </a:cubicBezTo>
                <a:cubicBezTo>
                  <a:pt x="38871" y="27922"/>
                  <a:pt x="39024" y="27727"/>
                  <a:pt x="39148" y="27523"/>
                </a:cubicBezTo>
                <a:cubicBezTo>
                  <a:pt x="39556" y="26836"/>
                  <a:pt x="39805" y="26092"/>
                  <a:pt x="39857" y="25263"/>
                </a:cubicBezTo>
                <a:cubicBezTo>
                  <a:pt x="39978" y="23362"/>
                  <a:pt x="40109" y="21475"/>
                  <a:pt x="40223" y="19571"/>
                </a:cubicBezTo>
                <a:cubicBezTo>
                  <a:pt x="40257" y="19014"/>
                  <a:pt x="40254" y="18457"/>
                  <a:pt x="40251" y="17894"/>
                </a:cubicBezTo>
                <a:cubicBezTo>
                  <a:pt x="40251" y="16463"/>
                  <a:pt x="40223" y="15039"/>
                  <a:pt x="40219" y="13612"/>
                </a:cubicBezTo>
                <a:cubicBezTo>
                  <a:pt x="40216" y="12267"/>
                  <a:pt x="40144" y="10923"/>
                  <a:pt x="40029" y="9585"/>
                </a:cubicBezTo>
                <a:cubicBezTo>
                  <a:pt x="39943" y="8600"/>
                  <a:pt x="39912" y="7622"/>
                  <a:pt x="39839" y="6640"/>
                </a:cubicBezTo>
                <a:cubicBezTo>
                  <a:pt x="39791" y="6028"/>
                  <a:pt x="39742" y="5410"/>
                  <a:pt x="39653" y="4798"/>
                </a:cubicBezTo>
                <a:cubicBezTo>
                  <a:pt x="39493" y="3754"/>
                  <a:pt x="39134" y="2787"/>
                  <a:pt x="38530" y="1922"/>
                </a:cubicBezTo>
                <a:cubicBezTo>
                  <a:pt x="38287" y="1576"/>
                  <a:pt x="38011" y="1314"/>
                  <a:pt x="37606" y="1235"/>
                </a:cubicBezTo>
                <a:cubicBezTo>
                  <a:pt x="37596" y="1231"/>
                  <a:pt x="37582" y="1227"/>
                  <a:pt x="37569" y="1224"/>
                </a:cubicBezTo>
                <a:cubicBezTo>
                  <a:pt x="37499" y="1214"/>
                  <a:pt x="37430" y="1200"/>
                  <a:pt x="37362" y="1186"/>
                </a:cubicBezTo>
                <a:cubicBezTo>
                  <a:pt x="37064" y="1128"/>
                  <a:pt x="36767" y="1051"/>
                  <a:pt x="36470" y="98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4" name="Google Shape;1474;p31"/>
          <p:cNvSpPr txBox="1">
            <a:spLocks noGrp="1"/>
          </p:cNvSpPr>
          <p:nvPr>
            <p:ph type="subTitle" idx="1"/>
          </p:nvPr>
        </p:nvSpPr>
        <p:spPr>
          <a:xfrm>
            <a:off x="1284000" y="3468700"/>
            <a:ext cx="6576000" cy="497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Class 3N1</a:t>
            </a:r>
            <a:endParaRPr dirty="0"/>
          </a:p>
        </p:txBody>
      </p:sp>
      <p:grpSp>
        <p:nvGrpSpPr>
          <p:cNvPr id="1475" name="Google Shape;1475;p31"/>
          <p:cNvGrpSpPr/>
          <p:nvPr/>
        </p:nvGrpSpPr>
        <p:grpSpPr>
          <a:xfrm rot="-1982801">
            <a:off x="7483079" y="898845"/>
            <a:ext cx="1393313" cy="1806917"/>
            <a:chOff x="170700" y="749475"/>
            <a:chExt cx="1084815" cy="1406842"/>
          </a:xfrm>
        </p:grpSpPr>
        <p:sp>
          <p:nvSpPr>
            <p:cNvPr id="1476" name="Google Shape;1476;p31"/>
            <p:cNvSpPr/>
            <p:nvPr/>
          </p:nvSpPr>
          <p:spPr>
            <a:xfrm>
              <a:off x="503962" y="773568"/>
              <a:ext cx="356889" cy="636034"/>
            </a:xfrm>
            <a:custGeom>
              <a:avLst/>
              <a:gdLst/>
              <a:ahLst/>
              <a:cxnLst/>
              <a:rect l="l" t="t" r="r" b="b"/>
              <a:pathLst>
                <a:path w="9080" h="16182" extrusionOk="0">
                  <a:moveTo>
                    <a:pt x="8081" y="0"/>
                  </a:moveTo>
                  <a:cubicBezTo>
                    <a:pt x="7994" y="0"/>
                    <a:pt x="7904" y="3"/>
                    <a:pt x="7812" y="9"/>
                  </a:cubicBezTo>
                  <a:cubicBezTo>
                    <a:pt x="6826" y="71"/>
                    <a:pt x="5590" y="512"/>
                    <a:pt x="4208" y="1810"/>
                  </a:cubicBezTo>
                  <a:cubicBezTo>
                    <a:pt x="3302" y="2665"/>
                    <a:pt x="2569" y="3685"/>
                    <a:pt x="2014" y="4800"/>
                  </a:cubicBezTo>
                  <a:cubicBezTo>
                    <a:pt x="1260" y="6314"/>
                    <a:pt x="250" y="8893"/>
                    <a:pt x="31" y="12157"/>
                  </a:cubicBezTo>
                  <a:cubicBezTo>
                    <a:pt x="28" y="12213"/>
                    <a:pt x="24" y="12265"/>
                    <a:pt x="21" y="12321"/>
                  </a:cubicBezTo>
                  <a:cubicBezTo>
                    <a:pt x="18" y="12396"/>
                    <a:pt x="10" y="12476"/>
                    <a:pt x="7" y="12553"/>
                  </a:cubicBezTo>
                  <a:cubicBezTo>
                    <a:pt x="4" y="12633"/>
                    <a:pt x="4" y="12709"/>
                    <a:pt x="0" y="12786"/>
                  </a:cubicBezTo>
                  <a:cubicBezTo>
                    <a:pt x="145" y="12764"/>
                    <a:pt x="297" y="12752"/>
                    <a:pt x="453" y="12752"/>
                  </a:cubicBezTo>
                  <a:cubicBezTo>
                    <a:pt x="756" y="12752"/>
                    <a:pt x="1073" y="12800"/>
                    <a:pt x="1375" y="12928"/>
                  </a:cubicBezTo>
                  <a:cubicBezTo>
                    <a:pt x="1499" y="12913"/>
                    <a:pt x="1623" y="12903"/>
                    <a:pt x="1752" y="12903"/>
                  </a:cubicBezTo>
                  <a:cubicBezTo>
                    <a:pt x="1771" y="12903"/>
                    <a:pt x="1790" y="12903"/>
                    <a:pt x="1809" y="12904"/>
                  </a:cubicBezTo>
                  <a:cubicBezTo>
                    <a:pt x="1948" y="12904"/>
                    <a:pt x="2087" y="12914"/>
                    <a:pt x="2229" y="12935"/>
                  </a:cubicBezTo>
                  <a:cubicBezTo>
                    <a:pt x="3114" y="13077"/>
                    <a:pt x="3687" y="13900"/>
                    <a:pt x="4118" y="15657"/>
                  </a:cubicBezTo>
                  <a:lnTo>
                    <a:pt x="4566" y="15880"/>
                  </a:lnTo>
                  <a:lnTo>
                    <a:pt x="4639" y="16181"/>
                  </a:lnTo>
                  <a:cubicBezTo>
                    <a:pt x="4785" y="15949"/>
                    <a:pt x="4965" y="15716"/>
                    <a:pt x="5184" y="15494"/>
                  </a:cubicBezTo>
                  <a:cubicBezTo>
                    <a:pt x="5184" y="15494"/>
                    <a:pt x="5090" y="15008"/>
                    <a:pt x="5007" y="14216"/>
                  </a:cubicBezTo>
                  <a:cubicBezTo>
                    <a:pt x="4885" y="13071"/>
                    <a:pt x="4785" y="11292"/>
                    <a:pt x="5021" y="9435"/>
                  </a:cubicBezTo>
                  <a:cubicBezTo>
                    <a:pt x="5260" y="7533"/>
                    <a:pt x="5982" y="5727"/>
                    <a:pt x="7093" y="4168"/>
                  </a:cubicBezTo>
                  <a:lnTo>
                    <a:pt x="8795" y="1783"/>
                  </a:lnTo>
                  <a:cubicBezTo>
                    <a:pt x="9014" y="1474"/>
                    <a:pt x="9080" y="1081"/>
                    <a:pt x="8972" y="721"/>
                  </a:cubicBezTo>
                  <a:cubicBezTo>
                    <a:pt x="8895" y="460"/>
                    <a:pt x="8735" y="235"/>
                    <a:pt x="8521" y="78"/>
                  </a:cubicBezTo>
                  <a:cubicBezTo>
                    <a:pt x="8489" y="54"/>
                    <a:pt x="8458" y="36"/>
                    <a:pt x="8426" y="16"/>
                  </a:cubicBezTo>
                  <a:cubicBezTo>
                    <a:pt x="8316" y="5"/>
                    <a:pt x="8201" y="0"/>
                    <a:pt x="8081" y="0"/>
                  </a:cubicBezTo>
                  <a:close/>
                </a:path>
              </a:pathLst>
            </a:custGeom>
            <a:solidFill>
              <a:srgbClr val="FCEC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7" name="Google Shape;1477;p31"/>
            <p:cNvSpPr/>
            <p:nvPr/>
          </p:nvSpPr>
          <p:spPr>
            <a:xfrm>
              <a:off x="451137" y="758633"/>
              <a:ext cx="384049" cy="525115"/>
            </a:xfrm>
            <a:custGeom>
              <a:avLst/>
              <a:gdLst/>
              <a:ahLst/>
              <a:cxnLst/>
              <a:rect l="l" t="t" r="r" b="b"/>
              <a:pathLst>
                <a:path w="9771" h="13360" extrusionOk="0">
                  <a:moveTo>
                    <a:pt x="8085" y="1"/>
                  </a:moveTo>
                  <a:cubicBezTo>
                    <a:pt x="7062" y="1"/>
                    <a:pt x="5726" y="397"/>
                    <a:pt x="4222" y="1812"/>
                  </a:cubicBezTo>
                  <a:cubicBezTo>
                    <a:pt x="3312" y="2666"/>
                    <a:pt x="2583" y="3687"/>
                    <a:pt x="2028" y="4802"/>
                  </a:cubicBezTo>
                  <a:cubicBezTo>
                    <a:pt x="1275" y="6315"/>
                    <a:pt x="264" y="8895"/>
                    <a:pt x="46" y="12159"/>
                  </a:cubicBezTo>
                  <a:cubicBezTo>
                    <a:pt x="18" y="12547"/>
                    <a:pt x="4" y="12951"/>
                    <a:pt x="0" y="13360"/>
                  </a:cubicBezTo>
                  <a:cubicBezTo>
                    <a:pt x="0" y="13360"/>
                    <a:pt x="591" y="13037"/>
                    <a:pt x="1351" y="12933"/>
                  </a:cubicBezTo>
                  <a:cubicBezTo>
                    <a:pt x="1358" y="12801"/>
                    <a:pt x="1365" y="12669"/>
                    <a:pt x="1375" y="12537"/>
                  </a:cubicBezTo>
                  <a:cubicBezTo>
                    <a:pt x="1594" y="9273"/>
                    <a:pt x="2604" y="6694"/>
                    <a:pt x="3358" y="5180"/>
                  </a:cubicBezTo>
                  <a:cubicBezTo>
                    <a:pt x="3913" y="4065"/>
                    <a:pt x="4646" y="3045"/>
                    <a:pt x="5552" y="2190"/>
                  </a:cubicBezTo>
                  <a:cubicBezTo>
                    <a:pt x="7055" y="778"/>
                    <a:pt x="8392" y="379"/>
                    <a:pt x="9415" y="379"/>
                  </a:cubicBezTo>
                  <a:cubicBezTo>
                    <a:pt x="9538" y="379"/>
                    <a:pt x="9657" y="385"/>
                    <a:pt x="9770" y="396"/>
                  </a:cubicBezTo>
                  <a:cubicBezTo>
                    <a:pt x="9729" y="371"/>
                    <a:pt x="9687" y="347"/>
                    <a:pt x="9642" y="330"/>
                  </a:cubicBezTo>
                  <a:cubicBezTo>
                    <a:pt x="9280" y="167"/>
                    <a:pt x="8748" y="1"/>
                    <a:pt x="8085" y="1"/>
                  </a:cubicBezTo>
                  <a:close/>
                </a:path>
              </a:pathLst>
            </a:custGeom>
            <a:solidFill>
              <a:srgbClr val="FFF7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8" name="Google Shape;1478;p31"/>
            <p:cNvSpPr/>
            <p:nvPr/>
          </p:nvSpPr>
          <p:spPr>
            <a:xfrm>
              <a:off x="451137" y="1223177"/>
              <a:ext cx="256622" cy="284647"/>
            </a:xfrm>
            <a:custGeom>
              <a:avLst/>
              <a:gdLst/>
              <a:ahLst/>
              <a:cxnLst/>
              <a:rect l="l" t="t" r="r" b="b"/>
              <a:pathLst>
                <a:path w="6529" h="7242" extrusionOk="0">
                  <a:moveTo>
                    <a:pt x="1804" y="0"/>
                  </a:moveTo>
                  <a:cubicBezTo>
                    <a:pt x="1104" y="0"/>
                    <a:pt x="475" y="178"/>
                    <a:pt x="46" y="340"/>
                  </a:cubicBezTo>
                  <a:cubicBezTo>
                    <a:pt x="18" y="728"/>
                    <a:pt x="4" y="1132"/>
                    <a:pt x="0" y="1541"/>
                  </a:cubicBezTo>
                  <a:cubicBezTo>
                    <a:pt x="0" y="1541"/>
                    <a:pt x="833" y="1083"/>
                    <a:pt x="1800" y="1083"/>
                  </a:cubicBezTo>
                  <a:cubicBezTo>
                    <a:pt x="2811" y="1083"/>
                    <a:pt x="3970" y="1584"/>
                    <a:pt x="4476" y="3635"/>
                  </a:cubicBezTo>
                  <a:lnTo>
                    <a:pt x="5354" y="7242"/>
                  </a:lnTo>
                  <a:cubicBezTo>
                    <a:pt x="5354" y="7242"/>
                    <a:pt x="5166" y="5420"/>
                    <a:pt x="6528" y="4055"/>
                  </a:cubicBezTo>
                  <a:cubicBezTo>
                    <a:pt x="6528" y="4055"/>
                    <a:pt x="6434" y="3569"/>
                    <a:pt x="6351" y="2777"/>
                  </a:cubicBezTo>
                  <a:cubicBezTo>
                    <a:pt x="6000" y="3058"/>
                    <a:pt x="5796" y="3256"/>
                    <a:pt x="5761" y="3291"/>
                  </a:cubicBezTo>
                  <a:cubicBezTo>
                    <a:pt x="5691" y="3361"/>
                    <a:pt x="5625" y="3430"/>
                    <a:pt x="5559" y="3503"/>
                  </a:cubicBezTo>
                  <a:cubicBezTo>
                    <a:pt x="5559" y="3503"/>
                    <a:pt x="5521" y="3311"/>
                    <a:pt x="5517" y="3305"/>
                  </a:cubicBezTo>
                  <a:cubicBezTo>
                    <a:pt x="5132" y="1763"/>
                    <a:pt x="4379" y="784"/>
                    <a:pt x="3261" y="295"/>
                  </a:cubicBezTo>
                  <a:cubicBezTo>
                    <a:pt x="2770" y="79"/>
                    <a:pt x="2271" y="0"/>
                    <a:pt x="1804" y="0"/>
                  </a:cubicBez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9" name="Google Shape;1479;p31"/>
            <p:cNvSpPr/>
            <p:nvPr/>
          </p:nvSpPr>
          <p:spPr>
            <a:xfrm>
              <a:off x="442136" y="749475"/>
              <a:ext cx="428110" cy="767312"/>
            </a:xfrm>
            <a:custGeom>
              <a:avLst/>
              <a:gdLst/>
              <a:ahLst/>
              <a:cxnLst/>
              <a:rect l="l" t="t" r="r" b="b"/>
              <a:pathLst>
                <a:path w="10892" h="19522" extrusionOk="0">
                  <a:moveTo>
                    <a:pt x="8312" y="460"/>
                  </a:moveTo>
                  <a:cubicBezTo>
                    <a:pt x="8724" y="460"/>
                    <a:pt x="9085" y="528"/>
                    <a:pt x="9385" y="622"/>
                  </a:cubicBezTo>
                  <a:cubicBezTo>
                    <a:pt x="9531" y="667"/>
                    <a:pt x="9663" y="715"/>
                    <a:pt x="9778" y="771"/>
                  </a:cubicBezTo>
                  <a:cubicBezTo>
                    <a:pt x="10045" y="889"/>
                    <a:pt x="10243" y="1119"/>
                    <a:pt x="10326" y="1399"/>
                  </a:cubicBezTo>
                  <a:cubicBezTo>
                    <a:pt x="10413" y="1694"/>
                    <a:pt x="10361" y="2010"/>
                    <a:pt x="10180" y="2264"/>
                  </a:cubicBezTo>
                  <a:lnTo>
                    <a:pt x="8479" y="4649"/>
                  </a:lnTo>
                  <a:cubicBezTo>
                    <a:pt x="7337" y="6250"/>
                    <a:pt x="6608" y="8107"/>
                    <a:pt x="6365" y="10020"/>
                  </a:cubicBezTo>
                  <a:cubicBezTo>
                    <a:pt x="6014" y="12805"/>
                    <a:pt x="6413" y="15451"/>
                    <a:pt x="6514" y="16034"/>
                  </a:cubicBezTo>
                  <a:cubicBezTo>
                    <a:pt x="6371" y="16183"/>
                    <a:pt x="6250" y="16336"/>
                    <a:pt x="6139" y="16493"/>
                  </a:cubicBezTo>
                  <a:cubicBezTo>
                    <a:pt x="5795" y="16978"/>
                    <a:pt x="5597" y="17485"/>
                    <a:pt x="5486" y="17930"/>
                  </a:cubicBezTo>
                  <a:lnTo>
                    <a:pt x="4927" y="15631"/>
                  </a:lnTo>
                  <a:cubicBezTo>
                    <a:pt x="4698" y="14704"/>
                    <a:pt x="4320" y="14006"/>
                    <a:pt x="3802" y="13548"/>
                  </a:cubicBezTo>
                  <a:cubicBezTo>
                    <a:pt x="3743" y="13496"/>
                    <a:pt x="3681" y="13447"/>
                    <a:pt x="3621" y="13402"/>
                  </a:cubicBezTo>
                  <a:cubicBezTo>
                    <a:pt x="3472" y="13294"/>
                    <a:pt x="3316" y="13204"/>
                    <a:pt x="3150" y="13131"/>
                  </a:cubicBezTo>
                  <a:cubicBezTo>
                    <a:pt x="2775" y="12966"/>
                    <a:pt x="2393" y="12906"/>
                    <a:pt x="2030" y="12906"/>
                  </a:cubicBezTo>
                  <a:cubicBezTo>
                    <a:pt x="1881" y="12906"/>
                    <a:pt x="1735" y="12916"/>
                    <a:pt x="1594" y="12934"/>
                  </a:cubicBezTo>
                  <a:cubicBezTo>
                    <a:pt x="1132" y="12993"/>
                    <a:pt x="729" y="13128"/>
                    <a:pt x="462" y="13235"/>
                  </a:cubicBezTo>
                  <a:cubicBezTo>
                    <a:pt x="546" y="9708"/>
                    <a:pt x="1587" y="6896"/>
                    <a:pt x="2462" y="5135"/>
                  </a:cubicBezTo>
                  <a:cubicBezTo>
                    <a:pt x="3025" y="4007"/>
                    <a:pt x="3746" y="3024"/>
                    <a:pt x="4608" y="2212"/>
                  </a:cubicBezTo>
                  <a:cubicBezTo>
                    <a:pt x="6057" y="848"/>
                    <a:pt x="7331" y="460"/>
                    <a:pt x="8312" y="460"/>
                  </a:cubicBezTo>
                  <a:close/>
                  <a:moveTo>
                    <a:pt x="8306" y="0"/>
                  </a:moveTo>
                  <a:cubicBezTo>
                    <a:pt x="7229" y="0"/>
                    <a:pt x="5844" y="419"/>
                    <a:pt x="4291" y="1879"/>
                  </a:cubicBezTo>
                  <a:cubicBezTo>
                    <a:pt x="3392" y="2729"/>
                    <a:pt x="2639" y="3753"/>
                    <a:pt x="2052" y="4934"/>
                  </a:cubicBezTo>
                  <a:cubicBezTo>
                    <a:pt x="1125" y="6795"/>
                    <a:pt x="18" y="9809"/>
                    <a:pt x="0" y="13593"/>
                  </a:cubicBezTo>
                  <a:cubicBezTo>
                    <a:pt x="0" y="13673"/>
                    <a:pt x="42" y="13749"/>
                    <a:pt x="112" y="13791"/>
                  </a:cubicBezTo>
                  <a:cubicBezTo>
                    <a:pt x="147" y="13812"/>
                    <a:pt x="187" y="13823"/>
                    <a:pt x="227" y="13823"/>
                  </a:cubicBezTo>
                  <a:cubicBezTo>
                    <a:pt x="266" y="13823"/>
                    <a:pt x="305" y="13813"/>
                    <a:pt x="341" y="13794"/>
                  </a:cubicBezTo>
                  <a:cubicBezTo>
                    <a:pt x="348" y="13791"/>
                    <a:pt x="882" y="13499"/>
                    <a:pt x="1573" y="13399"/>
                  </a:cubicBezTo>
                  <a:cubicBezTo>
                    <a:pt x="1718" y="13377"/>
                    <a:pt x="1870" y="13365"/>
                    <a:pt x="2026" y="13365"/>
                  </a:cubicBezTo>
                  <a:cubicBezTo>
                    <a:pt x="2329" y="13365"/>
                    <a:pt x="2646" y="13413"/>
                    <a:pt x="2948" y="13541"/>
                  </a:cubicBezTo>
                  <a:cubicBezTo>
                    <a:pt x="2955" y="13544"/>
                    <a:pt x="2958" y="13544"/>
                    <a:pt x="2966" y="13548"/>
                  </a:cubicBezTo>
                  <a:cubicBezTo>
                    <a:pt x="3691" y="13868"/>
                    <a:pt x="4201" y="14603"/>
                    <a:pt x="4483" y="15738"/>
                  </a:cubicBezTo>
                  <a:lnTo>
                    <a:pt x="5365" y="19347"/>
                  </a:lnTo>
                  <a:cubicBezTo>
                    <a:pt x="5375" y="19401"/>
                    <a:pt x="5410" y="19446"/>
                    <a:pt x="5451" y="19478"/>
                  </a:cubicBezTo>
                  <a:cubicBezTo>
                    <a:pt x="5488" y="19505"/>
                    <a:pt x="5532" y="19521"/>
                    <a:pt x="5580" y="19521"/>
                  </a:cubicBezTo>
                  <a:cubicBezTo>
                    <a:pt x="5594" y="19521"/>
                    <a:pt x="5609" y="19520"/>
                    <a:pt x="5625" y="19516"/>
                  </a:cubicBezTo>
                  <a:cubicBezTo>
                    <a:pt x="5740" y="19499"/>
                    <a:pt x="5823" y="19388"/>
                    <a:pt x="5812" y="19270"/>
                  </a:cubicBezTo>
                  <a:cubicBezTo>
                    <a:pt x="5809" y="19252"/>
                    <a:pt x="5656" y="17537"/>
                    <a:pt x="6920" y="16270"/>
                  </a:cubicBezTo>
                  <a:cubicBezTo>
                    <a:pt x="6972" y="16214"/>
                    <a:pt x="6996" y="16138"/>
                    <a:pt x="6983" y="16065"/>
                  </a:cubicBezTo>
                  <a:cubicBezTo>
                    <a:pt x="6975" y="16038"/>
                    <a:pt x="6434" y="13142"/>
                    <a:pt x="6820" y="10076"/>
                  </a:cubicBezTo>
                  <a:cubicBezTo>
                    <a:pt x="7049" y="8239"/>
                    <a:pt x="7754" y="6455"/>
                    <a:pt x="8850" y="4913"/>
                  </a:cubicBezTo>
                  <a:lnTo>
                    <a:pt x="10552" y="2528"/>
                  </a:lnTo>
                  <a:cubicBezTo>
                    <a:pt x="10816" y="2160"/>
                    <a:pt x="10892" y="1702"/>
                    <a:pt x="10763" y="1268"/>
                  </a:cubicBezTo>
                  <a:cubicBezTo>
                    <a:pt x="10642" y="861"/>
                    <a:pt x="10350" y="528"/>
                    <a:pt x="9965" y="354"/>
                  </a:cubicBezTo>
                  <a:cubicBezTo>
                    <a:pt x="9564" y="174"/>
                    <a:pt x="8999" y="0"/>
                    <a:pt x="8306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0" name="Google Shape;1480;p31"/>
            <p:cNvSpPr/>
            <p:nvPr/>
          </p:nvSpPr>
          <p:spPr>
            <a:xfrm>
              <a:off x="614879" y="873914"/>
              <a:ext cx="122356" cy="312160"/>
            </a:xfrm>
            <a:custGeom>
              <a:avLst/>
              <a:gdLst/>
              <a:ahLst/>
              <a:cxnLst/>
              <a:rect l="l" t="t" r="r" b="b"/>
              <a:pathLst>
                <a:path w="3113" h="7942" extrusionOk="0">
                  <a:moveTo>
                    <a:pt x="2948" y="0"/>
                  </a:moveTo>
                  <a:cubicBezTo>
                    <a:pt x="2890" y="0"/>
                    <a:pt x="2836" y="45"/>
                    <a:pt x="2792" y="91"/>
                  </a:cubicBezTo>
                  <a:cubicBezTo>
                    <a:pt x="2702" y="185"/>
                    <a:pt x="2615" y="282"/>
                    <a:pt x="2529" y="379"/>
                  </a:cubicBezTo>
                  <a:cubicBezTo>
                    <a:pt x="2410" y="515"/>
                    <a:pt x="2296" y="653"/>
                    <a:pt x="2185" y="796"/>
                  </a:cubicBezTo>
                  <a:cubicBezTo>
                    <a:pt x="1896" y="1167"/>
                    <a:pt x="1643" y="1563"/>
                    <a:pt x="1414" y="1976"/>
                  </a:cubicBezTo>
                  <a:cubicBezTo>
                    <a:pt x="1289" y="2174"/>
                    <a:pt x="1199" y="2393"/>
                    <a:pt x="1098" y="2605"/>
                  </a:cubicBezTo>
                  <a:cubicBezTo>
                    <a:pt x="1000" y="2820"/>
                    <a:pt x="896" y="3031"/>
                    <a:pt x="824" y="3254"/>
                  </a:cubicBezTo>
                  <a:lnTo>
                    <a:pt x="588" y="3917"/>
                  </a:lnTo>
                  <a:cubicBezTo>
                    <a:pt x="521" y="4140"/>
                    <a:pt x="463" y="4369"/>
                    <a:pt x="401" y="4594"/>
                  </a:cubicBezTo>
                  <a:lnTo>
                    <a:pt x="313" y="4935"/>
                  </a:lnTo>
                  <a:cubicBezTo>
                    <a:pt x="289" y="5045"/>
                    <a:pt x="271" y="5164"/>
                    <a:pt x="251" y="5278"/>
                  </a:cubicBezTo>
                  <a:cubicBezTo>
                    <a:pt x="206" y="5507"/>
                    <a:pt x="167" y="5736"/>
                    <a:pt x="130" y="5969"/>
                  </a:cubicBezTo>
                  <a:cubicBezTo>
                    <a:pt x="63" y="6427"/>
                    <a:pt x="42" y="6896"/>
                    <a:pt x="5" y="7358"/>
                  </a:cubicBezTo>
                  <a:cubicBezTo>
                    <a:pt x="1" y="7403"/>
                    <a:pt x="5" y="7448"/>
                    <a:pt x="5" y="7494"/>
                  </a:cubicBezTo>
                  <a:lnTo>
                    <a:pt x="5" y="7632"/>
                  </a:lnTo>
                  <a:lnTo>
                    <a:pt x="5" y="7771"/>
                  </a:lnTo>
                  <a:cubicBezTo>
                    <a:pt x="8" y="7802"/>
                    <a:pt x="5" y="7837"/>
                    <a:pt x="8" y="7869"/>
                  </a:cubicBezTo>
                  <a:cubicBezTo>
                    <a:pt x="8" y="7896"/>
                    <a:pt x="21" y="7920"/>
                    <a:pt x="46" y="7934"/>
                  </a:cubicBezTo>
                  <a:cubicBezTo>
                    <a:pt x="57" y="7939"/>
                    <a:pt x="68" y="7941"/>
                    <a:pt x="80" y="7941"/>
                  </a:cubicBezTo>
                  <a:cubicBezTo>
                    <a:pt x="104" y="7941"/>
                    <a:pt x="129" y="7932"/>
                    <a:pt x="143" y="7914"/>
                  </a:cubicBezTo>
                  <a:cubicBezTo>
                    <a:pt x="167" y="7879"/>
                    <a:pt x="164" y="7834"/>
                    <a:pt x="171" y="7795"/>
                  </a:cubicBezTo>
                  <a:cubicBezTo>
                    <a:pt x="178" y="7750"/>
                    <a:pt x="185" y="7702"/>
                    <a:pt x="188" y="7656"/>
                  </a:cubicBezTo>
                  <a:cubicBezTo>
                    <a:pt x="202" y="7563"/>
                    <a:pt x="216" y="7473"/>
                    <a:pt x="226" y="7379"/>
                  </a:cubicBezTo>
                  <a:lnTo>
                    <a:pt x="355" y="6705"/>
                  </a:lnTo>
                  <a:lnTo>
                    <a:pt x="414" y="6364"/>
                  </a:lnTo>
                  <a:cubicBezTo>
                    <a:pt x="431" y="6254"/>
                    <a:pt x="452" y="6140"/>
                    <a:pt x="480" y="6031"/>
                  </a:cubicBezTo>
                  <a:cubicBezTo>
                    <a:pt x="536" y="5810"/>
                    <a:pt x="591" y="5587"/>
                    <a:pt x="640" y="5365"/>
                  </a:cubicBezTo>
                  <a:cubicBezTo>
                    <a:pt x="667" y="5254"/>
                    <a:pt x="688" y="5143"/>
                    <a:pt x="720" y="5031"/>
                  </a:cubicBezTo>
                  <a:lnTo>
                    <a:pt x="821" y="4705"/>
                  </a:lnTo>
                  <a:lnTo>
                    <a:pt x="1011" y="4052"/>
                  </a:lnTo>
                  <a:lnTo>
                    <a:pt x="1250" y="3417"/>
                  </a:lnTo>
                  <a:cubicBezTo>
                    <a:pt x="1317" y="3202"/>
                    <a:pt x="1414" y="2997"/>
                    <a:pt x="1505" y="2789"/>
                  </a:cubicBezTo>
                  <a:lnTo>
                    <a:pt x="1643" y="2480"/>
                  </a:lnTo>
                  <a:cubicBezTo>
                    <a:pt x="1685" y="2372"/>
                    <a:pt x="1747" y="2278"/>
                    <a:pt x="1796" y="2177"/>
                  </a:cubicBezTo>
                  <a:lnTo>
                    <a:pt x="1949" y="1876"/>
                  </a:lnTo>
                  <a:lnTo>
                    <a:pt x="2029" y="1723"/>
                  </a:lnTo>
                  <a:cubicBezTo>
                    <a:pt x="2056" y="1674"/>
                    <a:pt x="2088" y="1626"/>
                    <a:pt x="2115" y="1581"/>
                  </a:cubicBezTo>
                  <a:lnTo>
                    <a:pt x="2292" y="1289"/>
                  </a:lnTo>
                  <a:cubicBezTo>
                    <a:pt x="2351" y="1192"/>
                    <a:pt x="2407" y="1091"/>
                    <a:pt x="2473" y="1001"/>
                  </a:cubicBezTo>
                  <a:lnTo>
                    <a:pt x="2664" y="723"/>
                  </a:lnTo>
                  <a:lnTo>
                    <a:pt x="2765" y="584"/>
                  </a:lnTo>
                  <a:lnTo>
                    <a:pt x="2869" y="448"/>
                  </a:lnTo>
                  <a:cubicBezTo>
                    <a:pt x="2917" y="386"/>
                    <a:pt x="2966" y="323"/>
                    <a:pt x="3015" y="261"/>
                  </a:cubicBezTo>
                  <a:cubicBezTo>
                    <a:pt x="3074" y="192"/>
                    <a:pt x="3112" y="91"/>
                    <a:pt x="3025" y="28"/>
                  </a:cubicBezTo>
                  <a:cubicBezTo>
                    <a:pt x="2999" y="8"/>
                    <a:pt x="2973" y="0"/>
                    <a:pt x="2948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1" name="Google Shape;1481;p31"/>
            <p:cNvSpPr/>
            <p:nvPr/>
          </p:nvSpPr>
          <p:spPr>
            <a:xfrm>
              <a:off x="249702" y="1265822"/>
              <a:ext cx="369624" cy="549130"/>
            </a:xfrm>
            <a:custGeom>
              <a:avLst/>
              <a:gdLst/>
              <a:ahLst/>
              <a:cxnLst/>
              <a:rect l="l" t="t" r="r" b="b"/>
              <a:pathLst>
                <a:path w="9404" h="13971" extrusionOk="0">
                  <a:moveTo>
                    <a:pt x="6928" y="0"/>
                  </a:moveTo>
                  <a:cubicBezTo>
                    <a:pt x="5960" y="0"/>
                    <a:pt x="5125" y="460"/>
                    <a:pt x="5125" y="460"/>
                  </a:cubicBezTo>
                  <a:lnTo>
                    <a:pt x="3577" y="81"/>
                  </a:lnTo>
                  <a:cubicBezTo>
                    <a:pt x="3400" y="39"/>
                    <a:pt x="3223" y="12"/>
                    <a:pt x="3046" y="2"/>
                  </a:cubicBezTo>
                  <a:cubicBezTo>
                    <a:pt x="3008" y="39"/>
                    <a:pt x="2969" y="77"/>
                    <a:pt x="2934" y="116"/>
                  </a:cubicBezTo>
                  <a:cubicBezTo>
                    <a:pt x="2595" y="487"/>
                    <a:pt x="2292" y="887"/>
                    <a:pt x="2025" y="1282"/>
                  </a:cubicBezTo>
                  <a:cubicBezTo>
                    <a:pt x="761" y="3151"/>
                    <a:pt x="77" y="5355"/>
                    <a:pt x="42" y="7612"/>
                  </a:cubicBezTo>
                  <a:cubicBezTo>
                    <a:pt x="1" y="10285"/>
                    <a:pt x="817" y="12392"/>
                    <a:pt x="1542" y="13730"/>
                  </a:cubicBezTo>
                  <a:lnTo>
                    <a:pt x="2046" y="13906"/>
                  </a:lnTo>
                  <a:cubicBezTo>
                    <a:pt x="2168" y="13950"/>
                    <a:pt x="2293" y="13971"/>
                    <a:pt x="2416" y="13971"/>
                  </a:cubicBezTo>
                  <a:cubicBezTo>
                    <a:pt x="2738" y="13971"/>
                    <a:pt x="3050" y="13829"/>
                    <a:pt x="3261" y="13573"/>
                  </a:cubicBezTo>
                  <a:lnTo>
                    <a:pt x="3442" y="13351"/>
                  </a:lnTo>
                  <a:cubicBezTo>
                    <a:pt x="3889" y="12813"/>
                    <a:pt x="4080" y="12112"/>
                    <a:pt x="3976" y="11417"/>
                  </a:cubicBezTo>
                  <a:cubicBezTo>
                    <a:pt x="3268" y="6615"/>
                    <a:pt x="5368" y="3133"/>
                    <a:pt x="5368" y="3133"/>
                  </a:cubicBezTo>
                  <a:cubicBezTo>
                    <a:pt x="6319" y="1554"/>
                    <a:pt x="7142" y="1054"/>
                    <a:pt x="7802" y="1054"/>
                  </a:cubicBezTo>
                  <a:cubicBezTo>
                    <a:pt x="8495" y="1054"/>
                    <a:pt x="9009" y="1604"/>
                    <a:pt x="9306" y="2036"/>
                  </a:cubicBezTo>
                  <a:cubicBezTo>
                    <a:pt x="9337" y="1994"/>
                    <a:pt x="9368" y="1949"/>
                    <a:pt x="9403" y="1904"/>
                  </a:cubicBezTo>
                  <a:cubicBezTo>
                    <a:pt x="8833" y="393"/>
                    <a:pt x="7823" y="0"/>
                    <a:pt x="6928" y="0"/>
                  </a:cubicBez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2" name="Google Shape;1482;p31"/>
            <p:cNvSpPr/>
            <p:nvPr/>
          </p:nvSpPr>
          <p:spPr>
            <a:xfrm>
              <a:off x="615430" y="1340620"/>
              <a:ext cx="11634" cy="25312"/>
            </a:xfrm>
            <a:custGeom>
              <a:avLst/>
              <a:gdLst/>
              <a:ahLst/>
              <a:cxnLst/>
              <a:rect l="l" t="t" r="r" b="b"/>
              <a:pathLst>
                <a:path w="296" h="644" extrusionOk="0">
                  <a:moveTo>
                    <a:pt x="98" y="1"/>
                  </a:moveTo>
                  <a:cubicBezTo>
                    <a:pt x="63" y="46"/>
                    <a:pt x="32" y="91"/>
                    <a:pt x="1" y="133"/>
                  </a:cubicBezTo>
                  <a:cubicBezTo>
                    <a:pt x="185" y="400"/>
                    <a:pt x="282" y="619"/>
                    <a:pt x="296" y="643"/>
                  </a:cubicBezTo>
                  <a:cubicBezTo>
                    <a:pt x="237" y="411"/>
                    <a:pt x="171" y="195"/>
                    <a:pt x="98" y="1"/>
                  </a:cubicBezTo>
                  <a:close/>
                </a:path>
              </a:pathLst>
            </a:custGeom>
            <a:solidFill>
              <a:srgbClr val="FCEC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3" name="Google Shape;1483;p31"/>
            <p:cNvSpPr/>
            <p:nvPr/>
          </p:nvSpPr>
          <p:spPr>
            <a:xfrm>
              <a:off x="179700" y="1265587"/>
              <a:ext cx="189765" cy="539893"/>
            </a:xfrm>
            <a:custGeom>
              <a:avLst/>
              <a:gdLst/>
              <a:ahLst/>
              <a:cxnLst/>
              <a:rect l="l" t="t" r="r" b="b"/>
              <a:pathLst>
                <a:path w="4828" h="13736" extrusionOk="0">
                  <a:moveTo>
                    <a:pt x="4621" y="1"/>
                  </a:moveTo>
                  <a:cubicBezTo>
                    <a:pt x="3782" y="1"/>
                    <a:pt x="2963" y="351"/>
                    <a:pt x="2382" y="987"/>
                  </a:cubicBezTo>
                  <a:cubicBezTo>
                    <a:pt x="2108" y="1285"/>
                    <a:pt x="1862" y="1607"/>
                    <a:pt x="1647" y="1927"/>
                  </a:cubicBezTo>
                  <a:cubicBezTo>
                    <a:pt x="626" y="3441"/>
                    <a:pt x="70" y="5226"/>
                    <a:pt x="42" y="7049"/>
                  </a:cubicBezTo>
                  <a:cubicBezTo>
                    <a:pt x="1" y="9659"/>
                    <a:pt x="969" y="11600"/>
                    <a:pt x="1602" y="12586"/>
                  </a:cubicBezTo>
                  <a:cubicBezTo>
                    <a:pt x="1893" y="13044"/>
                    <a:pt x="2334" y="13388"/>
                    <a:pt x="2848" y="13569"/>
                  </a:cubicBezTo>
                  <a:lnTo>
                    <a:pt x="3323" y="13736"/>
                  </a:lnTo>
                  <a:cubicBezTo>
                    <a:pt x="2598" y="12398"/>
                    <a:pt x="1782" y="10291"/>
                    <a:pt x="1823" y="7618"/>
                  </a:cubicBezTo>
                  <a:cubicBezTo>
                    <a:pt x="1858" y="5361"/>
                    <a:pt x="2542" y="3157"/>
                    <a:pt x="3806" y="1288"/>
                  </a:cubicBezTo>
                  <a:cubicBezTo>
                    <a:pt x="4073" y="893"/>
                    <a:pt x="4376" y="493"/>
                    <a:pt x="4715" y="122"/>
                  </a:cubicBezTo>
                  <a:cubicBezTo>
                    <a:pt x="4750" y="83"/>
                    <a:pt x="4789" y="45"/>
                    <a:pt x="4827" y="8"/>
                  </a:cubicBezTo>
                  <a:cubicBezTo>
                    <a:pt x="4758" y="3"/>
                    <a:pt x="4690" y="1"/>
                    <a:pt x="4621" y="1"/>
                  </a:cubicBezTo>
                  <a:close/>
                </a:path>
              </a:pathLst>
            </a:custGeom>
            <a:solidFill>
              <a:srgbClr val="FCEC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4" name="Google Shape;1484;p31"/>
            <p:cNvSpPr/>
            <p:nvPr/>
          </p:nvSpPr>
          <p:spPr>
            <a:xfrm>
              <a:off x="170700" y="1256546"/>
              <a:ext cx="466197" cy="567368"/>
            </a:xfrm>
            <a:custGeom>
              <a:avLst/>
              <a:gdLst/>
              <a:ahLst/>
              <a:cxnLst/>
              <a:rect l="l" t="t" r="r" b="b"/>
              <a:pathLst>
                <a:path w="11861" h="14435" extrusionOk="0">
                  <a:moveTo>
                    <a:pt x="4858" y="459"/>
                  </a:moveTo>
                  <a:cubicBezTo>
                    <a:pt x="5082" y="459"/>
                    <a:pt x="5308" y="485"/>
                    <a:pt x="5531" y="539"/>
                  </a:cubicBezTo>
                  <a:lnTo>
                    <a:pt x="7080" y="914"/>
                  </a:lnTo>
                  <a:cubicBezTo>
                    <a:pt x="7098" y="919"/>
                    <a:pt x="7117" y="921"/>
                    <a:pt x="7136" y="921"/>
                  </a:cubicBezTo>
                  <a:cubicBezTo>
                    <a:pt x="7174" y="921"/>
                    <a:pt x="7212" y="912"/>
                    <a:pt x="7247" y="893"/>
                  </a:cubicBezTo>
                  <a:cubicBezTo>
                    <a:pt x="7257" y="888"/>
                    <a:pt x="8042" y="463"/>
                    <a:pt x="8937" y="463"/>
                  </a:cubicBezTo>
                  <a:cubicBezTo>
                    <a:pt x="9243" y="463"/>
                    <a:pt x="9563" y="513"/>
                    <a:pt x="9868" y="647"/>
                  </a:cubicBezTo>
                  <a:cubicBezTo>
                    <a:pt x="10003" y="706"/>
                    <a:pt x="10132" y="783"/>
                    <a:pt x="10253" y="869"/>
                  </a:cubicBezTo>
                  <a:cubicBezTo>
                    <a:pt x="10434" y="1001"/>
                    <a:pt x="10593" y="1164"/>
                    <a:pt x="10739" y="1358"/>
                  </a:cubicBezTo>
                  <a:cubicBezTo>
                    <a:pt x="10500" y="1199"/>
                    <a:pt x="10218" y="1084"/>
                    <a:pt x="9902" y="1063"/>
                  </a:cubicBezTo>
                  <a:cubicBezTo>
                    <a:pt x="9873" y="1062"/>
                    <a:pt x="9843" y="1061"/>
                    <a:pt x="9814" y="1061"/>
                  </a:cubicBezTo>
                  <a:cubicBezTo>
                    <a:pt x="8943" y="1061"/>
                    <a:pt x="8060" y="1797"/>
                    <a:pt x="7184" y="3251"/>
                  </a:cubicBezTo>
                  <a:cubicBezTo>
                    <a:pt x="7098" y="3393"/>
                    <a:pt x="5049" y="6858"/>
                    <a:pt x="5760" y="11688"/>
                  </a:cubicBezTo>
                  <a:cubicBezTo>
                    <a:pt x="5854" y="12320"/>
                    <a:pt x="5677" y="12958"/>
                    <a:pt x="5278" y="13441"/>
                  </a:cubicBezTo>
                  <a:lnTo>
                    <a:pt x="5278" y="13445"/>
                  </a:lnTo>
                  <a:lnTo>
                    <a:pt x="5098" y="13663"/>
                  </a:lnTo>
                  <a:cubicBezTo>
                    <a:pt x="4929" y="13867"/>
                    <a:pt x="4680" y="13978"/>
                    <a:pt x="4425" y="13978"/>
                  </a:cubicBezTo>
                  <a:cubicBezTo>
                    <a:pt x="4327" y="13978"/>
                    <a:pt x="4228" y="13961"/>
                    <a:pt x="4132" y="13927"/>
                  </a:cubicBezTo>
                  <a:lnTo>
                    <a:pt x="3150" y="13583"/>
                  </a:lnTo>
                  <a:cubicBezTo>
                    <a:pt x="2685" y="13420"/>
                    <a:pt x="2286" y="13104"/>
                    <a:pt x="2021" y="12695"/>
                  </a:cubicBezTo>
                  <a:cubicBezTo>
                    <a:pt x="1435" y="11782"/>
                    <a:pt x="459" y="9862"/>
                    <a:pt x="501" y="7282"/>
                  </a:cubicBezTo>
                  <a:cubicBezTo>
                    <a:pt x="528" y="5487"/>
                    <a:pt x="1070" y="3762"/>
                    <a:pt x="2063" y="2286"/>
                  </a:cubicBezTo>
                  <a:cubicBezTo>
                    <a:pt x="2296" y="1942"/>
                    <a:pt x="2539" y="1633"/>
                    <a:pt x="2781" y="1369"/>
                  </a:cubicBezTo>
                  <a:cubicBezTo>
                    <a:pt x="3319" y="781"/>
                    <a:pt x="4076" y="459"/>
                    <a:pt x="4858" y="459"/>
                  </a:cubicBezTo>
                  <a:close/>
                  <a:moveTo>
                    <a:pt x="4857" y="1"/>
                  </a:moveTo>
                  <a:cubicBezTo>
                    <a:pt x="3948" y="1"/>
                    <a:pt x="3068" y="377"/>
                    <a:pt x="2445" y="1060"/>
                  </a:cubicBezTo>
                  <a:cubicBezTo>
                    <a:pt x="2185" y="1342"/>
                    <a:pt x="1931" y="1667"/>
                    <a:pt x="1685" y="2029"/>
                  </a:cubicBezTo>
                  <a:cubicBezTo>
                    <a:pt x="640" y="3577"/>
                    <a:pt x="73" y="5393"/>
                    <a:pt x="42" y="7275"/>
                  </a:cubicBezTo>
                  <a:cubicBezTo>
                    <a:pt x="1" y="9973"/>
                    <a:pt x="1025" y="11983"/>
                    <a:pt x="1636" y="12941"/>
                  </a:cubicBezTo>
                  <a:cubicBezTo>
                    <a:pt x="1813" y="13216"/>
                    <a:pt x="2039" y="13455"/>
                    <a:pt x="2302" y="13646"/>
                  </a:cubicBezTo>
                  <a:cubicBezTo>
                    <a:pt x="2515" y="13803"/>
                    <a:pt x="2747" y="13927"/>
                    <a:pt x="3000" y="14014"/>
                  </a:cubicBezTo>
                  <a:lnTo>
                    <a:pt x="3980" y="14357"/>
                  </a:lnTo>
                  <a:cubicBezTo>
                    <a:pt x="4125" y="14409"/>
                    <a:pt x="4275" y="14434"/>
                    <a:pt x="4424" y="14434"/>
                  </a:cubicBezTo>
                  <a:cubicBezTo>
                    <a:pt x="4812" y="14434"/>
                    <a:pt x="5192" y="14263"/>
                    <a:pt x="5448" y="13952"/>
                  </a:cubicBezTo>
                  <a:lnTo>
                    <a:pt x="5629" y="13733"/>
                  </a:lnTo>
                  <a:cubicBezTo>
                    <a:pt x="6111" y="13149"/>
                    <a:pt x="6327" y="12378"/>
                    <a:pt x="6212" y="11622"/>
                  </a:cubicBezTo>
                  <a:cubicBezTo>
                    <a:pt x="5528" y="6962"/>
                    <a:pt x="7556" y="3518"/>
                    <a:pt x="7577" y="3487"/>
                  </a:cubicBezTo>
                  <a:cubicBezTo>
                    <a:pt x="8352" y="2196"/>
                    <a:pt x="9124" y="1520"/>
                    <a:pt x="9813" y="1520"/>
                  </a:cubicBezTo>
                  <a:cubicBezTo>
                    <a:pt x="9834" y="1520"/>
                    <a:pt x="9855" y="1520"/>
                    <a:pt x="9875" y="1522"/>
                  </a:cubicBezTo>
                  <a:cubicBezTo>
                    <a:pt x="10802" y="1574"/>
                    <a:pt x="11378" y="2824"/>
                    <a:pt x="11402" y="2876"/>
                  </a:cubicBezTo>
                  <a:cubicBezTo>
                    <a:pt x="11441" y="2960"/>
                    <a:pt x="11523" y="3010"/>
                    <a:pt x="11610" y="3010"/>
                  </a:cubicBezTo>
                  <a:cubicBezTo>
                    <a:pt x="11634" y="3010"/>
                    <a:pt x="11659" y="3006"/>
                    <a:pt x="11684" y="2997"/>
                  </a:cubicBezTo>
                  <a:cubicBezTo>
                    <a:pt x="11795" y="2959"/>
                    <a:pt x="11861" y="2842"/>
                    <a:pt x="11830" y="2727"/>
                  </a:cubicBezTo>
                  <a:cubicBezTo>
                    <a:pt x="11514" y="1449"/>
                    <a:pt x="10917" y="608"/>
                    <a:pt x="10052" y="230"/>
                  </a:cubicBezTo>
                  <a:cubicBezTo>
                    <a:pt x="9680" y="67"/>
                    <a:pt x="9298" y="7"/>
                    <a:pt x="8934" y="7"/>
                  </a:cubicBezTo>
                  <a:cubicBezTo>
                    <a:pt x="8088" y="7"/>
                    <a:pt x="7348" y="334"/>
                    <a:pt x="7108" y="453"/>
                  </a:cubicBezTo>
                  <a:lnTo>
                    <a:pt x="5639" y="95"/>
                  </a:lnTo>
                  <a:cubicBezTo>
                    <a:pt x="5380" y="32"/>
                    <a:pt x="5117" y="1"/>
                    <a:pt x="4857" y="1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5" name="Google Shape;1485;p31"/>
            <p:cNvSpPr/>
            <p:nvPr/>
          </p:nvSpPr>
          <p:spPr>
            <a:xfrm>
              <a:off x="413758" y="1284414"/>
              <a:ext cx="833580" cy="862902"/>
            </a:xfrm>
            <a:custGeom>
              <a:avLst/>
              <a:gdLst/>
              <a:ahLst/>
              <a:cxnLst/>
              <a:rect l="l" t="t" r="r" b="b"/>
              <a:pathLst>
                <a:path w="21208" h="21954" extrusionOk="0">
                  <a:moveTo>
                    <a:pt x="13190" y="1"/>
                  </a:moveTo>
                  <a:cubicBezTo>
                    <a:pt x="10026" y="1"/>
                    <a:pt x="7479" y="2497"/>
                    <a:pt x="7479" y="2497"/>
                  </a:cubicBezTo>
                  <a:cubicBezTo>
                    <a:pt x="6156" y="3827"/>
                    <a:pt x="6298" y="5580"/>
                    <a:pt x="6305" y="5681"/>
                  </a:cubicBezTo>
                  <a:lnTo>
                    <a:pt x="5465" y="2237"/>
                  </a:lnTo>
                  <a:lnTo>
                    <a:pt x="5427" y="2077"/>
                  </a:lnTo>
                  <a:lnTo>
                    <a:pt x="5427" y="2073"/>
                  </a:lnTo>
                  <a:cubicBezTo>
                    <a:pt x="5398" y="2010"/>
                    <a:pt x="4745" y="582"/>
                    <a:pt x="3629" y="582"/>
                  </a:cubicBezTo>
                  <a:cubicBezTo>
                    <a:pt x="2968" y="582"/>
                    <a:pt x="2146" y="1082"/>
                    <a:pt x="1194" y="2660"/>
                  </a:cubicBezTo>
                  <a:cubicBezTo>
                    <a:pt x="1194" y="2660"/>
                    <a:pt x="455" y="3886"/>
                    <a:pt x="0" y="5892"/>
                  </a:cubicBezTo>
                  <a:cubicBezTo>
                    <a:pt x="281" y="8416"/>
                    <a:pt x="816" y="10944"/>
                    <a:pt x="1205" y="12579"/>
                  </a:cubicBezTo>
                  <a:cubicBezTo>
                    <a:pt x="1281" y="12895"/>
                    <a:pt x="1351" y="13180"/>
                    <a:pt x="1409" y="13423"/>
                  </a:cubicBezTo>
                  <a:cubicBezTo>
                    <a:pt x="1639" y="14319"/>
                    <a:pt x="1934" y="15198"/>
                    <a:pt x="2323" y="16037"/>
                  </a:cubicBezTo>
                  <a:cubicBezTo>
                    <a:pt x="3209" y="17965"/>
                    <a:pt x="4135" y="18954"/>
                    <a:pt x="4646" y="19395"/>
                  </a:cubicBezTo>
                  <a:cubicBezTo>
                    <a:pt x="4962" y="19669"/>
                    <a:pt x="5247" y="19986"/>
                    <a:pt x="5493" y="20329"/>
                  </a:cubicBezTo>
                  <a:lnTo>
                    <a:pt x="5795" y="20756"/>
                  </a:lnTo>
                  <a:cubicBezTo>
                    <a:pt x="6027" y="21082"/>
                    <a:pt x="6295" y="21381"/>
                    <a:pt x="6593" y="21648"/>
                  </a:cubicBezTo>
                  <a:cubicBezTo>
                    <a:pt x="6824" y="21853"/>
                    <a:pt x="7111" y="21954"/>
                    <a:pt x="7397" y="21954"/>
                  </a:cubicBezTo>
                  <a:cubicBezTo>
                    <a:pt x="7732" y="21954"/>
                    <a:pt x="8065" y="21816"/>
                    <a:pt x="8305" y="21544"/>
                  </a:cubicBezTo>
                  <a:lnTo>
                    <a:pt x="8513" y="21308"/>
                  </a:lnTo>
                  <a:lnTo>
                    <a:pt x="8545" y="21270"/>
                  </a:lnTo>
                  <a:cubicBezTo>
                    <a:pt x="8878" y="20895"/>
                    <a:pt x="9010" y="20381"/>
                    <a:pt x="8902" y="19891"/>
                  </a:cubicBezTo>
                  <a:lnTo>
                    <a:pt x="8871" y="19756"/>
                  </a:lnTo>
                  <a:cubicBezTo>
                    <a:pt x="8809" y="19471"/>
                    <a:pt x="8830" y="19176"/>
                    <a:pt x="8926" y="18898"/>
                  </a:cubicBezTo>
                  <a:cubicBezTo>
                    <a:pt x="9680" y="16683"/>
                    <a:pt x="8781" y="11382"/>
                    <a:pt x="8781" y="11382"/>
                  </a:cubicBezTo>
                  <a:cubicBezTo>
                    <a:pt x="7295" y="4153"/>
                    <a:pt x="10854" y="2646"/>
                    <a:pt x="10854" y="2646"/>
                  </a:cubicBezTo>
                  <a:cubicBezTo>
                    <a:pt x="12009" y="2032"/>
                    <a:pt x="13055" y="1799"/>
                    <a:pt x="13977" y="1799"/>
                  </a:cubicBezTo>
                  <a:cubicBezTo>
                    <a:pt x="14975" y="1799"/>
                    <a:pt x="15827" y="2072"/>
                    <a:pt x="16517" y="2431"/>
                  </a:cubicBezTo>
                  <a:cubicBezTo>
                    <a:pt x="17544" y="2969"/>
                    <a:pt x="18384" y="3806"/>
                    <a:pt x="18957" y="4812"/>
                  </a:cubicBezTo>
                  <a:lnTo>
                    <a:pt x="20467" y="7461"/>
                  </a:lnTo>
                  <a:cubicBezTo>
                    <a:pt x="20530" y="7570"/>
                    <a:pt x="20616" y="7663"/>
                    <a:pt x="20714" y="7736"/>
                  </a:cubicBezTo>
                  <a:lnTo>
                    <a:pt x="20717" y="7740"/>
                  </a:lnTo>
                  <a:cubicBezTo>
                    <a:pt x="20766" y="7775"/>
                    <a:pt x="20818" y="7790"/>
                    <a:pt x="20867" y="7790"/>
                  </a:cubicBezTo>
                  <a:cubicBezTo>
                    <a:pt x="21049" y="7790"/>
                    <a:pt x="21207" y="7586"/>
                    <a:pt x="21106" y="7392"/>
                  </a:cubicBezTo>
                  <a:lnTo>
                    <a:pt x="19541" y="4420"/>
                  </a:lnTo>
                  <a:cubicBezTo>
                    <a:pt x="17511" y="1032"/>
                    <a:pt x="15223" y="1"/>
                    <a:pt x="13190" y="1"/>
                  </a:cubicBezTo>
                  <a:close/>
                </a:path>
              </a:pathLst>
            </a:custGeom>
            <a:solidFill>
              <a:srgbClr val="F4C80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6" name="Google Shape;1486;p31"/>
            <p:cNvSpPr/>
            <p:nvPr/>
          </p:nvSpPr>
          <p:spPr>
            <a:xfrm>
              <a:off x="650371" y="1344118"/>
              <a:ext cx="338730" cy="803158"/>
            </a:xfrm>
            <a:custGeom>
              <a:avLst/>
              <a:gdLst/>
              <a:ahLst/>
              <a:cxnLst/>
              <a:rect l="l" t="t" r="r" b="b"/>
              <a:pathLst>
                <a:path w="8618" h="20434" extrusionOk="0">
                  <a:moveTo>
                    <a:pt x="6787" y="1"/>
                  </a:moveTo>
                  <a:cubicBezTo>
                    <a:pt x="5819" y="1"/>
                    <a:pt x="4715" y="261"/>
                    <a:pt x="3501" y="964"/>
                  </a:cubicBezTo>
                  <a:cubicBezTo>
                    <a:pt x="3501" y="964"/>
                    <a:pt x="1" y="2593"/>
                    <a:pt x="1743" y="9765"/>
                  </a:cubicBezTo>
                  <a:cubicBezTo>
                    <a:pt x="1743" y="9765"/>
                    <a:pt x="2834" y="15033"/>
                    <a:pt x="2157" y="17272"/>
                  </a:cubicBezTo>
                  <a:cubicBezTo>
                    <a:pt x="2073" y="17553"/>
                    <a:pt x="2063" y="17848"/>
                    <a:pt x="2136" y="18133"/>
                  </a:cubicBezTo>
                  <a:lnTo>
                    <a:pt x="2167" y="18265"/>
                  </a:lnTo>
                  <a:cubicBezTo>
                    <a:pt x="2296" y="18751"/>
                    <a:pt x="2177" y="19268"/>
                    <a:pt x="1862" y="19657"/>
                  </a:cubicBezTo>
                  <a:lnTo>
                    <a:pt x="1831" y="19696"/>
                  </a:lnTo>
                  <a:lnTo>
                    <a:pt x="1632" y="19938"/>
                  </a:lnTo>
                  <a:cubicBezTo>
                    <a:pt x="1448" y="20161"/>
                    <a:pt x="1206" y="20300"/>
                    <a:pt x="945" y="20355"/>
                  </a:cubicBezTo>
                  <a:cubicBezTo>
                    <a:pt x="1084" y="20408"/>
                    <a:pt x="1231" y="20434"/>
                    <a:pt x="1377" y="20434"/>
                  </a:cubicBezTo>
                  <a:cubicBezTo>
                    <a:pt x="1712" y="20434"/>
                    <a:pt x="2046" y="20296"/>
                    <a:pt x="2285" y="20025"/>
                  </a:cubicBezTo>
                  <a:lnTo>
                    <a:pt x="2493" y="19789"/>
                  </a:lnTo>
                  <a:lnTo>
                    <a:pt x="2525" y="19751"/>
                  </a:lnTo>
                  <a:cubicBezTo>
                    <a:pt x="2858" y="19376"/>
                    <a:pt x="2990" y="18862"/>
                    <a:pt x="2882" y="18372"/>
                  </a:cubicBezTo>
                  <a:lnTo>
                    <a:pt x="2851" y="18237"/>
                  </a:lnTo>
                  <a:cubicBezTo>
                    <a:pt x="2789" y="17952"/>
                    <a:pt x="2810" y="17657"/>
                    <a:pt x="2906" y="17379"/>
                  </a:cubicBezTo>
                  <a:cubicBezTo>
                    <a:pt x="3660" y="15164"/>
                    <a:pt x="2761" y="9863"/>
                    <a:pt x="2761" y="9863"/>
                  </a:cubicBezTo>
                  <a:cubicBezTo>
                    <a:pt x="1275" y="2634"/>
                    <a:pt x="4834" y="1127"/>
                    <a:pt x="4834" y="1127"/>
                  </a:cubicBezTo>
                  <a:cubicBezTo>
                    <a:pt x="5985" y="514"/>
                    <a:pt x="7027" y="280"/>
                    <a:pt x="7947" y="280"/>
                  </a:cubicBezTo>
                  <a:cubicBezTo>
                    <a:pt x="8179" y="280"/>
                    <a:pt x="8402" y="295"/>
                    <a:pt x="8618" y="322"/>
                  </a:cubicBezTo>
                  <a:cubicBezTo>
                    <a:pt x="8079" y="129"/>
                    <a:pt x="7466" y="1"/>
                    <a:pt x="6787" y="1"/>
                  </a:cubicBezTo>
                  <a:close/>
                </a:path>
              </a:pathLst>
            </a:custGeom>
            <a:solidFill>
              <a:srgbClr val="FCEC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7" name="Google Shape;1487;p31"/>
            <p:cNvSpPr/>
            <p:nvPr/>
          </p:nvSpPr>
          <p:spPr>
            <a:xfrm>
              <a:off x="413758" y="1307250"/>
              <a:ext cx="214841" cy="471621"/>
            </a:xfrm>
            <a:custGeom>
              <a:avLst/>
              <a:gdLst/>
              <a:ahLst/>
              <a:cxnLst/>
              <a:rect l="l" t="t" r="r" b="b"/>
              <a:pathLst>
                <a:path w="5466" h="11999" extrusionOk="0">
                  <a:moveTo>
                    <a:pt x="3629" y="1"/>
                  </a:moveTo>
                  <a:cubicBezTo>
                    <a:pt x="2968" y="1"/>
                    <a:pt x="2146" y="501"/>
                    <a:pt x="1194" y="2079"/>
                  </a:cubicBezTo>
                  <a:cubicBezTo>
                    <a:pt x="1194" y="2079"/>
                    <a:pt x="455" y="3305"/>
                    <a:pt x="0" y="5311"/>
                  </a:cubicBezTo>
                  <a:cubicBezTo>
                    <a:pt x="281" y="7835"/>
                    <a:pt x="816" y="10363"/>
                    <a:pt x="1205" y="11998"/>
                  </a:cubicBezTo>
                  <a:cubicBezTo>
                    <a:pt x="1209" y="11843"/>
                    <a:pt x="1198" y="11683"/>
                    <a:pt x="1177" y="11526"/>
                  </a:cubicBezTo>
                  <a:cubicBezTo>
                    <a:pt x="490" y="6867"/>
                    <a:pt x="2518" y="3426"/>
                    <a:pt x="2539" y="3391"/>
                  </a:cubicBezTo>
                  <a:cubicBezTo>
                    <a:pt x="3314" y="2103"/>
                    <a:pt x="4086" y="1428"/>
                    <a:pt x="4775" y="1428"/>
                  </a:cubicBezTo>
                  <a:cubicBezTo>
                    <a:pt x="4796" y="1428"/>
                    <a:pt x="4816" y="1429"/>
                    <a:pt x="4837" y="1430"/>
                  </a:cubicBezTo>
                  <a:cubicBezTo>
                    <a:pt x="5069" y="1443"/>
                    <a:pt x="5281" y="1531"/>
                    <a:pt x="5465" y="1656"/>
                  </a:cubicBezTo>
                  <a:lnTo>
                    <a:pt x="5427" y="1496"/>
                  </a:lnTo>
                  <a:lnTo>
                    <a:pt x="5427" y="1492"/>
                  </a:lnTo>
                  <a:cubicBezTo>
                    <a:pt x="5398" y="1429"/>
                    <a:pt x="4745" y="1"/>
                    <a:pt x="3629" y="1"/>
                  </a:cubicBezTo>
                  <a:close/>
                </a:path>
              </a:pathLst>
            </a:custGeom>
            <a:solidFill>
              <a:srgbClr val="DF980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8" name="Google Shape;1488;p31"/>
            <p:cNvSpPr/>
            <p:nvPr/>
          </p:nvSpPr>
          <p:spPr>
            <a:xfrm>
              <a:off x="404758" y="1275374"/>
              <a:ext cx="850757" cy="880943"/>
            </a:xfrm>
            <a:custGeom>
              <a:avLst/>
              <a:gdLst/>
              <a:ahLst/>
              <a:cxnLst/>
              <a:rect l="l" t="t" r="r" b="b"/>
              <a:pathLst>
                <a:path w="21645" h="22413" extrusionOk="0">
                  <a:moveTo>
                    <a:pt x="13427" y="459"/>
                  </a:moveTo>
                  <a:cubicBezTo>
                    <a:pt x="13661" y="459"/>
                    <a:pt x="13898" y="474"/>
                    <a:pt x="14138" y="504"/>
                  </a:cubicBezTo>
                  <a:cubicBezTo>
                    <a:pt x="16207" y="772"/>
                    <a:pt x="18037" y="2203"/>
                    <a:pt x="19571" y="4762"/>
                  </a:cubicBezTo>
                  <a:lnTo>
                    <a:pt x="21130" y="7730"/>
                  </a:lnTo>
                  <a:cubicBezTo>
                    <a:pt x="21134" y="7737"/>
                    <a:pt x="21148" y="7758"/>
                    <a:pt x="21120" y="7782"/>
                  </a:cubicBezTo>
                  <a:cubicBezTo>
                    <a:pt x="21111" y="7790"/>
                    <a:pt x="21103" y="7793"/>
                    <a:pt x="21098" y="7793"/>
                  </a:cubicBezTo>
                  <a:cubicBezTo>
                    <a:pt x="21091" y="7793"/>
                    <a:pt x="21086" y="7789"/>
                    <a:pt x="21082" y="7786"/>
                  </a:cubicBezTo>
                  <a:lnTo>
                    <a:pt x="20946" y="7970"/>
                  </a:lnTo>
                  <a:lnTo>
                    <a:pt x="21079" y="7782"/>
                  </a:lnTo>
                  <a:cubicBezTo>
                    <a:pt x="21002" y="7726"/>
                    <a:pt x="20940" y="7657"/>
                    <a:pt x="20895" y="7577"/>
                  </a:cubicBezTo>
                  <a:lnTo>
                    <a:pt x="19384" y="4932"/>
                  </a:lnTo>
                  <a:cubicBezTo>
                    <a:pt x="18773" y="3858"/>
                    <a:pt x="17898" y="3004"/>
                    <a:pt x="16853" y="2459"/>
                  </a:cubicBezTo>
                  <a:cubicBezTo>
                    <a:pt x="16180" y="2109"/>
                    <a:pt x="15284" y="1804"/>
                    <a:pt x="14204" y="1804"/>
                  </a:cubicBezTo>
                  <a:cubicBezTo>
                    <a:pt x="13262" y="1804"/>
                    <a:pt x="12180" y="2036"/>
                    <a:pt x="10982" y="2671"/>
                  </a:cubicBezTo>
                  <a:cubicBezTo>
                    <a:pt x="10725" y="2786"/>
                    <a:pt x="7305" y="4449"/>
                    <a:pt x="8784" y="11649"/>
                  </a:cubicBezTo>
                  <a:cubicBezTo>
                    <a:pt x="8795" y="11702"/>
                    <a:pt x="9666" y="16920"/>
                    <a:pt x="8937" y="19056"/>
                  </a:cubicBezTo>
                  <a:cubicBezTo>
                    <a:pt x="8830" y="19375"/>
                    <a:pt x="8809" y="19716"/>
                    <a:pt x="8878" y="20035"/>
                  </a:cubicBezTo>
                  <a:lnTo>
                    <a:pt x="8909" y="20170"/>
                  </a:lnTo>
                  <a:cubicBezTo>
                    <a:pt x="8923" y="20246"/>
                    <a:pt x="8934" y="20320"/>
                    <a:pt x="8937" y="20396"/>
                  </a:cubicBezTo>
                  <a:cubicBezTo>
                    <a:pt x="8930" y="20389"/>
                    <a:pt x="8926" y="20382"/>
                    <a:pt x="8920" y="20378"/>
                  </a:cubicBezTo>
                  <a:lnTo>
                    <a:pt x="8458" y="19889"/>
                  </a:lnTo>
                  <a:cubicBezTo>
                    <a:pt x="8303" y="19723"/>
                    <a:pt x="8096" y="19639"/>
                    <a:pt x="7887" y="19639"/>
                  </a:cubicBezTo>
                  <a:cubicBezTo>
                    <a:pt x="7702" y="19639"/>
                    <a:pt x="7517" y="19705"/>
                    <a:pt x="7367" y="19836"/>
                  </a:cubicBezTo>
                  <a:lnTo>
                    <a:pt x="6614" y="20503"/>
                  </a:lnTo>
                  <a:cubicBezTo>
                    <a:pt x="6455" y="20646"/>
                    <a:pt x="6364" y="20840"/>
                    <a:pt x="6354" y="21045"/>
                  </a:cubicBezTo>
                  <a:cubicBezTo>
                    <a:pt x="6305" y="20982"/>
                    <a:pt x="6256" y="20920"/>
                    <a:pt x="6211" y="20854"/>
                  </a:cubicBezTo>
                  <a:lnTo>
                    <a:pt x="5906" y="20427"/>
                  </a:lnTo>
                  <a:cubicBezTo>
                    <a:pt x="5649" y="20066"/>
                    <a:pt x="5351" y="19736"/>
                    <a:pt x="5024" y="19451"/>
                  </a:cubicBezTo>
                  <a:cubicBezTo>
                    <a:pt x="4552" y="19045"/>
                    <a:pt x="3635" y="18080"/>
                    <a:pt x="2757" y="16174"/>
                  </a:cubicBezTo>
                  <a:cubicBezTo>
                    <a:pt x="2396" y="15383"/>
                    <a:pt x="2093" y="14514"/>
                    <a:pt x="1861" y="13598"/>
                  </a:cubicBezTo>
                  <a:cubicBezTo>
                    <a:pt x="1483" y="12087"/>
                    <a:pt x="795" y="9119"/>
                    <a:pt x="462" y="6136"/>
                  </a:cubicBezTo>
                  <a:cubicBezTo>
                    <a:pt x="899" y="4217"/>
                    <a:pt x="1611" y="3018"/>
                    <a:pt x="1622" y="3008"/>
                  </a:cubicBezTo>
                  <a:cubicBezTo>
                    <a:pt x="2397" y="1717"/>
                    <a:pt x="3169" y="1041"/>
                    <a:pt x="3858" y="1041"/>
                  </a:cubicBezTo>
                  <a:cubicBezTo>
                    <a:pt x="3879" y="1041"/>
                    <a:pt x="3900" y="1041"/>
                    <a:pt x="3920" y="1043"/>
                  </a:cubicBezTo>
                  <a:cubicBezTo>
                    <a:pt x="4805" y="1095"/>
                    <a:pt x="5367" y="2227"/>
                    <a:pt x="5441" y="2383"/>
                  </a:cubicBezTo>
                  <a:lnTo>
                    <a:pt x="6312" y="5962"/>
                  </a:lnTo>
                  <a:cubicBezTo>
                    <a:pt x="6340" y="6067"/>
                    <a:pt x="6430" y="6137"/>
                    <a:pt x="6532" y="6137"/>
                  </a:cubicBezTo>
                  <a:cubicBezTo>
                    <a:pt x="6546" y="6137"/>
                    <a:pt x="6559" y="6136"/>
                    <a:pt x="6572" y="6133"/>
                  </a:cubicBezTo>
                  <a:cubicBezTo>
                    <a:pt x="6691" y="6116"/>
                    <a:pt x="6774" y="6008"/>
                    <a:pt x="6763" y="5890"/>
                  </a:cubicBezTo>
                  <a:cubicBezTo>
                    <a:pt x="6756" y="5821"/>
                    <a:pt x="6628" y="4137"/>
                    <a:pt x="7867" y="2890"/>
                  </a:cubicBezTo>
                  <a:cubicBezTo>
                    <a:pt x="7897" y="2865"/>
                    <a:pt x="10392" y="459"/>
                    <a:pt x="13427" y="459"/>
                  </a:cubicBezTo>
                  <a:close/>
                  <a:moveTo>
                    <a:pt x="13410" y="0"/>
                  </a:moveTo>
                  <a:cubicBezTo>
                    <a:pt x="10204" y="0"/>
                    <a:pt x="7664" y="2451"/>
                    <a:pt x="7548" y="2567"/>
                  </a:cubicBezTo>
                  <a:cubicBezTo>
                    <a:pt x="6909" y="3206"/>
                    <a:pt x="6593" y="3935"/>
                    <a:pt x="6441" y="4553"/>
                  </a:cubicBezTo>
                  <a:lnTo>
                    <a:pt x="5878" y="2258"/>
                  </a:lnTo>
                  <a:cubicBezTo>
                    <a:pt x="5875" y="2241"/>
                    <a:pt x="5867" y="2220"/>
                    <a:pt x="5861" y="2203"/>
                  </a:cubicBezTo>
                  <a:cubicBezTo>
                    <a:pt x="5777" y="2018"/>
                    <a:pt x="5114" y="654"/>
                    <a:pt x="3947" y="584"/>
                  </a:cubicBezTo>
                  <a:cubicBezTo>
                    <a:pt x="3918" y="583"/>
                    <a:pt x="3888" y="582"/>
                    <a:pt x="3859" y="582"/>
                  </a:cubicBezTo>
                  <a:cubicBezTo>
                    <a:pt x="2988" y="582"/>
                    <a:pt x="2105" y="1318"/>
                    <a:pt x="1229" y="2772"/>
                  </a:cubicBezTo>
                  <a:cubicBezTo>
                    <a:pt x="1198" y="2821"/>
                    <a:pt x="465" y="4053"/>
                    <a:pt x="7" y="6071"/>
                  </a:cubicBezTo>
                  <a:cubicBezTo>
                    <a:pt x="4" y="6095"/>
                    <a:pt x="0" y="6122"/>
                    <a:pt x="4" y="6146"/>
                  </a:cubicBezTo>
                  <a:cubicBezTo>
                    <a:pt x="340" y="9170"/>
                    <a:pt x="1034" y="12181"/>
                    <a:pt x="1420" y="13708"/>
                  </a:cubicBezTo>
                  <a:cubicBezTo>
                    <a:pt x="1656" y="14653"/>
                    <a:pt x="1968" y="15549"/>
                    <a:pt x="2343" y="16365"/>
                  </a:cubicBezTo>
                  <a:cubicBezTo>
                    <a:pt x="3257" y="18351"/>
                    <a:pt x="4226" y="19368"/>
                    <a:pt x="4726" y="19799"/>
                  </a:cubicBezTo>
                  <a:cubicBezTo>
                    <a:pt x="5024" y="20059"/>
                    <a:pt x="5298" y="20357"/>
                    <a:pt x="5534" y="20691"/>
                  </a:cubicBezTo>
                  <a:lnTo>
                    <a:pt x="5837" y="21118"/>
                  </a:lnTo>
                  <a:cubicBezTo>
                    <a:pt x="6080" y="21458"/>
                    <a:pt x="6357" y="21770"/>
                    <a:pt x="6670" y="22049"/>
                  </a:cubicBezTo>
                  <a:cubicBezTo>
                    <a:pt x="6705" y="22080"/>
                    <a:pt x="6739" y="22107"/>
                    <a:pt x="6777" y="22135"/>
                  </a:cubicBezTo>
                  <a:cubicBezTo>
                    <a:pt x="7024" y="22315"/>
                    <a:pt x="7317" y="22412"/>
                    <a:pt x="7622" y="22412"/>
                  </a:cubicBezTo>
                  <a:cubicBezTo>
                    <a:pt x="7652" y="22412"/>
                    <a:pt x="7682" y="22411"/>
                    <a:pt x="7711" y="22410"/>
                  </a:cubicBezTo>
                  <a:cubicBezTo>
                    <a:pt x="8096" y="22385"/>
                    <a:pt x="8451" y="22215"/>
                    <a:pt x="8705" y="21924"/>
                  </a:cubicBezTo>
                  <a:lnTo>
                    <a:pt x="8916" y="21687"/>
                  </a:lnTo>
                  <a:lnTo>
                    <a:pt x="8947" y="21653"/>
                  </a:lnTo>
                  <a:cubicBezTo>
                    <a:pt x="9325" y="21222"/>
                    <a:pt x="9479" y="20632"/>
                    <a:pt x="9354" y="20073"/>
                  </a:cubicBezTo>
                  <a:lnTo>
                    <a:pt x="9325" y="19937"/>
                  </a:lnTo>
                  <a:cubicBezTo>
                    <a:pt x="9270" y="19698"/>
                    <a:pt x="9288" y="19445"/>
                    <a:pt x="9371" y="19205"/>
                  </a:cubicBezTo>
                  <a:cubicBezTo>
                    <a:pt x="10135" y="16958"/>
                    <a:pt x="9274" y="11792"/>
                    <a:pt x="9232" y="11563"/>
                  </a:cubicBezTo>
                  <a:cubicBezTo>
                    <a:pt x="8822" y="9556"/>
                    <a:pt x="8562" y="6730"/>
                    <a:pt x="9670" y="4678"/>
                  </a:cubicBezTo>
                  <a:cubicBezTo>
                    <a:pt x="10325" y="3467"/>
                    <a:pt x="11163" y="3092"/>
                    <a:pt x="11173" y="3088"/>
                  </a:cubicBezTo>
                  <a:cubicBezTo>
                    <a:pt x="11176" y="3084"/>
                    <a:pt x="11184" y="3081"/>
                    <a:pt x="11190" y="3078"/>
                  </a:cubicBezTo>
                  <a:cubicBezTo>
                    <a:pt x="12223" y="2528"/>
                    <a:pt x="13231" y="2253"/>
                    <a:pt x="14204" y="2253"/>
                  </a:cubicBezTo>
                  <a:cubicBezTo>
                    <a:pt x="15044" y="2253"/>
                    <a:pt x="15858" y="2457"/>
                    <a:pt x="16642" y="2866"/>
                  </a:cubicBezTo>
                  <a:cubicBezTo>
                    <a:pt x="17610" y="3369"/>
                    <a:pt x="18422" y="4164"/>
                    <a:pt x="18988" y="5157"/>
                  </a:cubicBezTo>
                  <a:lnTo>
                    <a:pt x="20499" y="7803"/>
                  </a:lnTo>
                  <a:cubicBezTo>
                    <a:pt x="20575" y="7938"/>
                    <a:pt x="20679" y="8056"/>
                    <a:pt x="20808" y="8150"/>
                  </a:cubicBezTo>
                  <a:lnTo>
                    <a:pt x="20815" y="8154"/>
                  </a:lnTo>
                  <a:cubicBezTo>
                    <a:pt x="20902" y="8217"/>
                    <a:pt x="21002" y="8248"/>
                    <a:pt x="21101" y="8248"/>
                  </a:cubicBezTo>
                  <a:cubicBezTo>
                    <a:pt x="21214" y="8248"/>
                    <a:pt x="21326" y="8207"/>
                    <a:pt x="21419" y="8126"/>
                  </a:cubicBezTo>
                  <a:cubicBezTo>
                    <a:pt x="21600" y="7970"/>
                    <a:pt x="21645" y="7723"/>
                    <a:pt x="21537" y="7515"/>
                  </a:cubicBezTo>
                  <a:lnTo>
                    <a:pt x="19971" y="4542"/>
                  </a:lnTo>
                  <a:cubicBezTo>
                    <a:pt x="19967" y="4539"/>
                    <a:pt x="19967" y="4536"/>
                    <a:pt x="19964" y="4532"/>
                  </a:cubicBezTo>
                  <a:cubicBezTo>
                    <a:pt x="18353" y="1845"/>
                    <a:pt x="16412" y="334"/>
                    <a:pt x="14193" y="50"/>
                  </a:cubicBezTo>
                  <a:cubicBezTo>
                    <a:pt x="13929" y="16"/>
                    <a:pt x="13667" y="0"/>
                    <a:pt x="13410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9" name="Google Shape;1489;p31"/>
            <p:cNvSpPr/>
            <p:nvPr/>
          </p:nvSpPr>
          <p:spPr>
            <a:xfrm>
              <a:off x="661534" y="1610998"/>
              <a:ext cx="60805" cy="367423"/>
            </a:xfrm>
            <a:custGeom>
              <a:avLst/>
              <a:gdLst/>
              <a:ahLst/>
              <a:cxnLst/>
              <a:rect l="l" t="t" r="r" b="b"/>
              <a:pathLst>
                <a:path w="1547" h="9348" extrusionOk="0">
                  <a:moveTo>
                    <a:pt x="83" y="0"/>
                  </a:moveTo>
                  <a:cubicBezTo>
                    <a:pt x="42" y="0"/>
                    <a:pt x="1" y="29"/>
                    <a:pt x="5" y="80"/>
                  </a:cubicBezTo>
                  <a:cubicBezTo>
                    <a:pt x="60" y="711"/>
                    <a:pt x="133" y="1340"/>
                    <a:pt x="213" y="1969"/>
                  </a:cubicBezTo>
                  <a:cubicBezTo>
                    <a:pt x="268" y="2420"/>
                    <a:pt x="338" y="2871"/>
                    <a:pt x="401" y="3323"/>
                  </a:cubicBezTo>
                  <a:lnTo>
                    <a:pt x="609" y="4673"/>
                  </a:lnTo>
                  <a:lnTo>
                    <a:pt x="845" y="6020"/>
                  </a:lnTo>
                  <a:lnTo>
                    <a:pt x="1102" y="7364"/>
                  </a:lnTo>
                  <a:cubicBezTo>
                    <a:pt x="1182" y="7808"/>
                    <a:pt x="1251" y="8253"/>
                    <a:pt x="1310" y="8704"/>
                  </a:cubicBezTo>
                  <a:cubicBezTo>
                    <a:pt x="1328" y="8815"/>
                    <a:pt x="1342" y="8927"/>
                    <a:pt x="1359" y="9038"/>
                  </a:cubicBezTo>
                  <a:cubicBezTo>
                    <a:pt x="1366" y="9097"/>
                    <a:pt x="1376" y="9152"/>
                    <a:pt x="1383" y="9208"/>
                  </a:cubicBezTo>
                  <a:cubicBezTo>
                    <a:pt x="1390" y="9249"/>
                    <a:pt x="1387" y="9305"/>
                    <a:pt x="1422" y="9333"/>
                  </a:cubicBezTo>
                  <a:cubicBezTo>
                    <a:pt x="1434" y="9342"/>
                    <a:pt x="1449" y="9347"/>
                    <a:pt x="1464" y="9347"/>
                  </a:cubicBezTo>
                  <a:cubicBezTo>
                    <a:pt x="1486" y="9347"/>
                    <a:pt x="1507" y="9337"/>
                    <a:pt x="1522" y="9318"/>
                  </a:cubicBezTo>
                  <a:cubicBezTo>
                    <a:pt x="1522" y="9315"/>
                    <a:pt x="1522" y="9315"/>
                    <a:pt x="1526" y="9312"/>
                  </a:cubicBezTo>
                  <a:cubicBezTo>
                    <a:pt x="1547" y="9273"/>
                    <a:pt x="1536" y="9225"/>
                    <a:pt x="1536" y="9183"/>
                  </a:cubicBezTo>
                  <a:lnTo>
                    <a:pt x="1536" y="9017"/>
                  </a:lnTo>
                  <a:lnTo>
                    <a:pt x="1536" y="8687"/>
                  </a:lnTo>
                  <a:cubicBezTo>
                    <a:pt x="1529" y="8228"/>
                    <a:pt x="1505" y="7770"/>
                    <a:pt x="1453" y="7312"/>
                  </a:cubicBezTo>
                  <a:cubicBezTo>
                    <a:pt x="1432" y="7079"/>
                    <a:pt x="1401" y="6854"/>
                    <a:pt x="1366" y="6628"/>
                  </a:cubicBezTo>
                  <a:lnTo>
                    <a:pt x="1272" y="5951"/>
                  </a:lnTo>
                  <a:lnTo>
                    <a:pt x="1060" y="4600"/>
                  </a:lnTo>
                  <a:lnTo>
                    <a:pt x="824" y="3253"/>
                  </a:lnTo>
                  <a:cubicBezTo>
                    <a:pt x="738" y="2805"/>
                    <a:pt x="661" y="2357"/>
                    <a:pt x="563" y="1910"/>
                  </a:cubicBezTo>
                  <a:cubicBezTo>
                    <a:pt x="438" y="1291"/>
                    <a:pt x="307" y="673"/>
                    <a:pt x="154" y="56"/>
                  </a:cubicBezTo>
                  <a:cubicBezTo>
                    <a:pt x="145" y="18"/>
                    <a:pt x="114" y="0"/>
                    <a:pt x="83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0" name="Google Shape;1490;p31"/>
            <p:cNvSpPr/>
            <p:nvPr/>
          </p:nvSpPr>
          <p:spPr>
            <a:xfrm>
              <a:off x="236613" y="1023469"/>
              <a:ext cx="95708" cy="92642"/>
            </a:xfrm>
            <a:custGeom>
              <a:avLst/>
              <a:gdLst/>
              <a:ahLst/>
              <a:cxnLst/>
              <a:rect l="l" t="t" r="r" b="b"/>
              <a:pathLst>
                <a:path w="2435" h="2357" extrusionOk="0">
                  <a:moveTo>
                    <a:pt x="1217" y="0"/>
                  </a:moveTo>
                  <a:cubicBezTo>
                    <a:pt x="1137" y="0"/>
                    <a:pt x="1058" y="41"/>
                    <a:pt x="1014" y="122"/>
                  </a:cubicBezTo>
                  <a:lnTo>
                    <a:pt x="743" y="612"/>
                  </a:lnTo>
                  <a:cubicBezTo>
                    <a:pt x="723" y="654"/>
                    <a:pt x="692" y="685"/>
                    <a:pt x="654" y="705"/>
                  </a:cubicBezTo>
                  <a:lnTo>
                    <a:pt x="160" y="973"/>
                  </a:lnTo>
                  <a:cubicBezTo>
                    <a:pt x="0" y="1064"/>
                    <a:pt x="0" y="1293"/>
                    <a:pt x="160" y="1380"/>
                  </a:cubicBezTo>
                  <a:lnTo>
                    <a:pt x="654" y="1650"/>
                  </a:lnTo>
                  <a:cubicBezTo>
                    <a:pt x="692" y="1671"/>
                    <a:pt x="723" y="1702"/>
                    <a:pt x="743" y="1740"/>
                  </a:cubicBezTo>
                  <a:lnTo>
                    <a:pt x="1014" y="2234"/>
                  </a:lnTo>
                  <a:cubicBezTo>
                    <a:pt x="1058" y="2315"/>
                    <a:pt x="1137" y="2356"/>
                    <a:pt x="1217" y="2356"/>
                  </a:cubicBezTo>
                  <a:cubicBezTo>
                    <a:pt x="1297" y="2356"/>
                    <a:pt x="1377" y="2315"/>
                    <a:pt x="1421" y="2234"/>
                  </a:cubicBezTo>
                  <a:lnTo>
                    <a:pt x="1688" y="1740"/>
                  </a:lnTo>
                  <a:cubicBezTo>
                    <a:pt x="1713" y="1702"/>
                    <a:pt x="1743" y="1671"/>
                    <a:pt x="1782" y="1650"/>
                  </a:cubicBezTo>
                  <a:lnTo>
                    <a:pt x="2275" y="1380"/>
                  </a:lnTo>
                  <a:cubicBezTo>
                    <a:pt x="2434" y="1293"/>
                    <a:pt x="2434" y="1064"/>
                    <a:pt x="2275" y="973"/>
                  </a:cubicBezTo>
                  <a:lnTo>
                    <a:pt x="1782" y="705"/>
                  </a:lnTo>
                  <a:cubicBezTo>
                    <a:pt x="1743" y="685"/>
                    <a:pt x="1713" y="654"/>
                    <a:pt x="1688" y="612"/>
                  </a:cubicBezTo>
                  <a:lnTo>
                    <a:pt x="1421" y="122"/>
                  </a:lnTo>
                  <a:cubicBezTo>
                    <a:pt x="1377" y="41"/>
                    <a:pt x="1297" y="0"/>
                    <a:pt x="1217" y="0"/>
                  </a:cubicBezTo>
                  <a:close/>
                </a:path>
              </a:pathLst>
            </a:custGeom>
            <a:solidFill>
              <a:srgbClr val="FFF7C4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1" name="Google Shape;1491;p31"/>
            <p:cNvSpPr/>
            <p:nvPr/>
          </p:nvSpPr>
          <p:spPr>
            <a:xfrm>
              <a:off x="347137" y="1913055"/>
              <a:ext cx="95708" cy="92563"/>
            </a:xfrm>
            <a:custGeom>
              <a:avLst/>
              <a:gdLst/>
              <a:ahLst/>
              <a:cxnLst/>
              <a:rect l="l" t="t" r="r" b="b"/>
              <a:pathLst>
                <a:path w="2435" h="2355" extrusionOk="0">
                  <a:moveTo>
                    <a:pt x="1218" y="0"/>
                  </a:moveTo>
                  <a:cubicBezTo>
                    <a:pt x="1138" y="0"/>
                    <a:pt x="1058" y="40"/>
                    <a:pt x="1015" y="120"/>
                  </a:cubicBezTo>
                  <a:lnTo>
                    <a:pt x="744" y="613"/>
                  </a:lnTo>
                  <a:cubicBezTo>
                    <a:pt x="723" y="651"/>
                    <a:pt x="692" y="683"/>
                    <a:pt x="654" y="703"/>
                  </a:cubicBezTo>
                  <a:lnTo>
                    <a:pt x="161" y="974"/>
                  </a:lnTo>
                  <a:cubicBezTo>
                    <a:pt x="1" y="1061"/>
                    <a:pt x="1" y="1290"/>
                    <a:pt x="161" y="1380"/>
                  </a:cubicBezTo>
                  <a:lnTo>
                    <a:pt x="654" y="1648"/>
                  </a:lnTo>
                  <a:cubicBezTo>
                    <a:pt x="692" y="1668"/>
                    <a:pt x="723" y="1703"/>
                    <a:pt x="744" y="1742"/>
                  </a:cubicBezTo>
                  <a:lnTo>
                    <a:pt x="1015" y="2234"/>
                  </a:lnTo>
                  <a:cubicBezTo>
                    <a:pt x="1058" y="2314"/>
                    <a:pt x="1138" y="2354"/>
                    <a:pt x="1218" y="2354"/>
                  </a:cubicBezTo>
                  <a:cubicBezTo>
                    <a:pt x="1298" y="2354"/>
                    <a:pt x="1378" y="2314"/>
                    <a:pt x="1421" y="2234"/>
                  </a:cubicBezTo>
                  <a:lnTo>
                    <a:pt x="1692" y="1742"/>
                  </a:lnTo>
                  <a:cubicBezTo>
                    <a:pt x="1713" y="1703"/>
                    <a:pt x="1744" y="1668"/>
                    <a:pt x="1782" y="1648"/>
                  </a:cubicBezTo>
                  <a:lnTo>
                    <a:pt x="2275" y="1380"/>
                  </a:lnTo>
                  <a:cubicBezTo>
                    <a:pt x="2435" y="1290"/>
                    <a:pt x="2435" y="1061"/>
                    <a:pt x="2275" y="974"/>
                  </a:cubicBezTo>
                  <a:lnTo>
                    <a:pt x="1782" y="703"/>
                  </a:lnTo>
                  <a:cubicBezTo>
                    <a:pt x="1744" y="683"/>
                    <a:pt x="1713" y="651"/>
                    <a:pt x="1692" y="613"/>
                  </a:cubicBezTo>
                  <a:lnTo>
                    <a:pt x="1421" y="120"/>
                  </a:lnTo>
                  <a:cubicBezTo>
                    <a:pt x="1378" y="40"/>
                    <a:pt x="1298" y="0"/>
                    <a:pt x="1218" y="0"/>
                  </a:cubicBezTo>
                  <a:close/>
                </a:path>
              </a:pathLst>
            </a:custGeom>
            <a:solidFill>
              <a:srgbClr val="FFF7C4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2" name="Google Shape;1492;p31"/>
            <p:cNvSpPr/>
            <p:nvPr/>
          </p:nvSpPr>
          <p:spPr>
            <a:xfrm>
              <a:off x="459587" y="1823244"/>
              <a:ext cx="53691" cy="52040"/>
            </a:xfrm>
            <a:custGeom>
              <a:avLst/>
              <a:gdLst/>
              <a:ahLst/>
              <a:cxnLst/>
              <a:rect l="l" t="t" r="r" b="b"/>
              <a:pathLst>
                <a:path w="1366" h="1324" extrusionOk="0">
                  <a:moveTo>
                    <a:pt x="683" y="1"/>
                  </a:moveTo>
                  <a:cubicBezTo>
                    <a:pt x="639" y="1"/>
                    <a:pt x="594" y="23"/>
                    <a:pt x="570" y="69"/>
                  </a:cubicBezTo>
                  <a:lnTo>
                    <a:pt x="418" y="346"/>
                  </a:lnTo>
                  <a:cubicBezTo>
                    <a:pt x="407" y="367"/>
                    <a:pt x="389" y="384"/>
                    <a:pt x="365" y="398"/>
                  </a:cubicBezTo>
                  <a:lnTo>
                    <a:pt x="91" y="548"/>
                  </a:lnTo>
                  <a:cubicBezTo>
                    <a:pt x="1" y="599"/>
                    <a:pt x="1" y="728"/>
                    <a:pt x="91" y="777"/>
                  </a:cubicBezTo>
                  <a:lnTo>
                    <a:pt x="365" y="929"/>
                  </a:lnTo>
                  <a:cubicBezTo>
                    <a:pt x="389" y="939"/>
                    <a:pt x="407" y="957"/>
                    <a:pt x="418" y="978"/>
                  </a:cubicBezTo>
                  <a:lnTo>
                    <a:pt x="570" y="1256"/>
                  </a:lnTo>
                  <a:cubicBezTo>
                    <a:pt x="594" y="1301"/>
                    <a:pt x="639" y="1324"/>
                    <a:pt x="683" y="1324"/>
                  </a:cubicBezTo>
                  <a:cubicBezTo>
                    <a:pt x="727" y="1324"/>
                    <a:pt x="772" y="1301"/>
                    <a:pt x="796" y="1256"/>
                  </a:cubicBezTo>
                  <a:lnTo>
                    <a:pt x="948" y="978"/>
                  </a:lnTo>
                  <a:cubicBezTo>
                    <a:pt x="959" y="957"/>
                    <a:pt x="977" y="939"/>
                    <a:pt x="1001" y="929"/>
                  </a:cubicBezTo>
                  <a:lnTo>
                    <a:pt x="1275" y="777"/>
                  </a:lnTo>
                  <a:cubicBezTo>
                    <a:pt x="1365" y="728"/>
                    <a:pt x="1365" y="599"/>
                    <a:pt x="1275" y="548"/>
                  </a:cubicBezTo>
                  <a:lnTo>
                    <a:pt x="1001" y="398"/>
                  </a:lnTo>
                  <a:cubicBezTo>
                    <a:pt x="977" y="384"/>
                    <a:pt x="959" y="367"/>
                    <a:pt x="948" y="346"/>
                  </a:cubicBezTo>
                  <a:lnTo>
                    <a:pt x="796" y="69"/>
                  </a:lnTo>
                  <a:cubicBezTo>
                    <a:pt x="772" y="23"/>
                    <a:pt x="727" y="1"/>
                    <a:pt x="683" y="1"/>
                  </a:cubicBezTo>
                  <a:close/>
                </a:path>
              </a:pathLst>
            </a:custGeom>
            <a:solidFill>
              <a:srgbClr val="FFF7C4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3" name="Google Shape;1493;p31"/>
            <p:cNvSpPr/>
            <p:nvPr/>
          </p:nvSpPr>
          <p:spPr>
            <a:xfrm>
              <a:off x="871027" y="1825641"/>
              <a:ext cx="53809" cy="51961"/>
            </a:xfrm>
            <a:custGeom>
              <a:avLst/>
              <a:gdLst/>
              <a:ahLst/>
              <a:cxnLst/>
              <a:rect l="l" t="t" r="r" b="b"/>
              <a:pathLst>
                <a:path w="1369" h="1322" extrusionOk="0">
                  <a:moveTo>
                    <a:pt x="685" y="1"/>
                  </a:moveTo>
                  <a:cubicBezTo>
                    <a:pt x="640" y="1"/>
                    <a:pt x="595" y="23"/>
                    <a:pt x="571" y="66"/>
                  </a:cubicBezTo>
                  <a:lnTo>
                    <a:pt x="421" y="344"/>
                  </a:lnTo>
                  <a:cubicBezTo>
                    <a:pt x="407" y="365"/>
                    <a:pt x="390" y="386"/>
                    <a:pt x="369" y="396"/>
                  </a:cubicBezTo>
                  <a:lnTo>
                    <a:pt x="91" y="545"/>
                  </a:lnTo>
                  <a:cubicBezTo>
                    <a:pt x="1" y="598"/>
                    <a:pt x="1" y="726"/>
                    <a:pt x="91" y="774"/>
                  </a:cubicBezTo>
                  <a:lnTo>
                    <a:pt x="369" y="928"/>
                  </a:lnTo>
                  <a:cubicBezTo>
                    <a:pt x="390" y="938"/>
                    <a:pt x="407" y="955"/>
                    <a:pt x="421" y="979"/>
                  </a:cubicBezTo>
                  <a:lnTo>
                    <a:pt x="571" y="1253"/>
                  </a:lnTo>
                  <a:cubicBezTo>
                    <a:pt x="595" y="1299"/>
                    <a:pt x="640" y="1321"/>
                    <a:pt x="685" y="1321"/>
                  </a:cubicBezTo>
                  <a:cubicBezTo>
                    <a:pt x="730" y="1321"/>
                    <a:pt x="775" y="1299"/>
                    <a:pt x="800" y="1253"/>
                  </a:cubicBezTo>
                  <a:lnTo>
                    <a:pt x="949" y="979"/>
                  </a:lnTo>
                  <a:cubicBezTo>
                    <a:pt x="962" y="955"/>
                    <a:pt x="980" y="938"/>
                    <a:pt x="1001" y="928"/>
                  </a:cubicBezTo>
                  <a:lnTo>
                    <a:pt x="1279" y="774"/>
                  </a:lnTo>
                  <a:cubicBezTo>
                    <a:pt x="1369" y="726"/>
                    <a:pt x="1369" y="598"/>
                    <a:pt x="1279" y="545"/>
                  </a:cubicBezTo>
                  <a:lnTo>
                    <a:pt x="1001" y="396"/>
                  </a:lnTo>
                  <a:cubicBezTo>
                    <a:pt x="980" y="386"/>
                    <a:pt x="962" y="365"/>
                    <a:pt x="949" y="344"/>
                  </a:cubicBezTo>
                  <a:lnTo>
                    <a:pt x="800" y="66"/>
                  </a:lnTo>
                  <a:cubicBezTo>
                    <a:pt x="775" y="23"/>
                    <a:pt x="730" y="1"/>
                    <a:pt x="685" y="1"/>
                  </a:cubicBezTo>
                  <a:close/>
                </a:path>
              </a:pathLst>
            </a:custGeom>
            <a:solidFill>
              <a:srgbClr val="FFF7C4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4" name="Google Shape;1494;p31"/>
            <p:cNvSpPr/>
            <p:nvPr/>
          </p:nvSpPr>
          <p:spPr>
            <a:xfrm>
              <a:off x="337744" y="1144292"/>
              <a:ext cx="53651" cy="51922"/>
            </a:xfrm>
            <a:custGeom>
              <a:avLst/>
              <a:gdLst/>
              <a:ahLst/>
              <a:cxnLst/>
              <a:rect l="l" t="t" r="r" b="b"/>
              <a:pathLst>
                <a:path w="1365" h="1321" extrusionOk="0">
                  <a:moveTo>
                    <a:pt x="683" y="0"/>
                  </a:moveTo>
                  <a:cubicBezTo>
                    <a:pt x="638" y="0"/>
                    <a:pt x="594" y="22"/>
                    <a:pt x="570" y="65"/>
                  </a:cubicBezTo>
                  <a:lnTo>
                    <a:pt x="417" y="344"/>
                  </a:lnTo>
                  <a:cubicBezTo>
                    <a:pt x="406" y="365"/>
                    <a:pt x="390" y="381"/>
                    <a:pt x="365" y="395"/>
                  </a:cubicBezTo>
                  <a:lnTo>
                    <a:pt x="90" y="545"/>
                  </a:lnTo>
                  <a:cubicBezTo>
                    <a:pt x="0" y="597"/>
                    <a:pt x="0" y="725"/>
                    <a:pt x="90" y="774"/>
                  </a:cubicBezTo>
                  <a:lnTo>
                    <a:pt x="365" y="927"/>
                  </a:lnTo>
                  <a:cubicBezTo>
                    <a:pt x="390" y="937"/>
                    <a:pt x="406" y="955"/>
                    <a:pt x="417" y="975"/>
                  </a:cubicBezTo>
                  <a:lnTo>
                    <a:pt x="570" y="1253"/>
                  </a:lnTo>
                  <a:cubicBezTo>
                    <a:pt x="594" y="1298"/>
                    <a:pt x="638" y="1321"/>
                    <a:pt x="683" y="1321"/>
                  </a:cubicBezTo>
                  <a:cubicBezTo>
                    <a:pt x="727" y="1321"/>
                    <a:pt x="771" y="1298"/>
                    <a:pt x="795" y="1253"/>
                  </a:cubicBezTo>
                  <a:lnTo>
                    <a:pt x="948" y="975"/>
                  </a:lnTo>
                  <a:cubicBezTo>
                    <a:pt x="959" y="955"/>
                    <a:pt x="976" y="937"/>
                    <a:pt x="1000" y="927"/>
                  </a:cubicBezTo>
                  <a:lnTo>
                    <a:pt x="1274" y="774"/>
                  </a:lnTo>
                  <a:cubicBezTo>
                    <a:pt x="1364" y="725"/>
                    <a:pt x="1364" y="597"/>
                    <a:pt x="1274" y="545"/>
                  </a:cubicBezTo>
                  <a:lnTo>
                    <a:pt x="1000" y="395"/>
                  </a:lnTo>
                  <a:cubicBezTo>
                    <a:pt x="976" y="381"/>
                    <a:pt x="959" y="365"/>
                    <a:pt x="948" y="344"/>
                  </a:cubicBezTo>
                  <a:lnTo>
                    <a:pt x="795" y="65"/>
                  </a:lnTo>
                  <a:cubicBezTo>
                    <a:pt x="771" y="22"/>
                    <a:pt x="727" y="0"/>
                    <a:pt x="683" y="0"/>
                  </a:cubicBezTo>
                  <a:close/>
                </a:path>
              </a:pathLst>
            </a:custGeom>
            <a:solidFill>
              <a:srgbClr val="FFF7C4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95" name="Google Shape;1495;p31"/>
          <p:cNvSpPr/>
          <p:nvPr/>
        </p:nvSpPr>
        <p:spPr>
          <a:xfrm flipH="1">
            <a:off x="3612548" y="186691"/>
            <a:ext cx="216721" cy="209589"/>
          </a:xfrm>
          <a:custGeom>
            <a:avLst/>
            <a:gdLst/>
            <a:ahLst/>
            <a:cxnLst/>
            <a:rect l="l" t="t" r="r" b="b"/>
            <a:pathLst>
              <a:path w="2435" h="2355" extrusionOk="0">
                <a:moveTo>
                  <a:pt x="1219" y="0"/>
                </a:moveTo>
                <a:cubicBezTo>
                  <a:pt x="1140" y="0"/>
                  <a:pt x="1060" y="40"/>
                  <a:pt x="1015" y="120"/>
                </a:cubicBezTo>
                <a:lnTo>
                  <a:pt x="747" y="613"/>
                </a:lnTo>
                <a:cubicBezTo>
                  <a:pt x="726" y="651"/>
                  <a:pt x="691" y="683"/>
                  <a:pt x="653" y="707"/>
                </a:cubicBezTo>
                <a:lnTo>
                  <a:pt x="161" y="974"/>
                </a:lnTo>
                <a:cubicBezTo>
                  <a:pt x="1" y="1061"/>
                  <a:pt x="1" y="1293"/>
                  <a:pt x="161" y="1380"/>
                </a:cubicBezTo>
                <a:lnTo>
                  <a:pt x="653" y="1651"/>
                </a:lnTo>
                <a:cubicBezTo>
                  <a:pt x="691" y="1672"/>
                  <a:pt x="726" y="1703"/>
                  <a:pt x="747" y="1741"/>
                </a:cubicBezTo>
                <a:lnTo>
                  <a:pt x="1015" y="2234"/>
                </a:lnTo>
                <a:cubicBezTo>
                  <a:pt x="1060" y="2314"/>
                  <a:pt x="1140" y="2354"/>
                  <a:pt x="1219" y="2354"/>
                </a:cubicBezTo>
                <a:cubicBezTo>
                  <a:pt x="1298" y="2354"/>
                  <a:pt x="1377" y="2314"/>
                  <a:pt x="1421" y="2234"/>
                </a:cubicBezTo>
                <a:lnTo>
                  <a:pt x="1691" y="1741"/>
                </a:lnTo>
                <a:cubicBezTo>
                  <a:pt x="1712" y="1703"/>
                  <a:pt x="1744" y="1672"/>
                  <a:pt x="1782" y="1651"/>
                </a:cubicBezTo>
                <a:lnTo>
                  <a:pt x="2275" y="1380"/>
                </a:lnTo>
                <a:cubicBezTo>
                  <a:pt x="2435" y="1293"/>
                  <a:pt x="2435" y="1061"/>
                  <a:pt x="2275" y="974"/>
                </a:cubicBezTo>
                <a:lnTo>
                  <a:pt x="1782" y="707"/>
                </a:lnTo>
                <a:cubicBezTo>
                  <a:pt x="1744" y="683"/>
                  <a:pt x="1712" y="651"/>
                  <a:pt x="1691" y="613"/>
                </a:cubicBezTo>
                <a:lnTo>
                  <a:pt x="1421" y="120"/>
                </a:lnTo>
                <a:cubicBezTo>
                  <a:pt x="1377" y="40"/>
                  <a:pt x="1298" y="0"/>
                  <a:pt x="1219" y="0"/>
                </a:cubicBezTo>
                <a:close/>
              </a:path>
            </a:pathLst>
          </a:custGeom>
          <a:solidFill>
            <a:srgbClr val="FFF7C4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6" name="Google Shape;1496;p31"/>
          <p:cNvSpPr/>
          <p:nvPr/>
        </p:nvSpPr>
        <p:spPr>
          <a:xfrm flipH="1">
            <a:off x="3754361" y="592272"/>
            <a:ext cx="121872" cy="117874"/>
          </a:xfrm>
          <a:custGeom>
            <a:avLst/>
            <a:gdLst/>
            <a:ahLst/>
            <a:cxnLst/>
            <a:rect l="l" t="t" r="r" b="b"/>
            <a:pathLst>
              <a:path w="2435" h="2355" extrusionOk="0">
                <a:moveTo>
                  <a:pt x="1219" y="0"/>
                </a:moveTo>
                <a:cubicBezTo>
                  <a:pt x="1140" y="0"/>
                  <a:pt x="1060" y="40"/>
                  <a:pt x="1015" y="120"/>
                </a:cubicBezTo>
                <a:lnTo>
                  <a:pt x="747" y="613"/>
                </a:lnTo>
                <a:cubicBezTo>
                  <a:pt x="726" y="651"/>
                  <a:pt x="691" y="683"/>
                  <a:pt x="653" y="707"/>
                </a:cubicBezTo>
                <a:lnTo>
                  <a:pt x="161" y="974"/>
                </a:lnTo>
                <a:cubicBezTo>
                  <a:pt x="1" y="1061"/>
                  <a:pt x="1" y="1293"/>
                  <a:pt x="161" y="1380"/>
                </a:cubicBezTo>
                <a:lnTo>
                  <a:pt x="653" y="1651"/>
                </a:lnTo>
                <a:cubicBezTo>
                  <a:pt x="691" y="1672"/>
                  <a:pt x="726" y="1703"/>
                  <a:pt x="747" y="1741"/>
                </a:cubicBezTo>
                <a:lnTo>
                  <a:pt x="1015" y="2234"/>
                </a:lnTo>
                <a:cubicBezTo>
                  <a:pt x="1060" y="2314"/>
                  <a:pt x="1140" y="2354"/>
                  <a:pt x="1219" y="2354"/>
                </a:cubicBezTo>
                <a:cubicBezTo>
                  <a:pt x="1298" y="2354"/>
                  <a:pt x="1377" y="2314"/>
                  <a:pt x="1421" y="2234"/>
                </a:cubicBezTo>
                <a:lnTo>
                  <a:pt x="1691" y="1741"/>
                </a:lnTo>
                <a:cubicBezTo>
                  <a:pt x="1712" y="1703"/>
                  <a:pt x="1744" y="1672"/>
                  <a:pt x="1782" y="1651"/>
                </a:cubicBezTo>
                <a:lnTo>
                  <a:pt x="2275" y="1380"/>
                </a:lnTo>
                <a:cubicBezTo>
                  <a:pt x="2435" y="1293"/>
                  <a:pt x="2435" y="1061"/>
                  <a:pt x="2275" y="974"/>
                </a:cubicBezTo>
                <a:lnTo>
                  <a:pt x="1782" y="707"/>
                </a:lnTo>
                <a:cubicBezTo>
                  <a:pt x="1744" y="683"/>
                  <a:pt x="1712" y="651"/>
                  <a:pt x="1691" y="613"/>
                </a:cubicBezTo>
                <a:lnTo>
                  <a:pt x="1421" y="120"/>
                </a:lnTo>
                <a:cubicBezTo>
                  <a:pt x="1377" y="40"/>
                  <a:pt x="1298" y="0"/>
                  <a:pt x="1219" y="0"/>
                </a:cubicBezTo>
                <a:close/>
              </a:path>
            </a:pathLst>
          </a:custGeom>
          <a:solidFill>
            <a:srgbClr val="FFF7C4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7" name="Google Shape;1497;p31"/>
          <p:cNvSpPr/>
          <p:nvPr/>
        </p:nvSpPr>
        <p:spPr>
          <a:xfrm flipH="1">
            <a:off x="6213261" y="4064622"/>
            <a:ext cx="121872" cy="117874"/>
          </a:xfrm>
          <a:custGeom>
            <a:avLst/>
            <a:gdLst/>
            <a:ahLst/>
            <a:cxnLst/>
            <a:rect l="l" t="t" r="r" b="b"/>
            <a:pathLst>
              <a:path w="2435" h="2355" extrusionOk="0">
                <a:moveTo>
                  <a:pt x="1219" y="0"/>
                </a:moveTo>
                <a:cubicBezTo>
                  <a:pt x="1140" y="0"/>
                  <a:pt x="1060" y="40"/>
                  <a:pt x="1015" y="120"/>
                </a:cubicBezTo>
                <a:lnTo>
                  <a:pt x="747" y="613"/>
                </a:lnTo>
                <a:cubicBezTo>
                  <a:pt x="726" y="651"/>
                  <a:pt x="691" y="683"/>
                  <a:pt x="653" y="707"/>
                </a:cubicBezTo>
                <a:lnTo>
                  <a:pt x="161" y="974"/>
                </a:lnTo>
                <a:cubicBezTo>
                  <a:pt x="1" y="1061"/>
                  <a:pt x="1" y="1293"/>
                  <a:pt x="161" y="1380"/>
                </a:cubicBezTo>
                <a:lnTo>
                  <a:pt x="653" y="1651"/>
                </a:lnTo>
                <a:cubicBezTo>
                  <a:pt x="691" y="1672"/>
                  <a:pt x="726" y="1703"/>
                  <a:pt x="747" y="1741"/>
                </a:cubicBezTo>
                <a:lnTo>
                  <a:pt x="1015" y="2234"/>
                </a:lnTo>
                <a:cubicBezTo>
                  <a:pt x="1060" y="2314"/>
                  <a:pt x="1140" y="2354"/>
                  <a:pt x="1219" y="2354"/>
                </a:cubicBezTo>
                <a:cubicBezTo>
                  <a:pt x="1298" y="2354"/>
                  <a:pt x="1377" y="2314"/>
                  <a:pt x="1421" y="2234"/>
                </a:cubicBezTo>
                <a:lnTo>
                  <a:pt x="1691" y="1741"/>
                </a:lnTo>
                <a:cubicBezTo>
                  <a:pt x="1712" y="1703"/>
                  <a:pt x="1744" y="1672"/>
                  <a:pt x="1782" y="1651"/>
                </a:cubicBezTo>
                <a:lnTo>
                  <a:pt x="2275" y="1380"/>
                </a:lnTo>
                <a:cubicBezTo>
                  <a:pt x="2435" y="1293"/>
                  <a:pt x="2435" y="1061"/>
                  <a:pt x="2275" y="974"/>
                </a:cubicBezTo>
                <a:lnTo>
                  <a:pt x="1782" y="707"/>
                </a:lnTo>
                <a:cubicBezTo>
                  <a:pt x="1744" y="683"/>
                  <a:pt x="1712" y="651"/>
                  <a:pt x="1691" y="613"/>
                </a:cubicBezTo>
                <a:lnTo>
                  <a:pt x="1421" y="120"/>
                </a:lnTo>
                <a:cubicBezTo>
                  <a:pt x="1377" y="40"/>
                  <a:pt x="1298" y="0"/>
                  <a:pt x="1219" y="0"/>
                </a:cubicBezTo>
                <a:close/>
              </a:path>
            </a:pathLst>
          </a:custGeom>
          <a:solidFill>
            <a:srgbClr val="FFF7C4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98" name="Google Shape;1498;p31"/>
          <p:cNvGrpSpPr/>
          <p:nvPr/>
        </p:nvGrpSpPr>
        <p:grpSpPr>
          <a:xfrm rot="10799604">
            <a:off x="3065562" y="402702"/>
            <a:ext cx="495526" cy="497031"/>
            <a:chOff x="8495402" y="4478349"/>
            <a:chExt cx="570094" cy="571563"/>
          </a:xfrm>
        </p:grpSpPr>
        <p:sp>
          <p:nvSpPr>
            <p:cNvPr id="1499" name="Google Shape;1499;p31"/>
            <p:cNvSpPr/>
            <p:nvPr/>
          </p:nvSpPr>
          <p:spPr>
            <a:xfrm>
              <a:off x="8517748" y="4482519"/>
              <a:ext cx="522727" cy="555602"/>
            </a:xfrm>
            <a:custGeom>
              <a:avLst/>
              <a:gdLst/>
              <a:ahLst/>
              <a:cxnLst/>
              <a:rect l="l" t="t" r="r" b="b"/>
              <a:pathLst>
                <a:path w="10153" h="10791" extrusionOk="0">
                  <a:moveTo>
                    <a:pt x="5482" y="1"/>
                  </a:moveTo>
                  <a:cubicBezTo>
                    <a:pt x="5237" y="1"/>
                    <a:pt x="4974" y="49"/>
                    <a:pt x="4722" y="184"/>
                  </a:cubicBezTo>
                  <a:lnTo>
                    <a:pt x="5490" y="235"/>
                  </a:lnTo>
                  <a:cubicBezTo>
                    <a:pt x="5934" y="264"/>
                    <a:pt x="6361" y="420"/>
                    <a:pt x="6716" y="684"/>
                  </a:cubicBezTo>
                  <a:lnTo>
                    <a:pt x="7236" y="1069"/>
                  </a:lnTo>
                  <a:cubicBezTo>
                    <a:pt x="7621" y="1350"/>
                    <a:pt x="7906" y="1746"/>
                    <a:pt x="8059" y="2201"/>
                  </a:cubicBezTo>
                  <a:lnTo>
                    <a:pt x="8257" y="2798"/>
                  </a:lnTo>
                  <a:lnTo>
                    <a:pt x="8257" y="2802"/>
                  </a:lnTo>
                  <a:lnTo>
                    <a:pt x="8281" y="2864"/>
                  </a:lnTo>
                  <a:cubicBezTo>
                    <a:pt x="8385" y="3180"/>
                    <a:pt x="8420" y="3514"/>
                    <a:pt x="8385" y="3844"/>
                  </a:cubicBezTo>
                  <a:lnTo>
                    <a:pt x="8305" y="4593"/>
                  </a:lnTo>
                  <a:cubicBezTo>
                    <a:pt x="8275" y="4885"/>
                    <a:pt x="8187" y="5169"/>
                    <a:pt x="8052" y="5430"/>
                  </a:cubicBezTo>
                  <a:lnTo>
                    <a:pt x="7687" y="6118"/>
                  </a:lnTo>
                  <a:lnTo>
                    <a:pt x="7427" y="6618"/>
                  </a:lnTo>
                  <a:cubicBezTo>
                    <a:pt x="7285" y="6881"/>
                    <a:pt x="7097" y="7117"/>
                    <a:pt x="6868" y="7312"/>
                  </a:cubicBezTo>
                  <a:lnTo>
                    <a:pt x="5990" y="8047"/>
                  </a:lnTo>
                  <a:cubicBezTo>
                    <a:pt x="5750" y="8249"/>
                    <a:pt x="5476" y="8398"/>
                    <a:pt x="5177" y="8489"/>
                  </a:cubicBezTo>
                  <a:lnTo>
                    <a:pt x="3743" y="8933"/>
                  </a:lnTo>
                  <a:cubicBezTo>
                    <a:pt x="3522" y="8999"/>
                    <a:pt x="3293" y="9034"/>
                    <a:pt x="3063" y="9034"/>
                  </a:cubicBezTo>
                  <a:cubicBezTo>
                    <a:pt x="2980" y="9034"/>
                    <a:pt x="2896" y="9029"/>
                    <a:pt x="2812" y="9020"/>
                  </a:cubicBezTo>
                  <a:lnTo>
                    <a:pt x="1938" y="8930"/>
                  </a:lnTo>
                  <a:cubicBezTo>
                    <a:pt x="1708" y="8902"/>
                    <a:pt x="1487" y="8847"/>
                    <a:pt x="1275" y="8756"/>
                  </a:cubicBezTo>
                  <a:cubicBezTo>
                    <a:pt x="716" y="8520"/>
                    <a:pt x="275" y="8072"/>
                    <a:pt x="38" y="7513"/>
                  </a:cubicBezTo>
                  <a:lnTo>
                    <a:pt x="25" y="7472"/>
                  </a:lnTo>
                  <a:lnTo>
                    <a:pt x="25" y="7472"/>
                  </a:lnTo>
                  <a:cubicBezTo>
                    <a:pt x="25" y="7472"/>
                    <a:pt x="0" y="8052"/>
                    <a:pt x="719" y="8808"/>
                  </a:cubicBezTo>
                  <a:cubicBezTo>
                    <a:pt x="841" y="8933"/>
                    <a:pt x="979" y="9065"/>
                    <a:pt x="1143" y="9197"/>
                  </a:cubicBezTo>
                  <a:lnTo>
                    <a:pt x="2063" y="10006"/>
                  </a:lnTo>
                  <a:cubicBezTo>
                    <a:pt x="2417" y="10315"/>
                    <a:pt x="2841" y="10537"/>
                    <a:pt x="3296" y="10656"/>
                  </a:cubicBezTo>
                  <a:lnTo>
                    <a:pt x="3462" y="10697"/>
                  </a:lnTo>
                  <a:cubicBezTo>
                    <a:pt x="3704" y="10760"/>
                    <a:pt x="3952" y="10791"/>
                    <a:pt x="4201" y="10791"/>
                  </a:cubicBezTo>
                  <a:cubicBezTo>
                    <a:pt x="4310" y="10791"/>
                    <a:pt x="4419" y="10785"/>
                    <a:pt x="4528" y="10773"/>
                  </a:cubicBezTo>
                  <a:cubicBezTo>
                    <a:pt x="4542" y="10773"/>
                    <a:pt x="4556" y="10770"/>
                    <a:pt x="4567" y="10770"/>
                  </a:cubicBezTo>
                  <a:lnTo>
                    <a:pt x="5552" y="10648"/>
                  </a:lnTo>
                  <a:cubicBezTo>
                    <a:pt x="5806" y="10617"/>
                    <a:pt x="6056" y="10555"/>
                    <a:pt x="6291" y="10461"/>
                  </a:cubicBezTo>
                  <a:lnTo>
                    <a:pt x="6966" y="10193"/>
                  </a:lnTo>
                  <a:cubicBezTo>
                    <a:pt x="7448" y="10002"/>
                    <a:pt x="7871" y="9686"/>
                    <a:pt x="8195" y="9281"/>
                  </a:cubicBezTo>
                  <a:lnTo>
                    <a:pt x="8395" y="9027"/>
                  </a:lnTo>
                  <a:lnTo>
                    <a:pt x="8830" y="8478"/>
                  </a:lnTo>
                  <a:cubicBezTo>
                    <a:pt x="8865" y="8437"/>
                    <a:pt x="8900" y="8395"/>
                    <a:pt x="8934" y="8353"/>
                  </a:cubicBezTo>
                  <a:cubicBezTo>
                    <a:pt x="9090" y="8172"/>
                    <a:pt x="9618" y="7517"/>
                    <a:pt x="9899" y="6614"/>
                  </a:cubicBezTo>
                  <a:cubicBezTo>
                    <a:pt x="10069" y="6073"/>
                    <a:pt x="10153" y="5437"/>
                    <a:pt x="10007" y="4763"/>
                  </a:cubicBezTo>
                  <a:cubicBezTo>
                    <a:pt x="9989" y="4693"/>
                    <a:pt x="9972" y="4624"/>
                    <a:pt x="9958" y="4552"/>
                  </a:cubicBezTo>
                  <a:cubicBezTo>
                    <a:pt x="9889" y="4208"/>
                    <a:pt x="9520" y="2659"/>
                    <a:pt x="8278" y="1451"/>
                  </a:cubicBezTo>
                  <a:cubicBezTo>
                    <a:pt x="8278" y="1451"/>
                    <a:pt x="7437" y="565"/>
                    <a:pt x="6757" y="336"/>
                  </a:cubicBezTo>
                  <a:cubicBezTo>
                    <a:pt x="6660" y="305"/>
                    <a:pt x="6562" y="274"/>
                    <a:pt x="6472" y="232"/>
                  </a:cubicBezTo>
                  <a:cubicBezTo>
                    <a:pt x="6283" y="144"/>
                    <a:pt x="5907" y="1"/>
                    <a:pt x="5482" y="1"/>
                  </a:cubicBezTo>
                  <a:close/>
                </a:path>
              </a:pathLst>
            </a:custGeom>
            <a:solidFill>
              <a:srgbClr val="FCEC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0" name="Google Shape;1500;p31"/>
            <p:cNvSpPr/>
            <p:nvPr/>
          </p:nvSpPr>
          <p:spPr>
            <a:xfrm>
              <a:off x="8554767" y="4930832"/>
              <a:ext cx="196158" cy="107300"/>
            </a:xfrm>
            <a:custGeom>
              <a:avLst/>
              <a:gdLst/>
              <a:ahLst/>
              <a:cxnLst/>
              <a:rect l="l" t="t" r="r" b="b"/>
              <a:pathLst>
                <a:path w="3810" h="2084" extrusionOk="0">
                  <a:moveTo>
                    <a:pt x="49" y="0"/>
                  </a:moveTo>
                  <a:cubicBezTo>
                    <a:pt x="28" y="32"/>
                    <a:pt x="10" y="66"/>
                    <a:pt x="0" y="101"/>
                  </a:cubicBezTo>
                  <a:cubicBezTo>
                    <a:pt x="122" y="226"/>
                    <a:pt x="260" y="358"/>
                    <a:pt x="424" y="490"/>
                  </a:cubicBezTo>
                  <a:lnTo>
                    <a:pt x="1344" y="1299"/>
                  </a:lnTo>
                  <a:cubicBezTo>
                    <a:pt x="1698" y="1608"/>
                    <a:pt x="2122" y="1830"/>
                    <a:pt x="2577" y="1949"/>
                  </a:cubicBezTo>
                  <a:lnTo>
                    <a:pt x="2743" y="1990"/>
                  </a:lnTo>
                  <a:cubicBezTo>
                    <a:pt x="2985" y="2053"/>
                    <a:pt x="3233" y="2084"/>
                    <a:pt x="3482" y="2084"/>
                  </a:cubicBezTo>
                  <a:cubicBezTo>
                    <a:pt x="3591" y="2084"/>
                    <a:pt x="3700" y="2078"/>
                    <a:pt x="3809" y="2066"/>
                  </a:cubicBezTo>
                  <a:cubicBezTo>
                    <a:pt x="3788" y="1997"/>
                    <a:pt x="3764" y="1928"/>
                    <a:pt x="3723" y="1869"/>
                  </a:cubicBezTo>
                  <a:cubicBezTo>
                    <a:pt x="3653" y="1761"/>
                    <a:pt x="3545" y="1684"/>
                    <a:pt x="3441" y="1611"/>
                  </a:cubicBezTo>
                  <a:cubicBezTo>
                    <a:pt x="3045" y="1344"/>
                    <a:pt x="2611" y="1136"/>
                    <a:pt x="2153" y="1000"/>
                  </a:cubicBezTo>
                  <a:cubicBezTo>
                    <a:pt x="2018" y="959"/>
                    <a:pt x="1878" y="924"/>
                    <a:pt x="1747" y="875"/>
                  </a:cubicBezTo>
                  <a:cubicBezTo>
                    <a:pt x="1531" y="792"/>
                    <a:pt x="1337" y="670"/>
                    <a:pt x="1122" y="584"/>
                  </a:cubicBezTo>
                  <a:cubicBezTo>
                    <a:pt x="973" y="525"/>
                    <a:pt x="813" y="483"/>
                    <a:pt x="677" y="393"/>
                  </a:cubicBezTo>
                  <a:cubicBezTo>
                    <a:pt x="614" y="351"/>
                    <a:pt x="528" y="316"/>
                    <a:pt x="473" y="271"/>
                  </a:cubicBezTo>
                  <a:cubicBezTo>
                    <a:pt x="385" y="205"/>
                    <a:pt x="330" y="140"/>
                    <a:pt x="236" y="90"/>
                  </a:cubicBezTo>
                  <a:lnTo>
                    <a:pt x="49" y="0"/>
                  </a:ln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1" name="Google Shape;1501;p31"/>
            <p:cNvSpPr/>
            <p:nvPr/>
          </p:nvSpPr>
          <p:spPr>
            <a:xfrm>
              <a:off x="8913534" y="4625607"/>
              <a:ext cx="113936" cy="321694"/>
            </a:xfrm>
            <a:custGeom>
              <a:avLst/>
              <a:gdLst/>
              <a:ahLst/>
              <a:cxnLst/>
              <a:rect l="l" t="t" r="r" b="b"/>
              <a:pathLst>
                <a:path w="2213" h="6248" extrusionOk="0">
                  <a:moveTo>
                    <a:pt x="649" y="1"/>
                  </a:moveTo>
                  <a:cubicBezTo>
                    <a:pt x="624" y="1"/>
                    <a:pt x="599" y="5"/>
                    <a:pt x="573" y="15"/>
                  </a:cubicBezTo>
                  <a:cubicBezTo>
                    <a:pt x="573" y="15"/>
                    <a:pt x="573" y="19"/>
                    <a:pt x="570" y="19"/>
                  </a:cubicBezTo>
                  <a:lnTo>
                    <a:pt x="570" y="23"/>
                  </a:lnTo>
                  <a:lnTo>
                    <a:pt x="594" y="85"/>
                  </a:lnTo>
                  <a:cubicBezTo>
                    <a:pt x="698" y="401"/>
                    <a:pt x="733" y="735"/>
                    <a:pt x="698" y="1065"/>
                  </a:cubicBezTo>
                  <a:lnTo>
                    <a:pt x="618" y="1814"/>
                  </a:lnTo>
                  <a:cubicBezTo>
                    <a:pt x="588" y="2106"/>
                    <a:pt x="500" y="2390"/>
                    <a:pt x="365" y="2651"/>
                  </a:cubicBezTo>
                  <a:lnTo>
                    <a:pt x="0" y="3339"/>
                  </a:lnTo>
                  <a:cubicBezTo>
                    <a:pt x="18" y="3377"/>
                    <a:pt x="35" y="3422"/>
                    <a:pt x="49" y="3481"/>
                  </a:cubicBezTo>
                  <a:cubicBezTo>
                    <a:pt x="174" y="3964"/>
                    <a:pt x="288" y="4661"/>
                    <a:pt x="421" y="5140"/>
                  </a:cubicBezTo>
                  <a:cubicBezTo>
                    <a:pt x="476" y="5342"/>
                    <a:pt x="532" y="5543"/>
                    <a:pt x="588" y="5744"/>
                  </a:cubicBezTo>
                  <a:cubicBezTo>
                    <a:pt x="633" y="5911"/>
                    <a:pt x="678" y="6078"/>
                    <a:pt x="708" y="6248"/>
                  </a:cubicBezTo>
                  <a:lnTo>
                    <a:pt x="1143" y="5699"/>
                  </a:lnTo>
                  <a:cubicBezTo>
                    <a:pt x="1178" y="5658"/>
                    <a:pt x="1213" y="5616"/>
                    <a:pt x="1247" y="5574"/>
                  </a:cubicBezTo>
                  <a:cubicBezTo>
                    <a:pt x="1403" y="5393"/>
                    <a:pt x="1931" y="4738"/>
                    <a:pt x="2212" y="3835"/>
                  </a:cubicBezTo>
                  <a:cubicBezTo>
                    <a:pt x="1997" y="3547"/>
                    <a:pt x="1747" y="3269"/>
                    <a:pt x="1618" y="2932"/>
                  </a:cubicBezTo>
                  <a:cubicBezTo>
                    <a:pt x="1518" y="2679"/>
                    <a:pt x="1528" y="2373"/>
                    <a:pt x="1497" y="2102"/>
                  </a:cubicBezTo>
                  <a:cubicBezTo>
                    <a:pt x="1458" y="1821"/>
                    <a:pt x="1424" y="1540"/>
                    <a:pt x="1389" y="1259"/>
                  </a:cubicBezTo>
                  <a:cubicBezTo>
                    <a:pt x="1372" y="1113"/>
                    <a:pt x="1351" y="964"/>
                    <a:pt x="1306" y="821"/>
                  </a:cubicBezTo>
                  <a:cubicBezTo>
                    <a:pt x="1240" y="620"/>
                    <a:pt x="1118" y="443"/>
                    <a:pt x="1000" y="269"/>
                  </a:cubicBezTo>
                  <a:cubicBezTo>
                    <a:pt x="915" y="142"/>
                    <a:pt x="787" y="1"/>
                    <a:pt x="649" y="1"/>
                  </a:cubicBez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2" name="Google Shape;1502;p31"/>
            <p:cNvSpPr/>
            <p:nvPr/>
          </p:nvSpPr>
          <p:spPr>
            <a:xfrm>
              <a:off x="8505957" y="4478349"/>
              <a:ext cx="559539" cy="571563"/>
            </a:xfrm>
            <a:custGeom>
              <a:avLst/>
              <a:gdLst/>
              <a:ahLst/>
              <a:cxnLst/>
              <a:rect l="l" t="t" r="r" b="b"/>
              <a:pathLst>
                <a:path w="10868" h="11101" extrusionOk="0">
                  <a:moveTo>
                    <a:pt x="8104" y="1584"/>
                  </a:moveTo>
                  <a:lnTo>
                    <a:pt x="8104" y="1584"/>
                  </a:lnTo>
                  <a:cubicBezTo>
                    <a:pt x="8249" y="1716"/>
                    <a:pt x="8344" y="1813"/>
                    <a:pt x="8347" y="1816"/>
                  </a:cubicBezTo>
                  <a:cubicBezTo>
                    <a:pt x="9555" y="2976"/>
                    <a:pt x="9906" y="4473"/>
                    <a:pt x="9962" y="4761"/>
                  </a:cubicBezTo>
                  <a:cubicBezTo>
                    <a:pt x="9972" y="4799"/>
                    <a:pt x="9978" y="4837"/>
                    <a:pt x="9989" y="4879"/>
                  </a:cubicBezTo>
                  <a:cubicBezTo>
                    <a:pt x="9996" y="4910"/>
                    <a:pt x="10003" y="4941"/>
                    <a:pt x="10010" y="4976"/>
                  </a:cubicBezTo>
                  <a:cubicBezTo>
                    <a:pt x="10374" y="6636"/>
                    <a:pt x="9225" y="8056"/>
                    <a:pt x="8993" y="8323"/>
                  </a:cubicBezTo>
                  <a:cubicBezTo>
                    <a:pt x="8951" y="8365"/>
                    <a:pt x="8916" y="8410"/>
                    <a:pt x="8882" y="8452"/>
                  </a:cubicBezTo>
                  <a:lnTo>
                    <a:pt x="8243" y="9243"/>
                  </a:lnTo>
                  <a:cubicBezTo>
                    <a:pt x="7948" y="9612"/>
                    <a:pt x="7555" y="9899"/>
                    <a:pt x="7108" y="10077"/>
                  </a:cubicBezTo>
                  <a:lnTo>
                    <a:pt x="6437" y="10341"/>
                  </a:lnTo>
                  <a:cubicBezTo>
                    <a:pt x="6222" y="10424"/>
                    <a:pt x="5990" y="10482"/>
                    <a:pt x="5754" y="10511"/>
                  </a:cubicBezTo>
                  <a:lnTo>
                    <a:pt x="4767" y="10628"/>
                  </a:lnTo>
                  <a:cubicBezTo>
                    <a:pt x="4654" y="10642"/>
                    <a:pt x="4540" y="10649"/>
                    <a:pt x="4426" y="10649"/>
                  </a:cubicBezTo>
                  <a:cubicBezTo>
                    <a:pt x="4199" y="10649"/>
                    <a:pt x="3971" y="10621"/>
                    <a:pt x="3746" y="10566"/>
                  </a:cubicBezTo>
                  <a:lnTo>
                    <a:pt x="3583" y="10521"/>
                  </a:lnTo>
                  <a:cubicBezTo>
                    <a:pt x="3163" y="10417"/>
                    <a:pt x="2767" y="10212"/>
                    <a:pt x="2445" y="9931"/>
                  </a:cubicBezTo>
                  <a:lnTo>
                    <a:pt x="1514" y="9128"/>
                  </a:lnTo>
                  <a:cubicBezTo>
                    <a:pt x="1504" y="9118"/>
                    <a:pt x="1493" y="9112"/>
                    <a:pt x="1483" y="9104"/>
                  </a:cubicBezTo>
                  <a:lnTo>
                    <a:pt x="1483" y="9104"/>
                  </a:lnTo>
                  <a:cubicBezTo>
                    <a:pt x="1695" y="9184"/>
                    <a:pt x="1913" y="9237"/>
                    <a:pt x="2142" y="9261"/>
                  </a:cubicBezTo>
                  <a:lnTo>
                    <a:pt x="3017" y="9351"/>
                  </a:lnTo>
                  <a:cubicBezTo>
                    <a:pt x="3112" y="9361"/>
                    <a:pt x="3206" y="9367"/>
                    <a:pt x="3301" y="9367"/>
                  </a:cubicBezTo>
                  <a:cubicBezTo>
                    <a:pt x="3549" y="9367"/>
                    <a:pt x="3796" y="9330"/>
                    <a:pt x="4038" y="9258"/>
                  </a:cubicBezTo>
                  <a:lnTo>
                    <a:pt x="5475" y="8820"/>
                  </a:lnTo>
                  <a:cubicBezTo>
                    <a:pt x="5802" y="8719"/>
                    <a:pt x="6104" y="8556"/>
                    <a:pt x="6365" y="8341"/>
                  </a:cubicBezTo>
                  <a:lnTo>
                    <a:pt x="7243" y="7612"/>
                  </a:lnTo>
                  <a:cubicBezTo>
                    <a:pt x="7496" y="7399"/>
                    <a:pt x="7701" y="7149"/>
                    <a:pt x="7858" y="6858"/>
                  </a:cubicBezTo>
                  <a:lnTo>
                    <a:pt x="8483" y="5688"/>
                  </a:lnTo>
                  <a:cubicBezTo>
                    <a:pt x="8635" y="5404"/>
                    <a:pt x="8729" y="5098"/>
                    <a:pt x="8764" y="4782"/>
                  </a:cubicBezTo>
                  <a:lnTo>
                    <a:pt x="8844" y="4042"/>
                  </a:lnTo>
                  <a:cubicBezTo>
                    <a:pt x="8882" y="3681"/>
                    <a:pt x="8844" y="3324"/>
                    <a:pt x="8725" y="2980"/>
                  </a:cubicBezTo>
                  <a:lnTo>
                    <a:pt x="8504" y="2324"/>
                  </a:lnTo>
                  <a:cubicBezTo>
                    <a:pt x="8413" y="2056"/>
                    <a:pt x="8278" y="1806"/>
                    <a:pt x="8104" y="1584"/>
                  </a:cubicBezTo>
                  <a:close/>
                  <a:moveTo>
                    <a:pt x="5705" y="0"/>
                  </a:moveTo>
                  <a:cubicBezTo>
                    <a:pt x="5428" y="0"/>
                    <a:pt x="5131" y="54"/>
                    <a:pt x="4844" y="206"/>
                  </a:cubicBezTo>
                  <a:cubicBezTo>
                    <a:pt x="4754" y="254"/>
                    <a:pt x="4708" y="355"/>
                    <a:pt x="4729" y="452"/>
                  </a:cubicBezTo>
                  <a:cubicBezTo>
                    <a:pt x="4750" y="550"/>
                    <a:pt x="4837" y="622"/>
                    <a:pt x="4937" y="629"/>
                  </a:cubicBezTo>
                  <a:lnTo>
                    <a:pt x="5705" y="681"/>
                  </a:lnTo>
                  <a:cubicBezTo>
                    <a:pt x="6104" y="706"/>
                    <a:pt x="6490" y="845"/>
                    <a:pt x="6809" y="1081"/>
                  </a:cubicBezTo>
                  <a:lnTo>
                    <a:pt x="7330" y="1459"/>
                  </a:lnTo>
                  <a:cubicBezTo>
                    <a:pt x="7677" y="1712"/>
                    <a:pt x="7934" y="2060"/>
                    <a:pt x="8069" y="2466"/>
                  </a:cubicBezTo>
                  <a:lnTo>
                    <a:pt x="8291" y="3122"/>
                  </a:lnTo>
                  <a:cubicBezTo>
                    <a:pt x="8389" y="3407"/>
                    <a:pt x="8420" y="3699"/>
                    <a:pt x="8389" y="3994"/>
                  </a:cubicBezTo>
                  <a:lnTo>
                    <a:pt x="8309" y="4733"/>
                  </a:lnTo>
                  <a:cubicBezTo>
                    <a:pt x="8281" y="4994"/>
                    <a:pt x="8204" y="5244"/>
                    <a:pt x="8079" y="5479"/>
                  </a:cubicBezTo>
                  <a:lnTo>
                    <a:pt x="7455" y="6649"/>
                  </a:lnTo>
                  <a:cubicBezTo>
                    <a:pt x="7326" y="6886"/>
                    <a:pt x="7156" y="7094"/>
                    <a:pt x="6948" y="7268"/>
                  </a:cubicBezTo>
                  <a:lnTo>
                    <a:pt x="6073" y="7993"/>
                  </a:lnTo>
                  <a:cubicBezTo>
                    <a:pt x="5858" y="8174"/>
                    <a:pt x="5611" y="8306"/>
                    <a:pt x="5340" y="8386"/>
                  </a:cubicBezTo>
                  <a:lnTo>
                    <a:pt x="3903" y="8823"/>
                  </a:lnTo>
                  <a:cubicBezTo>
                    <a:pt x="3704" y="8885"/>
                    <a:pt x="3498" y="8916"/>
                    <a:pt x="3291" y="8916"/>
                  </a:cubicBezTo>
                  <a:cubicBezTo>
                    <a:pt x="3216" y="8916"/>
                    <a:pt x="3141" y="8912"/>
                    <a:pt x="3066" y="8903"/>
                  </a:cubicBezTo>
                  <a:lnTo>
                    <a:pt x="2192" y="8813"/>
                  </a:lnTo>
                  <a:cubicBezTo>
                    <a:pt x="1983" y="8792"/>
                    <a:pt x="1782" y="8740"/>
                    <a:pt x="1594" y="8660"/>
                  </a:cubicBezTo>
                  <a:cubicBezTo>
                    <a:pt x="1087" y="8448"/>
                    <a:pt x="692" y="8056"/>
                    <a:pt x="479" y="7553"/>
                  </a:cubicBezTo>
                  <a:lnTo>
                    <a:pt x="462" y="7511"/>
                  </a:lnTo>
                  <a:cubicBezTo>
                    <a:pt x="427" y="7427"/>
                    <a:pt x="345" y="7374"/>
                    <a:pt x="256" y="7374"/>
                  </a:cubicBezTo>
                  <a:cubicBezTo>
                    <a:pt x="242" y="7374"/>
                    <a:pt x="227" y="7376"/>
                    <a:pt x="212" y="7378"/>
                  </a:cubicBezTo>
                  <a:cubicBezTo>
                    <a:pt x="104" y="7396"/>
                    <a:pt x="28" y="7487"/>
                    <a:pt x="25" y="7591"/>
                  </a:cubicBezTo>
                  <a:cubicBezTo>
                    <a:pt x="21" y="7625"/>
                    <a:pt x="0" y="8493"/>
                    <a:pt x="1222" y="9472"/>
                  </a:cubicBezTo>
                  <a:lnTo>
                    <a:pt x="2142" y="10267"/>
                  </a:lnTo>
                  <a:cubicBezTo>
                    <a:pt x="2521" y="10597"/>
                    <a:pt x="2979" y="10833"/>
                    <a:pt x="3469" y="10958"/>
                  </a:cubicBezTo>
                  <a:lnTo>
                    <a:pt x="3632" y="11000"/>
                  </a:lnTo>
                  <a:cubicBezTo>
                    <a:pt x="3900" y="11066"/>
                    <a:pt x="4163" y="11101"/>
                    <a:pt x="4434" y="11101"/>
                  </a:cubicBezTo>
                  <a:cubicBezTo>
                    <a:pt x="4562" y="11101"/>
                    <a:pt x="4695" y="11094"/>
                    <a:pt x="4823" y="11077"/>
                  </a:cubicBezTo>
                  <a:lnTo>
                    <a:pt x="5809" y="10958"/>
                  </a:lnTo>
                  <a:cubicBezTo>
                    <a:pt x="6087" y="10924"/>
                    <a:pt x="6354" y="10857"/>
                    <a:pt x="6608" y="10757"/>
                  </a:cubicBezTo>
                  <a:lnTo>
                    <a:pt x="7278" y="10497"/>
                  </a:lnTo>
                  <a:cubicBezTo>
                    <a:pt x="7799" y="10288"/>
                    <a:pt x="8257" y="9955"/>
                    <a:pt x="8604" y="9524"/>
                  </a:cubicBezTo>
                  <a:lnTo>
                    <a:pt x="9239" y="8733"/>
                  </a:lnTo>
                  <a:cubicBezTo>
                    <a:pt x="9270" y="8695"/>
                    <a:pt x="9302" y="8657"/>
                    <a:pt x="9337" y="8618"/>
                  </a:cubicBezTo>
                  <a:cubicBezTo>
                    <a:pt x="9594" y="8320"/>
                    <a:pt x="10868" y="6747"/>
                    <a:pt x="10458" y="4883"/>
                  </a:cubicBezTo>
                  <a:cubicBezTo>
                    <a:pt x="10451" y="4844"/>
                    <a:pt x="10441" y="4809"/>
                    <a:pt x="10433" y="4774"/>
                  </a:cubicBezTo>
                  <a:cubicBezTo>
                    <a:pt x="10427" y="4740"/>
                    <a:pt x="10416" y="4705"/>
                    <a:pt x="10409" y="4670"/>
                  </a:cubicBezTo>
                  <a:cubicBezTo>
                    <a:pt x="10347" y="4362"/>
                    <a:pt x="9968" y="2747"/>
                    <a:pt x="8674" y="1501"/>
                  </a:cubicBezTo>
                  <a:cubicBezTo>
                    <a:pt x="8635" y="1462"/>
                    <a:pt x="7788" y="584"/>
                    <a:pt x="7059" y="345"/>
                  </a:cubicBezTo>
                  <a:lnTo>
                    <a:pt x="7038" y="337"/>
                  </a:lnTo>
                  <a:cubicBezTo>
                    <a:pt x="6951" y="310"/>
                    <a:pt x="6871" y="282"/>
                    <a:pt x="6795" y="251"/>
                  </a:cubicBezTo>
                  <a:cubicBezTo>
                    <a:pt x="6589" y="157"/>
                    <a:pt x="6177" y="0"/>
                    <a:pt x="570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3" name="Google Shape;1503;p31"/>
            <p:cNvSpPr/>
            <p:nvPr/>
          </p:nvSpPr>
          <p:spPr>
            <a:xfrm>
              <a:off x="8918889" y="4846648"/>
              <a:ext cx="26000" cy="54783"/>
            </a:xfrm>
            <a:custGeom>
              <a:avLst/>
              <a:gdLst/>
              <a:ahLst/>
              <a:cxnLst/>
              <a:rect l="l" t="t" r="r" b="b"/>
              <a:pathLst>
                <a:path w="505" h="1064" extrusionOk="0">
                  <a:moveTo>
                    <a:pt x="160" y="0"/>
                  </a:moveTo>
                  <a:cubicBezTo>
                    <a:pt x="118" y="0"/>
                    <a:pt x="77" y="26"/>
                    <a:pt x="59" y="73"/>
                  </a:cubicBezTo>
                  <a:cubicBezTo>
                    <a:pt x="35" y="139"/>
                    <a:pt x="21" y="209"/>
                    <a:pt x="14" y="271"/>
                  </a:cubicBezTo>
                  <a:cubicBezTo>
                    <a:pt x="0" y="379"/>
                    <a:pt x="8" y="480"/>
                    <a:pt x="29" y="580"/>
                  </a:cubicBezTo>
                  <a:cubicBezTo>
                    <a:pt x="49" y="677"/>
                    <a:pt x="88" y="775"/>
                    <a:pt x="139" y="865"/>
                  </a:cubicBezTo>
                  <a:cubicBezTo>
                    <a:pt x="174" y="924"/>
                    <a:pt x="216" y="980"/>
                    <a:pt x="268" y="1031"/>
                  </a:cubicBezTo>
                  <a:cubicBezTo>
                    <a:pt x="289" y="1053"/>
                    <a:pt x="317" y="1063"/>
                    <a:pt x="344" y="1063"/>
                  </a:cubicBezTo>
                  <a:cubicBezTo>
                    <a:pt x="386" y="1063"/>
                    <a:pt x="428" y="1038"/>
                    <a:pt x="445" y="993"/>
                  </a:cubicBezTo>
                  <a:cubicBezTo>
                    <a:pt x="469" y="924"/>
                    <a:pt x="484" y="855"/>
                    <a:pt x="490" y="792"/>
                  </a:cubicBezTo>
                  <a:cubicBezTo>
                    <a:pt x="504" y="684"/>
                    <a:pt x="497" y="584"/>
                    <a:pt x="476" y="483"/>
                  </a:cubicBezTo>
                  <a:cubicBezTo>
                    <a:pt x="452" y="385"/>
                    <a:pt x="417" y="288"/>
                    <a:pt x="362" y="198"/>
                  </a:cubicBezTo>
                  <a:cubicBezTo>
                    <a:pt x="327" y="142"/>
                    <a:pt x="289" y="87"/>
                    <a:pt x="237" y="35"/>
                  </a:cubicBezTo>
                  <a:cubicBezTo>
                    <a:pt x="215" y="11"/>
                    <a:pt x="187" y="0"/>
                    <a:pt x="16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4" name="Google Shape;1504;p31"/>
            <p:cNvSpPr/>
            <p:nvPr/>
          </p:nvSpPr>
          <p:spPr>
            <a:xfrm>
              <a:off x="8658773" y="4974958"/>
              <a:ext cx="56170" cy="31304"/>
            </a:xfrm>
            <a:custGeom>
              <a:avLst/>
              <a:gdLst/>
              <a:ahLst/>
              <a:cxnLst/>
              <a:rect l="l" t="t" r="r" b="b"/>
              <a:pathLst>
                <a:path w="1091" h="608" extrusionOk="0">
                  <a:moveTo>
                    <a:pt x="210" y="1"/>
                  </a:moveTo>
                  <a:cubicBezTo>
                    <a:pt x="186" y="1"/>
                    <a:pt x="161" y="2"/>
                    <a:pt x="136" y="4"/>
                  </a:cubicBezTo>
                  <a:cubicBezTo>
                    <a:pt x="46" y="12"/>
                    <a:pt x="1" y="112"/>
                    <a:pt x="49" y="185"/>
                  </a:cubicBezTo>
                  <a:cubicBezTo>
                    <a:pt x="91" y="241"/>
                    <a:pt x="136" y="289"/>
                    <a:pt x="182" y="331"/>
                  </a:cubicBezTo>
                  <a:cubicBezTo>
                    <a:pt x="261" y="407"/>
                    <a:pt x="352" y="467"/>
                    <a:pt x="448" y="512"/>
                  </a:cubicBezTo>
                  <a:cubicBezTo>
                    <a:pt x="546" y="557"/>
                    <a:pt x="647" y="584"/>
                    <a:pt x="758" y="602"/>
                  </a:cubicBezTo>
                  <a:cubicBezTo>
                    <a:pt x="794" y="606"/>
                    <a:pt x="832" y="607"/>
                    <a:pt x="871" y="607"/>
                  </a:cubicBezTo>
                  <a:cubicBezTo>
                    <a:pt x="899" y="607"/>
                    <a:pt x="927" y="606"/>
                    <a:pt x="956" y="605"/>
                  </a:cubicBezTo>
                  <a:cubicBezTo>
                    <a:pt x="1043" y="595"/>
                    <a:pt x="1091" y="494"/>
                    <a:pt x="1039" y="421"/>
                  </a:cubicBezTo>
                  <a:cubicBezTo>
                    <a:pt x="1001" y="366"/>
                    <a:pt x="956" y="317"/>
                    <a:pt x="911" y="275"/>
                  </a:cubicBezTo>
                  <a:cubicBezTo>
                    <a:pt x="828" y="199"/>
                    <a:pt x="737" y="140"/>
                    <a:pt x="640" y="95"/>
                  </a:cubicBezTo>
                  <a:cubicBezTo>
                    <a:pt x="543" y="53"/>
                    <a:pt x="442" y="22"/>
                    <a:pt x="331" y="8"/>
                  </a:cubicBezTo>
                  <a:cubicBezTo>
                    <a:pt x="292" y="4"/>
                    <a:pt x="251" y="1"/>
                    <a:pt x="21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5" name="Google Shape;1505;p31"/>
            <p:cNvSpPr/>
            <p:nvPr/>
          </p:nvSpPr>
          <p:spPr>
            <a:xfrm>
              <a:off x="8978255" y="4683274"/>
              <a:ext cx="25640" cy="91957"/>
            </a:xfrm>
            <a:custGeom>
              <a:avLst/>
              <a:gdLst/>
              <a:ahLst/>
              <a:cxnLst/>
              <a:rect l="l" t="t" r="r" b="b"/>
              <a:pathLst>
                <a:path w="498" h="1786" extrusionOk="0">
                  <a:moveTo>
                    <a:pt x="96" y="1"/>
                  </a:moveTo>
                  <a:cubicBezTo>
                    <a:pt x="80" y="1"/>
                    <a:pt x="64" y="7"/>
                    <a:pt x="52" y="17"/>
                  </a:cubicBezTo>
                  <a:cubicBezTo>
                    <a:pt x="46" y="20"/>
                    <a:pt x="39" y="28"/>
                    <a:pt x="35" y="35"/>
                  </a:cubicBezTo>
                  <a:cubicBezTo>
                    <a:pt x="28" y="49"/>
                    <a:pt x="28" y="62"/>
                    <a:pt x="25" y="76"/>
                  </a:cubicBezTo>
                  <a:cubicBezTo>
                    <a:pt x="21" y="90"/>
                    <a:pt x="21" y="107"/>
                    <a:pt x="18" y="121"/>
                  </a:cubicBezTo>
                  <a:cubicBezTo>
                    <a:pt x="14" y="153"/>
                    <a:pt x="11" y="184"/>
                    <a:pt x="7" y="215"/>
                  </a:cubicBezTo>
                  <a:cubicBezTo>
                    <a:pt x="1" y="278"/>
                    <a:pt x="1" y="340"/>
                    <a:pt x="1" y="403"/>
                  </a:cubicBezTo>
                  <a:lnTo>
                    <a:pt x="1" y="458"/>
                  </a:lnTo>
                  <a:cubicBezTo>
                    <a:pt x="4" y="544"/>
                    <a:pt x="11" y="628"/>
                    <a:pt x="21" y="715"/>
                  </a:cubicBezTo>
                  <a:cubicBezTo>
                    <a:pt x="31" y="788"/>
                    <a:pt x="39" y="854"/>
                    <a:pt x="39" y="927"/>
                  </a:cubicBezTo>
                  <a:cubicBezTo>
                    <a:pt x="42" y="961"/>
                    <a:pt x="46" y="996"/>
                    <a:pt x="46" y="1031"/>
                  </a:cubicBezTo>
                  <a:lnTo>
                    <a:pt x="46" y="1083"/>
                  </a:lnTo>
                  <a:lnTo>
                    <a:pt x="46" y="1111"/>
                  </a:lnTo>
                  <a:lnTo>
                    <a:pt x="46" y="1149"/>
                  </a:lnTo>
                  <a:cubicBezTo>
                    <a:pt x="46" y="1246"/>
                    <a:pt x="60" y="1340"/>
                    <a:pt x="87" y="1434"/>
                  </a:cubicBezTo>
                  <a:cubicBezTo>
                    <a:pt x="108" y="1499"/>
                    <a:pt x="132" y="1562"/>
                    <a:pt x="167" y="1624"/>
                  </a:cubicBezTo>
                  <a:cubicBezTo>
                    <a:pt x="181" y="1653"/>
                    <a:pt x="198" y="1684"/>
                    <a:pt x="219" y="1711"/>
                  </a:cubicBezTo>
                  <a:cubicBezTo>
                    <a:pt x="233" y="1736"/>
                    <a:pt x="251" y="1764"/>
                    <a:pt x="278" y="1778"/>
                  </a:cubicBezTo>
                  <a:cubicBezTo>
                    <a:pt x="288" y="1783"/>
                    <a:pt x="302" y="1785"/>
                    <a:pt x="315" y="1785"/>
                  </a:cubicBezTo>
                  <a:cubicBezTo>
                    <a:pt x="329" y="1785"/>
                    <a:pt x="343" y="1783"/>
                    <a:pt x="355" y="1778"/>
                  </a:cubicBezTo>
                  <a:cubicBezTo>
                    <a:pt x="382" y="1767"/>
                    <a:pt x="406" y="1746"/>
                    <a:pt x="410" y="1715"/>
                  </a:cubicBezTo>
                  <a:cubicBezTo>
                    <a:pt x="424" y="1607"/>
                    <a:pt x="431" y="1503"/>
                    <a:pt x="445" y="1395"/>
                  </a:cubicBezTo>
                  <a:cubicBezTo>
                    <a:pt x="451" y="1323"/>
                    <a:pt x="462" y="1249"/>
                    <a:pt x="476" y="1180"/>
                  </a:cubicBezTo>
                  <a:lnTo>
                    <a:pt x="483" y="1153"/>
                  </a:lnTo>
                  <a:lnTo>
                    <a:pt x="486" y="1118"/>
                  </a:lnTo>
                  <a:lnTo>
                    <a:pt x="497" y="1044"/>
                  </a:lnTo>
                  <a:lnTo>
                    <a:pt x="497" y="899"/>
                  </a:lnTo>
                  <a:cubicBezTo>
                    <a:pt x="490" y="802"/>
                    <a:pt x="472" y="704"/>
                    <a:pt x="441" y="614"/>
                  </a:cubicBezTo>
                  <a:cubicBezTo>
                    <a:pt x="417" y="534"/>
                    <a:pt x="386" y="455"/>
                    <a:pt x="347" y="378"/>
                  </a:cubicBezTo>
                  <a:cubicBezTo>
                    <a:pt x="344" y="371"/>
                    <a:pt x="344" y="365"/>
                    <a:pt x="341" y="357"/>
                  </a:cubicBezTo>
                  <a:cubicBezTo>
                    <a:pt x="281" y="240"/>
                    <a:pt x="219" y="128"/>
                    <a:pt x="139" y="24"/>
                  </a:cubicBezTo>
                  <a:lnTo>
                    <a:pt x="129" y="14"/>
                  </a:lnTo>
                  <a:cubicBezTo>
                    <a:pt x="120" y="5"/>
                    <a:pt x="108" y="1"/>
                    <a:pt x="9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6" name="Google Shape;1506;p31"/>
            <p:cNvSpPr/>
            <p:nvPr/>
          </p:nvSpPr>
          <p:spPr>
            <a:xfrm>
              <a:off x="8507244" y="4491324"/>
              <a:ext cx="444058" cy="456334"/>
            </a:xfrm>
            <a:custGeom>
              <a:avLst/>
              <a:gdLst/>
              <a:ahLst/>
              <a:cxnLst/>
              <a:rect l="l" t="t" r="r" b="b"/>
              <a:pathLst>
                <a:path w="8625" h="8863" extrusionOk="0">
                  <a:moveTo>
                    <a:pt x="4664" y="1"/>
                  </a:moveTo>
                  <a:cubicBezTo>
                    <a:pt x="4318" y="1"/>
                    <a:pt x="3973" y="81"/>
                    <a:pt x="3659" y="231"/>
                  </a:cubicBezTo>
                  <a:lnTo>
                    <a:pt x="2382" y="849"/>
                  </a:lnTo>
                  <a:cubicBezTo>
                    <a:pt x="2114" y="978"/>
                    <a:pt x="1875" y="1159"/>
                    <a:pt x="1673" y="1381"/>
                  </a:cubicBezTo>
                  <a:lnTo>
                    <a:pt x="982" y="2141"/>
                  </a:lnTo>
                  <a:cubicBezTo>
                    <a:pt x="715" y="2439"/>
                    <a:pt x="527" y="2801"/>
                    <a:pt x="437" y="3189"/>
                  </a:cubicBezTo>
                  <a:lnTo>
                    <a:pt x="63" y="4856"/>
                  </a:lnTo>
                  <a:cubicBezTo>
                    <a:pt x="17" y="5054"/>
                    <a:pt x="0" y="5256"/>
                    <a:pt x="7" y="5460"/>
                  </a:cubicBezTo>
                  <a:lnTo>
                    <a:pt x="52" y="6506"/>
                  </a:lnTo>
                  <a:cubicBezTo>
                    <a:pt x="63" y="6780"/>
                    <a:pt x="121" y="7047"/>
                    <a:pt x="229" y="7301"/>
                  </a:cubicBezTo>
                  <a:lnTo>
                    <a:pt x="242" y="7342"/>
                  </a:lnTo>
                  <a:cubicBezTo>
                    <a:pt x="479" y="7901"/>
                    <a:pt x="920" y="8349"/>
                    <a:pt x="1479" y="8585"/>
                  </a:cubicBezTo>
                  <a:cubicBezTo>
                    <a:pt x="1691" y="8676"/>
                    <a:pt x="1912" y="8735"/>
                    <a:pt x="2142" y="8759"/>
                  </a:cubicBezTo>
                  <a:lnTo>
                    <a:pt x="3016" y="8849"/>
                  </a:lnTo>
                  <a:cubicBezTo>
                    <a:pt x="3100" y="8858"/>
                    <a:pt x="3184" y="8863"/>
                    <a:pt x="3267" y="8863"/>
                  </a:cubicBezTo>
                  <a:cubicBezTo>
                    <a:pt x="3497" y="8863"/>
                    <a:pt x="3725" y="8828"/>
                    <a:pt x="3944" y="8762"/>
                  </a:cubicBezTo>
                  <a:lnTo>
                    <a:pt x="5381" y="8318"/>
                  </a:lnTo>
                  <a:cubicBezTo>
                    <a:pt x="5680" y="8227"/>
                    <a:pt x="5954" y="8078"/>
                    <a:pt x="6194" y="7876"/>
                  </a:cubicBezTo>
                  <a:lnTo>
                    <a:pt x="7072" y="7137"/>
                  </a:lnTo>
                  <a:cubicBezTo>
                    <a:pt x="7301" y="6946"/>
                    <a:pt x="7489" y="6710"/>
                    <a:pt x="7631" y="6447"/>
                  </a:cubicBezTo>
                  <a:lnTo>
                    <a:pt x="8256" y="5259"/>
                  </a:lnTo>
                  <a:cubicBezTo>
                    <a:pt x="8391" y="4998"/>
                    <a:pt x="8479" y="4714"/>
                    <a:pt x="8509" y="4422"/>
                  </a:cubicBezTo>
                  <a:lnTo>
                    <a:pt x="8589" y="3673"/>
                  </a:lnTo>
                  <a:cubicBezTo>
                    <a:pt x="8624" y="3343"/>
                    <a:pt x="8589" y="3009"/>
                    <a:pt x="8485" y="2693"/>
                  </a:cubicBezTo>
                  <a:lnTo>
                    <a:pt x="8263" y="2030"/>
                  </a:lnTo>
                  <a:cubicBezTo>
                    <a:pt x="8114" y="1575"/>
                    <a:pt x="7825" y="1183"/>
                    <a:pt x="7440" y="898"/>
                  </a:cubicBezTo>
                  <a:lnTo>
                    <a:pt x="6920" y="513"/>
                  </a:lnTo>
                  <a:cubicBezTo>
                    <a:pt x="6562" y="249"/>
                    <a:pt x="6138" y="93"/>
                    <a:pt x="5694" y="64"/>
                  </a:cubicBezTo>
                  <a:lnTo>
                    <a:pt x="4822" y="6"/>
                  </a:lnTo>
                  <a:cubicBezTo>
                    <a:pt x="4770" y="2"/>
                    <a:pt x="4717" y="1"/>
                    <a:pt x="4664" y="1"/>
                  </a:cubicBezTo>
                  <a:close/>
                </a:path>
              </a:pathLst>
            </a:custGeom>
            <a:solidFill>
              <a:srgbClr val="FFF7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7" name="Google Shape;1507;p31"/>
            <p:cNvSpPr/>
            <p:nvPr/>
          </p:nvSpPr>
          <p:spPr>
            <a:xfrm>
              <a:off x="8495402" y="4479533"/>
              <a:ext cx="467844" cy="479966"/>
            </a:xfrm>
            <a:custGeom>
              <a:avLst/>
              <a:gdLst/>
              <a:ahLst/>
              <a:cxnLst/>
              <a:rect l="l" t="t" r="r" b="b"/>
              <a:pathLst>
                <a:path w="9087" h="9322" extrusionOk="0">
                  <a:moveTo>
                    <a:pt x="4900" y="457"/>
                  </a:moveTo>
                  <a:cubicBezTo>
                    <a:pt x="4948" y="457"/>
                    <a:pt x="4993" y="460"/>
                    <a:pt x="5038" y="460"/>
                  </a:cubicBezTo>
                  <a:lnTo>
                    <a:pt x="5910" y="519"/>
                  </a:lnTo>
                  <a:cubicBezTo>
                    <a:pt x="6309" y="548"/>
                    <a:pt x="6691" y="686"/>
                    <a:pt x="7014" y="926"/>
                  </a:cubicBezTo>
                  <a:lnTo>
                    <a:pt x="7535" y="1311"/>
                  </a:lnTo>
                  <a:cubicBezTo>
                    <a:pt x="7882" y="1568"/>
                    <a:pt x="8139" y="1918"/>
                    <a:pt x="8278" y="2332"/>
                  </a:cubicBezTo>
                  <a:lnTo>
                    <a:pt x="8496" y="2995"/>
                  </a:lnTo>
                  <a:cubicBezTo>
                    <a:pt x="8594" y="3280"/>
                    <a:pt x="8625" y="3578"/>
                    <a:pt x="8594" y="3877"/>
                  </a:cubicBezTo>
                  <a:lnTo>
                    <a:pt x="8514" y="4626"/>
                  </a:lnTo>
                  <a:cubicBezTo>
                    <a:pt x="8486" y="4891"/>
                    <a:pt x="8409" y="5144"/>
                    <a:pt x="8284" y="5381"/>
                  </a:cubicBezTo>
                  <a:lnTo>
                    <a:pt x="7660" y="6568"/>
                  </a:lnTo>
                  <a:cubicBezTo>
                    <a:pt x="7531" y="6807"/>
                    <a:pt x="7361" y="7019"/>
                    <a:pt x="7153" y="7193"/>
                  </a:cubicBezTo>
                  <a:lnTo>
                    <a:pt x="6278" y="7932"/>
                  </a:lnTo>
                  <a:cubicBezTo>
                    <a:pt x="6059" y="8113"/>
                    <a:pt x="5816" y="8248"/>
                    <a:pt x="5545" y="8328"/>
                  </a:cubicBezTo>
                  <a:lnTo>
                    <a:pt x="4108" y="8772"/>
                  </a:lnTo>
                  <a:cubicBezTo>
                    <a:pt x="3910" y="8833"/>
                    <a:pt x="3705" y="8865"/>
                    <a:pt x="3498" y="8865"/>
                  </a:cubicBezTo>
                  <a:cubicBezTo>
                    <a:pt x="3423" y="8865"/>
                    <a:pt x="3347" y="8860"/>
                    <a:pt x="3271" y="8852"/>
                  </a:cubicBezTo>
                  <a:lnTo>
                    <a:pt x="2392" y="8759"/>
                  </a:lnTo>
                  <a:cubicBezTo>
                    <a:pt x="2188" y="8738"/>
                    <a:pt x="1990" y="8685"/>
                    <a:pt x="1799" y="8605"/>
                  </a:cubicBezTo>
                  <a:cubicBezTo>
                    <a:pt x="1292" y="8390"/>
                    <a:pt x="897" y="7991"/>
                    <a:pt x="684" y="7485"/>
                  </a:cubicBezTo>
                  <a:lnTo>
                    <a:pt x="667" y="7443"/>
                  </a:lnTo>
                  <a:cubicBezTo>
                    <a:pt x="573" y="7214"/>
                    <a:pt x="517" y="6970"/>
                    <a:pt x="507" y="6724"/>
                  </a:cubicBezTo>
                  <a:lnTo>
                    <a:pt x="466" y="5679"/>
                  </a:lnTo>
                  <a:cubicBezTo>
                    <a:pt x="459" y="5495"/>
                    <a:pt x="476" y="5311"/>
                    <a:pt x="514" y="5134"/>
                  </a:cubicBezTo>
                  <a:lnTo>
                    <a:pt x="889" y="3471"/>
                  </a:lnTo>
                  <a:cubicBezTo>
                    <a:pt x="969" y="3120"/>
                    <a:pt x="1139" y="2790"/>
                    <a:pt x="1382" y="2527"/>
                  </a:cubicBezTo>
                  <a:lnTo>
                    <a:pt x="2073" y="1763"/>
                  </a:lnTo>
                  <a:cubicBezTo>
                    <a:pt x="2254" y="1561"/>
                    <a:pt x="2469" y="1402"/>
                    <a:pt x="2712" y="1283"/>
                  </a:cubicBezTo>
                  <a:lnTo>
                    <a:pt x="3990" y="665"/>
                  </a:lnTo>
                  <a:cubicBezTo>
                    <a:pt x="4271" y="530"/>
                    <a:pt x="4587" y="457"/>
                    <a:pt x="4900" y="457"/>
                  </a:cubicBezTo>
                  <a:close/>
                  <a:moveTo>
                    <a:pt x="4906" y="1"/>
                  </a:moveTo>
                  <a:cubicBezTo>
                    <a:pt x="4520" y="1"/>
                    <a:pt x="4139" y="88"/>
                    <a:pt x="3788" y="256"/>
                  </a:cubicBezTo>
                  <a:lnTo>
                    <a:pt x="2514" y="873"/>
                  </a:lnTo>
                  <a:cubicBezTo>
                    <a:pt x="2219" y="1016"/>
                    <a:pt x="1955" y="1210"/>
                    <a:pt x="1737" y="1453"/>
                  </a:cubicBezTo>
                  <a:lnTo>
                    <a:pt x="1042" y="2217"/>
                  </a:lnTo>
                  <a:cubicBezTo>
                    <a:pt x="747" y="2543"/>
                    <a:pt x="542" y="2943"/>
                    <a:pt x="445" y="3370"/>
                  </a:cubicBezTo>
                  <a:lnTo>
                    <a:pt x="70" y="5033"/>
                  </a:lnTo>
                  <a:cubicBezTo>
                    <a:pt x="22" y="5251"/>
                    <a:pt x="1" y="5474"/>
                    <a:pt x="11" y="5696"/>
                  </a:cubicBezTo>
                  <a:lnTo>
                    <a:pt x="53" y="6741"/>
                  </a:lnTo>
                  <a:cubicBezTo>
                    <a:pt x="67" y="7043"/>
                    <a:pt x="129" y="7339"/>
                    <a:pt x="247" y="7620"/>
                  </a:cubicBezTo>
                  <a:lnTo>
                    <a:pt x="264" y="7658"/>
                  </a:lnTo>
                  <a:cubicBezTo>
                    <a:pt x="522" y="8280"/>
                    <a:pt x="1004" y="8762"/>
                    <a:pt x="1622" y="9026"/>
                  </a:cubicBezTo>
                  <a:cubicBezTo>
                    <a:pt x="1851" y="9123"/>
                    <a:pt x="2097" y="9185"/>
                    <a:pt x="2347" y="9214"/>
                  </a:cubicBezTo>
                  <a:lnTo>
                    <a:pt x="3222" y="9307"/>
                  </a:lnTo>
                  <a:cubicBezTo>
                    <a:pt x="3313" y="9318"/>
                    <a:pt x="3403" y="9321"/>
                    <a:pt x="3496" y="9321"/>
                  </a:cubicBezTo>
                  <a:cubicBezTo>
                    <a:pt x="3746" y="9321"/>
                    <a:pt x="3996" y="9283"/>
                    <a:pt x="4243" y="9206"/>
                  </a:cubicBezTo>
                  <a:lnTo>
                    <a:pt x="5680" y="8765"/>
                  </a:lnTo>
                  <a:cubicBezTo>
                    <a:pt x="6007" y="8665"/>
                    <a:pt x="6305" y="8501"/>
                    <a:pt x="6570" y="8280"/>
                  </a:cubicBezTo>
                  <a:lnTo>
                    <a:pt x="7448" y="7543"/>
                  </a:lnTo>
                  <a:cubicBezTo>
                    <a:pt x="7701" y="7328"/>
                    <a:pt x="7906" y="7075"/>
                    <a:pt x="8063" y="6780"/>
                  </a:cubicBezTo>
                  <a:lnTo>
                    <a:pt x="8688" y="5596"/>
                  </a:lnTo>
                  <a:cubicBezTo>
                    <a:pt x="8840" y="5307"/>
                    <a:pt x="8934" y="4998"/>
                    <a:pt x="8969" y="4676"/>
                  </a:cubicBezTo>
                  <a:lnTo>
                    <a:pt x="9049" y="3926"/>
                  </a:lnTo>
                  <a:cubicBezTo>
                    <a:pt x="9087" y="3561"/>
                    <a:pt x="9045" y="3200"/>
                    <a:pt x="8930" y="2849"/>
                  </a:cubicBezTo>
                  <a:lnTo>
                    <a:pt x="8709" y="2186"/>
                  </a:lnTo>
                  <a:cubicBezTo>
                    <a:pt x="8542" y="1686"/>
                    <a:pt x="8229" y="1256"/>
                    <a:pt x="7805" y="943"/>
                  </a:cubicBezTo>
                  <a:lnTo>
                    <a:pt x="7285" y="558"/>
                  </a:lnTo>
                  <a:cubicBezTo>
                    <a:pt x="6892" y="266"/>
                    <a:pt x="6427" y="96"/>
                    <a:pt x="5941" y="64"/>
                  </a:cubicBezTo>
                  <a:lnTo>
                    <a:pt x="5070" y="6"/>
                  </a:lnTo>
                  <a:cubicBezTo>
                    <a:pt x="5015" y="2"/>
                    <a:pt x="4960" y="1"/>
                    <a:pt x="49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8" name="Google Shape;1508;p31"/>
            <p:cNvSpPr/>
            <p:nvPr/>
          </p:nvSpPr>
          <p:spPr>
            <a:xfrm>
              <a:off x="8705266" y="4737595"/>
              <a:ext cx="35113" cy="35269"/>
            </a:xfrm>
            <a:custGeom>
              <a:avLst/>
              <a:gdLst/>
              <a:ahLst/>
              <a:cxnLst/>
              <a:rect l="l" t="t" r="r" b="b"/>
              <a:pathLst>
                <a:path w="682" h="685" extrusionOk="0">
                  <a:moveTo>
                    <a:pt x="341" y="0"/>
                  </a:moveTo>
                  <a:cubicBezTo>
                    <a:pt x="154" y="0"/>
                    <a:pt x="0" y="153"/>
                    <a:pt x="0" y="340"/>
                  </a:cubicBezTo>
                  <a:cubicBezTo>
                    <a:pt x="0" y="528"/>
                    <a:pt x="154" y="684"/>
                    <a:pt x="341" y="684"/>
                  </a:cubicBezTo>
                  <a:cubicBezTo>
                    <a:pt x="529" y="684"/>
                    <a:pt x="681" y="528"/>
                    <a:pt x="681" y="340"/>
                  </a:cubicBezTo>
                  <a:cubicBezTo>
                    <a:pt x="681" y="153"/>
                    <a:pt x="529" y="0"/>
                    <a:pt x="341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9" name="Google Shape;1509;p31"/>
            <p:cNvSpPr/>
            <p:nvPr/>
          </p:nvSpPr>
          <p:spPr>
            <a:xfrm>
              <a:off x="8633801" y="4710769"/>
              <a:ext cx="35216" cy="35114"/>
            </a:xfrm>
            <a:custGeom>
              <a:avLst/>
              <a:gdLst/>
              <a:ahLst/>
              <a:cxnLst/>
              <a:rect l="l" t="t" r="r" b="b"/>
              <a:pathLst>
                <a:path w="684" h="682" extrusionOk="0">
                  <a:moveTo>
                    <a:pt x="343" y="0"/>
                  </a:moveTo>
                  <a:cubicBezTo>
                    <a:pt x="153" y="0"/>
                    <a:pt x="0" y="153"/>
                    <a:pt x="0" y="340"/>
                  </a:cubicBezTo>
                  <a:cubicBezTo>
                    <a:pt x="0" y="528"/>
                    <a:pt x="153" y="681"/>
                    <a:pt x="343" y="681"/>
                  </a:cubicBezTo>
                  <a:cubicBezTo>
                    <a:pt x="531" y="681"/>
                    <a:pt x="683" y="528"/>
                    <a:pt x="683" y="340"/>
                  </a:cubicBezTo>
                  <a:cubicBezTo>
                    <a:pt x="683" y="153"/>
                    <a:pt x="531" y="0"/>
                    <a:pt x="343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0" name="Google Shape;1510;p31"/>
            <p:cNvSpPr/>
            <p:nvPr/>
          </p:nvSpPr>
          <p:spPr>
            <a:xfrm>
              <a:off x="8653109" y="4649806"/>
              <a:ext cx="35061" cy="35114"/>
            </a:xfrm>
            <a:custGeom>
              <a:avLst/>
              <a:gdLst/>
              <a:ahLst/>
              <a:cxnLst/>
              <a:rect l="l" t="t" r="r" b="b"/>
              <a:pathLst>
                <a:path w="681" h="682" extrusionOk="0">
                  <a:moveTo>
                    <a:pt x="340" y="0"/>
                  </a:moveTo>
                  <a:cubicBezTo>
                    <a:pt x="153" y="0"/>
                    <a:pt x="0" y="153"/>
                    <a:pt x="0" y="340"/>
                  </a:cubicBezTo>
                  <a:cubicBezTo>
                    <a:pt x="0" y="528"/>
                    <a:pt x="153" y="681"/>
                    <a:pt x="340" y="681"/>
                  </a:cubicBezTo>
                  <a:cubicBezTo>
                    <a:pt x="528" y="681"/>
                    <a:pt x="680" y="528"/>
                    <a:pt x="680" y="340"/>
                  </a:cubicBezTo>
                  <a:cubicBezTo>
                    <a:pt x="680" y="153"/>
                    <a:pt x="528" y="0"/>
                    <a:pt x="340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1" name="Google Shape;1511;p31"/>
            <p:cNvSpPr/>
            <p:nvPr/>
          </p:nvSpPr>
          <p:spPr>
            <a:xfrm>
              <a:off x="8729259" y="4637655"/>
              <a:ext cx="35061" cy="35063"/>
            </a:xfrm>
            <a:custGeom>
              <a:avLst/>
              <a:gdLst/>
              <a:ahLst/>
              <a:cxnLst/>
              <a:rect l="l" t="t" r="r" b="b"/>
              <a:pathLst>
                <a:path w="681" h="681" extrusionOk="0">
                  <a:moveTo>
                    <a:pt x="340" y="1"/>
                  </a:moveTo>
                  <a:cubicBezTo>
                    <a:pt x="153" y="1"/>
                    <a:pt x="0" y="153"/>
                    <a:pt x="0" y="341"/>
                  </a:cubicBezTo>
                  <a:cubicBezTo>
                    <a:pt x="0" y="528"/>
                    <a:pt x="153" y="681"/>
                    <a:pt x="340" y="681"/>
                  </a:cubicBezTo>
                  <a:cubicBezTo>
                    <a:pt x="528" y="681"/>
                    <a:pt x="680" y="528"/>
                    <a:pt x="680" y="341"/>
                  </a:cubicBezTo>
                  <a:cubicBezTo>
                    <a:pt x="680" y="153"/>
                    <a:pt x="528" y="1"/>
                    <a:pt x="340" y="1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2" name="Google Shape;1512;p31"/>
            <p:cNvSpPr/>
            <p:nvPr/>
          </p:nvSpPr>
          <p:spPr>
            <a:xfrm>
              <a:off x="8764426" y="4687187"/>
              <a:ext cx="35113" cy="35063"/>
            </a:xfrm>
            <a:custGeom>
              <a:avLst/>
              <a:gdLst/>
              <a:ahLst/>
              <a:cxnLst/>
              <a:rect l="l" t="t" r="r" b="b"/>
              <a:pathLst>
                <a:path w="682" h="681" extrusionOk="0">
                  <a:moveTo>
                    <a:pt x="341" y="0"/>
                  </a:moveTo>
                  <a:cubicBezTo>
                    <a:pt x="154" y="0"/>
                    <a:pt x="1" y="153"/>
                    <a:pt x="1" y="340"/>
                  </a:cubicBezTo>
                  <a:cubicBezTo>
                    <a:pt x="1" y="528"/>
                    <a:pt x="154" y="681"/>
                    <a:pt x="341" y="681"/>
                  </a:cubicBezTo>
                  <a:cubicBezTo>
                    <a:pt x="529" y="681"/>
                    <a:pt x="681" y="528"/>
                    <a:pt x="681" y="340"/>
                  </a:cubicBezTo>
                  <a:cubicBezTo>
                    <a:pt x="681" y="153"/>
                    <a:pt x="529" y="0"/>
                    <a:pt x="341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13" name="Google Shape;1513;p31"/>
          <p:cNvGrpSpPr/>
          <p:nvPr/>
        </p:nvGrpSpPr>
        <p:grpSpPr>
          <a:xfrm rot="5399604">
            <a:off x="5597112" y="3965827"/>
            <a:ext cx="495526" cy="497031"/>
            <a:chOff x="8495402" y="4478349"/>
            <a:chExt cx="570094" cy="571563"/>
          </a:xfrm>
        </p:grpSpPr>
        <p:sp>
          <p:nvSpPr>
            <p:cNvPr id="1514" name="Google Shape;1514;p31"/>
            <p:cNvSpPr/>
            <p:nvPr/>
          </p:nvSpPr>
          <p:spPr>
            <a:xfrm>
              <a:off x="8517748" y="4482519"/>
              <a:ext cx="522727" cy="555602"/>
            </a:xfrm>
            <a:custGeom>
              <a:avLst/>
              <a:gdLst/>
              <a:ahLst/>
              <a:cxnLst/>
              <a:rect l="l" t="t" r="r" b="b"/>
              <a:pathLst>
                <a:path w="10153" h="10791" extrusionOk="0">
                  <a:moveTo>
                    <a:pt x="5482" y="1"/>
                  </a:moveTo>
                  <a:cubicBezTo>
                    <a:pt x="5237" y="1"/>
                    <a:pt x="4974" y="49"/>
                    <a:pt x="4722" y="184"/>
                  </a:cubicBezTo>
                  <a:lnTo>
                    <a:pt x="5490" y="235"/>
                  </a:lnTo>
                  <a:cubicBezTo>
                    <a:pt x="5934" y="264"/>
                    <a:pt x="6361" y="420"/>
                    <a:pt x="6716" y="684"/>
                  </a:cubicBezTo>
                  <a:lnTo>
                    <a:pt x="7236" y="1069"/>
                  </a:lnTo>
                  <a:cubicBezTo>
                    <a:pt x="7621" y="1350"/>
                    <a:pt x="7906" y="1746"/>
                    <a:pt x="8059" y="2201"/>
                  </a:cubicBezTo>
                  <a:lnTo>
                    <a:pt x="8257" y="2798"/>
                  </a:lnTo>
                  <a:lnTo>
                    <a:pt x="8257" y="2802"/>
                  </a:lnTo>
                  <a:lnTo>
                    <a:pt x="8281" y="2864"/>
                  </a:lnTo>
                  <a:cubicBezTo>
                    <a:pt x="8385" y="3180"/>
                    <a:pt x="8420" y="3514"/>
                    <a:pt x="8385" y="3844"/>
                  </a:cubicBezTo>
                  <a:lnTo>
                    <a:pt x="8305" y="4593"/>
                  </a:lnTo>
                  <a:cubicBezTo>
                    <a:pt x="8275" y="4885"/>
                    <a:pt x="8187" y="5169"/>
                    <a:pt x="8052" y="5430"/>
                  </a:cubicBezTo>
                  <a:lnTo>
                    <a:pt x="7687" y="6118"/>
                  </a:lnTo>
                  <a:lnTo>
                    <a:pt x="7427" y="6618"/>
                  </a:lnTo>
                  <a:cubicBezTo>
                    <a:pt x="7285" y="6881"/>
                    <a:pt x="7097" y="7117"/>
                    <a:pt x="6868" y="7312"/>
                  </a:cubicBezTo>
                  <a:lnTo>
                    <a:pt x="5990" y="8047"/>
                  </a:lnTo>
                  <a:cubicBezTo>
                    <a:pt x="5750" y="8249"/>
                    <a:pt x="5476" y="8398"/>
                    <a:pt x="5177" y="8489"/>
                  </a:cubicBezTo>
                  <a:lnTo>
                    <a:pt x="3743" y="8933"/>
                  </a:lnTo>
                  <a:cubicBezTo>
                    <a:pt x="3522" y="8999"/>
                    <a:pt x="3293" y="9034"/>
                    <a:pt x="3063" y="9034"/>
                  </a:cubicBezTo>
                  <a:cubicBezTo>
                    <a:pt x="2980" y="9034"/>
                    <a:pt x="2896" y="9029"/>
                    <a:pt x="2812" y="9020"/>
                  </a:cubicBezTo>
                  <a:lnTo>
                    <a:pt x="1938" y="8930"/>
                  </a:lnTo>
                  <a:cubicBezTo>
                    <a:pt x="1708" y="8902"/>
                    <a:pt x="1487" y="8847"/>
                    <a:pt x="1275" y="8756"/>
                  </a:cubicBezTo>
                  <a:cubicBezTo>
                    <a:pt x="716" y="8520"/>
                    <a:pt x="275" y="8072"/>
                    <a:pt x="38" y="7513"/>
                  </a:cubicBezTo>
                  <a:lnTo>
                    <a:pt x="25" y="7472"/>
                  </a:lnTo>
                  <a:lnTo>
                    <a:pt x="25" y="7472"/>
                  </a:lnTo>
                  <a:cubicBezTo>
                    <a:pt x="25" y="7472"/>
                    <a:pt x="0" y="8052"/>
                    <a:pt x="719" y="8808"/>
                  </a:cubicBezTo>
                  <a:cubicBezTo>
                    <a:pt x="841" y="8933"/>
                    <a:pt x="979" y="9065"/>
                    <a:pt x="1143" y="9197"/>
                  </a:cubicBezTo>
                  <a:lnTo>
                    <a:pt x="2063" y="10006"/>
                  </a:lnTo>
                  <a:cubicBezTo>
                    <a:pt x="2417" y="10315"/>
                    <a:pt x="2841" y="10537"/>
                    <a:pt x="3296" y="10656"/>
                  </a:cubicBezTo>
                  <a:lnTo>
                    <a:pt x="3462" y="10697"/>
                  </a:lnTo>
                  <a:cubicBezTo>
                    <a:pt x="3704" y="10760"/>
                    <a:pt x="3952" y="10791"/>
                    <a:pt x="4201" y="10791"/>
                  </a:cubicBezTo>
                  <a:cubicBezTo>
                    <a:pt x="4310" y="10791"/>
                    <a:pt x="4419" y="10785"/>
                    <a:pt x="4528" y="10773"/>
                  </a:cubicBezTo>
                  <a:cubicBezTo>
                    <a:pt x="4542" y="10773"/>
                    <a:pt x="4556" y="10770"/>
                    <a:pt x="4567" y="10770"/>
                  </a:cubicBezTo>
                  <a:lnTo>
                    <a:pt x="5552" y="10648"/>
                  </a:lnTo>
                  <a:cubicBezTo>
                    <a:pt x="5806" y="10617"/>
                    <a:pt x="6056" y="10555"/>
                    <a:pt x="6291" y="10461"/>
                  </a:cubicBezTo>
                  <a:lnTo>
                    <a:pt x="6966" y="10193"/>
                  </a:lnTo>
                  <a:cubicBezTo>
                    <a:pt x="7448" y="10002"/>
                    <a:pt x="7871" y="9686"/>
                    <a:pt x="8195" y="9281"/>
                  </a:cubicBezTo>
                  <a:lnTo>
                    <a:pt x="8395" y="9027"/>
                  </a:lnTo>
                  <a:lnTo>
                    <a:pt x="8830" y="8478"/>
                  </a:lnTo>
                  <a:cubicBezTo>
                    <a:pt x="8865" y="8437"/>
                    <a:pt x="8900" y="8395"/>
                    <a:pt x="8934" y="8353"/>
                  </a:cubicBezTo>
                  <a:cubicBezTo>
                    <a:pt x="9090" y="8172"/>
                    <a:pt x="9618" y="7517"/>
                    <a:pt x="9899" y="6614"/>
                  </a:cubicBezTo>
                  <a:cubicBezTo>
                    <a:pt x="10069" y="6073"/>
                    <a:pt x="10153" y="5437"/>
                    <a:pt x="10007" y="4763"/>
                  </a:cubicBezTo>
                  <a:cubicBezTo>
                    <a:pt x="9989" y="4693"/>
                    <a:pt x="9972" y="4624"/>
                    <a:pt x="9958" y="4552"/>
                  </a:cubicBezTo>
                  <a:cubicBezTo>
                    <a:pt x="9889" y="4208"/>
                    <a:pt x="9520" y="2659"/>
                    <a:pt x="8278" y="1451"/>
                  </a:cubicBezTo>
                  <a:cubicBezTo>
                    <a:pt x="8278" y="1451"/>
                    <a:pt x="7437" y="565"/>
                    <a:pt x="6757" y="336"/>
                  </a:cubicBezTo>
                  <a:cubicBezTo>
                    <a:pt x="6660" y="305"/>
                    <a:pt x="6562" y="274"/>
                    <a:pt x="6472" y="232"/>
                  </a:cubicBezTo>
                  <a:cubicBezTo>
                    <a:pt x="6283" y="144"/>
                    <a:pt x="5907" y="1"/>
                    <a:pt x="5482" y="1"/>
                  </a:cubicBezTo>
                  <a:close/>
                </a:path>
              </a:pathLst>
            </a:custGeom>
            <a:solidFill>
              <a:srgbClr val="FCEC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5" name="Google Shape;1515;p31"/>
            <p:cNvSpPr/>
            <p:nvPr/>
          </p:nvSpPr>
          <p:spPr>
            <a:xfrm>
              <a:off x="8554767" y="4930832"/>
              <a:ext cx="196158" cy="107300"/>
            </a:xfrm>
            <a:custGeom>
              <a:avLst/>
              <a:gdLst/>
              <a:ahLst/>
              <a:cxnLst/>
              <a:rect l="l" t="t" r="r" b="b"/>
              <a:pathLst>
                <a:path w="3810" h="2084" extrusionOk="0">
                  <a:moveTo>
                    <a:pt x="49" y="0"/>
                  </a:moveTo>
                  <a:cubicBezTo>
                    <a:pt x="28" y="32"/>
                    <a:pt x="10" y="66"/>
                    <a:pt x="0" y="101"/>
                  </a:cubicBezTo>
                  <a:cubicBezTo>
                    <a:pt x="122" y="226"/>
                    <a:pt x="260" y="358"/>
                    <a:pt x="424" y="490"/>
                  </a:cubicBezTo>
                  <a:lnTo>
                    <a:pt x="1344" y="1299"/>
                  </a:lnTo>
                  <a:cubicBezTo>
                    <a:pt x="1698" y="1608"/>
                    <a:pt x="2122" y="1830"/>
                    <a:pt x="2577" y="1949"/>
                  </a:cubicBezTo>
                  <a:lnTo>
                    <a:pt x="2743" y="1990"/>
                  </a:lnTo>
                  <a:cubicBezTo>
                    <a:pt x="2985" y="2053"/>
                    <a:pt x="3233" y="2084"/>
                    <a:pt x="3482" y="2084"/>
                  </a:cubicBezTo>
                  <a:cubicBezTo>
                    <a:pt x="3591" y="2084"/>
                    <a:pt x="3700" y="2078"/>
                    <a:pt x="3809" y="2066"/>
                  </a:cubicBezTo>
                  <a:cubicBezTo>
                    <a:pt x="3788" y="1997"/>
                    <a:pt x="3764" y="1928"/>
                    <a:pt x="3723" y="1869"/>
                  </a:cubicBezTo>
                  <a:cubicBezTo>
                    <a:pt x="3653" y="1761"/>
                    <a:pt x="3545" y="1684"/>
                    <a:pt x="3441" y="1611"/>
                  </a:cubicBezTo>
                  <a:cubicBezTo>
                    <a:pt x="3045" y="1344"/>
                    <a:pt x="2611" y="1136"/>
                    <a:pt x="2153" y="1000"/>
                  </a:cubicBezTo>
                  <a:cubicBezTo>
                    <a:pt x="2018" y="959"/>
                    <a:pt x="1878" y="924"/>
                    <a:pt x="1747" y="875"/>
                  </a:cubicBezTo>
                  <a:cubicBezTo>
                    <a:pt x="1531" y="792"/>
                    <a:pt x="1337" y="670"/>
                    <a:pt x="1122" y="584"/>
                  </a:cubicBezTo>
                  <a:cubicBezTo>
                    <a:pt x="973" y="525"/>
                    <a:pt x="813" y="483"/>
                    <a:pt x="677" y="393"/>
                  </a:cubicBezTo>
                  <a:cubicBezTo>
                    <a:pt x="614" y="351"/>
                    <a:pt x="528" y="316"/>
                    <a:pt x="473" y="271"/>
                  </a:cubicBezTo>
                  <a:cubicBezTo>
                    <a:pt x="385" y="205"/>
                    <a:pt x="330" y="140"/>
                    <a:pt x="236" y="90"/>
                  </a:cubicBezTo>
                  <a:lnTo>
                    <a:pt x="49" y="0"/>
                  </a:ln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6" name="Google Shape;1516;p31"/>
            <p:cNvSpPr/>
            <p:nvPr/>
          </p:nvSpPr>
          <p:spPr>
            <a:xfrm>
              <a:off x="8913534" y="4625607"/>
              <a:ext cx="113936" cy="321694"/>
            </a:xfrm>
            <a:custGeom>
              <a:avLst/>
              <a:gdLst/>
              <a:ahLst/>
              <a:cxnLst/>
              <a:rect l="l" t="t" r="r" b="b"/>
              <a:pathLst>
                <a:path w="2213" h="6248" extrusionOk="0">
                  <a:moveTo>
                    <a:pt x="649" y="1"/>
                  </a:moveTo>
                  <a:cubicBezTo>
                    <a:pt x="624" y="1"/>
                    <a:pt x="599" y="5"/>
                    <a:pt x="573" y="15"/>
                  </a:cubicBezTo>
                  <a:cubicBezTo>
                    <a:pt x="573" y="15"/>
                    <a:pt x="573" y="19"/>
                    <a:pt x="570" y="19"/>
                  </a:cubicBezTo>
                  <a:lnTo>
                    <a:pt x="570" y="23"/>
                  </a:lnTo>
                  <a:lnTo>
                    <a:pt x="594" y="85"/>
                  </a:lnTo>
                  <a:cubicBezTo>
                    <a:pt x="698" y="401"/>
                    <a:pt x="733" y="735"/>
                    <a:pt x="698" y="1065"/>
                  </a:cubicBezTo>
                  <a:lnTo>
                    <a:pt x="618" y="1814"/>
                  </a:lnTo>
                  <a:cubicBezTo>
                    <a:pt x="588" y="2106"/>
                    <a:pt x="500" y="2390"/>
                    <a:pt x="365" y="2651"/>
                  </a:cubicBezTo>
                  <a:lnTo>
                    <a:pt x="0" y="3339"/>
                  </a:lnTo>
                  <a:cubicBezTo>
                    <a:pt x="18" y="3377"/>
                    <a:pt x="35" y="3422"/>
                    <a:pt x="49" y="3481"/>
                  </a:cubicBezTo>
                  <a:cubicBezTo>
                    <a:pt x="174" y="3964"/>
                    <a:pt x="288" y="4661"/>
                    <a:pt x="421" y="5140"/>
                  </a:cubicBezTo>
                  <a:cubicBezTo>
                    <a:pt x="476" y="5342"/>
                    <a:pt x="532" y="5543"/>
                    <a:pt x="588" y="5744"/>
                  </a:cubicBezTo>
                  <a:cubicBezTo>
                    <a:pt x="633" y="5911"/>
                    <a:pt x="678" y="6078"/>
                    <a:pt x="708" y="6248"/>
                  </a:cubicBezTo>
                  <a:lnTo>
                    <a:pt x="1143" y="5699"/>
                  </a:lnTo>
                  <a:cubicBezTo>
                    <a:pt x="1178" y="5658"/>
                    <a:pt x="1213" y="5616"/>
                    <a:pt x="1247" y="5574"/>
                  </a:cubicBezTo>
                  <a:cubicBezTo>
                    <a:pt x="1403" y="5393"/>
                    <a:pt x="1931" y="4738"/>
                    <a:pt x="2212" y="3835"/>
                  </a:cubicBezTo>
                  <a:cubicBezTo>
                    <a:pt x="1997" y="3547"/>
                    <a:pt x="1747" y="3269"/>
                    <a:pt x="1618" y="2932"/>
                  </a:cubicBezTo>
                  <a:cubicBezTo>
                    <a:pt x="1518" y="2679"/>
                    <a:pt x="1528" y="2373"/>
                    <a:pt x="1497" y="2102"/>
                  </a:cubicBezTo>
                  <a:cubicBezTo>
                    <a:pt x="1458" y="1821"/>
                    <a:pt x="1424" y="1540"/>
                    <a:pt x="1389" y="1259"/>
                  </a:cubicBezTo>
                  <a:cubicBezTo>
                    <a:pt x="1372" y="1113"/>
                    <a:pt x="1351" y="964"/>
                    <a:pt x="1306" y="821"/>
                  </a:cubicBezTo>
                  <a:cubicBezTo>
                    <a:pt x="1240" y="620"/>
                    <a:pt x="1118" y="443"/>
                    <a:pt x="1000" y="269"/>
                  </a:cubicBezTo>
                  <a:cubicBezTo>
                    <a:pt x="915" y="142"/>
                    <a:pt x="787" y="1"/>
                    <a:pt x="649" y="1"/>
                  </a:cubicBez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7" name="Google Shape;1517;p31"/>
            <p:cNvSpPr/>
            <p:nvPr/>
          </p:nvSpPr>
          <p:spPr>
            <a:xfrm>
              <a:off x="8505957" y="4478349"/>
              <a:ext cx="559539" cy="571563"/>
            </a:xfrm>
            <a:custGeom>
              <a:avLst/>
              <a:gdLst/>
              <a:ahLst/>
              <a:cxnLst/>
              <a:rect l="l" t="t" r="r" b="b"/>
              <a:pathLst>
                <a:path w="10868" h="11101" extrusionOk="0">
                  <a:moveTo>
                    <a:pt x="8104" y="1584"/>
                  </a:moveTo>
                  <a:lnTo>
                    <a:pt x="8104" y="1584"/>
                  </a:lnTo>
                  <a:cubicBezTo>
                    <a:pt x="8249" y="1716"/>
                    <a:pt x="8344" y="1813"/>
                    <a:pt x="8347" y="1816"/>
                  </a:cubicBezTo>
                  <a:cubicBezTo>
                    <a:pt x="9555" y="2976"/>
                    <a:pt x="9906" y="4473"/>
                    <a:pt x="9962" y="4761"/>
                  </a:cubicBezTo>
                  <a:cubicBezTo>
                    <a:pt x="9972" y="4799"/>
                    <a:pt x="9978" y="4837"/>
                    <a:pt x="9989" y="4879"/>
                  </a:cubicBezTo>
                  <a:cubicBezTo>
                    <a:pt x="9996" y="4910"/>
                    <a:pt x="10003" y="4941"/>
                    <a:pt x="10010" y="4976"/>
                  </a:cubicBezTo>
                  <a:cubicBezTo>
                    <a:pt x="10374" y="6636"/>
                    <a:pt x="9225" y="8056"/>
                    <a:pt x="8993" y="8323"/>
                  </a:cubicBezTo>
                  <a:cubicBezTo>
                    <a:pt x="8951" y="8365"/>
                    <a:pt x="8916" y="8410"/>
                    <a:pt x="8882" y="8452"/>
                  </a:cubicBezTo>
                  <a:lnTo>
                    <a:pt x="8243" y="9243"/>
                  </a:lnTo>
                  <a:cubicBezTo>
                    <a:pt x="7948" y="9612"/>
                    <a:pt x="7555" y="9899"/>
                    <a:pt x="7108" y="10077"/>
                  </a:cubicBezTo>
                  <a:lnTo>
                    <a:pt x="6437" y="10341"/>
                  </a:lnTo>
                  <a:cubicBezTo>
                    <a:pt x="6222" y="10424"/>
                    <a:pt x="5990" y="10482"/>
                    <a:pt x="5754" y="10511"/>
                  </a:cubicBezTo>
                  <a:lnTo>
                    <a:pt x="4767" y="10628"/>
                  </a:lnTo>
                  <a:cubicBezTo>
                    <a:pt x="4654" y="10642"/>
                    <a:pt x="4540" y="10649"/>
                    <a:pt x="4426" y="10649"/>
                  </a:cubicBezTo>
                  <a:cubicBezTo>
                    <a:pt x="4199" y="10649"/>
                    <a:pt x="3971" y="10621"/>
                    <a:pt x="3746" y="10566"/>
                  </a:cubicBezTo>
                  <a:lnTo>
                    <a:pt x="3583" y="10521"/>
                  </a:lnTo>
                  <a:cubicBezTo>
                    <a:pt x="3163" y="10417"/>
                    <a:pt x="2767" y="10212"/>
                    <a:pt x="2445" y="9931"/>
                  </a:cubicBezTo>
                  <a:lnTo>
                    <a:pt x="1514" y="9128"/>
                  </a:lnTo>
                  <a:cubicBezTo>
                    <a:pt x="1504" y="9118"/>
                    <a:pt x="1493" y="9112"/>
                    <a:pt x="1483" y="9104"/>
                  </a:cubicBezTo>
                  <a:lnTo>
                    <a:pt x="1483" y="9104"/>
                  </a:lnTo>
                  <a:cubicBezTo>
                    <a:pt x="1695" y="9184"/>
                    <a:pt x="1913" y="9237"/>
                    <a:pt x="2142" y="9261"/>
                  </a:cubicBezTo>
                  <a:lnTo>
                    <a:pt x="3017" y="9351"/>
                  </a:lnTo>
                  <a:cubicBezTo>
                    <a:pt x="3112" y="9361"/>
                    <a:pt x="3206" y="9367"/>
                    <a:pt x="3301" y="9367"/>
                  </a:cubicBezTo>
                  <a:cubicBezTo>
                    <a:pt x="3549" y="9367"/>
                    <a:pt x="3796" y="9330"/>
                    <a:pt x="4038" y="9258"/>
                  </a:cubicBezTo>
                  <a:lnTo>
                    <a:pt x="5475" y="8820"/>
                  </a:lnTo>
                  <a:cubicBezTo>
                    <a:pt x="5802" y="8719"/>
                    <a:pt x="6104" y="8556"/>
                    <a:pt x="6365" y="8341"/>
                  </a:cubicBezTo>
                  <a:lnTo>
                    <a:pt x="7243" y="7612"/>
                  </a:lnTo>
                  <a:cubicBezTo>
                    <a:pt x="7496" y="7399"/>
                    <a:pt x="7701" y="7149"/>
                    <a:pt x="7858" y="6858"/>
                  </a:cubicBezTo>
                  <a:lnTo>
                    <a:pt x="8483" y="5688"/>
                  </a:lnTo>
                  <a:cubicBezTo>
                    <a:pt x="8635" y="5404"/>
                    <a:pt x="8729" y="5098"/>
                    <a:pt x="8764" y="4782"/>
                  </a:cubicBezTo>
                  <a:lnTo>
                    <a:pt x="8844" y="4042"/>
                  </a:lnTo>
                  <a:cubicBezTo>
                    <a:pt x="8882" y="3681"/>
                    <a:pt x="8844" y="3324"/>
                    <a:pt x="8725" y="2980"/>
                  </a:cubicBezTo>
                  <a:lnTo>
                    <a:pt x="8504" y="2324"/>
                  </a:lnTo>
                  <a:cubicBezTo>
                    <a:pt x="8413" y="2056"/>
                    <a:pt x="8278" y="1806"/>
                    <a:pt x="8104" y="1584"/>
                  </a:cubicBezTo>
                  <a:close/>
                  <a:moveTo>
                    <a:pt x="5705" y="0"/>
                  </a:moveTo>
                  <a:cubicBezTo>
                    <a:pt x="5428" y="0"/>
                    <a:pt x="5131" y="54"/>
                    <a:pt x="4844" y="206"/>
                  </a:cubicBezTo>
                  <a:cubicBezTo>
                    <a:pt x="4754" y="254"/>
                    <a:pt x="4708" y="355"/>
                    <a:pt x="4729" y="452"/>
                  </a:cubicBezTo>
                  <a:cubicBezTo>
                    <a:pt x="4750" y="550"/>
                    <a:pt x="4837" y="622"/>
                    <a:pt x="4937" y="629"/>
                  </a:cubicBezTo>
                  <a:lnTo>
                    <a:pt x="5705" y="681"/>
                  </a:lnTo>
                  <a:cubicBezTo>
                    <a:pt x="6104" y="706"/>
                    <a:pt x="6490" y="845"/>
                    <a:pt x="6809" y="1081"/>
                  </a:cubicBezTo>
                  <a:lnTo>
                    <a:pt x="7330" y="1459"/>
                  </a:lnTo>
                  <a:cubicBezTo>
                    <a:pt x="7677" y="1712"/>
                    <a:pt x="7934" y="2060"/>
                    <a:pt x="8069" y="2466"/>
                  </a:cubicBezTo>
                  <a:lnTo>
                    <a:pt x="8291" y="3122"/>
                  </a:lnTo>
                  <a:cubicBezTo>
                    <a:pt x="8389" y="3407"/>
                    <a:pt x="8420" y="3699"/>
                    <a:pt x="8389" y="3994"/>
                  </a:cubicBezTo>
                  <a:lnTo>
                    <a:pt x="8309" y="4733"/>
                  </a:lnTo>
                  <a:cubicBezTo>
                    <a:pt x="8281" y="4994"/>
                    <a:pt x="8204" y="5244"/>
                    <a:pt x="8079" y="5479"/>
                  </a:cubicBezTo>
                  <a:lnTo>
                    <a:pt x="7455" y="6649"/>
                  </a:lnTo>
                  <a:cubicBezTo>
                    <a:pt x="7326" y="6886"/>
                    <a:pt x="7156" y="7094"/>
                    <a:pt x="6948" y="7268"/>
                  </a:cubicBezTo>
                  <a:lnTo>
                    <a:pt x="6073" y="7993"/>
                  </a:lnTo>
                  <a:cubicBezTo>
                    <a:pt x="5858" y="8174"/>
                    <a:pt x="5611" y="8306"/>
                    <a:pt x="5340" y="8386"/>
                  </a:cubicBezTo>
                  <a:lnTo>
                    <a:pt x="3903" y="8823"/>
                  </a:lnTo>
                  <a:cubicBezTo>
                    <a:pt x="3704" y="8885"/>
                    <a:pt x="3498" y="8916"/>
                    <a:pt x="3291" y="8916"/>
                  </a:cubicBezTo>
                  <a:cubicBezTo>
                    <a:pt x="3216" y="8916"/>
                    <a:pt x="3141" y="8912"/>
                    <a:pt x="3066" y="8903"/>
                  </a:cubicBezTo>
                  <a:lnTo>
                    <a:pt x="2192" y="8813"/>
                  </a:lnTo>
                  <a:cubicBezTo>
                    <a:pt x="1983" y="8792"/>
                    <a:pt x="1782" y="8740"/>
                    <a:pt x="1594" y="8660"/>
                  </a:cubicBezTo>
                  <a:cubicBezTo>
                    <a:pt x="1087" y="8448"/>
                    <a:pt x="692" y="8056"/>
                    <a:pt x="479" y="7553"/>
                  </a:cubicBezTo>
                  <a:lnTo>
                    <a:pt x="462" y="7511"/>
                  </a:lnTo>
                  <a:cubicBezTo>
                    <a:pt x="427" y="7427"/>
                    <a:pt x="345" y="7374"/>
                    <a:pt x="256" y="7374"/>
                  </a:cubicBezTo>
                  <a:cubicBezTo>
                    <a:pt x="242" y="7374"/>
                    <a:pt x="227" y="7376"/>
                    <a:pt x="212" y="7378"/>
                  </a:cubicBezTo>
                  <a:cubicBezTo>
                    <a:pt x="104" y="7396"/>
                    <a:pt x="28" y="7487"/>
                    <a:pt x="25" y="7591"/>
                  </a:cubicBezTo>
                  <a:cubicBezTo>
                    <a:pt x="21" y="7625"/>
                    <a:pt x="0" y="8493"/>
                    <a:pt x="1222" y="9472"/>
                  </a:cubicBezTo>
                  <a:lnTo>
                    <a:pt x="2142" y="10267"/>
                  </a:lnTo>
                  <a:cubicBezTo>
                    <a:pt x="2521" y="10597"/>
                    <a:pt x="2979" y="10833"/>
                    <a:pt x="3469" y="10958"/>
                  </a:cubicBezTo>
                  <a:lnTo>
                    <a:pt x="3632" y="11000"/>
                  </a:lnTo>
                  <a:cubicBezTo>
                    <a:pt x="3900" y="11066"/>
                    <a:pt x="4163" y="11101"/>
                    <a:pt x="4434" y="11101"/>
                  </a:cubicBezTo>
                  <a:cubicBezTo>
                    <a:pt x="4562" y="11101"/>
                    <a:pt x="4695" y="11094"/>
                    <a:pt x="4823" y="11077"/>
                  </a:cubicBezTo>
                  <a:lnTo>
                    <a:pt x="5809" y="10958"/>
                  </a:lnTo>
                  <a:cubicBezTo>
                    <a:pt x="6087" y="10924"/>
                    <a:pt x="6354" y="10857"/>
                    <a:pt x="6608" y="10757"/>
                  </a:cubicBezTo>
                  <a:lnTo>
                    <a:pt x="7278" y="10497"/>
                  </a:lnTo>
                  <a:cubicBezTo>
                    <a:pt x="7799" y="10288"/>
                    <a:pt x="8257" y="9955"/>
                    <a:pt x="8604" y="9524"/>
                  </a:cubicBezTo>
                  <a:lnTo>
                    <a:pt x="9239" y="8733"/>
                  </a:lnTo>
                  <a:cubicBezTo>
                    <a:pt x="9270" y="8695"/>
                    <a:pt x="9302" y="8657"/>
                    <a:pt x="9337" y="8618"/>
                  </a:cubicBezTo>
                  <a:cubicBezTo>
                    <a:pt x="9594" y="8320"/>
                    <a:pt x="10868" y="6747"/>
                    <a:pt x="10458" y="4883"/>
                  </a:cubicBezTo>
                  <a:cubicBezTo>
                    <a:pt x="10451" y="4844"/>
                    <a:pt x="10441" y="4809"/>
                    <a:pt x="10433" y="4774"/>
                  </a:cubicBezTo>
                  <a:cubicBezTo>
                    <a:pt x="10427" y="4740"/>
                    <a:pt x="10416" y="4705"/>
                    <a:pt x="10409" y="4670"/>
                  </a:cubicBezTo>
                  <a:cubicBezTo>
                    <a:pt x="10347" y="4362"/>
                    <a:pt x="9968" y="2747"/>
                    <a:pt x="8674" y="1501"/>
                  </a:cubicBezTo>
                  <a:cubicBezTo>
                    <a:pt x="8635" y="1462"/>
                    <a:pt x="7788" y="584"/>
                    <a:pt x="7059" y="345"/>
                  </a:cubicBezTo>
                  <a:lnTo>
                    <a:pt x="7038" y="337"/>
                  </a:lnTo>
                  <a:cubicBezTo>
                    <a:pt x="6951" y="310"/>
                    <a:pt x="6871" y="282"/>
                    <a:pt x="6795" y="251"/>
                  </a:cubicBezTo>
                  <a:cubicBezTo>
                    <a:pt x="6589" y="157"/>
                    <a:pt x="6177" y="0"/>
                    <a:pt x="570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8" name="Google Shape;1518;p31"/>
            <p:cNvSpPr/>
            <p:nvPr/>
          </p:nvSpPr>
          <p:spPr>
            <a:xfrm>
              <a:off x="8918889" y="4846648"/>
              <a:ext cx="26000" cy="54783"/>
            </a:xfrm>
            <a:custGeom>
              <a:avLst/>
              <a:gdLst/>
              <a:ahLst/>
              <a:cxnLst/>
              <a:rect l="l" t="t" r="r" b="b"/>
              <a:pathLst>
                <a:path w="505" h="1064" extrusionOk="0">
                  <a:moveTo>
                    <a:pt x="160" y="0"/>
                  </a:moveTo>
                  <a:cubicBezTo>
                    <a:pt x="118" y="0"/>
                    <a:pt x="77" y="26"/>
                    <a:pt x="59" y="73"/>
                  </a:cubicBezTo>
                  <a:cubicBezTo>
                    <a:pt x="35" y="139"/>
                    <a:pt x="21" y="209"/>
                    <a:pt x="14" y="271"/>
                  </a:cubicBezTo>
                  <a:cubicBezTo>
                    <a:pt x="0" y="379"/>
                    <a:pt x="8" y="480"/>
                    <a:pt x="29" y="580"/>
                  </a:cubicBezTo>
                  <a:cubicBezTo>
                    <a:pt x="49" y="677"/>
                    <a:pt x="88" y="775"/>
                    <a:pt x="139" y="865"/>
                  </a:cubicBezTo>
                  <a:cubicBezTo>
                    <a:pt x="174" y="924"/>
                    <a:pt x="216" y="980"/>
                    <a:pt x="268" y="1031"/>
                  </a:cubicBezTo>
                  <a:cubicBezTo>
                    <a:pt x="289" y="1053"/>
                    <a:pt x="317" y="1063"/>
                    <a:pt x="344" y="1063"/>
                  </a:cubicBezTo>
                  <a:cubicBezTo>
                    <a:pt x="386" y="1063"/>
                    <a:pt x="428" y="1038"/>
                    <a:pt x="445" y="993"/>
                  </a:cubicBezTo>
                  <a:cubicBezTo>
                    <a:pt x="469" y="924"/>
                    <a:pt x="484" y="855"/>
                    <a:pt x="490" y="792"/>
                  </a:cubicBezTo>
                  <a:cubicBezTo>
                    <a:pt x="504" y="684"/>
                    <a:pt x="497" y="584"/>
                    <a:pt x="476" y="483"/>
                  </a:cubicBezTo>
                  <a:cubicBezTo>
                    <a:pt x="452" y="385"/>
                    <a:pt x="417" y="288"/>
                    <a:pt x="362" y="198"/>
                  </a:cubicBezTo>
                  <a:cubicBezTo>
                    <a:pt x="327" y="142"/>
                    <a:pt x="289" y="87"/>
                    <a:pt x="237" y="35"/>
                  </a:cubicBezTo>
                  <a:cubicBezTo>
                    <a:pt x="215" y="11"/>
                    <a:pt x="187" y="0"/>
                    <a:pt x="16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9" name="Google Shape;1519;p31"/>
            <p:cNvSpPr/>
            <p:nvPr/>
          </p:nvSpPr>
          <p:spPr>
            <a:xfrm>
              <a:off x="8658773" y="4974958"/>
              <a:ext cx="56170" cy="31304"/>
            </a:xfrm>
            <a:custGeom>
              <a:avLst/>
              <a:gdLst/>
              <a:ahLst/>
              <a:cxnLst/>
              <a:rect l="l" t="t" r="r" b="b"/>
              <a:pathLst>
                <a:path w="1091" h="608" extrusionOk="0">
                  <a:moveTo>
                    <a:pt x="210" y="1"/>
                  </a:moveTo>
                  <a:cubicBezTo>
                    <a:pt x="186" y="1"/>
                    <a:pt x="161" y="2"/>
                    <a:pt x="136" y="4"/>
                  </a:cubicBezTo>
                  <a:cubicBezTo>
                    <a:pt x="46" y="12"/>
                    <a:pt x="1" y="112"/>
                    <a:pt x="49" y="185"/>
                  </a:cubicBezTo>
                  <a:cubicBezTo>
                    <a:pt x="91" y="241"/>
                    <a:pt x="136" y="289"/>
                    <a:pt x="182" y="331"/>
                  </a:cubicBezTo>
                  <a:cubicBezTo>
                    <a:pt x="261" y="407"/>
                    <a:pt x="352" y="467"/>
                    <a:pt x="448" y="512"/>
                  </a:cubicBezTo>
                  <a:cubicBezTo>
                    <a:pt x="546" y="557"/>
                    <a:pt x="647" y="584"/>
                    <a:pt x="758" y="602"/>
                  </a:cubicBezTo>
                  <a:cubicBezTo>
                    <a:pt x="794" y="606"/>
                    <a:pt x="832" y="607"/>
                    <a:pt x="871" y="607"/>
                  </a:cubicBezTo>
                  <a:cubicBezTo>
                    <a:pt x="899" y="607"/>
                    <a:pt x="927" y="606"/>
                    <a:pt x="956" y="605"/>
                  </a:cubicBezTo>
                  <a:cubicBezTo>
                    <a:pt x="1043" y="595"/>
                    <a:pt x="1091" y="494"/>
                    <a:pt x="1039" y="421"/>
                  </a:cubicBezTo>
                  <a:cubicBezTo>
                    <a:pt x="1001" y="366"/>
                    <a:pt x="956" y="317"/>
                    <a:pt x="911" y="275"/>
                  </a:cubicBezTo>
                  <a:cubicBezTo>
                    <a:pt x="828" y="199"/>
                    <a:pt x="737" y="140"/>
                    <a:pt x="640" y="95"/>
                  </a:cubicBezTo>
                  <a:cubicBezTo>
                    <a:pt x="543" y="53"/>
                    <a:pt x="442" y="22"/>
                    <a:pt x="331" y="8"/>
                  </a:cubicBezTo>
                  <a:cubicBezTo>
                    <a:pt x="292" y="4"/>
                    <a:pt x="251" y="1"/>
                    <a:pt x="21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0" name="Google Shape;1520;p31"/>
            <p:cNvSpPr/>
            <p:nvPr/>
          </p:nvSpPr>
          <p:spPr>
            <a:xfrm>
              <a:off x="8978255" y="4683274"/>
              <a:ext cx="25640" cy="91957"/>
            </a:xfrm>
            <a:custGeom>
              <a:avLst/>
              <a:gdLst/>
              <a:ahLst/>
              <a:cxnLst/>
              <a:rect l="l" t="t" r="r" b="b"/>
              <a:pathLst>
                <a:path w="498" h="1786" extrusionOk="0">
                  <a:moveTo>
                    <a:pt x="96" y="1"/>
                  </a:moveTo>
                  <a:cubicBezTo>
                    <a:pt x="80" y="1"/>
                    <a:pt x="64" y="7"/>
                    <a:pt x="52" y="17"/>
                  </a:cubicBezTo>
                  <a:cubicBezTo>
                    <a:pt x="46" y="20"/>
                    <a:pt x="39" y="28"/>
                    <a:pt x="35" y="35"/>
                  </a:cubicBezTo>
                  <a:cubicBezTo>
                    <a:pt x="28" y="49"/>
                    <a:pt x="28" y="62"/>
                    <a:pt x="25" y="76"/>
                  </a:cubicBezTo>
                  <a:cubicBezTo>
                    <a:pt x="21" y="90"/>
                    <a:pt x="21" y="107"/>
                    <a:pt x="18" y="121"/>
                  </a:cubicBezTo>
                  <a:cubicBezTo>
                    <a:pt x="14" y="153"/>
                    <a:pt x="11" y="184"/>
                    <a:pt x="7" y="215"/>
                  </a:cubicBezTo>
                  <a:cubicBezTo>
                    <a:pt x="1" y="278"/>
                    <a:pt x="1" y="340"/>
                    <a:pt x="1" y="403"/>
                  </a:cubicBezTo>
                  <a:lnTo>
                    <a:pt x="1" y="458"/>
                  </a:lnTo>
                  <a:cubicBezTo>
                    <a:pt x="4" y="544"/>
                    <a:pt x="11" y="628"/>
                    <a:pt x="21" y="715"/>
                  </a:cubicBezTo>
                  <a:cubicBezTo>
                    <a:pt x="31" y="788"/>
                    <a:pt x="39" y="854"/>
                    <a:pt x="39" y="927"/>
                  </a:cubicBezTo>
                  <a:cubicBezTo>
                    <a:pt x="42" y="961"/>
                    <a:pt x="46" y="996"/>
                    <a:pt x="46" y="1031"/>
                  </a:cubicBezTo>
                  <a:lnTo>
                    <a:pt x="46" y="1083"/>
                  </a:lnTo>
                  <a:lnTo>
                    <a:pt x="46" y="1111"/>
                  </a:lnTo>
                  <a:lnTo>
                    <a:pt x="46" y="1149"/>
                  </a:lnTo>
                  <a:cubicBezTo>
                    <a:pt x="46" y="1246"/>
                    <a:pt x="60" y="1340"/>
                    <a:pt x="87" y="1434"/>
                  </a:cubicBezTo>
                  <a:cubicBezTo>
                    <a:pt x="108" y="1499"/>
                    <a:pt x="132" y="1562"/>
                    <a:pt x="167" y="1624"/>
                  </a:cubicBezTo>
                  <a:cubicBezTo>
                    <a:pt x="181" y="1653"/>
                    <a:pt x="198" y="1684"/>
                    <a:pt x="219" y="1711"/>
                  </a:cubicBezTo>
                  <a:cubicBezTo>
                    <a:pt x="233" y="1736"/>
                    <a:pt x="251" y="1764"/>
                    <a:pt x="278" y="1778"/>
                  </a:cubicBezTo>
                  <a:cubicBezTo>
                    <a:pt x="288" y="1783"/>
                    <a:pt x="302" y="1785"/>
                    <a:pt x="315" y="1785"/>
                  </a:cubicBezTo>
                  <a:cubicBezTo>
                    <a:pt x="329" y="1785"/>
                    <a:pt x="343" y="1783"/>
                    <a:pt x="355" y="1778"/>
                  </a:cubicBezTo>
                  <a:cubicBezTo>
                    <a:pt x="382" y="1767"/>
                    <a:pt x="406" y="1746"/>
                    <a:pt x="410" y="1715"/>
                  </a:cubicBezTo>
                  <a:cubicBezTo>
                    <a:pt x="424" y="1607"/>
                    <a:pt x="431" y="1503"/>
                    <a:pt x="445" y="1395"/>
                  </a:cubicBezTo>
                  <a:cubicBezTo>
                    <a:pt x="451" y="1323"/>
                    <a:pt x="462" y="1249"/>
                    <a:pt x="476" y="1180"/>
                  </a:cubicBezTo>
                  <a:lnTo>
                    <a:pt x="483" y="1153"/>
                  </a:lnTo>
                  <a:lnTo>
                    <a:pt x="486" y="1118"/>
                  </a:lnTo>
                  <a:lnTo>
                    <a:pt x="497" y="1044"/>
                  </a:lnTo>
                  <a:lnTo>
                    <a:pt x="497" y="899"/>
                  </a:lnTo>
                  <a:cubicBezTo>
                    <a:pt x="490" y="802"/>
                    <a:pt x="472" y="704"/>
                    <a:pt x="441" y="614"/>
                  </a:cubicBezTo>
                  <a:cubicBezTo>
                    <a:pt x="417" y="534"/>
                    <a:pt x="386" y="455"/>
                    <a:pt x="347" y="378"/>
                  </a:cubicBezTo>
                  <a:cubicBezTo>
                    <a:pt x="344" y="371"/>
                    <a:pt x="344" y="365"/>
                    <a:pt x="341" y="357"/>
                  </a:cubicBezTo>
                  <a:cubicBezTo>
                    <a:pt x="281" y="240"/>
                    <a:pt x="219" y="128"/>
                    <a:pt x="139" y="24"/>
                  </a:cubicBezTo>
                  <a:lnTo>
                    <a:pt x="129" y="14"/>
                  </a:lnTo>
                  <a:cubicBezTo>
                    <a:pt x="120" y="5"/>
                    <a:pt x="108" y="1"/>
                    <a:pt x="9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1" name="Google Shape;1521;p31"/>
            <p:cNvSpPr/>
            <p:nvPr/>
          </p:nvSpPr>
          <p:spPr>
            <a:xfrm>
              <a:off x="8507244" y="4491324"/>
              <a:ext cx="444058" cy="456334"/>
            </a:xfrm>
            <a:custGeom>
              <a:avLst/>
              <a:gdLst/>
              <a:ahLst/>
              <a:cxnLst/>
              <a:rect l="l" t="t" r="r" b="b"/>
              <a:pathLst>
                <a:path w="8625" h="8863" extrusionOk="0">
                  <a:moveTo>
                    <a:pt x="4664" y="1"/>
                  </a:moveTo>
                  <a:cubicBezTo>
                    <a:pt x="4318" y="1"/>
                    <a:pt x="3973" y="81"/>
                    <a:pt x="3659" y="231"/>
                  </a:cubicBezTo>
                  <a:lnTo>
                    <a:pt x="2382" y="849"/>
                  </a:lnTo>
                  <a:cubicBezTo>
                    <a:pt x="2114" y="978"/>
                    <a:pt x="1875" y="1159"/>
                    <a:pt x="1673" y="1381"/>
                  </a:cubicBezTo>
                  <a:lnTo>
                    <a:pt x="982" y="2141"/>
                  </a:lnTo>
                  <a:cubicBezTo>
                    <a:pt x="715" y="2439"/>
                    <a:pt x="527" y="2801"/>
                    <a:pt x="437" y="3189"/>
                  </a:cubicBezTo>
                  <a:lnTo>
                    <a:pt x="63" y="4856"/>
                  </a:lnTo>
                  <a:cubicBezTo>
                    <a:pt x="17" y="5054"/>
                    <a:pt x="0" y="5256"/>
                    <a:pt x="7" y="5460"/>
                  </a:cubicBezTo>
                  <a:lnTo>
                    <a:pt x="52" y="6506"/>
                  </a:lnTo>
                  <a:cubicBezTo>
                    <a:pt x="63" y="6780"/>
                    <a:pt x="121" y="7047"/>
                    <a:pt x="229" y="7301"/>
                  </a:cubicBezTo>
                  <a:lnTo>
                    <a:pt x="242" y="7342"/>
                  </a:lnTo>
                  <a:cubicBezTo>
                    <a:pt x="479" y="7901"/>
                    <a:pt x="920" y="8349"/>
                    <a:pt x="1479" y="8585"/>
                  </a:cubicBezTo>
                  <a:cubicBezTo>
                    <a:pt x="1691" y="8676"/>
                    <a:pt x="1912" y="8735"/>
                    <a:pt x="2142" y="8759"/>
                  </a:cubicBezTo>
                  <a:lnTo>
                    <a:pt x="3016" y="8849"/>
                  </a:lnTo>
                  <a:cubicBezTo>
                    <a:pt x="3100" y="8858"/>
                    <a:pt x="3184" y="8863"/>
                    <a:pt x="3267" y="8863"/>
                  </a:cubicBezTo>
                  <a:cubicBezTo>
                    <a:pt x="3497" y="8863"/>
                    <a:pt x="3725" y="8828"/>
                    <a:pt x="3944" y="8762"/>
                  </a:cubicBezTo>
                  <a:lnTo>
                    <a:pt x="5381" y="8318"/>
                  </a:lnTo>
                  <a:cubicBezTo>
                    <a:pt x="5680" y="8227"/>
                    <a:pt x="5954" y="8078"/>
                    <a:pt x="6194" y="7876"/>
                  </a:cubicBezTo>
                  <a:lnTo>
                    <a:pt x="7072" y="7137"/>
                  </a:lnTo>
                  <a:cubicBezTo>
                    <a:pt x="7301" y="6946"/>
                    <a:pt x="7489" y="6710"/>
                    <a:pt x="7631" y="6447"/>
                  </a:cubicBezTo>
                  <a:lnTo>
                    <a:pt x="8256" y="5259"/>
                  </a:lnTo>
                  <a:cubicBezTo>
                    <a:pt x="8391" y="4998"/>
                    <a:pt x="8479" y="4714"/>
                    <a:pt x="8509" y="4422"/>
                  </a:cubicBezTo>
                  <a:lnTo>
                    <a:pt x="8589" y="3673"/>
                  </a:lnTo>
                  <a:cubicBezTo>
                    <a:pt x="8624" y="3343"/>
                    <a:pt x="8589" y="3009"/>
                    <a:pt x="8485" y="2693"/>
                  </a:cubicBezTo>
                  <a:lnTo>
                    <a:pt x="8263" y="2030"/>
                  </a:lnTo>
                  <a:cubicBezTo>
                    <a:pt x="8114" y="1575"/>
                    <a:pt x="7825" y="1183"/>
                    <a:pt x="7440" y="898"/>
                  </a:cubicBezTo>
                  <a:lnTo>
                    <a:pt x="6920" y="513"/>
                  </a:lnTo>
                  <a:cubicBezTo>
                    <a:pt x="6562" y="249"/>
                    <a:pt x="6138" y="93"/>
                    <a:pt x="5694" y="64"/>
                  </a:cubicBezTo>
                  <a:lnTo>
                    <a:pt x="4822" y="6"/>
                  </a:lnTo>
                  <a:cubicBezTo>
                    <a:pt x="4770" y="2"/>
                    <a:pt x="4717" y="1"/>
                    <a:pt x="4664" y="1"/>
                  </a:cubicBezTo>
                  <a:close/>
                </a:path>
              </a:pathLst>
            </a:custGeom>
            <a:solidFill>
              <a:srgbClr val="FFF7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2" name="Google Shape;1522;p31"/>
            <p:cNvSpPr/>
            <p:nvPr/>
          </p:nvSpPr>
          <p:spPr>
            <a:xfrm>
              <a:off x="8495402" y="4479533"/>
              <a:ext cx="467844" cy="479966"/>
            </a:xfrm>
            <a:custGeom>
              <a:avLst/>
              <a:gdLst/>
              <a:ahLst/>
              <a:cxnLst/>
              <a:rect l="l" t="t" r="r" b="b"/>
              <a:pathLst>
                <a:path w="9087" h="9322" extrusionOk="0">
                  <a:moveTo>
                    <a:pt x="4900" y="457"/>
                  </a:moveTo>
                  <a:cubicBezTo>
                    <a:pt x="4948" y="457"/>
                    <a:pt x="4993" y="460"/>
                    <a:pt x="5038" y="460"/>
                  </a:cubicBezTo>
                  <a:lnTo>
                    <a:pt x="5910" y="519"/>
                  </a:lnTo>
                  <a:cubicBezTo>
                    <a:pt x="6309" y="548"/>
                    <a:pt x="6691" y="686"/>
                    <a:pt x="7014" y="926"/>
                  </a:cubicBezTo>
                  <a:lnTo>
                    <a:pt x="7535" y="1311"/>
                  </a:lnTo>
                  <a:cubicBezTo>
                    <a:pt x="7882" y="1568"/>
                    <a:pt x="8139" y="1918"/>
                    <a:pt x="8278" y="2332"/>
                  </a:cubicBezTo>
                  <a:lnTo>
                    <a:pt x="8496" y="2995"/>
                  </a:lnTo>
                  <a:cubicBezTo>
                    <a:pt x="8594" y="3280"/>
                    <a:pt x="8625" y="3578"/>
                    <a:pt x="8594" y="3877"/>
                  </a:cubicBezTo>
                  <a:lnTo>
                    <a:pt x="8514" y="4626"/>
                  </a:lnTo>
                  <a:cubicBezTo>
                    <a:pt x="8486" y="4891"/>
                    <a:pt x="8409" y="5144"/>
                    <a:pt x="8284" y="5381"/>
                  </a:cubicBezTo>
                  <a:lnTo>
                    <a:pt x="7660" y="6568"/>
                  </a:lnTo>
                  <a:cubicBezTo>
                    <a:pt x="7531" y="6807"/>
                    <a:pt x="7361" y="7019"/>
                    <a:pt x="7153" y="7193"/>
                  </a:cubicBezTo>
                  <a:lnTo>
                    <a:pt x="6278" y="7932"/>
                  </a:lnTo>
                  <a:cubicBezTo>
                    <a:pt x="6059" y="8113"/>
                    <a:pt x="5816" y="8248"/>
                    <a:pt x="5545" y="8328"/>
                  </a:cubicBezTo>
                  <a:lnTo>
                    <a:pt x="4108" y="8772"/>
                  </a:lnTo>
                  <a:cubicBezTo>
                    <a:pt x="3910" y="8833"/>
                    <a:pt x="3705" y="8865"/>
                    <a:pt x="3498" y="8865"/>
                  </a:cubicBezTo>
                  <a:cubicBezTo>
                    <a:pt x="3423" y="8865"/>
                    <a:pt x="3347" y="8860"/>
                    <a:pt x="3271" y="8852"/>
                  </a:cubicBezTo>
                  <a:lnTo>
                    <a:pt x="2392" y="8759"/>
                  </a:lnTo>
                  <a:cubicBezTo>
                    <a:pt x="2188" y="8738"/>
                    <a:pt x="1990" y="8685"/>
                    <a:pt x="1799" y="8605"/>
                  </a:cubicBezTo>
                  <a:cubicBezTo>
                    <a:pt x="1292" y="8390"/>
                    <a:pt x="897" y="7991"/>
                    <a:pt x="684" y="7485"/>
                  </a:cubicBezTo>
                  <a:lnTo>
                    <a:pt x="667" y="7443"/>
                  </a:lnTo>
                  <a:cubicBezTo>
                    <a:pt x="573" y="7214"/>
                    <a:pt x="517" y="6970"/>
                    <a:pt x="507" y="6724"/>
                  </a:cubicBezTo>
                  <a:lnTo>
                    <a:pt x="466" y="5679"/>
                  </a:lnTo>
                  <a:cubicBezTo>
                    <a:pt x="459" y="5495"/>
                    <a:pt x="476" y="5311"/>
                    <a:pt x="514" y="5134"/>
                  </a:cubicBezTo>
                  <a:lnTo>
                    <a:pt x="889" y="3471"/>
                  </a:lnTo>
                  <a:cubicBezTo>
                    <a:pt x="969" y="3120"/>
                    <a:pt x="1139" y="2790"/>
                    <a:pt x="1382" y="2527"/>
                  </a:cubicBezTo>
                  <a:lnTo>
                    <a:pt x="2073" y="1763"/>
                  </a:lnTo>
                  <a:cubicBezTo>
                    <a:pt x="2254" y="1561"/>
                    <a:pt x="2469" y="1402"/>
                    <a:pt x="2712" y="1283"/>
                  </a:cubicBezTo>
                  <a:lnTo>
                    <a:pt x="3990" y="665"/>
                  </a:lnTo>
                  <a:cubicBezTo>
                    <a:pt x="4271" y="530"/>
                    <a:pt x="4587" y="457"/>
                    <a:pt x="4900" y="457"/>
                  </a:cubicBezTo>
                  <a:close/>
                  <a:moveTo>
                    <a:pt x="4906" y="1"/>
                  </a:moveTo>
                  <a:cubicBezTo>
                    <a:pt x="4520" y="1"/>
                    <a:pt x="4139" y="88"/>
                    <a:pt x="3788" y="256"/>
                  </a:cubicBezTo>
                  <a:lnTo>
                    <a:pt x="2514" y="873"/>
                  </a:lnTo>
                  <a:cubicBezTo>
                    <a:pt x="2219" y="1016"/>
                    <a:pt x="1955" y="1210"/>
                    <a:pt x="1737" y="1453"/>
                  </a:cubicBezTo>
                  <a:lnTo>
                    <a:pt x="1042" y="2217"/>
                  </a:lnTo>
                  <a:cubicBezTo>
                    <a:pt x="747" y="2543"/>
                    <a:pt x="542" y="2943"/>
                    <a:pt x="445" y="3370"/>
                  </a:cubicBezTo>
                  <a:lnTo>
                    <a:pt x="70" y="5033"/>
                  </a:lnTo>
                  <a:cubicBezTo>
                    <a:pt x="22" y="5251"/>
                    <a:pt x="1" y="5474"/>
                    <a:pt x="11" y="5696"/>
                  </a:cubicBezTo>
                  <a:lnTo>
                    <a:pt x="53" y="6741"/>
                  </a:lnTo>
                  <a:cubicBezTo>
                    <a:pt x="67" y="7043"/>
                    <a:pt x="129" y="7339"/>
                    <a:pt x="247" y="7620"/>
                  </a:cubicBezTo>
                  <a:lnTo>
                    <a:pt x="264" y="7658"/>
                  </a:lnTo>
                  <a:cubicBezTo>
                    <a:pt x="522" y="8280"/>
                    <a:pt x="1004" y="8762"/>
                    <a:pt x="1622" y="9026"/>
                  </a:cubicBezTo>
                  <a:cubicBezTo>
                    <a:pt x="1851" y="9123"/>
                    <a:pt x="2097" y="9185"/>
                    <a:pt x="2347" y="9214"/>
                  </a:cubicBezTo>
                  <a:lnTo>
                    <a:pt x="3222" y="9307"/>
                  </a:lnTo>
                  <a:cubicBezTo>
                    <a:pt x="3313" y="9318"/>
                    <a:pt x="3403" y="9321"/>
                    <a:pt x="3496" y="9321"/>
                  </a:cubicBezTo>
                  <a:cubicBezTo>
                    <a:pt x="3746" y="9321"/>
                    <a:pt x="3996" y="9283"/>
                    <a:pt x="4243" y="9206"/>
                  </a:cubicBezTo>
                  <a:lnTo>
                    <a:pt x="5680" y="8765"/>
                  </a:lnTo>
                  <a:cubicBezTo>
                    <a:pt x="6007" y="8665"/>
                    <a:pt x="6305" y="8501"/>
                    <a:pt x="6570" y="8280"/>
                  </a:cubicBezTo>
                  <a:lnTo>
                    <a:pt x="7448" y="7543"/>
                  </a:lnTo>
                  <a:cubicBezTo>
                    <a:pt x="7701" y="7328"/>
                    <a:pt x="7906" y="7075"/>
                    <a:pt x="8063" y="6780"/>
                  </a:cubicBezTo>
                  <a:lnTo>
                    <a:pt x="8688" y="5596"/>
                  </a:lnTo>
                  <a:cubicBezTo>
                    <a:pt x="8840" y="5307"/>
                    <a:pt x="8934" y="4998"/>
                    <a:pt x="8969" y="4676"/>
                  </a:cubicBezTo>
                  <a:lnTo>
                    <a:pt x="9049" y="3926"/>
                  </a:lnTo>
                  <a:cubicBezTo>
                    <a:pt x="9087" y="3561"/>
                    <a:pt x="9045" y="3200"/>
                    <a:pt x="8930" y="2849"/>
                  </a:cubicBezTo>
                  <a:lnTo>
                    <a:pt x="8709" y="2186"/>
                  </a:lnTo>
                  <a:cubicBezTo>
                    <a:pt x="8542" y="1686"/>
                    <a:pt x="8229" y="1256"/>
                    <a:pt x="7805" y="943"/>
                  </a:cubicBezTo>
                  <a:lnTo>
                    <a:pt x="7285" y="558"/>
                  </a:lnTo>
                  <a:cubicBezTo>
                    <a:pt x="6892" y="266"/>
                    <a:pt x="6427" y="96"/>
                    <a:pt x="5941" y="64"/>
                  </a:cubicBezTo>
                  <a:lnTo>
                    <a:pt x="5070" y="6"/>
                  </a:lnTo>
                  <a:cubicBezTo>
                    <a:pt x="5015" y="2"/>
                    <a:pt x="4960" y="1"/>
                    <a:pt x="49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3" name="Google Shape;1523;p31"/>
            <p:cNvSpPr/>
            <p:nvPr/>
          </p:nvSpPr>
          <p:spPr>
            <a:xfrm>
              <a:off x="8705266" y="4737595"/>
              <a:ext cx="35113" cy="35269"/>
            </a:xfrm>
            <a:custGeom>
              <a:avLst/>
              <a:gdLst/>
              <a:ahLst/>
              <a:cxnLst/>
              <a:rect l="l" t="t" r="r" b="b"/>
              <a:pathLst>
                <a:path w="682" h="685" extrusionOk="0">
                  <a:moveTo>
                    <a:pt x="341" y="0"/>
                  </a:moveTo>
                  <a:cubicBezTo>
                    <a:pt x="154" y="0"/>
                    <a:pt x="0" y="153"/>
                    <a:pt x="0" y="340"/>
                  </a:cubicBezTo>
                  <a:cubicBezTo>
                    <a:pt x="0" y="528"/>
                    <a:pt x="154" y="684"/>
                    <a:pt x="341" y="684"/>
                  </a:cubicBezTo>
                  <a:cubicBezTo>
                    <a:pt x="529" y="684"/>
                    <a:pt x="681" y="528"/>
                    <a:pt x="681" y="340"/>
                  </a:cubicBezTo>
                  <a:cubicBezTo>
                    <a:pt x="681" y="153"/>
                    <a:pt x="529" y="0"/>
                    <a:pt x="341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4" name="Google Shape;1524;p31"/>
            <p:cNvSpPr/>
            <p:nvPr/>
          </p:nvSpPr>
          <p:spPr>
            <a:xfrm>
              <a:off x="8633801" y="4710769"/>
              <a:ext cx="35216" cy="35114"/>
            </a:xfrm>
            <a:custGeom>
              <a:avLst/>
              <a:gdLst/>
              <a:ahLst/>
              <a:cxnLst/>
              <a:rect l="l" t="t" r="r" b="b"/>
              <a:pathLst>
                <a:path w="684" h="682" extrusionOk="0">
                  <a:moveTo>
                    <a:pt x="343" y="0"/>
                  </a:moveTo>
                  <a:cubicBezTo>
                    <a:pt x="153" y="0"/>
                    <a:pt x="0" y="153"/>
                    <a:pt x="0" y="340"/>
                  </a:cubicBezTo>
                  <a:cubicBezTo>
                    <a:pt x="0" y="528"/>
                    <a:pt x="153" y="681"/>
                    <a:pt x="343" y="681"/>
                  </a:cubicBezTo>
                  <a:cubicBezTo>
                    <a:pt x="531" y="681"/>
                    <a:pt x="683" y="528"/>
                    <a:pt x="683" y="340"/>
                  </a:cubicBezTo>
                  <a:cubicBezTo>
                    <a:pt x="683" y="153"/>
                    <a:pt x="531" y="0"/>
                    <a:pt x="343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5" name="Google Shape;1525;p31"/>
            <p:cNvSpPr/>
            <p:nvPr/>
          </p:nvSpPr>
          <p:spPr>
            <a:xfrm>
              <a:off x="8653109" y="4649806"/>
              <a:ext cx="35061" cy="35114"/>
            </a:xfrm>
            <a:custGeom>
              <a:avLst/>
              <a:gdLst/>
              <a:ahLst/>
              <a:cxnLst/>
              <a:rect l="l" t="t" r="r" b="b"/>
              <a:pathLst>
                <a:path w="681" h="682" extrusionOk="0">
                  <a:moveTo>
                    <a:pt x="340" y="0"/>
                  </a:moveTo>
                  <a:cubicBezTo>
                    <a:pt x="153" y="0"/>
                    <a:pt x="0" y="153"/>
                    <a:pt x="0" y="340"/>
                  </a:cubicBezTo>
                  <a:cubicBezTo>
                    <a:pt x="0" y="528"/>
                    <a:pt x="153" y="681"/>
                    <a:pt x="340" y="681"/>
                  </a:cubicBezTo>
                  <a:cubicBezTo>
                    <a:pt x="528" y="681"/>
                    <a:pt x="680" y="528"/>
                    <a:pt x="680" y="340"/>
                  </a:cubicBezTo>
                  <a:cubicBezTo>
                    <a:pt x="680" y="153"/>
                    <a:pt x="528" y="0"/>
                    <a:pt x="340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6" name="Google Shape;1526;p31"/>
            <p:cNvSpPr/>
            <p:nvPr/>
          </p:nvSpPr>
          <p:spPr>
            <a:xfrm>
              <a:off x="8729259" y="4637655"/>
              <a:ext cx="35061" cy="35063"/>
            </a:xfrm>
            <a:custGeom>
              <a:avLst/>
              <a:gdLst/>
              <a:ahLst/>
              <a:cxnLst/>
              <a:rect l="l" t="t" r="r" b="b"/>
              <a:pathLst>
                <a:path w="681" h="681" extrusionOk="0">
                  <a:moveTo>
                    <a:pt x="340" y="1"/>
                  </a:moveTo>
                  <a:cubicBezTo>
                    <a:pt x="153" y="1"/>
                    <a:pt x="0" y="153"/>
                    <a:pt x="0" y="341"/>
                  </a:cubicBezTo>
                  <a:cubicBezTo>
                    <a:pt x="0" y="528"/>
                    <a:pt x="153" y="681"/>
                    <a:pt x="340" y="681"/>
                  </a:cubicBezTo>
                  <a:cubicBezTo>
                    <a:pt x="528" y="681"/>
                    <a:pt x="680" y="528"/>
                    <a:pt x="680" y="341"/>
                  </a:cubicBezTo>
                  <a:cubicBezTo>
                    <a:pt x="680" y="153"/>
                    <a:pt x="528" y="1"/>
                    <a:pt x="340" y="1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7" name="Google Shape;1527;p31"/>
            <p:cNvSpPr/>
            <p:nvPr/>
          </p:nvSpPr>
          <p:spPr>
            <a:xfrm>
              <a:off x="8764426" y="4687187"/>
              <a:ext cx="35113" cy="35063"/>
            </a:xfrm>
            <a:custGeom>
              <a:avLst/>
              <a:gdLst/>
              <a:ahLst/>
              <a:cxnLst/>
              <a:rect l="l" t="t" r="r" b="b"/>
              <a:pathLst>
                <a:path w="682" h="681" extrusionOk="0">
                  <a:moveTo>
                    <a:pt x="341" y="0"/>
                  </a:moveTo>
                  <a:cubicBezTo>
                    <a:pt x="154" y="0"/>
                    <a:pt x="1" y="153"/>
                    <a:pt x="1" y="340"/>
                  </a:cubicBezTo>
                  <a:cubicBezTo>
                    <a:pt x="1" y="528"/>
                    <a:pt x="154" y="681"/>
                    <a:pt x="341" y="681"/>
                  </a:cubicBezTo>
                  <a:cubicBezTo>
                    <a:pt x="529" y="681"/>
                    <a:pt x="681" y="528"/>
                    <a:pt x="681" y="340"/>
                  </a:cubicBezTo>
                  <a:cubicBezTo>
                    <a:pt x="681" y="153"/>
                    <a:pt x="529" y="0"/>
                    <a:pt x="341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8" name="Google Shape;2338;p43"/>
          <p:cNvGrpSpPr/>
          <p:nvPr/>
        </p:nvGrpSpPr>
        <p:grpSpPr>
          <a:xfrm>
            <a:off x="71686" y="1316157"/>
            <a:ext cx="2561556" cy="2918836"/>
            <a:chOff x="411725" y="1109850"/>
            <a:chExt cx="2861400" cy="3260502"/>
          </a:xfrm>
        </p:grpSpPr>
        <p:grpSp>
          <p:nvGrpSpPr>
            <p:cNvPr id="59" name="Google Shape;2339;p43"/>
            <p:cNvGrpSpPr/>
            <p:nvPr/>
          </p:nvGrpSpPr>
          <p:grpSpPr>
            <a:xfrm>
              <a:off x="411725" y="1109850"/>
              <a:ext cx="2861400" cy="3260502"/>
              <a:chOff x="411725" y="1109850"/>
              <a:chExt cx="2861400" cy="3260502"/>
            </a:xfrm>
          </p:grpSpPr>
          <p:sp>
            <p:nvSpPr>
              <p:cNvPr id="64" name="Google Shape;2340;p43"/>
              <p:cNvSpPr/>
              <p:nvPr/>
            </p:nvSpPr>
            <p:spPr>
              <a:xfrm flipH="1">
                <a:off x="2593325" y="2050305"/>
                <a:ext cx="679800" cy="915600"/>
              </a:xfrm>
              <a:prstGeom prst="ellipse">
                <a:avLst/>
              </a:prstGeom>
              <a:solidFill>
                <a:schemeClr val="accent4"/>
              </a:solidFill>
              <a:ln w="7620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" name="Google Shape;2341;p43"/>
              <p:cNvSpPr/>
              <p:nvPr/>
            </p:nvSpPr>
            <p:spPr>
              <a:xfrm rot="6672417" flipH="1">
                <a:off x="2635799" y="2493428"/>
                <a:ext cx="524144" cy="203105"/>
              </a:xfrm>
              <a:custGeom>
                <a:avLst/>
                <a:gdLst/>
                <a:ahLst/>
                <a:cxnLst/>
                <a:rect l="l" t="t" r="r" b="b"/>
                <a:pathLst>
                  <a:path w="6308" h="2722" extrusionOk="0">
                    <a:moveTo>
                      <a:pt x="3926" y="0"/>
                    </a:moveTo>
                    <a:cubicBezTo>
                      <a:pt x="2458" y="0"/>
                      <a:pt x="806" y="1032"/>
                      <a:pt x="102" y="2175"/>
                    </a:cubicBezTo>
                    <a:cubicBezTo>
                      <a:pt x="1" y="2430"/>
                      <a:pt x="235" y="2721"/>
                      <a:pt x="477" y="2721"/>
                    </a:cubicBezTo>
                    <a:cubicBezTo>
                      <a:pt x="564" y="2721"/>
                      <a:pt x="652" y="2683"/>
                      <a:pt x="726" y="2591"/>
                    </a:cubicBezTo>
                    <a:cubicBezTo>
                      <a:pt x="1350" y="1898"/>
                      <a:pt x="2043" y="1413"/>
                      <a:pt x="2944" y="1274"/>
                    </a:cubicBezTo>
                    <a:cubicBezTo>
                      <a:pt x="3001" y="1270"/>
                      <a:pt x="3056" y="1268"/>
                      <a:pt x="3111" y="1268"/>
                    </a:cubicBezTo>
                    <a:cubicBezTo>
                      <a:pt x="3996" y="1268"/>
                      <a:pt x="4660" y="1771"/>
                      <a:pt x="5509" y="1967"/>
                    </a:cubicBezTo>
                    <a:cubicBezTo>
                      <a:pt x="5559" y="1984"/>
                      <a:pt x="5608" y="1991"/>
                      <a:pt x="5656" y="1991"/>
                    </a:cubicBezTo>
                    <a:cubicBezTo>
                      <a:pt x="6014" y="1991"/>
                      <a:pt x="6308" y="1571"/>
                      <a:pt x="6064" y="1205"/>
                    </a:cubicBezTo>
                    <a:cubicBezTo>
                      <a:pt x="5557" y="343"/>
                      <a:pt x="4772" y="0"/>
                      <a:pt x="392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" name="Google Shape;2342;p43"/>
              <p:cNvSpPr/>
              <p:nvPr/>
            </p:nvSpPr>
            <p:spPr>
              <a:xfrm>
                <a:off x="411725" y="2050305"/>
                <a:ext cx="679800" cy="915600"/>
              </a:xfrm>
              <a:prstGeom prst="ellipse">
                <a:avLst/>
              </a:prstGeom>
              <a:solidFill>
                <a:schemeClr val="accent4"/>
              </a:solidFill>
              <a:ln w="7620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" name="Google Shape;2343;p43"/>
              <p:cNvSpPr/>
              <p:nvPr/>
            </p:nvSpPr>
            <p:spPr>
              <a:xfrm rot="-6540963">
                <a:off x="524889" y="2493423"/>
                <a:ext cx="524161" cy="203101"/>
              </a:xfrm>
              <a:custGeom>
                <a:avLst/>
                <a:gdLst/>
                <a:ahLst/>
                <a:cxnLst/>
                <a:rect l="l" t="t" r="r" b="b"/>
                <a:pathLst>
                  <a:path w="6308" h="2722" extrusionOk="0">
                    <a:moveTo>
                      <a:pt x="3926" y="0"/>
                    </a:moveTo>
                    <a:cubicBezTo>
                      <a:pt x="2458" y="0"/>
                      <a:pt x="806" y="1032"/>
                      <a:pt x="102" y="2175"/>
                    </a:cubicBezTo>
                    <a:cubicBezTo>
                      <a:pt x="1" y="2430"/>
                      <a:pt x="235" y="2721"/>
                      <a:pt x="477" y="2721"/>
                    </a:cubicBezTo>
                    <a:cubicBezTo>
                      <a:pt x="564" y="2721"/>
                      <a:pt x="652" y="2683"/>
                      <a:pt x="726" y="2591"/>
                    </a:cubicBezTo>
                    <a:cubicBezTo>
                      <a:pt x="1350" y="1898"/>
                      <a:pt x="2043" y="1413"/>
                      <a:pt x="2944" y="1274"/>
                    </a:cubicBezTo>
                    <a:cubicBezTo>
                      <a:pt x="3001" y="1270"/>
                      <a:pt x="3056" y="1268"/>
                      <a:pt x="3111" y="1268"/>
                    </a:cubicBezTo>
                    <a:cubicBezTo>
                      <a:pt x="3996" y="1268"/>
                      <a:pt x="4660" y="1771"/>
                      <a:pt x="5509" y="1967"/>
                    </a:cubicBezTo>
                    <a:cubicBezTo>
                      <a:pt x="5559" y="1984"/>
                      <a:pt x="5608" y="1991"/>
                      <a:pt x="5656" y="1991"/>
                    </a:cubicBezTo>
                    <a:cubicBezTo>
                      <a:pt x="6014" y="1991"/>
                      <a:pt x="6308" y="1571"/>
                      <a:pt x="6064" y="1205"/>
                    </a:cubicBezTo>
                    <a:cubicBezTo>
                      <a:pt x="5557" y="343"/>
                      <a:pt x="4772" y="0"/>
                      <a:pt x="392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" name="Google Shape;2344;p43"/>
              <p:cNvSpPr/>
              <p:nvPr/>
            </p:nvSpPr>
            <p:spPr>
              <a:xfrm>
                <a:off x="493801" y="1131506"/>
                <a:ext cx="2697287" cy="3217308"/>
              </a:xfrm>
              <a:custGeom>
                <a:avLst/>
                <a:gdLst/>
                <a:ahLst/>
                <a:cxnLst/>
                <a:rect l="l" t="t" r="r" b="b"/>
                <a:pathLst>
                  <a:path w="53648" h="63991" extrusionOk="0">
                    <a:moveTo>
                      <a:pt x="36433" y="0"/>
                    </a:moveTo>
                    <a:cubicBezTo>
                      <a:pt x="35667" y="0"/>
                      <a:pt x="34886" y="90"/>
                      <a:pt x="34096" y="281"/>
                    </a:cubicBezTo>
                    <a:cubicBezTo>
                      <a:pt x="31390" y="933"/>
                      <a:pt x="28578" y="2860"/>
                      <a:pt x="27640" y="5580"/>
                    </a:cubicBezTo>
                    <a:cubicBezTo>
                      <a:pt x="25835" y="2014"/>
                      <a:pt x="21942" y="116"/>
                      <a:pt x="18056" y="116"/>
                    </a:cubicBezTo>
                    <a:cubicBezTo>
                      <a:pt x="16275" y="116"/>
                      <a:pt x="14496" y="515"/>
                      <a:pt x="12920" y="1333"/>
                    </a:cubicBezTo>
                    <a:cubicBezTo>
                      <a:pt x="6498" y="4672"/>
                      <a:pt x="5701" y="12703"/>
                      <a:pt x="6746" y="19118"/>
                    </a:cubicBezTo>
                    <a:cubicBezTo>
                      <a:pt x="7347" y="22809"/>
                      <a:pt x="8651" y="26545"/>
                      <a:pt x="10774" y="29658"/>
                    </a:cubicBezTo>
                    <a:cubicBezTo>
                      <a:pt x="7798" y="29943"/>
                      <a:pt x="5041" y="31803"/>
                      <a:pt x="3237" y="34130"/>
                    </a:cubicBezTo>
                    <a:cubicBezTo>
                      <a:pt x="931" y="37106"/>
                      <a:pt x="1" y="40991"/>
                      <a:pt x="109" y="44707"/>
                    </a:cubicBezTo>
                    <a:cubicBezTo>
                      <a:pt x="223" y="48543"/>
                      <a:pt x="1410" y="52293"/>
                      <a:pt x="3789" y="55332"/>
                    </a:cubicBezTo>
                    <a:cubicBezTo>
                      <a:pt x="5946" y="58090"/>
                      <a:pt x="8884" y="60174"/>
                      <a:pt x="12083" y="61558"/>
                    </a:cubicBezTo>
                    <a:cubicBezTo>
                      <a:pt x="15788" y="63166"/>
                      <a:pt x="19835" y="63818"/>
                      <a:pt x="23852" y="63955"/>
                    </a:cubicBezTo>
                    <a:cubicBezTo>
                      <a:pt x="24558" y="63979"/>
                      <a:pt x="25266" y="63991"/>
                      <a:pt x="25976" y="63991"/>
                    </a:cubicBezTo>
                    <a:cubicBezTo>
                      <a:pt x="29554" y="63991"/>
                      <a:pt x="33177" y="63681"/>
                      <a:pt x="36672" y="63010"/>
                    </a:cubicBezTo>
                    <a:cubicBezTo>
                      <a:pt x="44087" y="61583"/>
                      <a:pt x="51298" y="57259"/>
                      <a:pt x="52844" y="49351"/>
                    </a:cubicBezTo>
                    <a:cubicBezTo>
                      <a:pt x="53648" y="45226"/>
                      <a:pt x="53455" y="40452"/>
                      <a:pt x="51592" y="36628"/>
                    </a:cubicBezTo>
                    <a:cubicBezTo>
                      <a:pt x="50008" y="33386"/>
                      <a:pt x="46878" y="30862"/>
                      <a:pt x="43227" y="30632"/>
                    </a:cubicBezTo>
                    <a:cubicBezTo>
                      <a:pt x="46970" y="24417"/>
                      <a:pt x="50105" y="17091"/>
                      <a:pt x="48034" y="9760"/>
                    </a:cubicBezTo>
                    <a:cubicBezTo>
                      <a:pt x="46567" y="4579"/>
                      <a:pt x="41895" y="0"/>
                      <a:pt x="3643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" name="Google Shape;2345;p43"/>
              <p:cNvSpPr/>
              <p:nvPr/>
            </p:nvSpPr>
            <p:spPr>
              <a:xfrm>
                <a:off x="475669" y="1109850"/>
                <a:ext cx="2733456" cy="3260502"/>
              </a:xfrm>
              <a:custGeom>
                <a:avLst/>
                <a:gdLst/>
                <a:ahLst/>
                <a:cxnLst/>
                <a:rect l="l" t="t" r="r" b="b"/>
                <a:pathLst>
                  <a:path w="55266" h="65922" extrusionOk="0">
                    <a:moveTo>
                      <a:pt x="37457" y="1358"/>
                    </a:moveTo>
                    <a:cubicBezTo>
                      <a:pt x="39405" y="1358"/>
                      <a:pt x="41321" y="1996"/>
                      <a:pt x="42991" y="3103"/>
                    </a:cubicBezTo>
                    <a:cubicBezTo>
                      <a:pt x="48775" y="6940"/>
                      <a:pt x="49699" y="14544"/>
                      <a:pt x="48000" y="20782"/>
                    </a:cubicBezTo>
                    <a:cubicBezTo>
                      <a:pt x="46962" y="24604"/>
                      <a:pt x="45068" y="28105"/>
                      <a:pt x="43011" y="31461"/>
                    </a:cubicBezTo>
                    <a:cubicBezTo>
                      <a:pt x="42774" y="31842"/>
                      <a:pt x="42973" y="32209"/>
                      <a:pt x="43282" y="32369"/>
                    </a:cubicBezTo>
                    <a:cubicBezTo>
                      <a:pt x="43339" y="32651"/>
                      <a:pt x="43546" y="32896"/>
                      <a:pt x="43909" y="32896"/>
                    </a:cubicBezTo>
                    <a:cubicBezTo>
                      <a:pt x="43915" y="32896"/>
                      <a:pt x="43921" y="32896"/>
                      <a:pt x="43927" y="32896"/>
                    </a:cubicBezTo>
                    <a:cubicBezTo>
                      <a:pt x="43952" y="32896"/>
                      <a:pt x="43977" y="32895"/>
                      <a:pt x="44002" y="32895"/>
                    </a:cubicBezTo>
                    <a:cubicBezTo>
                      <a:pt x="52018" y="32895"/>
                      <a:pt x="54072" y="42548"/>
                      <a:pt x="53380" y="48842"/>
                    </a:cubicBezTo>
                    <a:cubicBezTo>
                      <a:pt x="52971" y="52553"/>
                      <a:pt x="51486" y="55848"/>
                      <a:pt x="48730" y="58398"/>
                    </a:cubicBezTo>
                    <a:cubicBezTo>
                      <a:pt x="46138" y="60795"/>
                      <a:pt x="42858" y="62273"/>
                      <a:pt x="39464" y="63144"/>
                    </a:cubicBezTo>
                    <a:cubicBezTo>
                      <a:pt x="35654" y="64120"/>
                      <a:pt x="31665" y="64437"/>
                      <a:pt x="27744" y="64537"/>
                    </a:cubicBezTo>
                    <a:cubicBezTo>
                      <a:pt x="27238" y="64550"/>
                      <a:pt x="26731" y="64558"/>
                      <a:pt x="26224" y="64558"/>
                    </a:cubicBezTo>
                    <a:cubicBezTo>
                      <a:pt x="22785" y="64558"/>
                      <a:pt x="19337" y="64232"/>
                      <a:pt x="16024" y="63281"/>
                    </a:cubicBezTo>
                    <a:cubicBezTo>
                      <a:pt x="9568" y="61429"/>
                      <a:pt x="3697" y="56917"/>
                      <a:pt x="1998" y="50179"/>
                    </a:cubicBezTo>
                    <a:cubicBezTo>
                      <a:pt x="990" y="46170"/>
                      <a:pt x="1242" y="41562"/>
                      <a:pt x="3173" y="37859"/>
                    </a:cubicBezTo>
                    <a:cubicBezTo>
                      <a:pt x="5025" y="34312"/>
                      <a:pt x="8320" y="32075"/>
                      <a:pt x="12279" y="31609"/>
                    </a:cubicBezTo>
                    <a:cubicBezTo>
                      <a:pt x="12928" y="31533"/>
                      <a:pt x="12989" y="30651"/>
                      <a:pt x="12382" y="30533"/>
                    </a:cubicBezTo>
                    <a:cubicBezTo>
                      <a:pt x="10404" y="27013"/>
                      <a:pt x="8850" y="23367"/>
                      <a:pt x="8213" y="19347"/>
                    </a:cubicBezTo>
                    <a:cubicBezTo>
                      <a:pt x="7571" y="15304"/>
                      <a:pt x="7583" y="10670"/>
                      <a:pt x="9526" y="6962"/>
                    </a:cubicBezTo>
                    <a:cubicBezTo>
                      <a:pt x="11297" y="3584"/>
                      <a:pt x="14865" y="1364"/>
                      <a:pt x="18688" y="1364"/>
                    </a:cubicBezTo>
                    <a:cubicBezTo>
                      <a:pt x="18796" y="1364"/>
                      <a:pt x="18905" y="1366"/>
                      <a:pt x="19013" y="1370"/>
                    </a:cubicBezTo>
                    <a:cubicBezTo>
                      <a:pt x="22930" y="1500"/>
                      <a:pt x="25820" y="3916"/>
                      <a:pt x="27729" y="7146"/>
                    </a:cubicBezTo>
                    <a:cubicBezTo>
                      <a:pt x="27850" y="7348"/>
                      <a:pt x="28052" y="7435"/>
                      <a:pt x="28255" y="7435"/>
                    </a:cubicBezTo>
                    <a:cubicBezTo>
                      <a:pt x="28359" y="7435"/>
                      <a:pt x="28463" y="7412"/>
                      <a:pt x="28557" y="7371"/>
                    </a:cubicBezTo>
                    <a:cubicBezTo>
                      <a:pt x="28604" y="7388"/>
                      <a:pt x="28652" y="7397"/>
                      <a:pt x="28699" y="7397"/>
                    </a:cubicBezTo>
                    <a:cubicBezTo>
                      <a:pt x="28829" y="7397"/>
                      <a:pt x="28952" y="7329"/>
                      <a:pt x="29031" y="7161"/>
                    </a:cubicBezTo>
                    <a:cubicBezTo>
                      <a:pt x="30229" y="4599"/>
                      <a:pt x="32107" y="2595"/>
                      <a:pt x="34872" y="1747"/>
                    </a:cubicBezTo>
                    <a:cubicBezTo>
                      <a:pt x="35727" y="1483"/>
                      <a:pt x="36595" y="1358"/>
                      <a:pt x="37457" y="1358"/>
                    </a:cubicBezTo>
                    <a:close/>
                    <a:moveTo>
                      <a:pt x="37531" y="0"/>
                    </a:moveTo>
                    <a:cubicBezTo>
                      <a:pt x="36742" y="0"/>
                      <a:pt x="35937" y="93"/>
                      <a:pt x="35124" y="289"/>
                    </a:cubicBezTo>
                    <a:cubicBezTo>
                      <a:pt x="32336" y="961"/>
                      <a:pt x="29439" y="2947"/>
                      <a:pt x="28473" y="5748"/>
                    </a:cubicBezTo>
                    <a:cubicBezTo>
                      <a:pt x="26614" y="2075"/>
                      <a:pt x="22604" y="120"/>
                      <a:pt x="18600" y="120"/>
                    </a:cubicBezTo>
                    <a:cubicBezTo>
                      <a:pt x="16766" y="120"/>
                      <a:pt x="14934" y="530"/>
                      <a:pt x="13310" y="1373"/>
                    </a:cubicBezTo>
                    <a:cubicBezTo>
                      <a:pt x="6694" y="4813"/>
                      <a:pt x="5873" y="13086"/>
                      <a:pt x="6949" y="19695"/>
                    </a:cubicBezTo>
                    <a:cubicBezTo>
                      <a:pt x="7568" y="23497"/>
                      <a:pt x="8912" y="27345"/>
                      <a:pt x="11099" y="30552"/>
                    </a:cubicBezTo>
                    <a:cubicBezTo>
                      <a:pt x="8033" y="30846"/>
                      <a:pt x="5193" y="32762"/>
                      <a:pt x="3334" y="35160"/>
                    </a:cubicBezTo>
                    <a:cubicBezTo>
                      <a:pt x="959" y="38226"/>
                      <a:pt x="0" y="42227"/>
                      <a:pt x="111" y="46056"/>
                    </a:cubicBezTo>
                    <a:cubicBezTo>
                      <a:pt x="230" y="50007"/>
                      <a:pt x="1452" y="53870"/>
                      <a:pt x="3903" y="57001"/>
                    </a:cubicBezTo>
                    <a:cubicBezTo>
                      <a:pt x="6125" y="59842"/>
                      <a:pt x="9152" y="61990"/>
                      <a:pt x="12447" y="63415"/>
                    </a:cubicBezTo>
                    <a:cubicBezTo>
                      <a:pt x="16265" y="65071"/>
                      <a:pt x="20433" y="65743"/>
                      <a:pt x="24571" y="65884"/>
                    </a:cubicBezTo>
                    <a:cubicBezTo>
                      <a:pt x="25298" y="65909"/>
                      <a:pt x="26027" y="65921"/>
                      <a:pt x="26759" y="65921"/>
                    </a:cubicBezTo>
                    <a:cubicBezTo>
                      <a:pt x="30445" y="65921"/>
                      <a:pt x="34177" y="65602"/>
                      <a:pt x="37777" y="64911"/>
                    </a:cubicBezTo>
                    <a:cubicBezTo>
                      <a:pt x="45416" y="63441"/>
                      <a:pt x="52845" y="58986"/>
                      <a:pt x="54437" y="50839"/>
                    </a:cubicBezTo>
                    <a:cubicBezTo>
                      <a:pt x="55265" y="46590"/>
                      <a:pt x="55067" y="41672"/>
                      <a:pt x="53147" y="37733"/>
                    </a:cubicBezTo>
                    <a:cubicBezTo>
                      <a:pt x="51517" y="34393"/>
                      <a:pt x="48291" y="31793"/>
                      <a:pt x="44531" y="31556"/>
                    </a:cubicBezTo>
                    <a:cubicBezTo>
                      <a:pt x="48386" y="25154"/>
                      <a:pt x="51616" y="17606"/>
                      <a:pt x="49482" y="10055"/>
                    </a:cubicBezTo>
                    <a:cubicBezTo>
                      <a:pt x="47972" y="4717"/>
                      <a:pt x="43158" y="0"/>
                      <a:pt x="37531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" name="Google Shape;2346;p43"/>
              <p:cNvSpPr/>
              <p:nvPr/>
            </p:nvSpPr>
            <p:spPr>
              <a:xfrm>
                <a:off x="2404647" y="3081505"/>
                <a:ext cx="155255" cy="205407"/>
              </a:xfrm>
              <a:custGeom>
                <a:avLst/>
                <a:gdLst/>
                <a:ahLst/>
                <a:cxnLst/>
                <a:rect l="l" t="t" r="r" b="b"/>
                <a:pathLst>
                  <a:path w="3139" h="4153" extrusionOk="0">
                    <a:moveTo>
                      <a:pt x="2067" y="0"/>
                    </a:moveTo>
                    <a:cubicBezTo>
                      <a:pt x="1896" y="0"/>
                      <a:pt x="1722" y="91"/>
                      <a:pt x="1684" y="276"/>
                    </a:cubicBezTo>
                    <a:cubicBezTo>
                      <a:pt x="1615" y="612"/>
                      <a:pt x="1752" y="757"/>
                      <a:pt x="1851" y="1070"/>
                    </a:cubicBezTo>
                    <a:cubicBezTo>
                      <a:pt x="1958" y="1417"/>
                      <a:pt x="1920" y="1780"/>
                      <a:pt x="1814" y="2120"/>
                    </a:cubicBezTo>
                    <a:cubicBezTo>
                      <a:pt x="1596" y="2826"/>
                      <a:pt x="1072" y="3368"/>
                      <a:pt x="348" y="3544"/>
                    </a:cubicBezTo>
                    <a:cubicBezTo>
                      <a:pt x="0" y="3628"/>
                      <a:pt x="87" y="4139"/>
                      <a:pt x="431" y="4151"/>
                    </a:cubicBezTo>
                    <a:cubicBezTo>
                      <a:pt x="455" y="4152"/>
                      <a:pt x="480" y="4152"/>
                      <a:pt x="504" y="4152"/>
                    </a:cubicBezTo>
                    <a:cubicBezTo>
                      <a:pt x="1498" y="4152"/>
                      <a:pt x="2315" y="3476"/>
                      <a:pt x="2695" y="2574"/>
                    </a:cubicBezTo>
                    <a:cubicBezTo>
                      <a:pt x="2970" y="1921"/>
                      <a:pt x="3139" y="189"/>
                      <a:pt x="2157" y="9"/>
                    </a:cubicBezTo>
                    <a:cubicBezTo>
                      <a:pt x="2128" y="3"/>
                      <a:pt x="2097" y="0"/>
                      <a:pt x="206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" name="Google Shape;2347;p43"/>
              <p:cNvSpPr/>
              <p:nvPr/>
            </p:nvSpPr>
            <p:spPr>
              <a:xfrm>
                <a:off x="2245828" y="3070475"/>
                <a:ext cx="186415" cy="177166"/>
              </a:xfrm>
              <a:custGeom>
                <a:avLst/>
                <a:gdLst/>
                <a:ahLst/>
                <a:cxnLst/>
                <a:rect l="l" t="t" r="r" b="b"/>
                <a:pathLst>
                  <a:path w="3769" h="3582" extrusionOk="0">
                    <a:moveTo>
                      <a:pt x="1789" y="1"/>
                    </a:moveTo>
                    <a:cubicBezTo>
                      <a:pt x="1477" y="1"/>
                      <a:pt x="1159" y="94"/>
                      <a:pt x="867" y="304"/>
                    </a:cubicBezTo>
                    <a:cubicBezTo>
                      <a:pt x="650" y="465"/>
                      <a:pt x="497" y="671"/>
                      <a:pt x="401" y="893"/>
                    </a:cubicBezTo>
                    <a:cubicBezTo>
                      <a:pt x="0" y="1495"/>
                      <a:pt x="12" y="2423"/>
                      <a:pt x="458" y="2995"/>
                    </a:cubicBezTo>
                    <a:cubicBezTo>
                      <a:pt x="775" y="3407"/>
                      <a:pt x="1189" y="3582"/>
                      <a:pt x="1610" y="3582"/>
                    </a:cubicBezTo>
                    <a:cubicBezTo>
                      <a:pt x="2406" y="3582"/>
                      <a:pt x="3226" y="2957"/>
                      <a:pt x="3455" y="2133"/>
                    </a:cubicBezTo>
                    <a:cubicBezTo>
                      <a:pt x="3769" y="1011"/>
                      <a:pt x="2816" y="1"/>
                      <a:pt x="1789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" name="Google Shape;2348;p43"/>
              <p:cNvSpPr/>
              <p:nvPr/>
            </p:nvSpPr>
            <p:spPr>
              <a:xfrm>
                <a:off x="1250525" y="3046982"/>
                <a:ext cx="204517" cy="172665"/>
              </a:xfrm>
              <a:custGeom>
                <a:avLst/>
                <a:gdLst/>
                <a:ahLst/>
                <a:cxnLst/>
                <a:rect l="l" t="t" r="r" b="b"/>
                <a:pathLst>
                  <a:path w="4135" h="3491" extrusionOk="0">
                    <a:moveTo>
                      <a:pt x="2276" y="0"/>
                    </a:moveTo>
                    <a:cubicBezTo>
                      <a:pt x="2127" y="0"/>
                      <a:pt x="1981" y="26"/>
                      <a:pt x="1844" y="73"/>
                    </a:cubicBezTo>
                    <a:cubicBezTo>
                      <a:pt x="1745" y="44"/>
                      <a:pt x="1644" y="22"/>
                      <a:pt x="1534" y="22"/>
                    </a:cubicBezTo>
                    <a:cubicBezTo>
                      <a:pt x="1496" y="22"/>
                      <a:pt x="1457" y="25"/>
                      <a:pt x="1417" y="31"/>
                    </a:cubicBezTo>
                    <a:cubicBezTo>
                      <a:pt x="1134" y="73"/>
                      <a:pt x="875" y="256"/>
                      <a:pt x="672" y="451"/>
                    </a:cubicBezTo>
                    <a:cubicBezTo>
                      <a:pt x="230" y="875"/>
                      <a:pt x="1" y="1520"/>
                      <a:pt x="100" y="2123"/>
                    </a:cubicBezTo>
                    <a:cubicBezTo>
                      <a:pt x="246" y="3032"/>
                      <a:pt x="1018" y="3491"/>
                      <a:pt x="1826" y="3491"/>
                    </a:cubicBezTo>
                    <a:cubicBezTo>
                      <a:pt x="2179" y="3491"/>
                      <a:pt x="2539" y="3403"/>
                      <a:pt x="2857" y="3227"/>
                    </a:cubicBezTo>
                    <a:cubicBezTo>
                      <a:pt x="4051" y="2570"/>
                      <a:pt x="4135" y="799"/>
                      <a:pt x="2871" y="149"/>
                    </a:cubicBezTo>
                    <a:cubicBezTo>
                      <a:pt x="2672" y="45"/>
                      <a:pt x="2471" y="0"/>
                      <a:pt x="227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" name="Google Shape;2349;p43"/>
              <p:cNvSpPr/>
              <p:nvPr/>
            </p:nvSpPr>
            <p:spPr>
              <a:xfrm>
                <a:off x="1124944" y="3040750"/>
                <a:ext cx="106339" cy="204319"/>
              </a:xfrm>
              <a:custGeom>
                <a:avLst/>
                <a:gdLst/>
                <a:ahLst/>
                <a:cxnLst/>
                <a:rect l="l" t="t" r="r" b="b"/>
                <a:pathLst>
                  <a:path w="2150" h="4131" extrusionOk="0">
                    <a:moveTo>
                      <a:pt x="1059" y="1"/>
                    </a:moveTo>
                    <a:cubicBezTo>
                      <a:pt x="1002" y="1"/>
                      <a:pt x="944" y="13"/>
                      <a:pt x="887" y="39"/>
                    </a:cubicBezTo>
                    <a:cubicBezTo>
                      <a:pt x="104" y="386"/>
                      <a:pt x="1" y="1631"/>
                      <a:pt x="145" y="2359"/>
                    </a:cubicBezTo>
                    <a:cubicBezTo>
                      <a:pt x="341" y="3318"/>
                      <a:pt x="924" y="3834"/>
                      <a:pt x="1810" y="4119"/>
                    </a:cubicBezTo>
                    <a:cubicBezTo>
                      <a:pt x="1834" y="4127"/>
                      <a:pt x="1856" y="4131"/>
                      <a:pt x="1877" y="4131"/>
                    </a:cubicBezTo>
                    <a:cubicBezTo>
                      <a:pt x="2065" y="4131"/>
                      <a:pt x="2149" y="3847"/>
                      <a:pt x="1971" y="3734"/>
                    </a:cubicBezTo>
                    <a:cubicBezTo>
                      <a:pt x="1486" y="3425"/>
                      <a:pt x="1139" y="2657"/>
                      <a:pt x="1047" y="2112"/>
                    </a:cubicBezTo>
                    <a:cubicBezTo>
                      <a:pt x="933" y="1443"/>
                      <a:pt x="1268" y="1043"/>
                      <a:pt x="1402" y="435"/>
                    </a:cubicBezTo>
                    <a:cubicBezTo>
                      <a:pt x="1459" y="180"/>
                      <a:pt x="1276" y="1"/>
                      <a:pt x="1059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" name="Google Shape;2350;p43"/>
              <p:cNvSpPr/>
              <p:nvPr/>
            </p:nvSpPr>
            <p:spPr>
              <a:xfrm rot="428384" flipH="1">
                <a:off x="2182332" y="1925606"/>
                <a:ext cx="144823" cy="573041"/>
              </a:xfrm>
              <a:prstGeom prst="ellipse">
                <a:avLst/>
              </a:prstGeom>
              <a:solidFill>
                <a:schemeClr val="dk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" name="Google Shape;2351;p43"/>
              <p:cNvSpPr/>
              <p:nvPr/>
            </p:nvSpPr>
            <p:spPr>
              <a:xfrm rot="-428384">
                <a:off x="1355063" y="1925606"/>
                <a:ext cx="144823" cy="573041"/>
              </a:xfrm>
              <a:prstGeom prst="ellipse">
                <a:avLst/>
              </a:prstGeom>
              <a:solidFill>
                <a:schemeClr val="dk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" name="Google Shape;2352;p43"/>
              <p:cNvSpPr/>
              <p:nvPr/>
            </p:nvSpPr>
            <p:spPr>
              <a:xfrm rot="10800000" flipH="1">
                <a:off x="1191758" y="2312992"/>
                <a:ext cx="204521" cy="92541"/>
              </a:xfrm>
              <a:custGeom>
                <a:avLst/>
                <a:gdLst/>
                <a:ahLst/>
                <a:cxnLst/>
                <a:rect l="l" t="t" r="r" b="b"/>
                <a:pathLst>
                  <a:path w="6308" h="2722" extrusionOk="0">
                    <a:moveTo>
                      <a:pt x="3926" y="0"/>
                    </a:moveTo>
                    <a:cubicBezTo>
                      <a:pt x="2458" y="0"/>
                      <a:pt x="806" y="1032"/>
                      <a:pt x="102" y="2175"/>
                    </a:cubicBezTo>
                    <a:cubicBezTo>
                      <a:pt x="1" y="2430"/>
                      <a:pt x="235" y="2721"/>
                      <a:pt x="477" y="2721"/>
                    </a:cubicBezTo>
                    <a:cubicBezTo>
                      <a:pt x="564" y="2721"/>
                      <a:pt x="652" y="2683"/>
                      <a:pt x="726" y="2591"/>
                    </a:cubicBezTo>
                    <a:cubicBezTo>
                      <a:pt x="1350" y="1898"/>
                      <a:pt x="2043" y="1413"/>
                      <a:pt x="2944" y="1274"/>
                    </a:cubicBezTo>
                    <a:cubicBezTo>
                      <a:pt x="3001" y="1270"/>
                      <a:pt x="3056" y="1268"/>
                      <a:pt x="3111" y="1268"/>
                    </a:cubicBezTo>
                    <a:cubicBezTo>
                      <a:pt x="3996" y="1268"/>
                      <a:pt x="4660" y="1771"/>
                      <a:pt x="5509" y="1967"/>
                    </a:cubicBezTo>
                    <a:cubicBezTo>
                      <a:pt x="5559" y="1984"/>
                      <a:pt x="5608" y="1991"/>
                      <a:pt x="5656" y="1991"/>
                    </a:cubicBezTo>
                    <a:cubicBezTo>
                      <a:pt x="6014" y="1991"/>
                      <a:pt x="6308" y="1571"/>
                      <a:pt x="6064" y="1205"/>
                    </a:cubicBezTo>
                    <a:cubicBezTo>
                      <a:pt x="5557" y="343"/>
                      <a:pt x="4772" y="0"/>
                      <a:pt x="392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" name="Google Shape;2353;p43"/>
              <p:cNvSpPr/>
              <p:nvPr/>
            </p:nvSpPr>
            <p:spPr>
              <a:xfrm rot="10800000" flipH="1">
                <a:off x="1191758" y="2216076"/>
                <a:ext cx="204521" cy="92541"/>
              </a:xfrm>
              <a:custGeom>
                <a:avLst/>
                <a:gdLst/>
                <a:ahLst/>
                <a:cxnLst/>
                <a:rect l="l" t="t" r="r" b="b"/>
                <a:pathLst>
                  <a:path w="6308" h="2722" extrusionOk="0">
                    <a:moveTo>
                      <a:pt x="3926" y="0"/>
                    </a:moveTo>
                    <a:cubicBezTo>
                      <a:pt x="2458" y="0"/>
                      <a:pt x="806" y="1032"/>
                      <a:pt x="102" y="2175"/>
                    </a:cubicBezTo>
                    <a:cubicBezTo>
                      <a:pt x="1" y="2430"/>
                      <a:pt x="235" y="2721"/>
                      <a:pt x="477" y="2721"/>
                    </a:cubicBezTo>
                    <a:cubicBezTo>
                      <a:pt x="564" y="2721"/>
                      <a:pt x="652" y="2683"/>
                      <a:pt x="726" y="2591"/>
                    </a:cubicBezTo>
                    <a:cubicBezTo>
                      <a:pt x="1350" y="1898"/>
                      <a:pt x="2043" y="1413"/>
                      <a:pt x="2944" y="1274"/>
                    </a:cubicBezTo>
                    <a:cubicBezTo>
                      <a:pt x="3001" y="1270"/>
                      <a:pt x="3056" y="1268"/>
                      <a:pt x="3111" y="1268"/>
                    </a:cubicBezTo>
                    <a:cubicBezTo>
                      <a:pt x="3996" y="1268"/>
                      <a:pt x="4660" y="1771"/>
                      <a:pt x="5509" y="1967"/>
                    </a:cubicBezTo>
                    <a:cubicBezTo>
                      <a:pt x="5559" y="1984"/>
                      <a:pt x="5608" y="1991"/>
                      <a:pt x="5656" y="1991"/>
                    </a:cubicBezTo>
                    <a:cubicBezTo>
                      <a:pt x="6014" y="1991"/>
                      <a:pt x="6308" y="1571"/>
                      <a:pt x="6064" y="1205"/>
                    </a:cubicBezTo>
                    <a:cubicBezTo>
                      <a:pt x="5557" y="343"/>
                      <a:pt x="4772" y="0"/>
                      <a:pt x="392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" name="Google Shape;2354;p43"/>
              <p:cNvSpPr/>
              <p:nvPr/>
            </p:nvSpPr>
            <p:spPr>
              <a:xfrm rot="10800000">
                <a:off x="1211054" y="1721530"/>
                <a:ext cx="283466" cy="122320"/>
              </a:xfrm>
              <a:custGeom>
                <a:avLst/>
                <a:gdLst/>
                <a:ahLst/>
                <a:cxnLst/>
                <a:rect l="l" t="t" r="r" b="b"/>
                <a:pathLst>
                  <a:path w="6308" h="2722" extrusionOk="0">
                    <a:moveTo>
                      <a:pt x="3926" y="0"/>
                    </a:moveTo>
                    <a:cubicBezTo>
                      <a:pt x="2458" y="0"/>
                      <a:pt x="806" y="1032"/>
                      <a:pt x="102" y="2175"/>
                    </a:cubicBezTo>
                    <a:cubicBezTo>
                      <a:pt x="1" y="2430"/>
                      <a:pt x="235" y="2721"/>
                      <a:pt x="477" y="2721"/>
                    </a:cubicBezTo>
                    <a:cubicBezTo>
                      <a:pt x="564" y="2721"/>
                      <a:pt x="652" y="2683"/>
                      <a:pt x="726" y="2591"/>
                    </a:cubicBezTo>
                    <a:cubicBezTo>
                      <a:pt x="1350" y="1898"/>
                      <a:pt x="2043" y="1413"/>
                      <a:pt x="2944" y="1274"/>
                    </a:cubicBezTo>
                    <a:cubicBezTo>
                      <a:pt x="3001" y="1270"/>
                      <a:pt x="3056" y="1268"/>
                      <a:pt x="3111" y="1268"/>
                    </a:cubicBezTo>
                    <a:cubicBezTo>
                      <a:pt x="3996" y="1268"/>
                      <a:pt x="4660" y="1771"/>
                      <a:pt x="5509" y="1967"/>
                    </a:cubicBezTo>
                    <a:cubicBezTo>
                      <a:pt x="5559" y="1984"/>
                      <a:pt x="5608" y="1991"/>
                      <a:pt x="5656" y="1991"/>
                    </a:cubicBezTo>
                    <a:cubicBezTo>
                      <a:pt x="6014" y="1991"/>
                      <a:pt x="6308" y="1571"/>
                      <a:pt x="6064" y="1205"/>
                    </a:cubicBezTo>
                    <a:cubicBezTo>
                      <a:pt x="5557" y="343"/>
                      <a:pt x="4772" y="0"/>
                      <a:pt x="392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" name="Google Shape;2355;p43"/>
              <p:cNvSpPr/>
              <p:nvPr/>
            </p:nvSpPr>
            <p:spPr>
              <a:xfrm rot="-8100000" flipH="1">
                <a:off x="2209324" y="1717619"/>
                <a:ext cx="259419" cy="130136"/>
              </a:xfrm>
              <a:custGeom>
                <a:avLst/>
                <a:gdLst/>
                <a:ahLst/>
                <a:cxnLst/>
                <a:rect l="l" t="t" r="r" b="b"/>
                <a:pathLst>
                  <a:path w="5773" h="2896" extrusionOk="0">
                    <a:moveTo>
                      <a:pt x="2130" y="0"/>
                    </a:moveTo>
                    <a:cubicBezTo>
                      <a:pt x="1368" y="0"/>
                      <a:pt x="641" y="231"/>
                      <a:pt x="127" y="745"/>
                    </a:cubicBezTo>
                    <a:cubicBezTo>
                      <a:pt x="1" y="998"/>
                      <a:pt x="163" y="1308"/>
                      <a:pt x="403" y="1308"/>
                    </a:cubicBezTo>
                    <a:cubicBezTo>
                      <a:pt x="426" y="1308"/>
                      <a:pt x="449" y="1305"/>
                      <a:pt x="474" y="1299"/>
                    </a:cubicBezTo>
                    <a:cubicBezTo>
                      <a:pt x="882" y="1188"/>
                      <a:pt x="1310" y="1116"/>
                      <a:pt x="1747" y="1116"/>
                    </a:cubicBezTo>
                    <a:cubicBezTo>
                      <a:pt x="2127" y="1116"/>
                      <a:pt x="2513" y="1170"/>
                      <a:pt x="2900" y="1299"/>
                    </a:cubicBezTo>
                    <a:cubicBezTo>
                      <a:pt x="3662" y="1577"/>
                      <a:pt x="4286" y="2131"/>
                      <a:pt x="4772" y="2755"/>
                    </a:cubicBezTo>
                    <a:cubicBezTo>
                      <a:pt x="4869" y="2853"/>
                      <a:pt x="4994" y="2895"/>
                      <a:pt x="5121" y="2895"/>
                    </a:cubicBezTo>
                    <a:cubicBezTo>
                      <a:pt x="5443" y="2895"/>
                      <a:pt x="5772" y="2618"/>
                      <a:pt x="5673" y="2270"/>
                    </a:cubicBezTo>
                    <a:cubicBezTo>
                      <a:pt x="5259" y="891"/>
                      <a:pt x="3627" y="0"/>
                      <a:pt x="213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" name="Google Shape;2356;p43"/>
              <p:cNvSpPr/>
              <p:nvPr/>
            </p:nvSpPr>
            <p:spPr>
              <a:xfrm rot="10800000">
                <a:off x="2288794" y="2312992"/>
                <a:ext cx="204521" cy="92541"/>
              </a:xfrm>
              <a:custGeom>
                <a:avLst/>
                <a:gdLst/>
                <a:ahLst/>
                <a:cxnLst/>
                <a:rect l="l" t="t" r="r" b="b"/>
                <a:pathLst>
                  <a:path w="6308" h="2722" extrusionOk="0">
                    <a:moveTo>
                      <a:pt x="3926" y="0"/>
                    </a:moveTo>
                    <a:cubicBezTo>
                      <a:pt x="2458" y="0"/>
                      <a:pt x="806" y="1032"/>
                      <a:pt x="102" y="2175"/>
                    </a:cubicBezTo>
                    <a:cubicBezTo>
                      <a:pt x="1" y="2430"/>
                      <a:pt x="235" y="2721"/>
                      <a:pt x="477" y="2721"/>
                    </a:cubicBezTo>
                    <a:cubicBezTo>
                      <a:pt x="564" y="2721"/>
                      <a:pt x="652" y="2683"/>
                      <a:pt x="726" y="2591"/>
                    </a:cubicBezTo>
                    <a:cubicBezTo>
                      <a:pt x="1350" y="1898"/>
                      <a:pt x="2043" y="1413"/>
                      <a:pt x="2944" y="1274"/>
                    </a:cubicBezTo>
                    <a:cubicBezTo>
                      <a:pt x="3001" y="1270"/>
                      <a:pt x="3056" y="1268"/>
                      <a:pt x="3111" y="1268"/>
                    </a:cubicBezTo>
                    <a:cubicBezTo>
                      <a:pt x="3996" y="1268"/>
                      <a:pt x="4660" y="1771"/>
                      <a:pt x="5509" y="1967"/>
                    </a:cubicBezTo>
                    <a:cubicBezTo>
                      <a:pt x="5559" y="1984"/>
                      <a:pt x="5608" y="1991"/>
                      <a:pt x="5656" y="1991"/>
                    </a:cubicBezTo>
                    <a:cubicBezTo>
                      <a:pt x="6014" y="1991"/>
                      <a:pt x="6308" y="1571"/>
                      <a:pt x="6064" y="1205"/>
                    </a:cubicBezTo>
                    <a:cubicBezTo>
                      <a:pt x="5557" y="343"/>
                      <a:pt x="4772" y="0"/>
                      <a:pt x="392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" name="Google Shape;2357;p43"/>
              <p:cNvSpPr/>
              <p:nvPr/>
            </p:nvSpPr>
            <p:spPr>
              <a:xfrm rot="10800000">
                <a:off x="2288794" y="2216076"/>
                <a:ext cx="204521" cy="92541"/>
              </a:xfrm>
              <a:custGeom>
                <a:avLst/>
                <a:gdLst/>
                <a:ahLst/>
                <a:cxnLst/>
                <a:rect l="l" t="t" r="r" b="b"/>
                <a:pathLst>
                  <a:path w="6308" h="2722" extrusionOk="0">
                    <a:moveTo>
                      <a:pt x="3926" y="0"/>
                    </a:moveTo>
                    <a:cubicBezTo>
                      <a:pt x="2458" y="0"/>
                      <a:pt x="806" y="1032"/>
                      <a:pt x="102" y="2175"/>
                    </a:cubicBezTo>
                    <a:cubicBezTo>
                      <a:pt x="1" y="2430"/>
                      <a:pt x="235" y="2721"/>
                      <a:pt x="477" y="2721"/>
                    </a:cubicBezTo>
                    <a:cubicBezTo>
                      <a:pt x="564" y="2721"/>
                      <a:pt x="652" y="2683"/>
                      <a:pt x="726" y="2591"/>
                    </a:cubicBezTo>
                    <a:cubicBezTo>
                      <a:pt x="1350" y="1898"/>
                      <a:pt x="2043" y="1413"/>
                      <a:pt x="2944" y="1274"/>
                    </a:cubicBezTo>
                    <a:cubicBezTo>
                      <a:pt x="3001" y="1270"/>
                      <a:pt x="3056" y="1268"/>
                      <a:pt x="3111" y="1268"/>
                    </a:cubicBezTo>
                    <a:cubicBezTo>
                      <a:pt x="3996" y="1268"/>
                      <a:pt x="4660" y="1771"/>
                      <a:pt x="5509" y="1967"/>
                    </a:cubicBezTo>
                    <a:cubicBezTo>
                      <a:pt x="5559" y="1984"/>
                      <a:pt x="5608" y="1991"/>
                      <a:pt x="5656" y="1991"/>
                    </a:cubicBezTo>
                    <a:cubicBezTo>
                      <a:pt x="6014" y="1991"/>
                      <a:pt x="6308" y="1571"/>
                      <a:pt x="6064" y="1205"/>
                    </a:cubicBezTo>
                    <a:cubicBezTo>
                      <a:pt x="5557" y="343"/>
                      <a:pt x="4772" y="0"/>
                      <a:pt x="392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0" name="Google Shape;2358;p43"/>
            <p:cNvSpPr/>
            <p:nvPr/>
          </p:nvSpPr>
          <p:spPr>
            <a:xfrm rot="-5400000">
              <a:off x="2614347" y="3594387"/>
              <a:ext cx="42301" cy="35722"/>
            </a:xfrm>
            <a:custGeom>
              <a:avLst/>
              <a:gdLst/>
              <a:ahLst/>
              <a:cxnLst/>
              <a:rect l="l" t="t" r="r" b="b"/>
              <a:pathLst>
                <a:path w="4135" h="3491" extrusionOk="0">
                  <a:moveTo>
                    <a:pt x="2276" y="0"/>
                  </a:moveTo>
                  <a:cubicBezTo>
                    <a:pt x="2127" y="0"/>
                    <a:pt x="1981" y="26"/>
                    <a:pt x="1844" y="73"/>
                  </a:cubicBezTo>
                  <a:cubicBezTo>
                    <a:pt x="1745" y="44"/>
                    <a:pt x="1644" y="22"/>
                    <a:pt x="1534" y="22"/>
                  </a:cubicBezTo>
                  <a:cubicBezTo>
                    <a:pt x="1496" y="22"/>
                    <a:pt x="1457" y="25"/>
                    <a:pt x="1417" y="31"/>
                  </a:cubicBezTo>
                  <a:cubicBezTo>
                    <a:pt x="1134" y="73"/>
                    <a:pt x="875" y="256"/>
                    <a:pt x="672" y="451"/>
                  </a:cubicBezTo>
                  <a:cubicBezTo>
                    <a:pt x="230" y="875"/>
                    <a:pt x="1" y="1520"/>
                    <a:pt x="100" y="2123"/>
                  </a:cubicBezTo>
                  <a:cubicBezTo>
                    <a:pt x="246" y="3032"/>
                    <a:pt x="1018" y="3491"/>
                    <a:pt x="1826" y="3491"/>
                  </a:cubicBezTo>
                  <a:cubicBezTo>
                    <a:pt x="2179" y="3491"/>
                    <a:pt x="2539" y="3403"/>
                    <a:pt x="2857" y="3227"/>
                  </a:cubicBezTo>
                  <a:cubicBezTo>
                    <a:pt x="4051" y="2570"/>
                    <a:pt x="4135" y="799"/>
                    <a:pt x="2871" y="149"/>
                  </a:cubicBezTo>
                  <a:cubicBezTo>
                    <a:pt x="2672" y="45"/>
                    <a:pt x="2471" y="0"/>
                    <a:pt x="227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2359;p43"/>
            <p:cNvSpPr/>
            <p:nvPr/>
          </p:nvSpPr>
          <p:spPr>
            <a:xfrm>
              <a:off x="2254928" y="3633389"/>
              <a:ext cx="434924" cy="413354"/>
            </a:xfrm>
            <a:custGeom>
              <a:avLst/>
              <a:gdLst/>
              <a:ahLst/>
              <a:cxnLst/>
              <a:rect l="l" t="t" r="r" b="b"/>
              <a:pathLst>
                <a:path w="3769" h="3582" extrusionOk="0">
                  <a:moveTo>
                    <a:pt x="1789" y="1"/>
                  </a:moveTo>
                  <a:cubicBezTo>
                    <a:pt x="1477" y="1"/>
                    <a:pt x="1159" y="94"/>
                    <a:pt x="867" y="304"/>
                  </a:cubicBezTo>
                  <a:cubicBezTo>
                    <a:pt x="650" y="465"/>
                    <a:pt x="497" y="671"/>
                    <a:pt x="401" y="893"/>
                  </a:cubicBezTo>
                  <a:cubicBezTo>
                    <a:pt x="0" y="1495"/>
                    <a:pt x="12" y="2423"/>
                    <a:pt x="458" y="2995"/>
                  </a:cubicBezTo>
                  <a:cubicBezTo>
                    <a:pt x="775" y="3407"/>
                    <a:pt x="1189" y="3582"/>
                    <a:pt x="1610" y="3582"/>
                  </a:cubicBezTo>
                  <a:cubicBezTo>
                    <a:pt x="2406" y="3582"/>
                    <a:pt x="3226" y="2957"/>
                    <a:pt x="3455" y="2133"/>
                  </a:cubicBezTo>
                  <a:cubicBezTo>
                    <a:pt x="3769" y="1011"/>
                    <a:pt x="2816" y="1"/>
                    <a:pt x="178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2360;p43"/>
            <p:cNvSpPr/>
            <p:nvPr/>
          </p:nvSpPr>
          <p:spPr>
            <a:xfrm rot="10800000" flipH="1">
              <a:off x="1191758" y="2125589"/>
              <a:ext cx="204521" cy="92541"/>
            </a:xfrm>
            <a:custGeom>
              <a:avLst/>
              <a:gdLst/>
              <a:ahLst/>
              <a:cxnLst/>
              <a:rect l="l" t="t" r="r" b="b"/>
              <a:pathLst>
                <a:path w="6308" h="2722" extrusionOk="0">
                  <a:moveTo>
                    <a:pt x="3926" y="0"/>
                  </a:moveTo>
                  <a:cubicBezTo>
                    <a:pt x="2458" y="0"/>
                    <a:pt x="806" y="1032"/>
                    <a:pt x="102" y="2175"/>
                  </a:cubicBezTo>
                  <a:cubicBezTo>
                    <a:pt x="1" y="2430"/>
                    <a:pt x="235" y="2721"/>
                    <a:pt x="477" y="2721"/>
                  </a:cubicBezTo>
                  <a:cubicBezTo>
                    <a:pt x="564" y="2721"/>
                    <a:pt x="652" y="2683"/>
                    <a:pt x="726" y="2591"/>
                  </a:cubicBezTo>
                  <a:cubicBezTo>
                    <a:pt x="1350" y="1898"/>
                    <a:pt x="2043" y="1413"/>
                    <a:pt x="2944" y="1274"/>
                  </a:cubicBezTo>
                  <a:cubicBezTo>
                    <a:pt x="3001" y="1270"/>
                    <a:pt x="3056" y="1268"/>
                    <a:pt x="3111" y="1268"/>
                  </a:cubicBezTo>
                  <a:cubicBezTo>
                    <a:pt x="3996" y="1268"/>
                    <a:pt x="4660" y="1771"/>
                    <a:pt x="5509" y="1967"/>
                  </a:cubicBezTo>
                  <a:cubicBezTo>
                    <a:pt x="5559" y="1984"/>
                    <a:pt x="5608" y="1991"/>
                    <a:pt x="5656" y="1991"/>
                  </a:cubicBezTo>
                  <a:cubicBezTo>
                    <a:pt x="6014" y="1991"/>
                    <a:pt x="6308" y="1571"/>
                    <a:pt x="6064" y="1205"/>
                  </a:cubicBezTo>
                  <a:cubicBezTo>
                    <a:pt x="5557" y="343"/>
                    <a:pt x="4772" y="0"/>
                    <a:pt x="392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2361;p43"/>
            <p:cNvSpPr/>
            <p:nvPr/>
          </p:nvSpPr>
          <p:spPr>
            <a:xfrm rot="10800000">
              <a:off x="2301420" y="2125589"/>
              <a:ext cx="204521" cy="92541"/>
            </a:xfrm>
            <a:custGeom>
              <a:avLst/>
              <a:gdLst/>
              <a:ahLst/>
              <a:cxnLst/>
              <a:rect l="l" t="t" r="r" b="b"/>
              <a:pathLst>
                <a:path w="6308" h="2722" extrusionOk="0">
                  <a:moveTo>
                    <a:pt x="3926" y="0"/>
                  </a:moveTo>
                  <a:cubicBezTo>
                    <a:pt x="2458" y="0"/>
                    <a:pt x="806" y="1032"/>
                    <a:pt x="102" y="2175"/>
                  </a:cubicBezTo>
                  <a:cubicBezTo>
                    <a:pt x="1" y="2430"/>
                    <a:pt x="235" y="2721"/>
                    <a:pt x="477" y="2721"/>
                  </a:cubicBezTo>
                  <a:cubicBezTo>
                    <a:pt x="564" y="2721"/>
                    <a:pt x="652" y="2683"/>
                    <a:pt x="726" y="2591"/>
                  </a:cubicBezTo>
                  <a:cubicBezTo>
                    <a:pt x="1350" y="1898"/>
                    <a:pt x="2043" y="1413"/>
                    <a:pt x="2944" y="1274"/>
                  </a:cubicBezTo>
                  <a:cubicBezTo>
                    <a:pt x="3001" y="1270"/>
                    <a:pt x="3056" y="1268"/>
                    <a:pt x="3111" y="1268"/>
                  </a:cubicBezTo>
                  <a:cubicBezTo>
                    <a:pt x="3996" y="1268"/>
                    <a:pt x="4660" y="1771"/>
                    <a:pt x="5509" y="1967"/>
                  </a:cubicBezTo>
                  <a:cubicBezTo>
                    <a:pt x="5559" y="1984"/>
                    <a:pt x="5608" y="1991"/>
                    <a:pt x="5656" y="1991"/>
                  </a:cubicBezTo>
                  <a:cubicBezTo>
                    <a:pt x="6014" y="1991"/>
                    <a:pt x="6308" y="1571"/>
                    <a:pt x="6064" y="1205"/>
                  </a:cubicBezTo>
                  <a:cubicBezTo>
                    <a:pt x="5557" y="343"/>
                    <a:pt x="4772" y="0"/>
                    <a:pt x="392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CEC87"/>
          </a:solidFill>
          <a:ln>
            <a:solidFill>
              <a:srgbClr val="FCEC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7" r="7229" b="10130"/>
          <a:stretch/>
        </p:blipFill>
        <p:spPr>
          <a:xfrm>
            <a:off x="77725" y="137022"/>
            <a:ext cx="8969003" cy="487565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653232" y="759122"/>
            <a:ext cx="1632331" cy="503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70" b="1" dirty="0" err="1">
                <a:latin typeface="HP001 4 hàng" panose="020B0603050302020204" pitchFamily="34" charset="0"/>
              </a:rPr>
              <a:t>Chính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tả</a:t>
            </a:r>
            <a:endParaRPr lang="en-US" sz="2670" b="1" dirty="0">
              <a:latin typeface="HP001 4 hàng" panose="020B06030503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13972" y="1275872"/>
            <a:ext cx="4335135" cy="503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70" b="1" dirty="0">
                <a:latin typeface="HP001 4 hàng" panose="020B0603050302020204" pitchFamily="34" charset="0"/>
              </a:rPr>
              <a:t>Cuℓ </a:t>
            </a:r>
            <a:r>
              <a:rPr lang="en-US" sz="2670" b="1" dirty="0" err="1">
                <a:latin typeface="HP001 4 hàng" panose="020B0603050302020204" pitchFamily="34" charset="0"/>
              </a:rPr>
              <a:t>chạy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đua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trong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ǟừng</a:t>
            </a:r>
            <a:endParaRPr lang="en-US" sz="2670" b="1" dirty="0">
              <a:latin typeface="HP001 4 hàng" panose="020B06030503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1862" y="1801747"/>
            <a:ext cx="8438918" cy="503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70" b="1" dirty="0" err="1">
                <a:latin typeface="HP001 4 hàng" panose="020B0603050302020204" pitchFamily="34" charset="0"/>
              </a:rPr>
              <a:t>Ngựa</a:t>
            </a:r>
            <a:r>
              <a:rPr lang="en-US" sz="2670" b="1" dirty="0">
                <a:latin typeface="HP001 4 hàng" panose="020B0603050302020204" pitchFamily="34" charset="0"/>
              </a:rPr>
              <a:t> Con </a:t>
            </a:r>
            <a:r>
              <a:rPr lang="en-US" sz="2670" b="1" dirty="0" err="1">
                <a:latin typeface="HP001 4 hàng" panose="020B0603050302020204" pitchFamily="34" charset="0"/>
              </a:rPr>
              <a:t>chuẩn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bị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tham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gia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hĖ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thi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chạy</a:t>
            </a:r>
            <a:r>
              <a:rPr lang="en-US" sz="2670" b="1" dirty="0">
                <a:latin typeface="HP001 4 hàng" panose="020B0603050302020204" pitchFamily="34" charset="0"/>
              </a:rPr>
              <a:t>. </a:t>
            </a:r>
            <a:r>
              <a:rPr lang="en-US" sz="2670" b="1" dirty="0" err="1">
                <a:latin typeface="HP001 4 hàng" panose="020B0603050302020204" pitchFamily="34" charset="0"/>
              </a:rPr>
              <a:t>Vốn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kh</a:t>
            </a:r>
            <a:r>
              <a:rPr lang="el-GR" sz="2670" b="1" dirty="0">
                <a:latin typeface="HP001 4 hàng" panose="020B0603050302020204" pitchFamily="34" charset="0"/>
              </a:rPr>
              <a:t>φ</a:t>
            </a:r>
            <a:r>
              <a:rPr lang="en-GB" sz="2670" b="1" dirty="0">
                <a:latin typeface="HP001 4 hàng" panose="020B0603050302020204" pitchFamily="34" charset="0"/>
              </a:rPr>
              <a:t>Ǫ</a:t>
            </a:r>
            <a:endParaRPr lang="en-US" sz="2670" b="1" dirty="0">
              <a:latin typeface="HP001 4 hàng" panose="020B06030503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5465" y="2310558"/>
            <a:ext cx="9166670" cy="503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70" b="1" dirty="0" err="1">
                <a:latin typeface="HP001 4 hàng" panose="020B0603050302020204" pitchFamily="34" charset="0"/>
              </a:rPr>
              <a:t>và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nhanh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nhẹn</a:t>
            </a:r>
            <a:r>
              <a:rPr lang="en-US" sz="2670" b="1" dirty="0">
                <a:latin typeface="HP001 4 hàng" panose="020B0603050302020204" pitchFamily="34" charset="0"/>
              </a:rPr>
              <a:t>, </a:t>
            </a:r>
            <a:r>
              <a:rPr lang="en-US" sz="2670" b="1" dirty="0" err="1">
                <a:latin typeface="HP001 4 hàng" panose="020B0603050302020204" pitchFamily="34" charset="0"/>
              </a:rPr>
              <a:t>chú</a:t>
            </a:r>
            <a:r>
              <a:rPr lang="en-US" sz="2670" b="1" dirty="0">
                <a:latin typeface="HP001 4 hàng" panose="020B0603050302020204" pitchFamily="34" charset="0"/>
              </a:rPr>
              <a:t> tin </a:t>
            </a:r>
            <a:r>
              <a:rPr lang="en-US" sz="2670" b="1" dirty="0" err="1">
                <a:latin typeface="HP001 4 hàng" panose="020B0603050302020204" pitchFamily="34" charset="0"/>
              </a:rPr>
              <a:t>chắc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sẽ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giành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vòng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nguyệt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quê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nên</a:t>
            </a:r>
            <a:endParaRPr lang="en-US" sz="2670" b="1" dirty="0">
              <a:latin typeface="HP001 4 hàng" panose="020B06030503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6709" y="2838951"/>
            <a:ext cx="9013070" cy="503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70" b="1" dirty="0" err="1">
                <a:latin typeface="HP001 4 hàng" panose="020B0603050302020204" pitchFamily="34" charset="0"/>
              </a:rPr>
              <a:t>chỉ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mải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ngắm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mình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dưƞ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suĒ</a:t>
            </a:r>
            <a:r>
              <a:rPr lang="en-US" sz="2670" b="1" dirty="0">
                <a:latin typeface="HP001 4 hàng" panose="020B0603050302020204" pitchFamily="34" charset="0"/>
              </a:rPr>
              <a:t>, </a:t>
            </a:r>
            <a:r>
              <a:rPr lang="en-US" sz="2670" b="1" dirty="0" err="1">
                <a:latin typeface="HP001 4 hàng" panose="020B0603050302020204" pitchFamily="34" charset="0"/>
              </a:rPr>
              <a:t>chẳng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nghe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lƟ</a:t>
            </a:r>
            <a:r>
              <a:rPr lang="en-US" sz="2670" b="1" dirty="0">
                <a:latin typeface="HP001 4 hàng" panose="020B0603050302020204" pitchFamily="34" charset="0"/>
              </a:rPr>
              <a:t> cha </a:t>
            </a:r>
            <a:r>
              <a:rPr lang="en-US" sz="2670" b="1" dirty="0" err="1">
                <a:latin typeface="HP001 4 hàng" panose="020B0603050302020204" pitchFamily="34" charset="0"/>
              </a:rPr>
              <a:t>đến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bác</a:t>
            </a:r>
            <a:endParaRPr lang="en-US" sz="2670" b="1" dirty="0">
              <a:latin typeface="HP001 4 hàng" panose="020B06030503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7725" y="3372940"/>
            <a:ext cx="9002054" cy="503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70" b="1" dirty="0" err="1">
                <a:latin typeface="HP001 4 hàng" panose="020B0603050302020204" pitchFamily="34" charset="0"/>
              </a:rPr>
              <a:t>thợ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ǟèn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kiểm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tra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lại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móng</a:t>
            </a:r>
            <a:r>
              <a:rPr lang="en-US" sz="2670" b="1" dirty="0">
                <a:latin typeface="HP001 4 hàng" panose="020B0603050302020204" pitchFamily="34" charset="0"/>
              </a:rPr>
              <a:t>. </a:t>
            </a:r>
            <a:r>
              <a:rPr lang="en-US" sz="2670" b="1" dirty="0" err="1">
                <a:latin typeface="HP001 4 hàng" panose="020B0603050302020204" pitchFamily="34" charset="0"/>
              </a:rPr>
              <a:t>Khi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thua</a:t>
            </a:r>
            <a:r>
              <a:rPr lang="en-US" sz="2670" b="1" dirty="0">
                <a:latin typeface="HP001 4 hàng" panose="020B0603050302020204" pitchFamily="34" charset="0"/>
              </a:rPr>
              <a:t> cuℓ, </a:t>
            </a:r>
            <a:r>
              <a:rPr lang="en-US" sz="2670" b="1" dirty="0" err="1">
                <a:latin typeface="HP001 4 hàng" panose="020B0603050302020204" pitchFamily="34" charset="0"/>
              </a:rPr>
              <a:t>Ngựa</a:t>
            </a:r>
            <a:r>
              <a:rPr lang="en-US" sz="2670" b="1" dirty="0">
                <a:latin typeface="HP001 4 hàng" panose="020B0603050302020204" pitchFamily="34" charset="0"/>
              </a:rPr>
              <a:t> Con </a:t>
            </a:r>
            <a:r>
              <a:rPr lang="en-US" sz="2670" b="1" dirty="0" err="1">
                <a:latin typeface="HP001 4 hàng" panose="020B0603050302020204" pitchFamily="34" charset="0"/>
              </a:rPr>
              <a:t>mƞ</a:t>
            </a:r>
            <a:endParaRPr lang="en-US" sz="2670" b="1" dirty="0">
              <a:latin typeface="HP001 4 hàng" panose="020B06030503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6100" y="3892151"/>
            <a:ext cx="7932146" cy="503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70" b="1" dirty="0" err="1">
                <a:latin typeface="HP001 4 hàng" panose="020B0603050302020204" pitchFamily="34" charset="0"/>
              </a:rPr>
              <a:t>ǟút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ǟa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đư</a:t>
            </a:r>
            <a:r>
              <a:rPr lang="el-GR" sz="2670" b="1" dirty="0">
                <a:latin typeface="HP001 4 hàng" panose="020B0603050302020204" pitchFamily="34" charset="0"/>
              </a:rPr>
              <a:t>ϑ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bài</a:t>
            </a:r>
            <a:r>
              <a:rPr lang="en-US" sz="2670" b="1" dirty="0">
                <a:latin typeface="HP001 4 hàng" panose="020B0603050302020204" pitchFamily="34" charset="0"/>
              </a:rPr>
              <a:t> h</a:t>
            </a:r>
            <a:r>
              <a:rPr lang="en-GB" sz="2670" b="1" dirty="0">
                <a:latin typeface="HP001 4 hàng" panose="020B0603050302020204" pitchFamily="34" charset="0"/>
              </a:rPr>
              <a:t>ǌ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quý</a:t>
            </a:r>
            <a:r>
              <a:rPr lang="en-US" sz="2670" b="1" dirty="0">
                <a:latin typeface="HP001 4 hàng" panose="020B0603050302020204" pitchFamily="34" charset="0"/>
              </a:rPr>
              <a:t>: </a:t>
            </a:r>
            <a:r>
              <a:rPr lang="en-US" sz="2670" b="1" dirty="0" err="1">
                <a:latin typeface="HP001 4 hàng" panose="020B0603050302020204" pitchFamily="34" charset="0"/>
              </a:rPr>
              <a:t>đừng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bao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giờ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chủ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quan</a:t>
            </a:r>
            <a:r>
              <a:rPr lang="en-US" sz="2670" b="1" dirty="0">
                <a:latin typeface="HP001 4 hàng" panose="020B06030503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05389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8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1" name="Google Shape;1881;p38"/>
          <p:cNvSpPr/>
          <p:nvPr/>
        </p:nvSpPr>
        <p:spPr>
          <a:xfrm>
            <a:off x="637405" y="2345026"/>
            <a:ext cx="7820242" cy="2126724"/>
          </a:xfrm>
          <a:custGeom>
            <a:avLst/>
            <a:gdLst/>
            <a:ahLst/>
            <a:cxnLst/>
            <a:rect l="l" t="t" r="r" b="b"/>
            <a:pathLst>
              <a:path w="40258" h="29674" extrusionOk="0">
                <a:moveTo>
                  <a:pt x="36470" y="989"/>
                </a:moveTo>
                <a:cubicBezTo>
                  <a:pt x="36245" y="944"/>
                  <a:pt x="36017" y="903"/>
                  <a:pt x="35785" y="882"/>
                </a:cubicBezTo>
                <a:cubicBezTo>
                  <a:pt x="34672" y="778"/>
                  <a:pt x="33549" y="713"/>
                  <a:pt x="32429" y="685"/>
                </a:cubicBezTo>
                <a:cubicBezTo>
                  <a:pt x="30887" y="640"/>
                  <a:pt x="29346" y="654"/>
                  <a:pt x="27808" y="640"/>
                </a:cubicBezTo>
                <a:cubicBezTo>
                  <a:pt x="27210" y="636"/>
                  <a:pt x="26612" y="640"/>
                  <a:pt x="26014" y="630"/>
                </a:cubicBezTo>
                <a:cubicBezTo>
                  <a:pt x="25308" y="619"/>
                  <a:pt x="24607" y="598"/>
                  <a:pt x="23906" y="560"/>
                </a:cubicBezTo>
                <a:cubicBezTo>
                  <a:pt x="22416" y="477"/>
                  <a:pt x="20926" y="432"/>
                  <a:pt x="19447" y="260"/>
                </a:cubicBezTo>
                <a:cubicBezTo>
                  <a:pt x="17984" y="94"/>
                  <a:pt x="16529" y="18"/>
                  <a:pt x="15064" y="8"/>
                </a:cubicBezTo>
                <a:cubicBezTo>
                  <a:pt x="13765" y="0"/>
                  <a:pt x="12468" y="91"/>
                  <a:pt x="11172" y="198"/>
                </a:cubicBezTo>
                <a:cubicBezTo>
                  <a:pt x="10630" y="246"/>
                  <a:pt x="10080" y="177"/>
                  <a:pt x="9534" y="201"/>
                </a:cubicBezTo>
                <a:cubicBezTo>
                  <a:pt x="8593" y="239"/>
                  <a:pt x="7657" y="180"/>
                  <a:pt x="6720" y="94"/>
                </a:cubicBezTo>
                <a:cubicBezTo>
                  <a:pt x="6565" y="73"/>
                  <a:pt x="6406" y="73"/>
                  <a:pt x="6254" y="91"/>
                </a:cubicBezTo>
                <a:cubicBezTo>
                  <a:pt x="5286" y="270"/>
                  <a:pt x="4318" y="453"/>
                  <a:pt x="3347" y="640"/>
                </a:cubicBezTo>
                <a:cubicBezTo>
                  <a:pt x="2666" y="767"/>
                  <a:pt x="2078" y="1069"/>
                  <a:pt x="1674" y="1694"/>
                </a:cubicBezTo>
                <a:cubicBezTo>
                  <a:pt x="1339" y="2209"/>
                  <a:pt x="958" y="2720"/>
                  <a:pt x="810" y="3342"/>
                </a:cubicBezTo>
                <a:cubicBezTo>
                  <a:pt x="647" y="4010"/>
                  <a:pt x="499" y="4680"/>
                  <a:pt x="513" y="5400"/>
                </a:cubicBezTo>
                <a:cubicBezTo>
                  <a:pt x="516" y="5786"/>
                  <a:pt x="447" y="6170"/>
                  <a:pt x="412" y="6561"/>
                </a:cubicBezTo>
                <a:cubicBezTo>
                  <a:pt x="350" y="7283"/>
                  <a:pt x="277" y="8002"/>
                  <a:pt x="232" y="8731"/>
                </a:cubicBezTo>
                <a:cubicBezTo>
                  <a:pt x="184" y="9426"/>
                  <a:pt x="170" y="10128"/>
                  <a:pt x="149" y="10822"/>
                </a:cubicBezTo>
                <a:cubicBezTo>
                  <a:pt x="119" y="11915"/>
                  <a:pt x="74" y="13006"/>
                  <a:pt x="63" y="14096"/>
                </a:cubicBezTo>
                <a:cubicBezTo>
                  <a:pt x="57" y="15530"/>
                  <a:pt x="122" y="16961"/>
                  <a:pt x="63" y="18382"/>
                </a:cubicBezTo>
                <a:cubicBezTo>
                  <a:pt x="1" y="19844"/>
                  <a:pt x="12" y="21292"/>
                  <a:pt x="132" y="22750"/>
                </a:cubicBezTo>
                <a:cubicBezTo>
                  <a:pt x="212" y="23732"/>
                  <a:pt x="364" y="24700"/>
                  <a:pt x="706" y="25633"/>
                </a:cubicBezTo>
                <a:cubicBezTo>
                  <a:pt x="1194" y="26957"/>
                  <a:pt x="2027" y="27880"/>
                  <a:pt x="3250" y="28419"/>
                </a:cubicBezTo>
                <a:cubicBezTo>
                  <a:pt x="3855" y="28689"/>
                  <a:pt x="4477" y="28875"/>
                  <a:pt x="5106" y="29003"/>
                </a:cubicBezTo>
                <a:cubicBezTo>
                  <a:pt x="5787" y="29145"/>
                  <a:pt x="6478" y="29217"/>
                  <a:pt x="7167" y="29255"/>
                </a:cubicBezTo>
                <a:cubicBezTo>
                  <a:pt x="8963" y="29348"/>
                  <a:pt x="10764" y="29390"/>
                  <a:pt x="12565" y="29477"/>
                </a:cubicBezTo>
                <a:cubicBezTo>
                  <a:pt x="14234" y="29570"/>
                  <a:pt x="15897" y="29597"/>
                  <a:pt x="17566" y="29556"/>
                </a:cubicBezTo>
                <a:cubicBezTo>
                  <a:pt x="18635" y="29528"/>
                  <a:pt x="19702" y="29556"/>
                  <a:pt x="20771" y="29584"/>
                </a:cubicBezTo>
                <a:cubicBezTo>
                  <a:pt x="22388" y="29618"/>
                  <a:pt x="24006" y="29674"/>
                  <a:pt x="25616" y="29542"/>
                </a:cubicBezTo>
                <a:cubicBezTo>
                  <a:pt x="25979" y="29514"/>
                  <a:pt x="26345" y="29501"/>
                  <a:pt x="26709" y="29525"/>
                </a:cubicBezTo>
                <a:cubicBezTo>
                  <a:pt x="26768" y="29528"/>
                  <a:pt x="26830" y="29535"/>
                  <a:pt x="26889" y="29549"/>
                </a:cubicBezTo>
                <a:cubicBezTo>
                  <a:pt x="27130" y="29597"/>
                  <a:pt x="31195" y="28983"/>
                  <a:pt x="31319" y="28979"/>
                </a:cubicBezTo>
                <a:cubicBezTo>
                  <a:pt x="32332" y="28910"/>
                  <a:pt x="33348" y="28837"/>
                  <a:pt x="34361" y="28778"/>
                </a:cubicBezTo>
                <a:cubicBezTo>
                  <a:pt x="35371" y="28710"/>
                  <a:pt x="36379" y="28592"/>
                  <a:pt x="37396" y="28613"/>
                </a:cubicBezTo>
                <a:cubicBezTo>
                  <a:pt x="37942" y="28627"/>
                  <a:pt x="38353" y="28474"/>
                  <a:pt x="38710" y="28094"/>
                </a:cubicBezTo>
                <a:cubicBezTo>
                  <a:pt x="38871" y="27922"/>
                  <a:pt x="39024" y="27727"/>
                  <a:pt x="39148" y="27523"/>
                </a:cubicBezTo>
                <a:cubicBezTo>
                  <a:pt x="39556" y="26836"/>
                  <a:pt x="39805" y="26092"/>
                  <a:pt x="39857" y="25263"/>
                </a:cubicBezTo>
                <a:cubicBezTo>
                  <a:pt x="39978" y="23362"/>
                  <a:pt x="40109" y="21475"/>
                  <a:pt x="40223" y="19571"/>
                </a:cubicBezTo>
                <a:cubicBezTo>
                  <a:pt x="40257" y="19014"/>
                  <a:pt x="40254" y="18457"/>
                  <a:pt x="40251" y="17894"/>
                </a:cubicBezTo>
                <a:cubicBezTo>
                  <a:pt x="40251" y="16463"/>
                  <a:pt x="40223" y="15039"/>
                  <a:pt x="40219" y="13612"/>
                </a:cubicBezTo>
                <a:cubicBezTo>
                  <a:pt x="40216" y="12267"/>
                  <a:pt x="40144" y="10923"/>
                  <a:pt x="40029" y="9585"/>
                </a:cubicBezTo>
                <a:cubicBezTo>
                  <a:pt x="39943" y="8600"/>
                  <a:pt x="39912" y="7622"/>
                  <a:pt x="39839" y="6640"/>
                </a:cubicBezTo>
                <a:cubicBezTo>
                  <a:pt x="39791" y="6028"/>
                  <a:pt x="39742" y="5410"/>
                  <a:pt x="39653" y="4798"/>
                </a:cubicBezTo>
                <a:cubicBezTo>
                  <a:pt x="39493" y="3754"/>
                  <a:pt x="39134" y="2787"/>
                  <a:pt x="38530" y="1922"/>
                </a:cubicBezTo>
                <a:cubicBezTo>
                  <a:pt x="38287" y="1576"/>
                  <a:pt x="38011" y="1314"/>
                  <a:pt x="37606" y="1235"/>
                </a:cubicBezTo>
                <a:cubicBezTo>
                  <a:pt x="37596" y="1231"/>
                  <a:pt x="37582" y="1227"/>
                  <a:pt x="37569" y="1224"/>
                </a:cubicBezTo>
                <a:cubicBezTo>
                  <a:pt x="37499" y="1214"/>
                  <a:pt x="37430" y="1200"/>
                  <a:pt x="37362" y="1186"/>
                </a:cubicBezTo>
                <a:cubicBezTo>
                  <a:pt x="37064" y="1128"/>
                  <a:pt x="36767" y="1051"/>
                  <a:pt x="36470" y="98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882" name="Google Shape;1882;p38"/>
          <p:cNvGrpSpPr/>
          <p:nvPr/>
        </p:nvGrpSpPr>
        <p:grpSpPr>
          <a:xfrm rot="19711050" flipH="1">
            <a:off x="7577025" y="1494927"/>
            <a:ext cx="1113230" cy="1443692"/>
            <a:chOff x="170700" y="749475"/>
            <a:chExt cx="1084815" cy="1406842"/>
          </a:xfrm>
        </p:grpSpPr>
        <p:sp>
          <p:nvSpPr>
            <p:cNvPr id="1883" name="Google Shape;1883;p38"/>
            <p:cNvSpPr/>
            <p:nvPr/>
          </p:nvSpPr>
          <p:spPr>
            <a:xfrm>
              <a:off x="503962" y="773568"/>
              <a:ext cx="356889" cy="636034"/>
            </a:xfrm>
            <a:custGeom>
              <a:avLst/>
              <a:gdLst/>
              <a:ahLst/>
              <a:cxnLst/>
              <a:rect l="l" t="t" r="r" b="b"/>
              <a:pathLst>
                <a:path w="9080" h="16182" extrusionOk="0">
                  <a:moveTo>
                    <a:pt x="8081" y="0"/>
                  </a:moveTo>
                  <a:cubicBezTo>
                    <a:pt x="7994" y="0"/>
                    <a:pt x="7904" y="3"/>
                    <a:pt x="7812" y="9"/>
                  </a:cubicBezTo>
                  <a:cubicBezTo>
                    <a:pt x="6826" y="71"/>
                    <a:pt x="5590" y="512"/>
                    <a:pt x="4208" y="1810"/>
                  </a:cubicBezTo>
                  <a:cubicBezTo>
                    <a:pt x="3302" y="2665"/>
                    <a:pt x="2569" y="3685"/>
                    <a:pt x="2014" y="4800"/>
                  </a:cubicBezTo>
                  <a:cubicBezTo>
                    <a:pt x="1260" y="6314"/>
                    <a:pt x="250" y="8893"/>
                    <a:pt x="31" y="12157"/>
                  </a:cubicBezTo>
                  <a:cubicBezTo>
                    <a:pt x="28" y="12213"/>
                    <a:pt x="24" y="12265"/>
                    <a:pt x="21" y="12321"/>
                  </a:cubicBezTo>
                  <a:cubicBezTo>
                    <a:pt x="18" y="12396"/>
                    <a:pt x="10" y="12476"/>
                    <a:pt x="7" y="12553"/>
                  </a:cubicBezTo>
                  <a:cubicBezTo>
                    <a:pt x="4" y="12633"/>
                    <a:pt x="4" y="12709"/>
                    <a:pt x="0" y="12786"/>
                  </a:cubicBezTo>
                  <a:cubicBezTo>
                    <a:pt x="145" y="12764"/>
                    <a:pt x="297" y="12752"/>
                    <a:pt x="453" y="12752"/>
                  </a:cubicBezTo>
                  <a:cubicBezTo>
                    <a:pt x="756" y="12752"/>
                    <a:pt x="1073" y="12800"/>
                    <a:pt x="1375" y="12928"/>
                  </a:cubicBezTo>
                  <a:cubicBezTo>
                    <a:pt x="1499" y="12913"/>
                    <a:pt x="1623" y="12903"/>
                    <a:pt x="1752" y="12903"/>
                  </a:cubicBezTo>
                  <a:cubicBezTo>
                    <a:pt x="1771" y="12903"/>
                    <a:pt x="1790" y="12903"/>
                    <a:pt x="1809" y="12904"/>
                  </a:cubicBezTo>
                  <a:cubicBezTo>
                    <a:pt x="1948" y="12904"/>
                    <a:pt x="2087" y="12914"/>
                    <a:pt x="2229" y="12935"/>
                  </a:cubicBezTo>
                  <a:cubicBezTo>
                    <a:pt x="3114" y="13077"/>
                    <a:pt x="3687" y="13900"/>
                    <a:pt x="4118" y="15657"/>
                  </a:cubicBezTo>
                  <a:lnTo>
                    <a:pt x="4566" y="15880"/>
                  </a:lnTo>
                  <a:lnTo>
                    <a:pt x="4639" y="16181"/>
                  </a:lnTo>
                  <a:cubicBezTo>
                    <a:pt x="4785" y="15949"/>
                    <a:pt x="4965" y="15716"/>
                    <a:pt x="5184" y="15494"/>
                  </a:cubicBezTo>
                  <a:cubicBezTo>
                    <a:pt x="5184" y="15494"/>
                    <a:pt x="5090" y="15008"/>
                    <a:pt x="5007" y="14216"/>
                  </a:cubicBezTo>
                  <a:cubicBezTo>
                    <a:pt x="4885" y="13071"/>
                    <a:pt x="4785" y="11292"/>
                    <a:pt x="5021" y="9435"/>
                  </a:cubicBezTo>
                  <a:cubicBezTo>
                    <a:pt x="5260" y="7533"/>
                    <a:pt x="5982" y="5727"/>
                    <a:pt x="7093" y="4168"/>
                  </a:cubicBezTo>
                  <a:lnTo>
                    <a:pt x="8795" y="1783"/>
                  </a:lnTo>
                  <a:cubicBezTo>
                    <a:pt x="9014" y="1474"/>
                    <a:pt x="9080" y="1081"/>
                    <a:pt x="8972" y="721"/>
                  </a:cubicBezTo>
                  <a:cubicBezTo>
                    <a:pt x="8895" y="460"/>
                    <a:pt x="8735" y="235"/>
                    <a:pt x="8521" y="78"/>
                  </a:cubicBezTo>
                  <a:cubicBezTo>
                    <a:pt x="8489" y="54"/>
                    <a:pt x="8458" y="36"/>
                    <a:pt x="8426" y="16"/>
                  </a:cubicBezTo>
                  <a:cubicBezTo>
                    <a:pt x="8316" y="5"/>
                    <a:pt x="8201" y="0"/>
                    <a:pt x="8081" y="0"/>
                  </a:cubicBezTo>
                  <a:close/>
                </a:path>
              </a:pathLst>
            </a:custGeom>
            <a:solidFill>
              <a:srgbClr val="FCEC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4" name="Google Shape;1884;p38"/>
            <p:cNvSpPr/>
            <p:nvPr/>
          </p:nvSpPr>
          <p:spPr>
            <a:xfrm>
              <a:off x="451137" y="758633"/>
              <a:ext cx="384049" cy="525115"/>
            </a:xfrm>
            <a:custGeom>
              <a:avLst/>
              <a:gdLst/>
              <a:ahLst/>
              <a:cxnLst/>
              <a:rect l="l" t="t" r="r" b="b"/>
              <a:pathLst>
                <a:path w="9771" h="13360" extrusionOk="0">
                  <a:moveTo>
                    <a:pt x="8085" y="1"/>
                  </a:moveTo>
                  <a:cubicBezTo>
                    <a:pt x="7062" y="1"/>
                    <a:pt x="5726" y="397"/>
                    <a:pt x="4222" y="1812"/>
                  </a:cubicBezTo>
                  <a:cubicBezTo>
                    <a:pt x="3312" y="2666"/>
                    <a:pt x="2583" y="3687"/>
                    <a:pt x="2028" y="4802"/>
                  </a:cubicBezTo>
                  <a:cubicBezTo>
                    <a:pt x="1275" y="6315"/>
                    <a:pt x="264" y="8895"/>
                    <a:pt x="46" y="12159"/>
                  </a:cubicBezTo>
                  <a:cubicBezTo>
                    <a:pt x="18" y="12547"/>
                    <a:pt x="4" y="12951"/>
                    <a:pt x="0" y="13360"/>
                  </a:cubicBezTo>
                  <a:cubicBezTo>
                    <a:pt x="0" y="13360"/>
                    <a:pt x="591" y="13037"/>
                    <a:pt x="1351" y="12933"/>
                  </a:cubicBezTo>
                  <a:cubicBezTo>
                    <a:pt x="1358" y="12801"/>
                    <a:pt x="1365" y="12669"/>
                    <a:pt x="1375" y="12537"/>
                  </a:cubicBezTo>
                  <a:cubicBezTo>
                    <a:pt x="1594" y="9273"/>
                    <a:pt x="2604" y="6694"/>
                    <a:pt x="3358" y="5180"/>
                  </a:cubicBezTo>
                  <a:cubicBezTo>
                    <a:pt x="3913" y="4065"/>
                    <a:pt x="4646" y="3045"/>
                    <a:pt x="5552" y="2190"/>
                  </a:cubicBezTo>
                  <a:cubicBezTo>
                    <a:pt x="7055" y="778"/>
                    <a:pt x="8392" y="379"/>
                    <a:pt x="9415" y="379"/>
                  </a:cubicBezTo>
                  <a:cubicBezTo>
                    <a:pt x="9538" y="379"/>
                    <a:pt x="9657" y="385"/>
                    <a:pt x="9770" y="396"/>
                  </a:cubicBezTo>
                  <a:cubicBezTo>
                    <a:pt x="9729" y="371"/>
                    <a:pt x="9687" y="347"/>
                    <a:pt x="9642" y="330"/>
                  </a:cubicBezTo>
                  <a:cubicBezTo>
                    <a:pt x="9280" y="167"/>
                    <a:pt x="8748" y="1"/>
                    <a:pt x="8085" y="1"/>
                  </a:cubicBezTo>
                  <a:close/>
                </a:path>
              </a:pathLst>
            </a:custGeom>
            <a:solidFill>
              <a:srgbClr val="FFF7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5" name="Google Shape;1885;p38"/>
            <p:cNvSpPr/>
            <p:nvPr/>
          </p:nvSpPr>
          <p:spPr>
            <a:xfrm>
              <a:off x="451137" y="1223177"/>
              <a:ext cx="256622" cy="284647"/>
            </a:xfrm>
            <a:custGeom>
              <a:avLst/>
              <a:gdLst/>
              <a:ahLst/>
              <a:cxnLst/>
              <a:rect l="l" t="t" r="r" b="b"/>
              <a:pathLst>
                <a:path w="6529" h="7242" extrusionOk="0">
                  <a:moveTo>
                    <a:pt x="1804" y="0"/>
                  </a:moveTo>
                  <a:cubicBezTo>
                    <a:pt x="1104" y="0"/>
                    <a:pt x="475" y="178"/>
                    <a:pt x="46" y="340"/>
                  </a:cubicBezTo>
                  <a:cubicBezTo>
                    <a:pt x="18" y="728"/>
                    <a:pt x="4" y="1132"/>
                    <a:pt x="0" y="1541"/>
                  </a:cubicBezTo>
                  <a:cubicBezTo>
                    <a:pt x="0" y="1541"/>
                    <a:pt x="833" y="1083"/>
                    <a:pt x="1800" y="1083"/>
                  </a:cubicBezTo>
                  <a:cubicBezTo>
                    <a:pt x="2811" y="1083"/>
                    <a:pt x="3970" y="1584"/>
                    <a:pt x="4476" y="3635"/>
                  </a:cubicBezTo>
                  <a:lnTo>
                    <a:pt x="5354" y="7242"/>
                  </a:lnTo>
                  <a:cubicBezTo>
                    <a:pt x="5354" y="7242"/>
                    <a:pt x="5166" y="5420"/>
                    <a:pt x="6528" y="4055"/>
                  </a:cubicBezTo>
                  <a:cubicBezTo>
                    <a:pt x="6528" y="4055"/>
                    <a:pt x="6434" y="3569"/>
                    <a:pt x="6351" y="2777"/>
                  </a:cubicBezTo>
                  <a:cubicBezTo>
                    <a:pt x="6000" y="3058"/>
                    <a:pt x="5796" y="3256"/>
                    <a:pt x="5761" y="3291"/>
                  </a:cubicBezTo>
                  <a:cubicBezTo>
                    <a:pt x="5691" y="3361"/>
                    <a:pt x="5625" y="3430"/>
                    <a:pt x="5559" y="3503"/>
                  </a:cubicBezTo>
                  <a:cubicBezTo>
                    <a:pt x="5559" y="3503"/>
                    <a:pt x="5521" y="3311"/>
                    <a:pt x="5517" y="3305"/>
                  </a:cubicBezTo>
                  <a:cubicBezTo>
                    <a:pt x="5132" y="1763"/>
                    <a:pt x="4379" y="784"/>
                    <a:pt x="3261" y="295"/>
                  </a:cubicBezTo>
                  <a:cubicBezTo>
                    <a:pt x="2770" y="79"/>
                    <a:pt x="2271" y="0"/>
                    <a:pt x="1804" y="0"/>
                  </a:cubicBez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6" name="Google Shape;1886;p38"/>
            <p:cNvSpPr/>
            <p:nvPr/>
          </p:nvSpPr>
          <p:spPr>
            <a:xfrm>
              <a:off x="442136" y="749475"/>
              <a:ext cx="428110" cy="767312"/>
            </a:xfrm>
            <a:custGeom>
              <a:avLst/>
              <a:gdLst/>
              <a:ahLst/>
              <a:cxnLst/>
              <a:rect l="l" t="t" r="r" b="b"/>
              <a:pathLst>
                <a:path w="10892" h="19522" extrusionOk="0">
                  <a:moveTo>
                    <a:pt x="8312" y="460"/>
                  </a:moveTo>
                  <a:cubicBezTo>
                    <a:pt x="8724" y="460"/>
                    <a:pt x="9085" y="528"/>
                    <a:pt x="9385" y="622"/>
                  </a:cubicBezTo>
                  <a:cubicBezTo>
                    <a:pt x="9531" y="667"/>
                    <a:pt x="9663" y="715"/>
                    <a:pt x="9778" y="771"/>
                  </a:cubicBezTo>
                  <a:cubicBezTo>
                    <a:pt x="10045" y="889"/>
                    <a:pt x="10243" y="1119"/>
                    <a:pt x="10326" y="1399"/>
                  </a:cubicBezTo>
                  <a:cubicBezTo>
                    <a:pt x="10413" y="1694"/>
                    <a:pt x="10361" y="2010"/>
                    <a:pt x="10180" y="2264"/>
                  </a:cubicBezTo>
                  <a:lnTo>
                    <a:pt x="8479" y="4649"/>
                  </a:lnTo>
                  <a:cubicBezTo>
                    <a:pt x="7337" y="6250"/>
                    <a:pt x="6608" y="8107"/>
                    <a:pt x="6365" y="10020"/>
                  </a:cubicBezTo>
                  <a:cubicBezTo>
                    <a:pt x="6014" y="12805"/>
                    <a:pt x="6413" y="15451"/>
                    <a:pt x="6514" y="16034"/>
                  </a:cubicBezTo>
                  <a:cubicBezTo>
                    <a:pt x="6371" y="16183"/>
                    <a:pt x="6250" y="16336"/>
                    <a:pt x="6139" y="16493"/>
                  </a:cubicBezTo>
                  <a:cubicBezTo>
                    <a:pt x="5795" y="16978"/>
                    <a:pt x="5597" y="17485"/>
                    <a:pt x="5486" y="17930"/>
                  </a:cubicBezTo>
                  <a:lnTo>
                    <a:pt x="4927" y="15631"/>
                  </a:lnTo>
                  <a:cubicBezTo>
                    <a:pt x="4698" y="14704"/>
                    <a:pt x="4320" y="14006"/>
                    <a:pt x="3802" y="13548"/>
                  </a:cubicBezTo>
                  <a:cubicBezTo>
                    <a:pt x="3743" y="13496"/>
                    <a:pt x="3681" y="13447"/>
                    <a:pt x="3621" y="13402"/>
                  </a:cubicBezTo>
                  <a:cubicBezTo>
                    <a:pt x="3472" y="13294"/>
                    <a:pt x="3316" y="13204"/>
                    <a:pt x="3150" y="13131"/>
                  </a:cubicBezTo>
                  <a:cubicBezTo>
                    <a:pt x="2775" y="12966"/>
                    <a:pt x="2393" y="12906"/>
                    <a:pt x="2030" y="12906"/>
                  </a:cubicBezTo>
                  <a:cubicBezTo>
                    <a:pt x="1881" y="12906"/>
                    <a:pt x="1735" y="12916"/>
                    <a:pt x="1594" y="12934"/>
                  </a:cubicBezTo>
                  <a:cubicBezTo>
                    <a:pt x="1132" y="12993"/>
                    <a:pt x="729" y="13128"/>
                    <a:pt x="462" y="13235"/>
                  </a:cubicBezTo>
                  <a:cubicBezTo>
                    <a:pt x="546" y="9708"/>
                    <a:pt x="1587" y="6896"/>
                    <a:pt x="2462" y="5135"/>
                  </a:cubicBezTo>
                  <a:cubicBezTo>
                    <a:pt x="3025" y="4007"/>
                    <a:pt x="3746" y="3024"/>
                    <a:pt x="4608" y="2212"/>
                  </a:cubicBezTo>
                  <a:cubicBezTo>
                    <a:pt x="6057" y="848"/>
                    <a:pt x="7331" y="460"/>
                    <a:pt x="8312" y="460"/>
                  </a:cubicBezTo>
                  <a:close/>
                  <a:moveTo>
                    <a:pt x="8306" y="0"/>
                  </a:moveTo>
                  <a:cubicBezTo>
                    <a:pt x="7229" y="0"/>
                    <a:pt x="5844" y="419"/>
                    <a:pt x="4291" y="1879"/>
                  </a:cubicBezTo>
                  <a:cubicBezTo>
                    <a:pt x="3392" y="2729"/>
                    <a:pt x="2639" y="3753"/>
                    <a:pt x="2052" y="4934"/>
                  </a:cubicBezTo>
                  <a:cubicBezTo>
                    <a:pt x="1125" y="6795"/>
                    <a:pt x="18" y="9809"/>
                    <a:pt x="0" y="13593"/>
                  </a:cubicBezTo>
                  <a:cubicBezTo>
                    <a:pt x="0" y="13673"/>
                    <a:pt x="42" y="13749"/>
                    <a:pt x="112" y="13791"/>
                  </a:cubicBezTo>
                  <a:cubicBezTo>
                    <a:pt x="147" y="13812"/>
                    <a:pt x="187" y="13823"/>
                    <a:pt x="227" y="13823"/>
                  </a:cubicBezTo>
                  <a:cubicBezTo>
                    <a:pt x="266" y="13823"/>
                    <a:pt x="305" y="13813"/>
                    <a:pt x="341" y="13794"/>
                  </a:cubicBezTo>
                  <a:cubicBezTo>
                    <a:pt x="348" y="13791"/>
                    <a:pt x="882" y="13499"/>
                    <a:pt x="1573" y="13399"/>
                  </a:cubicBezTo>
                  <a:cubicBezTo>
                    <a:pt x="1718" y="13377"/>
                    <a:pt x="1870" y="13365"/>
                    <a:pt x="2026" y="13365"/>
                  </a:cubicBezTo>
                  <a:cubicBezTo>
                    <a:pt x="2329" y="13365"/>
                    <a:pt x="2646" y="13413"/>
                    <a:pt x="2948" y="13541"/>
                  </a:cubicBezTo>
                  <a:cubicBezTo>
                    <a:pt x="2955" y="13544"/>
                    <a:pt x="2958" y="13544"/>
                    <a:pt x="2966" y="13548"/>
                  </a:cubicBezTo>
                  <a:cubicBezTo>
                    <a:pt x="3691" y="13868"/>
                    <a:pt x="4201" y="14603"/>
                    <a:pt x="4483" y="15738"/>
                  </a:cubicBezTo>
                  <a:lnTo>
                    <a:pt x="5365" y="19347"/>
                  </a:lnTo>
                  <a:cubicBezTo>
                    <a:pt x="5375" y="19401"/>
                    <a:pt x="5410" y="19446"/>
                    <a:pt x="5451" y="19478"/>
                  </a:cubicBezTo>
                  <a:cubicBezTo>
                    <a:pt x="5488" y="19505"/>
                    <a:pt x="5532" y="19521"/>
                    <a:pt x="5580" y="19521"/>
                  </a:cubicBezTo>
                  <a:cubicBezTo>
                    <a:pt x="5594" y="19521"/>
                    <a:pt x="5609" y="19520"/>
                    <a:pt x="5625" y="19516"/>
                  </a:cubicBezTo>
                  <a:cubicBezTo>
                    <a:pt x="5740" y="19499"/>
                    <a:pt x="5823" y="19388"/>
                    <a:pt x="5812" y="19270"/>
                  </a:cubicBezTo>
                  <a:cubicBezTo>
                    <a:pt x="5809" y="19252"/>
                    <a:pt x="5656" y="17537"/>
                    <a:pt x="6920" y="16270"/>
                  </a:cubicBezTo>
                  <a:cubicBezTo>
                    <a:pt x="6972" y="16214"/>
                    <a:pt x="6996" y="16138"/>
                    <a:pt x="6983" y="16065"/>
                  </a:cubicBezTo>
                  <a:cubicBezTo>
                    <a:pt x="6975" y="16038"/>
                    <a:pt x="6434" y="13142"/>
                    <a:pt x="6820" y="10076"/>
                  </a:cubicBezTo>
                  <a:cubicBezTo>
                    <a:pt x="7049" y="8239"/>
                    <a:pt x="7754" y="6455"/>
                    <a:pt x="8850" y="4913"/>
                  </a:cubicBezTo>
                  <a:lnTo>
                    <a:pt x="10552" y="2528"/>
                  </a:lnTo>
                  <a:cubicBezTo>
                    <a:pt x="10816" y="2160"/>
                    <a:pt x="10892" y="1702"/>
                    <a:pt x="10763" y="1268"/>
                  </a:cubicBezTo>
                  <a:cubicBezTo>
                    <a:pt x="10642" y="861"/>
                    <a:pt x="10350" y="528"/>
                    <a:pt x="9965" y="354"/>
                  </a:cubicBezTo>
                  <a:cubicBezTo>
                    <a:pt x="9564" y="174"/>
                    <a:pt x="8999" y="0"/>
                    <a:pt x="8306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7" name="Google Shape;1887;p38"/>
            <p:cNvSpPr/>
            <p:nvPr/>
          </p:nvSpPr>
          <p:spPr>
            <a:xfrm>
              <a:off x="614879" y="873914"/>
              <a:ext cx="122356" cy="312160"/>
            </a:xfrm>
            <a:custGeom>
              <a:avLst/>
              <a:gdLst/>
              <a:ahLst/>
              <a:cxnLst/>
              <a:rect l="l" t="t" r="r" b="b"/>
              <a:pathLst>
                <a:path w="3113" h="7942" extrusionOk="0">
                  <a:moveTo>
                    <a:pt x="2948" y="0"/>
                  </a:moveTo>
                  <a:cubicBezTo>
                    <a:pt x="2890" y="0"/>
                    <a:pt x="2836" y="45"/>
                    <a:pt x="2792" y="91"/>
                  </a:cubicBezTo>
                  <a:cubicBezTo>
                    <a:pt x="2702" y="185"/>
                    <a:pt x="2615" y="282"/>
                    <a:pt x="2529" y="379"/>
                  </a:cubicBezTo>
                  <a:cubicBezTo>
                    <a:pt x="2410" y="515"/>
                    <a:pt x="2296" y="653"/>
                    <a:pt x="2185" y="796"/>
                  </a:cubicBezTo>
                  <a:cubicBezTo>
                    <a:pt x="1896" y="1167"/>
                    <a:pt x="1643" y="1563"/>
                    <a:pt x="1414" y="1976"/>
                  </a:cubicBezTo>
                  <a:cubicBezTo>
                    <a:pt x="1289" y="2174"/>
                    <a:pt x="1199" y="2393"/>
                    <a:pt x="1098" y="2605"/>
                  </a:cubicBezTo>
                  <a:cubicBezTo>
                    <a:pt x="1000" y="2820"/>
                    <a:pt x="896" y="3031"/>
                    <a:pt x="824" y="3254"/>
                  </a:cubicBezTo>
                  <a:lnTo>
                    <a:pt x="588" y="3917"/>
                  </a:lnTo>
                  <a:cubicBezTo>
                    <a:pt x="521" y="4140"/>
                    <a:pt x="463" y="4369"/>
                    <a:pt x="401" y="4594"/>
                  </a:cubicBezTo>
                  <a:lnTo>
                    <a:pt x="313" y="4935"/>
                  </a:lnTo>
                  <a:cubicBezTo>
                    <a:pt x="289" y="5045"/>
                    <a:pt x="271" y="5164"/>
                    <a:pt x="251" y="5278"/>
                  </a:cubicBezTo>
                  <a:cubicBezTo>
                    <a:pt x="206" y="5507"/>
                    <a:pt x="167" y="5736"/>
                    <a:pt x="130" y="5969"/>
                  </a:cubicBezTo>
                  <a:cubicBezTo>
                    <a:pt x="63" y="6427"/>
                    <a:pt x="42" y="6896"/>
                    <a:pt x="5" y="7358"/>
                  </a:cubicBezTo>
                  <a:cubicBezTo>
                    <a:pt x="1" y="7403"/>
                    <a:pt x="5" y="7448"/>
                    <a:pt x="5" y="7494"/>
                  </a:cubicBezTo>
                  <a:lnTo>
                    <a:pt x="5" y="7632"/>
                  </a:lnTo>
                  <a:lnTo>
                    <a:pt x="5" y="7771"/>
                  </a:lnTo>
                  <a:cubicBezTo>
                    <a:pt x="8" y="7802"/>
                    <a:pt x="5" y="7837"/>
                    <a:pt x="8" y="7869"/>
                  </a:cubicBezTo>
                  <a:cubicBezTo>
                    <a:pt x="8" y="7896"/>
                    <a:pt x="21" y="7920"/>
                    <a:pt x="46" y="7934"/>
                  </a:cubicBezTo>
                  <a:cubicBezTo>
                    <a:pt x="57" y="7939"/>
                    <a:pt x="68" y="7941"/>
                    <a:pt x="80" y="7941"/>
                  </a:cubicBezTo>
                  <a:cubicBezTo>
                    <a:pt x="104" y="7941"/>
                    <a:pt x="129" y="7932"/>
                    <a:pt x="143" y="7914"/>
                  </a:cubicBezTo>
                  <a:cubicBezTo>
                    <a:pt x="167" y="7879"/>
                    <a:pt x="164" y="7834"/>
                    <a:pt x="171" y="7795"/>
                  </a:cubicBezTo>
                  <a:cubicBezTo>
                    <a:pt x="178" y="7750"/>
                    <a:pt x="185" y="7702"/>
                    <a:pt x="188" y="7656"/>
                  </a:cubicBezTo>
                  <a:cubicBezTo>
                    <a:pt x="202" y="7563"/>
                    <a:pt x="216" y="7473"/>
                    <a:pt x="226" y="7379"/>
                  </a:cubicBezTo>
                  <a:lnTo>
                    <a:pt x="355" y="6705"/>
                  </a:lnTo>
                  <a:lnTo>
                    <a:pt x="414" y="6364"/>
                  </a:lnTo>
                  <a:cubicBezTo>
                    <a:pt x="431" y="6254"/>
                    <a:pt x="452" y="6140"/>
                    <a:pt x="480" y="6031"/>
                  </a:cubicBezTo>
                  <a:cubicBezTo>
                    <a:pt x="536" y="5810"/>
                    <a:pt x="591" y="5587"/>
                    <a:pt x="640" y="5365"/>
                  </a:cubicBezTo>
                  <a:cubicBezTo>
                    <a:pt x="667" y="5254"/>
                    <a:pt x="688" y="5143"/>
                    <a:pt x="720" y="5031"/>
                  </a:cubicBezTo>
                  <a:lnTo>
                    <a:pt x="821" y="4705"/>
                  </a:lnTo>
                  <a:lnTo>
                    <a:pt x="1011" y="4052"/>
                  </a:lnTo>
                  <a:lnTo>
                    <a:pt x="1250" y="3417"/>
                  </a:lnTo>
                  <a:cubicBezTo>
                    <a:pt x="1317" y="3202"/>
                    <a:pt x="1414" y="2997"/>
                    <a:pt x="1505" y="2789"/>
                  </a:cubicBezTo>
                  <a:lnTo>
                    <a:pt x="1643" y="2480"/>
                  </a:lnTo>
                  <a:cubicBezTo>
                    <a:pt x="1685" y="2372"/>
                    <a:pt x="1747" y="2278"/>
                    <a:pt x="1796" y="2177"/>
                  </a:cubicBezTo>
                  <a:lnTo>
                    <a:pt x="1949" y="1876"/>
                  </a:lnTo>
                  <a:lnTo>
                    <a:pt x="2029" y="1723"/>
                  </a:lnTo>
                  <a:cubicBezTo>
                    <a:pt x="2056" y="1674"/>
                    <a:pt x="2088" y="1626"/>
                    <a:pt x="2115" y="1581"/>
                  </a:cubicBezTo>
                  <a:lnTo>
                    <a:pt x="2292" y="1289"/>
                  </a:lnTo>
                  <a:cubicBezTo>
                    <a:pt x="2351" y="1192"/>
                    <a:pt x="2407" y="1091"/>
                    <a:pt x="2473" y="1001"/>
                  </a:cubicBezTo>
                  <a:lnTo>
                    <a:pt x="2664" y="723"/>
                  </a:lnTo>
                  <a:lnTo>
                    <a:pt x="2765" y="584"/>
                  </a:lnTo>
                  <a:lnTo>
                    <a:pt x="2869" y="448"/>
                  </a:lnTo>
                  <a:cubicBezTo>
                    <a:pt x="2917" y="386"/>
                    <a:pt x="2966" y="323"/>
                    <a:pt x="3015" y="261"/>
                  </a:cubicBezTo>
                  <a:cubicBezTo>
                    <a:pt x="3074" y="192"/>
                    <a:pt x="3112" y="91"/>
                    <a:pt x="3025" y="28"/>
                  </a:cubicBezTo>
                  <a:cubicBezTo>
                    <a:pt x="2999" y="8"/>
                    <a:pt x="2973" y="0"/>
                    <a:pt x="2948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8" name="Google Shape;1888;p38"/>
            <p:cNvSpPr/>
            <p:nvPr/>
          </p:nvSpPr>
          <p:spPr>
            <a:xfrm>
              <a:off x="249702" y="1265822"/>
              <a:ext cx="369624" cy="549130"/>
            </a:xfrm>
            <a:custGeom>
              <a:avLst/>
              <a:gdLst/>
              <a:ahLst/>
              <a:cxnLst/>
              <a:rect l="l" t="t" r="r" b="b"/>
              <a:pathLst>
                <a:path w="9404" h="13971" extrusionOk="0">
                  <a:moveTo>
                    <a:pt x="6928" y="0"/>
                  </a:moveTo>
                  <a:cubicBezTo>
                    <a:pt x="5960" y="0"/>
                    <a:pt x="5125" y="460"/>
                    <a:pt x="5125" y="460"/>
                  </a:cubicBezTo>
                  <a:lnTo>
                    <a:pt x="3577" y="81"/>
                  </a:lnTo>
                  <a:cubicBezTo>
                    <a:pt x="3400" y="39"/>
                    <a:pt x="3223" y="12"/>
                    <a:pt x="3046" y="2"/>
                  </a:cubicBezTo>
                  <a:cubicBezTo>
                    <a:pt x="3008" y="39"/>
                    <a:pt x="2969" y="77"/>
                    <a:pt x="2934" y="116"/>
                  </a:cubicBezTo>
                  <a:cubicBezTo>
                    <a:pt x="2595" y="487"/>
                    <a:pt x="2292" y="887"/>
                    <a:pt x="2025" y="1282"/>
                  </a:cubicBezTo>
                  <a:cubicBezTo>
                    <a:pt x="761" y="3151"/>
                    <a:pt x="77" y="5355"/>
                    <a:pt x="42" y="7612"/>
                  </a:cubicBezTo>
                  <a:cubicBezTo>
                    <a:pt x="1" y="10285"/>
                    <a:pt x="817" y="12392"/>
                    <a:pt x="1542" y="13730"/>
                  </a:cubicBezTo>
                  <a:lnTo>
                    <a:pt x="2046" y="13906"/>
                  </a:lnTo>
                  <a:cubicBezTo>
                    <a:pt x="2168" y="13950"/>
                    <a:pt x="2293" y="13971"/>
                    <a:pt x="2416" y="13971"/>
                  </a:cubicBezTo>
                  <a:cubicBezTo>
                    <a:pt x="2738" y="13971"/>
                    <a:pt x="3050" y="13829"/>
                    <a:pt x="3261" y="13573"/>
                  </a:cubicBezTo>
                  <a:lnTo>
                    <a:pt x="3442" y="13351"/>
                  </a:lnTo>
                  <a:cubicBezTo>
                    <a:pt x="3889" y="12813"/>
                    <a:pt x="4080" y="12112"/>
                    <a:pt x="3976" y="11417"/>
                  </a:cubicBezTo>
                  <a:cubicBezTo>
                    <a:pt x="3268" y="6615"/>
                    <a:pt x="5368" y="3133"/>
                    <a:pt x="5368" y="3133"/>
                  </a:cubicBezTo>
                  <a:cubicBezTo>
                    <a:pt x="6319" y="1554"/>
                    <a:pt x="7142" y="1054"/>
                    <a:pt x="7802" y="1054"/>
                  </a:cubicBezTo>
                  <a:cubicBezTo>
                    <a:pt x="8495" y="1054"/>
                    <a:pt x="9009" y="1604"/>
                    <a:pt x="9306" y="2036"/>
                  </a:cubicBezTo>
                  <a:cubicBezTo>
                    <a:pt x="9337" y="1994"/>
                    <a:pt x="9368" y="1949"/>
                    <a:pt x="9403" y="1904"/>
                  </a:cubicBezTo>
                  <a:cubicBezTo>
                    <a:pt x="8833" y="393"/>
                    <a:pt x="7823" y="0"/>
                    <a:pt x="6928" y="0"/>
                  </a:cubicBez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9" name="Google Shape;1889;p38"/>
            <p:cNvSpPr/>
            <p:nvPr/>
          </p:nvSpPr>
          <p:spPr>
            <a:xfrm>
              <a:off x="615430" y="1340620"/>
              <a:ext cx="11634" cy="25312"/>
            </a:xfrm>
            <a:custGeom>
              <a:avLst/>
              <a:gdLst/>
              <a:ahLst/>
              <a:cxnLst/>
              <a:rect l="l" t="t" r="r" b="b"/>
              <a:pathLst>
                <a:path w="296" h="644" extrusionOk="0">
                  <a:moveTo>
                    <a:pt x="98" y="1"/>
                  </a:moveTo>
                  <a:cubicBezTo>
                    <a:pt x="63" y="46"/>
                    <a:pt x="32" y="91"/>
                    <a:pt x="1" y="133"/>
                  </a:cubicBezTo>
                  <a:cubicBezTo>
                    <a:pt x="185" y="400"/>
                    <a:pt x="282" y="619"/>
                    <a:pt x="296" y="643"/>
                  </a:cubicBezTo>
                  <a:cubicBezTo>
                    <a:pt x="237" y="411"/>
                    <a:pt x="171" y="195"/>
                    <a:pt x="98" y="1"/>
                  </a:cubicBezTo>
                  <a:close/>
                </a:path>
              </a:pathLst>
            </a:custGeom>
            <a:solidFill>
              <a:srgbClr val="FCEC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0" name="Google Shape;1890;p38"/>
            <p:cNvSpPr/>
            <p:nvPr/>
          </p:nvSpPr>
          <p:spPr>
            <a:xfrm>
              <a:off x="179700" y="1265587"/>
              <a:ext cx="189765" cy="539893"/>
            </a:xfrm>
            <a:custGeom>
              <a:avLst/>
              <a:gdLst/>
              <a:ahLst/>
              <a:cxnLst/>
              <a:rect l="l" t="t" r="r" b="b"/>
              <a:pathLst>
                <a:path w="4828" h="13736" extrusionOk="0">
                  <a:moveTo>
                    <a:pt x="4621" y="1"/>
                  </a:moveTo>
                  <a:cubicBezTo>
                    <a:pt x="3782" y="1"/>
                    <a:pt x="2963" y="351"/>
                    <a:pt x="2382" y="987"/>
                  </a:cubicBezTo>
                  <a:cubicBezTo>
                    <a:pt x="2108" y="1285"/>
                    <a:pt x="1862" y="1607"/>
                    <a:pt x="1647" y="1927"/>
                  </a:cubicBezTo>
                  <a:cubicBezTo>
                    <a:pt x="626" y="3441"/>
                    <a:pt x="70" y="5226"/>
                    <a:pt x="42" y="7049"/>
                  </a:cubicBezTo>
                  <a:cubicBezTo>
                    <a:pt x="1" y="9659"/>
                    <a:pt x="969" y="11600"/>
                    <a:pt x="1602" y="12586"/>
                  </a:cubicBezTo>
                  <a:cubicBezTo>
                    <a:pt x="1893" y="13044"/>
                    <a:pt x="2334" y="13388"/>
                    <a:pt x="2848" y="13569"/>
                  </a:cubicBezTo>
                  <a:lnTo>
                    <a:pt x="3323" y="13736"/>
                  </a:lnTo>
                  <a:cubicBezTo>
                    <a:pt x="2598" y="12398"/>
                    <a:pt x="1782" y="10291"/>
                    <a:pt x="1823" y="7618"/>
                  </a:cubicBezTo>
                  <a:cubicBezTo>
                    <a:pt x="1858" y="5361"/>
                    <a:pt x="2542" y="3157"/>
                    <a:pt x="3806" y="1288"/>
                  </a:cubicBezTo>
                  <a:cubicBezTo>
                    <a:pt x="4073" y="893"/>
                    <a:pt x="4376" y="493"/>
                    <a:pt x="4715" y="122"/>
                  </a:cubicBezTo>
                  <a:cubicBezTo>
                    <a:pt x="4750" y="83"/>
                    <a:pt x="4789" y="45"/>
                    <a:pt x="4827" y="8"/>
                  </a:cubicBezTo>
                  <a:cubicBezTo>
                    <a:pt x="4758" y="3"/>
                    <a:pt x="4690" y="1"/>
                    <a:pt x="4621" y="1"/>
                  </a:cubicBezTo>
                  <a:close/>
                </a:path>
              </a:pathLst>
            </a:custGeom>
            <a:solidFill>
              <a:srgbClr val="FCEC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1" name="Google Shape;1891;p38"/>
            <p:cNvSpPr/>
            <p:nvPr/>
          </p:nvSpPr>
          <p:spPr>
            <a:xfrm>
              <a:off x="170700" y="1256546"/>
              <a:ext cx="466197" cy="567368"/>
            </a:xfrm>
            <a:custGeom>
              <a:avLst/>
              <a:gdLst/>
              <a:ahLst/>
              <a:cxnLst/>
              <a:rect l="l" t="t" r="r" b="b"/>
              <a:pathLst>
                <a:path w="11861" h="14435" extrusionOk="0">
                  <a:moveTo>
                    <a:pt x="4858" y="459"/>
                  </a:moveTo>
                  <a:cubicBezTo>
                    <a:pt x="5082" y="459"/>
                    <a:pt x="5308" y="485"/>
                    <a:pt x="5531" y="539"/>
                  </a:cubicBezTo>
                  <a:lnTo>
                    <a:pt x="7080" y="914"/>
                  </a:lnTo>
                  <a:cubicBezTo>
                    <a:pt x="7098" y="919"/>
                    <a:pt x="7117" y="921"/>
                    <a:pt x="7136" y="921"/>
                  </a:cubicBezTo>
                  <a:cubicBezTo>
                    <a:pt x="7174" y="921"/>
                    <a:pt x="7212" y="912"/>
                    <a:pt x="7247" y="893"/>
                  </a:cubicBezTo>
                  <a:cubicBezTo>
                    <a:pt x="7257" y="888"/>
                    <a:pt x="8042" y="463"/>
                    <a:pt x="8937" y="463"/>
                  </a:cubicBezTo>
                  <a:cubicBezTo>
                    <a:pt x="9243" y="463"/>
                    <a:pt x="9563" y="513"/>
                    <a:pt x="9868" y="647"/>
                  </a:cubicBezTo>
                  <a:cubicBezTo>
                    <a:pt x="10003" y="706"/>
                    <a:pt x="10132" y="783"/>
                    <a:pt x="10253" y="869"/>
                  </a:cubicBezTo>
                  <a:cubicBezTo>
                    <a:pt x="10434" y="1001"/>
                    <a:pt x="10593" y="1164"/>
                    <a:pt x="10739" y="1358"/>
                  </a:cubicBezTo>
                  <a:cubicBezTo>
                    <a:pt x="10500" y="1199"/>
                    <a:pt x="10218" y="1084"/>
                    <a:pt x="9902" y="1063"/>
                  </a:cubicBezTo>
                  <a:cubicBezTo>
                    <a:pt x="9873" y="1062"/>
                    <a:pt x="9843" y="1061"/>
                    <a:pt x="9814" y="1061"/>
                  </a:cubicBezTo>
                  <a:cubicBezTo>
                    <a:pt x="8943" y="1061"/>
                    <a:pt x="8060" y="1797"/>
                    <a:pt x="7184" y="3251"/>
                  </a:cubicBezTo>
                  <a:cubicBezTo>
                    <a:pt x="7098" y="3393"/>
                    <a:pt x="5049" y="6858"/>
                    <a:pt x="5760" y="11688"/>
                  </a:cubicBezTo>
                  <a:cubicBezTo>
                    <a:pt x="5854" y="12320"/>
                    <a:pt x="5677" y="12958"/>
                    <a:pt x="5278" y="13441"/>
                  </a:cubicBezTo>
                  <a:lnTo>
                    <a:pt x="5278" y="13445"/>
                  </a:lnTo>
                  <a:lnTo>
                    <a:pt x="5098" y="13663"/>
                  </a:lnTo>
                  <a:cubicBezTo>
                    <a:pt x="4929" y="13867"/>
                    <a:pt x="4680" y="13978"/>
                    <a:pt x="4425" y="13978"/>
                  </a:cubicBezTo>
                  <a:cubicBezTo>
                    <a:pt x="4327" y="13978"/>
                    <a:pt x="4228" y="13961"/>
                    <a:pt x="4132" y="13927"/>
                  </a:cubicBezTo>
                  <a:lnTo>
                    <a:pt x="3150" y="13583"/>
                  </a:lnTo>
                  <a:cubicBezTo>
                    <a:pt x="2685" y="13420"/>
                    <a:pt x="2286" y="13104"/>
                    <a:pt x="2021" y="12695"/>
                  </a:cubicBezTo>
                  <a:cubicBezTo>
                    <a:pt x="1435" y="11782"/>
                    <a:pt x="459" y="9862"/>
                    <a:pt x="501" y="7282"/>
                  </a:cubicBezTo>
                  <a:cubicBezTo>
                    <a:pt x="528" y="5487"/>
                    <a:pt x="1070" y="3762"/>
                    <a:pt x="2063" y="2286"/>
                  </a:cubicBezTo>
                  <a:cubicBezTo>
                    <a:pt x="2296" y="1942"/>
                    <a:pt x="2539" y="1633"/>
                    <a:pt x="2781" y="1369"/>
                  </a:cubicBezTo>
                  <a:cubicBezTo>
                    <a:pt x="3319" y="781"/>
                    <a:pt x="4076" y="459"/>
                    <a:pt x="4858" y="459"/>
                  </a:cubicBezTo>
                  <a:close/>
                  <a:moveTo>
                    <a:pt x="4857" y="1"/>
                  </a:moveTo>
                  <a:cubicBezTo>
                    <a:pt x="3948" y="1"/>
                    <a:pt x="3068" y="377"/>
                    <a:pt x="2445" y="1060"/>
                  </a:cubicBezTo>
                  <a:cubicBezTo>
                    <a:pt x="2185" y="1342"/>
                    <a:pt x="1931" y="1667"/>
                    <a:pt x="1685" y="2029"/>
                  </a:cubicBezTo>
                  <a:cubicBezTo>
                    <a:pt x="640" y="3577"/>
                    <a:pt x="73" y="5393"/>
                    <a:pt x="42" y="7275"/>
                  </a:cubicBezTo>
                  <a:cubicBezTo>
                    <a:pt x="1" y="9973"/>
                    <a:pt x="1025" y="11983"/>
                    <a:pt x="1636" y="12941"/>
                  </a:cubicBezTo>
                  <a:cubicBezTo>
                    <a:pt x="1813" y="13216"/>
                    <a:pt x="2039" y="13455"/>
                    <a:pt x="2302" y="13646"/>
                  </a:cubicBezTo>
                  <a:cubicBezTo>
                    <a:pt x="2515" y="13803"/>
                    <a:pt x="2747" y="13927"/>
                    <a:pt x="3000" y="14014"/>
                  </a:cubicBezTo>
                  <a:lnTo>
                    <a:pt x="3980" y="14357"/>
                  </a:lnTo>
                  <a:cubicBezTo>
                    <a:pt x="4125" y="14409"/>
                    <a:pt x="4275" y="14434"/>
                    <a:pt x="4424" y="14434"/>
                  </a:cubicBezTo>
                  <a:cubicBezTo>
                    <a:pt x="4812" y="14434"/>
                    <a:pt x="5192" y="14263"/>
                    <a:pt x="5448" y="13952"/>
                  </a:cubicBezTo>
                  <a:lnTo>
                    <a:pt x="5629" y="13733"/>
                  </a:lnTo>
                  <a:cubicBezTo>
                    <a:pt x="6111" y="13149"/>
                    <a:pt x="6327" y="12378"/>
                    <a:pt x="6212" y="11622"/>
                  </a:cubicBezTo>
                  <a:cubicBezTo>
                    <a:pt x="5528" y="6962"/>
                    <a:pt x="7556" y="3518"/>
                    <a:pt x="7577" y="3487"/>
                  </a:cubicBezTo>
                  <a:cubicBezTo>
                    <a:pt x="8352" y="2196"/>
                    <a:pt x="9124" y="1520"/>
                    <a:pt x="9813" y="1520"/>
                  </a:cubicBezTo>
                  <a:cubicBezTo>
                    <a:pt x="9834" y="1520"/>
                    <a:pt x="9855" y="1520"/>
                    <a:pt x="9875" y="1522"/>
                  </a:cubicBezTo>
                  <a:cubicBezTo>
                    <a:pt x="10802" y="1574"/>
                    <a:pt x="11378" y="2824"/>
                    <a:pt x="11402" y="2876"/>
                  </a:cubicBezTo>
                  <a:cubicBezTo>
                    <a:pt x="11441" y="2960"/>
                    <a:pt x="11523" y="3010"/>
                    <a:pt x="11610" y="3010"/>
                  </a:cubicBezTo>
                  <a:cubicBezTo>
                    <a:pt x="11634" y="3010"/>
                    <a:pt x="11659" y="3006"/>
                    <a:pt x="11684" y="2997"/>
                  </a:cubicBezTo>
                  <a:cubicBezTo>
                    <a:pt x="11795" y="2959"/>
                    <a:pt x="11861" y="2842"/>
                    <a:pt x="11830" y="2727"/>
                  </a:cubicBezTo>
                  <a:cubicBezTo>
                    <a:pt x="11514" y="1449"/>
                    <a:pt x="10917" y="608"/>
                    <a:pt x="10052" y="230"/>
                  </a:cubicBezTo>
                  <a:cubicBezTo>
                    <a:pt x="9680" y="67"/>
                    <a:pt x="9298" y="7"/>
                    <a:pt x="8934" y="7"/>
                  </a:cubicBezTo>
                  <a:cubicBezTo>
                    <a:pt x="8088" y="7"/>
                    <a:pt x="7348" y="334"/>
                    <a:pt x="7108" y="453"/>
                  </a:cubicBezTo>
                  <a:lnTo>
                    <a:pt x="5639" y="95"/>
                  </a:lnTo>
                  <a:cubicBezTo>
                    <a:pt x="5380" y="32"/>
                    <a:pt x="5117" y="1"/>
                    <a:pt x="4857" y="1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2" name="Google Shape;1892;p38"/>
            <p:cNvSpPr/>
            <p:nvPr/>
          </p:nvSpPr>
          <p:spPr>
            <a:xfrm>
              <a:off x="413758" y="1284414"/>
              <a:ext cx="833580" cy="862902"/>
            </a:xfrm>
            <a:custGeom>
              <a:avLst/>
              <a:gdLst/>
              <a:ahLst/>
              <a:cxnLst/>
              <a:rect l="l" t="t" r="r" b="b"/>
              <a:pathLst>
                <a:path w="21208" h="21954" extrusionOk="0">
                  <a:moveTo>
                    <a:pt x="13190" y="1"/>
                  </a:moveTo>
                  <a:cubicBezTo>
                    <a:pt x="10026" y="1"/>
                    <a:pt x="7479" y="2497"/>
                    <a:pt x="7479" y="2497"/>
                  </a:cubicBezTo>
                  <a:cubicBezTo>
                    <a:pt x="6156" y="3827"/>
                    <a:pt x="6298" y="5580"/>
                    <a:pt x="6305" y="5681"/>
                  </a:cubicBezTo>
                  <a:lnTo>
                    <a:pt x="5465" y="2237"/>
                  </a:lnTo>
                  <a:lnTo>
                    <a:pt x="5427" y="2077"/>
                  </a:lnTo>
                  <a:lnTo>
                    <a:pt x="5427" y="2073"/>
                  </a:lnTo>
                  <a:cubicBezTo>
                    <a:pt x="5398" y="2010"/>
                    <a:pt x="4745" y="582"/>
                    <a:pt x="3629" y="582"/>
                  </a:cubicBezTo>
                  <a:cubicBezTo>
                    <a:pt x="2968" y="582"/>
                    <a:pt x="2146" y="1082"/>
                    <a:pt x="1194" y="2660"/>
                  </a:cubicBezTo>
                  <a:cubicBezTo>
                    <a:pt x="1194" y="2660"/>
                    <a:pt x="455" y="3886"/>
                    <a:pt x="0" y="5892"/>
                  </a:cubicBezTo>
                  <a:cubicBezTo>
                    <a:pt x="281" y="8416"/>
                    <a:pt x="816" y="10944"/>
                    <a:pt x="1205" y="12579"/>
                  </a:cubicBezTo>
                  <a:cubicBezTo>
                    <a:pt x="1281" y="12895"/>
                    <a:pt x="1351" y="13180"/>
                    <a:pt x="1409" y="13423"/>
                  </a:cubicBezTo>
                  <a:cubicBezTo>
                    <a:pt x="1639" y="14319"/>
                    <a:pt x="1934" y="15198"/>
                    <a:pt x="2323" y="16037"/>
                  </a:cubicBezTo>
                  <a:cubicBezTo>
                    <a:pt x="3209" y="17965"/>
                    <a:pt x="4135" y="18954"/>
                    <a:pt x="4646" y="19395"/>
                  </a:cubicBezTo>
                  <a:cubicBezTo>
                    <a:pt x="4962" y="19669"/>
                    <a:pt x="5247" y="19986"/>
                    <a:pt x="5493" y="20329"/>
                  </a:cubicBezTo>
                  <a:lnTo>
                    <a:pt x="5795" y="20756"/>
                  </a:lnTo>
                  <a:cubicBezTo>
                    <a:pt x="6027" y="21082"/>
                    <a:pt x="6295" y="21381"/>
                    <a:pt x="6593" y="21648"/>
                  </a:cubicBezTo>
                  <a:cubicBezTo>
                    <a:pt x="6824" y="21853"/>
                    <a:pt x="7111" y="21954"/>
                    <a:pt x="7397" y="21954"/>
                  </a:cubicBezTo>
                  <a:cubicBezTo>
                    <a:pt x="7732" y="21954"/>
                    <a:pt x="8065" y="21816"/>
                    <a:pt x="8305" y="21544"/>
                  </a:cubicBezTo>
                  <a:lnTo>
                    <a:pt x="8513" y="21308"/>
                  </a:lnTo>
                  <a:lnTo>
                    <a:pt x="8545" y="21270"/>
                  </a:lnTo>
                  <a:cubicBezTo>
                    <a:pt x="8878" y="20895"/>
                    <a:pt x="9010" y="20381"/>
                    <a:pt x="8902" y="19891"/>
                  </a:cubicBezTo>
                  <a:lnTo>
                    <a:pt x="8871" y="19756"/>
                  </a:lnTo>
                  <a:cubicBezTo>
                    <a:pt x="8809" y="19471"/>
                    <a:pt x="8830" y="19176"/>
                    <a:pt x="8926" y="18898"/>
                  </a:cubicBezTo>
                  <a:cubicBezTo>
                    <a:pt x="9680" y="16683"/>
                    <a:pt x="8781" y="11382"/>
                    <a:pt x="8781" y="11382"/>
                  </a:cubicBezTo>
                  <a:cubicBezTo>
                    <a:pt x="7295" y="4153"/>
                    <a:pt x="10854" y="2646"/>
                    <a:pt x="10854" y="2646"/>
                  </a:cubicBezTo>
                  <a:cubicBezTo>
                    <a:pt x="12009" y="2032"/>
                    <a:pt x="13055" y="1799"/>
                    <a:pt x="13977" y="1799"/>
                  </a:cubicBezTo>
                  <a:cubicBezTo>
                    <a:pt x="14975" y="1799"/>
                    <a:pt x="15827" y="2072"/>
                    <a:pt x="16517" y="2431"/>
                  </a:cubicBezTo>
                  <a:cubicBezTo>
                    <a:pt x="17544" y="2969"/>
                    <a:pt x="18384" y="3806"/>
                    <a:pt x="18957" y="4812"/>
                  </a:cubicBezTo>
                  <a:lnTo>
                    <a:pt x="20467" y="7461"/>
                  </a:lnTo>
                  <a:cubicBezTo>
                    <a:pt x="20530" y="7570"/>
                    <a:pt x="20616" y="7663"/>
                    <a:pt x="20714" y="7736"/>
                  </a:cubicBezTo>
                  <a:lnTo>
                    <a:pt x="20717" y="7740"/>
                  </a:lnTo>
                  <a:cubicBezTo>
                    <a:pt x="20766" y="7775"/>
                    <a:pt x="20818" y="7790"/>
                    <a:pt x="20867" y="7790"/>
                  </a:cubicBezTo>
                  <a:cubicBezTo>
                    <a:pt x="21049" y="7790"/>
                    <a:pt x="21207" y="7586"/>
                    <a:pt x="21106" y="7392"/>
                  </a:cubicBezTo>
                  <a:lnTo>
                    <a:pt x="19541" y="4420"/>
                  </a:lnTo>
                  <a:cubicBezTo>
                    <a:pt x="17511" y="1032"/>
                    <a:pt x="15223" y="1"/>
                    <a:pt x="13190" y="1"/>
                  </a:cubicBezTo>
                  <a:close/>
                </a:path>
              </a:pathLst>
            </a:custGeom>
            <a:solidFill>
              <a:srgbClr val="F4C80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3" name="Google Shape;1893;p38"/>
            <p:cNvSpPr/>
            <p:nvPr/>
          </p:nvSpPr>
          <p:spPr>
            <a:xfrm>
              <a:off x="650371" y="1344118"/>
              <a:ext cx="338730" cy="803158"/>
            </a:xfrm>
            <a:custGeom>
              <a:avLst/>
              <a:gdLst/>
              <a:ahLst/>
              <a:cxnLst/>
              <a:rect l="l" t="t" r="r" b="b"/>
              <a:pathLst>
                <a:path w="8618" h="20434" extrusionOk="0">
                  <a:moveTo>
                    <a:pt x="6787" y="1"/>
                  </a:moveTo>
                  <a:cubicBezTo>
                    <a:pt x="5819" y="1"/>
                    <a:pt x="4715" y="261"/>
                    <a:pt x="3501" y="964"/>
                  </a:cubicBezTo>
                  <a:cubicBezTo>
                    <a:pt x="3501" y="964"/>
                    <a:pt x="1" y="2593"/>
                    <a:pt x="1743" y="9765"/>
                  </a:cubicBezTo>
                  <a:cubicBezTo>
                    <a:pt x="1743" y="9765"/>
                    <a:pt x="2834" y="15033"/>
                    <a:pt x="2157" y="17272"/>
                  </a:cubicBezTo>
                  <a:cubicBezTo>
                    <a:pt x="2073" y="17553"/>
                    <a:pt x="2063" y="17848"/>
                    <a:pt x="2136" y="18133"/>
                  </a:cubicBezTo>
                  <a:lnTo>
                    <a:pt x="2167" y="18265"/>
                  </a:lnTo>
                  <a:cubicBezTo>
                    <a:pt x="2296" y="18751"/>
                    <a:pt x="2177" y="19268"/>
                    <a:pt x="1862" y="19657"/>
                  </a:cubicBezTo>
                  <a:lnTo>
                    <a:pt x="1831" y="19696"/>
                  </a:lnTo>
                  <a:lnTo>
                    <a:pt x="1632" y="19938"/>
                  </a:lnTo>
                  <a:cubicBezTo>
                    <a:pt x="1448" y="20161"/>
                    <a:pt x="1206" y="20300"/>
                    <a:pt x="945" y="20355"/>
                  </a:cubicBezTo>
                  <a:cubicBezTo>
                    <a:pt x="1084" y="20408"/>
                    <a:pt x="1231" y="20434"/>
                    <a:pt x="1377" y="20434"/>
                  </a:cubicBezTo>
                  <a:cubicBezTo>
                    <a:pt x="1712" y="20434"/>
                    <a:pt x="2046" y="20296"/>
                    <a:pt x="2285" y="20025"/>
                  </a:cubicBezTo>
                  <a:lnTo>
                    <a:pt x="2493" y="19789"/>
                  </a:lnTo>
                  <a:lnTo>
                    <a:pt x="2525" y="19751"/>
                  </a:lnTo>
                  <a:cubicBezTo>
                    <a:pt x="2858" y="19376"/>
                    <a:pt x="2990" y="18862"/>
                    <a:pt x="2882" y="18372"/>
                  </a:cubicBezTo>
                  <a:lnTo>
                    <a:pt x="2851" y="18237"/>
                  </a:lnTo>
                  <a:cubicBezTo>
                    <a:pt x="2789" y="17952"/>
                    <a:pt x="2810" y="17657"/>
                    <a:pt x="2906" y="17379"/>
                  </a:cubicBezTo>
                  <a:cubicBezTo>
                    <a:pt x="3660" y="15164"/>
                    <a:pt x="2761" y="9863"/>
                    <a:pt x="2761" y="9863"/>
                  </a:cubicBezTo>
                  <a:cubicBezTo>
                    <a:pt x="1275" y="2634"/>
                    <a:pt x="4834" y="1127"/>
                    <a:pt x="4834" y="1127"/>
                  </a:cubicBezTo>
                  <a:cubicBezTo>
                    <a:pt x="5985" y="514"/>
                    <a:pt x="7027" y="280"/>
                    <a:pt x="7947" y="280"/>
                  </a:cubicBezTo>
                  <a:cubicBezTo>
                    <a:pt x="8179" y="280"/>
                    <a:pt x="8402" y="295"/>
                    <a:pt x="8618" y="322"/>
                  </a:cubicBezTo>
                  <a:cubicBezTo>
                    <a:pt x="8079" y="129"/>
                    <a:pt x="7466" y="1"/>
                    <a:pt x="6787" y="1"/>
                  </a:cubicBezTo>
                  <a:close/>
                </a:path>
              </a:pathLst>
            </a:custGeom>
            <a:solidFill>
              <a:srgbClr val="FCEC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4" name="Google Shape;1894;p38"/>
            <p:cNvSpPr/>
            <p:nvPr/>
          </p:nvSpPr>
          <p:spPr>
            <a:xfrm>
              <a:off x="413758" y="1307250"/>
              <a:ext cx="214841" cy="471621"/>
            </a:xfrm>
            <a:custGeom>
              <a:avLst/>
              <a:gdLst/>
              <a:ahLst/>
              <a:cxnLst/>
              <a:rect l="l" t="t" r="r" b="b"/>
              <a:pathLst>
                <a:path w="5466" h="11999" extrusionOk="0">
                  <a:moveTo>
                    <a:pt x="3629" y="1"/>
                  </a:moveTo>
                  <a:cubicBezTo>
                    <a:pt x="2968" y="1"/>
                    <a:pt x="2146" y="501"/>
                    <a:pt x="1194" y="2079"/>
                  </a:cubicBezTo>
                  <a:cubicBezTo>
                    <a:pt x="1194" y="2079"/>
                    <a:pt x="455" y="3305"/>
                    <a:pt x="0" y="5311"/>
                  </a:cubicBezTo>
                  <a:cubicBezTo>
                    <a:pt x="281" y="7835"/>
                    <a:pt x="816" y="10363"/>
                    <a:pt x="1205" y="11998"/>
                  </a:cubicBezTo>
                  <a:cubicBezTo>
                    <a:pt x="1209" y="11843"/>
                    <a:pt x="1198" y="11683"/>
                    <a:pt x="1177" y="11526"/>
                  </a:cubicBezTo>
                  <a:cubicBezTo>
                    <a:pt x="490" y="6867"/>
                    <a:pt x="2518" y="3426"/>
                    <a:pt x="2539" y="3391"/>
                  </a:cubicBezTo>
                  <a:cubicBezTo>
                    <a:pt x="3314" y="2103"/>
                    <a:pt x="4086" y="1428"/>
                    <a:pt x="4775" y="1428"/>
                  </a:cubicBezTo>
                  <a:cubicBezTo>
                    <a:pt x="4796" y="1428"/>
                    <a:pt x="4816" y="1429"/>
                    <a:pt x="4837" y="1430"/>
                  </a:cubicBezTo>
                  <a:cubicBezTo>
                    <a:pt x="5069" y="1443"/>
                    <a:pt x="5281" y="1531"/>
                    <a:pt x="5465" y="1656"/>
                  </a:cubicBezTo>
                  <a:lnTo>
                    <a:pt x="5427" y="1496"/>
                  </a:lnTo>
                  <a:lnTo>
                    <a:pt x="5427" y="1492"/>
                  </a:lnTo>
                  <a:cubicBezTo>
                    <a:pt x="5398" y="1429"/>
                    <a:pt x="4745" y="1"/>
                    <a:pt x="3629" y="1"/>
                  </a:cubicBezTo>
                  <a:close/>
                </a:path>
              </a:pathLst>
            </a:custGeom>
            <a:solidFill>
              <a:srgbClr val="DF980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5" name="Google Shape;1895;p38"/>
            <p:cNvSpPr/>
            <p:nvPr/>
          </p:nvSpPr>
          <p:spPr>
            <a:xfrm>
              <a:off x="404758" y="1275374"/>
              <a:ext cx="850757" cy="880943"/>
            </a:xfrm>
            <a:custGeom>
              <a:avLst/>
              <a:gdLst/>
              <a:ahLst/>
              <a:cxnLst/>
              <a:rect l="l" t="t" r="r" b="b"/>
              <a:pathLst>
                <a:path w="21645" h="22413" extrusionOk="0">
                  <a:moveTo>
                    <a:pt x="13427" y="459"/>
                  </a:moveTo>
                  <a:cubicBezTo>
                    <a:pt x="13661" y="459"/>
                    <a:pt x="13898" y="474"/>
                    <a:pt x="14138" y="504"/>
                  </a:cubicBezTo>
                  <a:cubicBezTo>
                    <a:pt x="16207" y="772"/>
                    <a:pt x="18037" y="2203"/>
                    <a:pt x="19571" y="4762"/>
                  </a:cubicBezTo>
                  <a:lnTo>
                    <a:pt x="21130" y="7730"/>
                  </a:lnTo>
                  <a:cubicBezTo>
                    <a:pt x="21134" y="7737"/>
                    <a:pt x="21148" y="7758"/>
                    <a:pt x="21120" y="7782"/>
                  </a:cubicBezTo>
                  <a:cubicBezTo>
                    <a:pt x="21111" y="7790"/>
                    <a:pt x="21103" y="7793"/>
                    <a:pt x="21098" y="7793"/>
                  </a:cubicBezTo>
                  <a:cubicBezTo>
                    <a:pt x="21091" y="7793"/>
                    <a:pt x="21086" y="7789"/>
                    <a:pt x="21082" y="7786"/>
                  </a:cubicBezTo>
                  <a:lnTo>
                    <a:pt x="20946" y="7970"/>
                  </a:lnTo>
                  <a:lnTo>
                    <a:pt x="21079" y="7782"/>
                  </a:lnTo>
                  <a:cubicBezTo>
                    <a:pt x="21002" y="7726"/>
                    <a:pt x="20940" y="7657"/>
                    <a:pt x="20895" y="7577"/>
                  </a:cubicBezTo>
                  <a:lnTo>
                    <a:pt x="19384" y="4932"/>
                  </a:lnTo>
                  <a:cubicBezTo>
                    <a:pt x="18773" y="3858"/>
                    <a:pt x="17898" y="3004"/>
                    <a:pt x="16853" y="2459"/>
                  </a:cubicBezTo>
                  <a:cubicBezTo>
                    <a:pt x="16180" y="2109"/>
                    <a:pt x="15284" y="1804"/>
                    <a:pt x="14204" y="1804"/>
                  </a:cubicBezTo>
                  <a:cubicBezTo>
                    <a:pt x="13262" y="1804"/>
                    <a:pt x="12180" y="2036"/>
                    <a:pt x="10982" y="2671"/>
                  </a:cubicBezTo>
                  <a:cubicBezTo>
                    <a:pt x="10725" y="2786"/>
                    <a:pt x="7305" y="4449"/>
                    <a:pt x="8784" y="11649"/>
                  </a:cubicBezTo>
                  <a:cubicBezTo>
                    <a:pt x="8795" y="11702"/>
                    <a:pt x="9666" y="16920"/>
                    <a:pt x="8937" y="19056"/>
                  </a:cubicBezTo>
                  <a:cubicBezTo>
                    <a:pt x="8830" y="19375"/>
                    <a:pt x="8809" y="19716"/>
                    <a:pt x="8878" y="20035"/>
                  </a:cubicBezTo>
                  <a:lnTo>
                    <a:pt x="8909" y="20170"/>
                  </a:lnTo>
                  <a:cubicBezTo>
                    <a:pt x="8923" y="20246"/>
                    <a:pt x="8934" y="20320"/>
                    <a:pt x="8937" y="20396"/>
                  </a:cubicBezTo>
                  <a:cubicBezTo>
                    <a:pt x="8930" y="20389"/>
                    <a:pt x="8926" y="20382"/>
                    <a:pt x="8920" y="20378"/>
                  </a:cubicBezTo>
                  <a:lnTo>
                    <a:pt x="8458" y="19889"/>
                  </a:lnTo>
                  <a:cubicBezTo>
                    <a:pt x="8303" y="19723"/>
                    <a:pt x="8096" y="19639"/>
                    <a:pt x="7887" y="19639"/>
                  </a:cubicBezTo>
                  <a:cubicBezTo>
                    <a:pt x="7702" y="19639"/>
                    <a:pt x="7517" y="19705"/>
                    <a:pt x="7367" y="19836"/>
                  </a:cubicBezTo>
                  <a:lnTo>
                    <a:pt x="6614" y="20503"/>
                  </a:lnTo>
                  <a:cubicBezTo>
                    <a:pt x="6455" y="20646"/>
                    <a:pt x="6364" y="20840"/>
                    <a:pt x="6354" y="21045"/>
                  </a:cubicBezTo>
                  <a:cubicBezTo>
                    <a:pt x="6305" y="20982"/>
                    <a:pt x="6256" y="20920"/>
                    <a:pt x="6211" y="20854"/>
                  </a:cubicBezTo>
                  <a:lnTo>
                    <a:pt x="5906" y="20427"/>
                  </a:lnTo>
                  <a:cubicBezTo>
                    <a:pt x="5649" y="20066"/>
                    <a:pt x="5351" y="19736"/>
                    <a:pt x="5024" y="19451"/>
                  </a:cubicBezTo>
                  <a:cubicBezTo>
                    <a:pt x="4552" y="19045"/>
                    <a:pt x="3635" y="18080"/>
                    <a:pt x="2757" y="16174"/>
                  </a:cubicBezTo>
                  <a:cubicBezTo>
                    <a:pt x="2396" y="15383"/>
                    <a:pt x="2093" y="14514"/>
                    <a:pt x="1861" y="13598"/>
                  </a:cubicBezTo>
                  <a:cubicBezTo>
                    <a:pt x="1483" y="12087"/>
                    <a:pt x="795" y="9119"/>
                    <a:pt x="462" y="6136"/>
                  </a:cubicBezTo>
                  <a:cubicBezTo>
                    <a:pt x="899" y="4217"/>
                    <a:pt x="1611" y="3018"/>
                    <a:pt x="1622" y="3008"/>
                  </a:cubicBezTo>
                  <a:cubicBezTo>
                    <a:pt x="2397" y="1717"/>
                    <a:pt x="3169" y="1041"/>
                    <a:pt x="3858" y="1041"/>
                  </a:cubicBezTo>
                  <a:cubicBezTo>
                    <a:pt x="3879" y="1041"/>
                    <a:pt x="3900" y="1041"/>
                    <a:pt x="3920" y="1043"/>
                  </a:cubicBezTo>
                  <a:cubicBezTo>
                    <a:pt x="4805" y="1095"/>
                    <a:pt x="5367" y="2227"/>
                    <a:pt x="5441" y="2383"/>
                  </a:cubicBezTo>
                  <a:lnTo>
                    <a:pt x="6312" y="5962"/>
                  </a:lnTo>
                  <a:cubicBezTo>
                    <a:pt x="6340" y="6067"/>
                    <a:pt x="6430" y="6137"/>
                    <a:pt x="6532" y="6137"/>
                  </a:cubicBezTo>
                  <a:cubicBezTo>
                    <a:pt x="6546" y="6137"/>
                    <a:pt x="6559" y="6136"/>
                    <a:pt x="6572" y="6133"/>
                  </a:cubicBezTo>
                  <a:cubicBezTo>
                    <a:pt x="6691" y="6116"/>
                    <a:pt x="6774" y="6008"/>
                    <a:pt x="6763" y="5890"/>
                  </a:cubicBezTo>
                  <a:cubicBezTo>
                    <a:pt x="6756" y="5821"/>
                    <a:pt x="6628" y="4137"/>
                    <a:pt x="7867" y="2890"/>
                  </a:cubicBezTo>
                  <a:cubicBezTo>
                    <a:pt x="7897" y="2865"/>
                    <a:pt x="10392" y="459"/>
                    <a:pt x="13427" y="459"/>
                  </a:cubicBezTo>
                  <a:close/>
                  <a:moveTo>
                    <a:pt x="13410" y="0"/>
                  </a:moveTo>
                  <a:cubicBezTo>
                    <a:pt x="10204" y="0"/>
                    <a:pt x="7664" y="2451"/>
                    <a:pt x="7548" y="2567"/>
                  </a:cubicBezTo>
                  <a:cubicBezTo>
                    <a:pt x="6909" y="3206"/>
                    <a:pt x="6593" y="3935"/>
                    <a:pt x="6441" y="4553"/>
                  </a:cubicBezTo>
                  <a:lnTo>
                    <a:pt x="5878" y="2258"/>
                  </a:lnTo>
                  <a:cubicBezTo>
                    <a:pt x="5875" y="2241"/>
                    <a:pt x="5867" y="2220"/>
                    <a:pt x="5861" y="2203"/>
                  </a:cubicBezTo>
                  <a:cubicBezTo>
                    <a:pt x="5777" y="2018"/>
                    <a:pt x="5114" y="654"/>
                    <a:pt x="3947" y="584"/>
                  </a:cubicBezTo>
                  <a:cubicBezTo>
                    <a:pt x="3918" y="583"/>
                    <a:pt x="3888" y="582"/>
                    <a:pt x="3859" y="582"/>
                  </a:cubicBezTo>
                  <a:cubicBezTo>
                    <a:pt x="2988" y="582"/>
                    <a:pt x="2105" y="1318"/>
                    <a:pt x="1229" y="2772"/>
                  </a:cubicBezTo>
                  <a:cubicBezTo>
                    <a:pt x="1198" y="2821"/>
                    <a:pt x="465" y="4053"/>
                    <a:pt x="7" y="6071"/>
                  </a:cubicBezTo>
                  <a:cubicBezTo>
                    <a:pt x="4" y="6095"/>
                    <a:pt x="0" y="6122"/>
                    <a:pt x="4" y="6146"/>
                  </a:cubicBezTo>
                  <a:cubicBezTo>
                    <a:pt x="340" y="9170"/>
                    <a:pt x="1034" y="12181"/>
                    <a:pt x="1420" y="13708"/>
                  </a:cubicBezTo>
                  <a:cubicBezTo>
                    <a:pt x="1656" y="14653"/>
                    <a:pt x="1968" y="15549"/>
                    <a:pt x="2343" y="16365"/>
                  </a:cubicBezTo>
                  <a:cubicBezTo>
                    <a:pt x="3257" y="18351"/>
                    <a:pt x="4226" y="19368"/>
                    <a:pt x="4726" y="19799"/>
                  </a:cubicBezTo>
                  <a:cubicBezTo>
                    <a:pt x="5024" y="20059"/>
                    <a:pt x="5298" y="20357"/>
                    <a:pt x="5534" y="20691"/>
                  </a:cubicBezTo>
                  <a:lnTo>
                    <a:pt x="5837" y="21118"/>
                  </a:lnTo>
                  <a:cubicBezTo>
                    <a:pt x="6080" y="21458"/>
                    <a:pt x="6357" y="21770"/>
                    <a:pt x="6670" y="22049"/>
                  </a:cubicBezTo>
                  <a:cubicBezTo>
                    <a:pt x="6705" y="22080"/>
                    <a:pt x="6739" y="22107"/>
                    <a:pt x="6777" y="22135"/>
                  </a:cubicBezTo>
                  <a:cubicBezTo>
                    <a:pt x="7024" y="22315"/>
                    <a:pt x="7317" y="22412"/>
                    <a:pt x="7622" y="22412"/>
                  </a:cubicBezTo>
                  <a:cubicBezTo>
                    <a:pt x="7652" y="22412"/>
                    <a:pt x="7682" y="22411"/>
                    <a:pt x="7711" y="22410"/>
                  </a:cubicBezTo>
                  <a:cubicBezTo>
                    <a:pt x="8096" y="22385"/>
                    <a:pt x="8451" y="22215"/>
                    <a:pt x="8705" y="21924"/>
                  </a:cubicBezTo>
                  <a:lnTo>
                    <a:pt x="8916" y="21687"/>
                  </a:lnTo>
                  <a:lnTo>
                    <a:pt x="8947" y="21653"/>
                  </a:lnTo>
                  <a:cubicBezTo>
                    <a:pt x="9325" y="21222"/>
                    <a:pt x="9479" y="20632"/>
                    <a:pt x="9354" y="20073"/>
                  </a:cubicBezTo>
                  <a:lnTo>
                    <a:pt x="9325" y="19937"/>
                  </a:lnTo>
                  <a:cubicBezTo>
                    <a:pt x="9270" y="19698"/>
                    <a:pt x="9288" y="19445"/>
                    <a:pt x="9371" y="19205"/>
                  </a:cubicBezTo>
                  <a:cubicBezTo>
                    <a:pt x="10135" y="16958"/>
                    <a:pt x="9274" y="11792"/>
                    <a:pt x="9232" y="11563"/>
                  </a:cubicBezTo>
                  <a:cubicBezTo>
                    <a:pt x="8822" y="9556"/>
                    <a:pt x="8562" y="6730"/>
                    <a:pt x="9670" y="4678"/>
                  </a:cubicBezTo>
                  <a:cubicBezTo>
                    <a:pt x="10325" y="3467"/>
                    <a:pt x="11163" y="3092"/>
                    <a:pt x="11173" y="3088"/>
                  </a:cubicBezTo>
                  <a:cubicBezTo>
                    <a:pt x="11176" y="3084"/>
                    <a:pt x="11184" y="3081"/>
                    <a:pt x="11190" y="3078"/>
                  </a:cubicBezTo>
                  <a:cubicBezTo>
                    <a:pt x="12223" y="2528"/>
                    <a:pt x="13231" y="2253"/>
                    <a:pt x="14204" y="2253"/>
                  </a:cubicBezTo>
                  <a:cubicBezTo>
                    <a:pt x="15044" y="2253"/>
                    <a:pt x="15858" y="2457"/>
                    <a:pt x="16642" y="2866"/>
                  </a:cubicBezTo>
                  <a:cubicBezTo>
                    <a:pt x="17610" y="3369"/>
                    <a:pt x="18422" y="4164"/>
                    <a:pt x="18988" y="5157"/>
                  </a:cubicBezTo>
                  <a:lnTo>
                    <a:pt x="20499" y="7803"/>
                  </a:lnTo>
                  <a:cubicBezTo>
                    <a:pt x="20575" y="7938"/>
                    <a:pt x="20679" y="8056"/>
                    <a:pt x="20808" y="8150"/>
                  </a:cubicBezTo>
                  <a:lnTo>
                    <a:pt x="20815" y="8154"/>
                  </a:lnTo>
                  <a:cubicBezTo>
                    <a:pt x="20902" y="8217"/>
                    <a:pt x="21002" y="8248"/>
                    <a:pt x="21101" y="8248"/>
                  </a:cubicBezTo>
                  <a:cubicBezTo>
                    <a:pt x="21214" y="8248"/>
                    <a:pt x="21326" y="8207"/>
                    <a:pt x="21419" y="8126"/>
                  </a:cubicBezTo>
                  <a:cubicBezTo>
                    <a:pt x="21600" y="7970"/>
                    <a:pt x="21645" y="7723"/>
                    <a:pt x="21537" y="7515"/>
                  </a:cubicBezTo>
                  <a:lnTo>
                    <a:pt x="19971" y="4542"/>
                  </a:lnTo>
                  <a:cubicBezTo>
                    <a:pt x="19967" y="4539"/>
                    <a:pt x="19967" y="4536"/>
                    <a:pt x="19964" y="4532"/>
                  </a:cubicBezTo>
                  <a:cubicBezTo>
                    <a:pt x="18353" y="1845"/>
                    <a:pt x="16412" y="334"/>
                    <a:pt x="14193" y="50"/>
                  </a:cubicBezTo>
                  <a:cubicBezTo>
                    <a:pt x="13929" y="16"/>
                    <a:pt x="13667" y="0"/>
                    <a:pt x="13410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6" name="Google Shape;1896;p38"/>
            <p:cNvSpPr/>
            <p:nvPr/>
          </p:nvSpPr>
          <p:spPr>
            <a:xfrm>
              <a:off x="661534" y="1610998"/>
              <a:ext cx="60805" cy="367423"/>
            </a:xfrm>
            <a:custGeom>
              <a:avLst/>
              <a:gdLst/>
              <a:ahLst/>
              <a:cxnLst/>
              <a:rect l="l" t="t" r="r" b="b"/>
              <a:pathLst>
                <a:path w="1547" h="9348" extrusionOk="0">
                  <a:moveTo>
                    <a:pt x="83" y="0"/>
                  </a:moveTo>
                  <a:cubicBezTo>
                    <a:pt x="42" y="0"/>
                    <a:pt x="1" y="29"/>
                    <a:pt x="5" y="80"/>
                  </a:cubicBezTo>
                  <a:cubicBezTo>
                    <a:pt x="60" y="711"/>
                    <a:pt x="133" y="1340"/>
                    <a:pt x="213" y="1969"/>
                  </a:cubicBezTo>
                  <a:cubicBezTo>
                    <a:pt x="268" y="2420"/>
                    <a:pt x="338" y="2871"/>
                    <a:pt x="401" y="3323"/>
                  </a:cubicBezTo>
                  <a:lnTo>
                    <a:pt x="609" y="4673"/>
                  </a:lnTo>
                  <a:lnTo>
                    <a:pt x="845" y="6020"/>
                  </a:lnTo>
                  <a:lnTo>
                    <a:pt x="1102" y="7364"/>
                  </a:lnTo>
                  <a:cubicBezTo>
                    <a:pt x="1182" y="7808"/>
                    <a:pt x="1251" y="8253"/>
                    <a:pt x="1310" y="8704"/>
                  </a:cubicBezTo>
                  <a:cubicBezTo>
                    <a:pt x="1328" y="8815"/>
                    <a:pt x="1342" y="8927"/>
                    <a:pt x="1359" y="9038"/>
                  </a:cubicBezTo>
                  <a:cubicBezTo>
                    <a:pt x="1366" y="9097"/>
                    <a:pt x="1376" y="9152"/>
                    <a:pt x="1383" y="9208"/>
                  </a:cubicBezTo>
                  <a:cubicBezTo>
                    <a:pt x="1390" y="9249"/>
                    <a:pt x="1387" y="9305"/>
                    <a:pt x="1422" y="9333"/>
                  </a:cubicBezTo>
                  <a:cubicBezTo>
                    <a:pt x="1434" y="9342"/>
                    <a:pt x="1449" y="9347"/>
                    <a:pt x="1464" y="9347"/>
                  </a:cubicBezTo>
                  <a:cubicBezTo>
                    <a:pt x="1486" y="9347"/>
                    <a:pt x="1507" y="9337"/>
                    <a:pt x="1522" y="9318"/>
                  </a:cubicBezTo>
                  <a:cubicBezTo>
                    <a:pt x="1522" y="9315"/>
                    <a:pt x="1522" y="9315"/>
                    <a:pt x="1526" y="9312"/>
                  </a:cubicBezTo>
                  <a:cubicBezTo>
                    <a:pt x="1547" y="9273"/>
                    <a:pt x="1536" y="9225"/>
                    <a:pt x="1536" y="9183"/>
                  </a:cubicBezTo>
                  <a:lnTo>
                    <a:pt x="1536" y="9017"/>
                  </a:lnTo>
                  <a:lnTo>
                    <a:pt x="1536" y="8687"/>
                  </a:lnTo>
                  <a:cubicBezTo>
                    <a:pt x="1529" y="8228"/>
                    <a:pt x="1505" y="7770"/>
                    <a:pt x="1453" y="7312"/>
                  </a:cubicBezTo>
                  <a:cubicBezTo>
                    <a:pt x="1432" y="7079"/>
                    <a:pt x="1401" y="6854"/>
                    <a:pt x="1366" y="6628"/>
                  </a:cubicBezTo>
                  <a:lnTo>
                    <a:pt x="1272" y="5951"/>
                  </a:lnTo>
                  <a:lnTo>
                    <a:pt x="1060" y="4600"/>
                  </a:lnTo>
                  <a:lnTo>
                    <a:pt x="824" y="3253"/>
                  </a:lnTo>
                  <a:cubicBezTo>
                    <a:pt x="738" y="2805"/>
                    <a:pt x="661" y="2357"/>
                    <a:pt x="563" y="1910"/>
                  </a:cubicBezTo>
                  <a:cubicBezTo>
                    <a:pt x="438" y="1291"/>
                    <a:pt x="307" y="673"/>
                    <a:pt x="154" y="56"/>
                  </a:cubicBezTo>
                  <a:cubicBezTo>
                    <a:pt x="145" y="18"/>
                    <a:pt x="114" y="0"/>
                    <a:pt x="83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7" name="Google Shape;1897;p38"/>
            <p:cNvSpPr/>
            <p:nvPr/>
          </p:nvSpPr>
          <p:spPr>
            <a:xfrm>
              <a:off x="236613" y="1023469"/>
              <a:ext cx="95708" cy="92642"/>
            </a:xfrm>
            <a:custGeom>
              <a:avLst/>
              <a:gdLst/>
              <a:ahLst/>
              <a:cxnLst/>
              <a:rect l="l" t="t" r="r" b="b"/>
              <a:pathLst>
                <a:path w="2435" h="2357" extrusionOk="0">
                  <a:moveTo>
                    <a:pt x="1217" y="0"/>
                  </a:moveTo>
                  <a:cubicBezTo>
                    <a:pt x="1137" y="0"/>
                    <a:pt x="1058" y="41"/>
                    <a:pt x="1014" y="122"/>
                  </a:cubicBezTo>
                  <a:lnTo>
                    <a:pt x="743" y="612"/>
                  </a:lnTo>
                  <a:cubicBezTo>
                    <a:pt x="723" y="654"/>
                    <a:pt x="692" y="685"/>
                    <a:pt x="654" y="705"/>
                  </a:cubicBezTo>
                  <a:lnTo>
                    <a:pt x="160" y="973"/>
                  </a:lnTo>
                  <a:cubicBezTo>
                    <a:pt x="0" y="1064"/>
                    <a:pt x="0" y="1293"/>
                    <a:pt x="160" y="1380"/>
                  </a:cubicBezTo>
                  <a:lnTo>
                    <a:pt x="654" y="1650"/>
                  </a:lnTo>
                  <a:cubicBezTo>
                    <a:pt x="692" y="1671"/>
                    <a:pt x="723" y="1702"/>
                    <a:pt x="743" y="1740"/>
                  </a:cubicBezTo>
                  <a:lnTo>
                    <a:pt x="1014" y="2234"/>
                  </a:lnTo>
                  <a:cubicBezTo>
                    <a:pt x="1058" y="2315"/>
                    <a:pt x="1137" y="2356"/>
                    <a:pt x="1217" y="2356"/>
                  </a:cubicBezTo>
                  <a:cubicBezTo>
                    <a:pt x="1297" y="2356"/>
                    <a:pt x="1377" y="2315"/>
                    <a:pt x="1421" y="2234"/>
                  </a:cubicBezTo>
                  <a:lnTo>
                    <a:pt x="1688" y="1740"/>
                  </a:lnTo>
                  <a:cubicBezTo>
                    <a:pt x="1713" y="1702"/>
                    <a:pt x="1743" y="1671"/>
                    <a:pt x="1782" y="1650"/>
                  </a:cubicBezTo>
                  <a:lnTo>
                    <a:pt x="2275" y="1380"/>
                  </a:lnTo>
                  <a:cubicBezTo>
                    <a:pt x="2434" y="1293"/>
                    <a:pt x="2434" y="1064"/>
                    <a:pt x="2275" y="973"/>
                  </a:cubicBezTo>
                  <a:lnTo>
                    <a:pt x="1782" y="705"/>
                  </a:lnTo>
                  <a:cubicBezTo>
                    <a:pt x="1743" y="685"/>
                    <a:pt x="1713" y="654"/>
                    <a:pt x="1688" y="612"/>
                  </a:cubicBezTo>
                  <a:lnTo>
                    <a:pt x="1421" y="122"/>
                  </a:lnTo>
                  <a:cubicBezTo>
                    <a:pt x="1377" y="41"/>
                    <a:pt x="1297" y="0"/>
                    <a:pt x="1217" y="0"/>
                  </a:cubicBezTo>
                  <a:close/>
                </a:path>
              </a:pathLst>
            </a:custGeom>
            <a:solidFill>
              <a:srgbClr val="FFF7C4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8" name="Google Shape;1898;p38"/>
            <p:cNvSpPr/>
            <p:nvPr/>
          </p:nvSpPr>
          <p:spPr>
            <a:xfrm>
              <a:off x="347137" y="1913055"/>
              <a:ext cx="95708" cy="92563"/>
            </a:xfrm>
            <a:custGeom>
              <a:avLst/>
              <a:gdLst/>
              <a:ahLst/>
              <a:cxnLst/>
              <a:rect l="l" t="t" r="r" b="b"/>
              <a:pathLst>
                <a:path w="2435" h="2355" extrusionOk="0">
                  <a:moveTo>
                    <a:pt x="1218" y="0"/>
                  </a:moveTo>
                  <a:cubicBezTo>
                    <a:pt x="1138" y="0"/>
                    <a:pt x="1058" y="40"/>
                    <a:pt x="1015" y="120"/>
                  </a:cubicBezTo>
                  <a:lnTo>
                    <a:pt x="744" y="613"/>
                  </a:lnTo>
                  <a:cubicBezTo>
                    <a:pt x="723" y="651"/>
                    <a:pt x="692" y="683"/>
                    <a:pt x="654" y="703"/>
                  </a:cubicBezTo>
                  <a:lnTo>
                    <a:pt x="161" y="974"/>
                  </a:lnTo>
                  <a:cubicBezTo>
                    <a:pt x="1" y="1061"/>
                    <a:pt x="1" y="1290"/>
                    <a:pt x="161" y="1380"/>
                  </a:cubicBezTo>
                  <a:lnTo>
                    <a:pt x="654" y="1648"/>
                  </a:lnTo>
                  <a:cubicBezTo>
                    <a:pt x="692" y="1668"/>
                    <a:pt x="723" y="1703"/>
                    <a:pt x="744" y="1742"/>
                  </a:cubicBezTo>
                  <a:lnTo>
                    <a:pt x="1015" y="2234"/>
                  </a:lnTo>
                  <a:cubicBezTo>
                    <a:pt x="1058" y="2314"/>
                    <a:pt x="1138" y="2354"/>
                    <a:pt x="1218" y="2354"/>
                  </a:cubicBezTo>
                  <a:cubicBezTo>
                    <a:pt x="1298" y="2354"/>
                    <a:pt x="1378" y="2314"/>
                    <a:pt x="1421" y="2234"/>
                  </a:cubicBezTo>
                  <a:lnTo>
                    <a:pt x="1692" y="1742"/>
                  </a:lnTo>
                  <a:cubicBezTo>
                    <a:pt x="1713" y="1703"/>
                    <a:pt x="1744" y="1668"/>
                    <a:pt x="1782" y="1648"/>
                  </a:cubicBezTo>
                  <a:lnTo>
                    <a:pt x="2275" y="1380"/>
                  </a:lnTo>
                  <a:cubicBezTo>
                    <a:pt x="2435" y="1290"/>
                    <a:pt x="2435" y="1061"/>
                    <a:pt x="2275" y="974"/>
                  </a:cubicBezTo>
                  <a:lnTo>
                    <a:pt x="1782" y="703"/>
                  </a:lnTo>
                  <a:cubicBezTo>
                    <a:pt x="1744" y="683"/>
                    <a:pt x="1713" y="651"/>
                    <a:pt x="1692" y="613"/>
                  </a:cubicBezTo>
                  <a:lnTo>
                    <a:pt x="1421" y="120"/>
                  </a:lnTo>
                  <a:cubicBezTo>
                    <a:pt x="1378" y="40"/>
                    <a:pt x="1298" y="0"/>
                    <a:pt x="1218" y="0"/>
                  </a:cubicBezTo>
                  <a:close/>
                </a:path>
              </a:pathLst>
            </a:custGeom>
            <a:solidFill>
              <a:srgbClr val="FFF7C4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9" name="Google Shape;1899;p38"/>
            <p:cNvSpPr/>
            <p:nvPr/>
          </p:nvSpPr>
          <p:spPr>
            <a:xfrm>
              <a:off x="459587" y="1823244"/>
              <a:ext cx="53691" cy="52040"/>
            </a:xfrm>
            <a:custGeom>
              <a:avLst/>
              <a:gdLst/>
              <a:ahLst/>
              <a:cxnLst/>
              <a:rect l="l" t="t" r="r" b="b"/>
              <a:pathLst>
                <a:path w="1366" h="1324" extrusionOk="0">
                  <a:moveTo>
                    <a:pt x="683" y="1"/>
                  </a:moveTo>
                  <a:cubicBezTo>
                    <a:pt x="639" y="1"/>
                    <a:pt x="594" y="23"/>
                    <a:pt x="570" y="69"/>
                  </a:cubicBezTo>
                  <a:lnTo>
                    <a:pt x="418" y="346"/>
                  </a:lnTo>
                  <a:cubicBezTo>
                    <a:pt x="407" y="367"/>
                    <a:pt x="389" y="384"/>
                    <a:pt x="365" y="398"/>
                  </a:cubicBezTo>
                  <a:lnTo>
                    <a:pt x="91" y="548"/>
                  </a:lnTo>
                  <a:cubicBezTo>
                    <a:pt x="1" y="599"/>
                    <a:pt x="1" y="728"/>
                    <a:pt x="91" y="777"/>
                  </a:cubicBezTo>
                  <a:lnTo>
                    <a:pt x="365" y="929"/>
                  </a:lnTo>
                  <a:cubicBezTo>
                    <a:pt x="389" y="939"/>
                    <a:pt x="407" y="957"/>
                    <a:pt x="418" y="978"/>
                  </a:cubicBezTo>
                  <a:lnTo>
                    <a:pt x="570" y="1256"/>
                  </a:lnTo>
                  <a:cubicBezTo>
                    <a:pt x="594" y="1301"/>
                    <a:pt x="639" y="1324"/>
                    <a:pt x="683" y="1324"/>
                  </a:cubicBezTo>
                  <a:cubicBezTo>
                    <a:pt x="727" y="1324"/>
                    <a:pt x="772" y="1301"/>
                    <a:pt x="796" y="1256"/>
                  </a:cubicBezTo>
                  <a:lnTo>
                    <a:pt x="948" y="978"/>
                  </a:lnTo>
                  <a:cubicBezTo>
                    <a:pt x="959" y="957"/>
                    <a:pt x="977" y="939"/>
                    <a:pt x="1001" y="929"/>
                  </a:cubicBezTo>
                  <a:lnTo>
                    <a:pt x="1275" y="777"/>
                  </a:lnTo>
                  <a:cubicBezTo>
                    <a:pt x="1365" y="728"/>
                    <a:pt x="1365" y="599"/>
                    <a:pt x="1275" y="548"/>
                  </a:cubicBezTo>
                  <a:lnTo>
                    <a:pt x="1001" y="398"/>
                  </a:lnTo>
                  <a:cubicBezTo>
                    <a:pt x="977" y="384"/>
                    <a:pt x="959" y="367"/>
                    <a:pt x="948" y="346"/>
                  </a:cubicBezTo>
                  <a:lnTo>
                    <a:pt x="796" y="69"/>
                  </a:lnTo>
                  <a:cubicBezTo>
                    <a:pt x="772" y="23"/>
                    <a:pt x="727" y="1"/>
                    <a:pt x="683" y="1"/>
                  </a:cubicBezTo>
                  <a:close/>
                </a:path>
              </a:pathLst>
            </a:custGeom>
            <a:solidFill>
              <a:srgbClr val="FFF7C4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0" name="Google Shape;1900;p38"/>
            <p:cNvSpPr/>
            <p:nvPr/>
          </p:nvSpPr>
          <p:spPr>
            <a:xfrm>
              <a:off x="871027" y="1825641"/>
              <a:ext cx="53809" cy="51961"/>
            </a:xfrm>
            <a:custGeom>
              <a:avLst/>
              <a:gdLst/>
              <a:ahLst/>
              <a:cxnLst/>
              <a:rect l="l" t="t" r="r" b="b"/>
              <a:pathLst>
                <a:path w="1369" h="1322" extrusionOk="0">
                  <a:moveTo>
                    <a:pt x="685" y="1"/>
                  </a:moveTo>
                  <a:cubicBezTo>
                    <a:pt x="640" y="1"/>
                    <a:pt x="595" y="23"/>
                    <a:pt x="571" y="66"/>
                  </a:cubicBezTo>
                  <a:lnTo>
                    <a:pt x="421" y="344"/>
                  </a:lnTo>
                  <a:cubicBezTo>
                    <a:pt x="407" y="365"/>
                    <a:pt x="390" y="386"/>
                    <a:pt x="369" y="396"/>
                  </a:cubicBezTo>
                  <a:lnTo>
                    <a:pt x="91" y="545"/>
                  </a:lnTo>
                  <a:cubicBezTo>
                    <a:pt x="1" y="598"/>
                    <a:pt x="1" y="726"/>
                    <a:pt x="91" y="774"/>
                  </a:cubicBezTo>
                  <a:lnTo>
                    <a:pt x="369" y="928"/>
                  </a:lnTo>
                  <a:cubicBezTo>
                    <a:pt x="390" y="938"/>
                    <a:pt x="407" y="955"/>
                    <a:pt x="421" y="979"/>
                  </a:cubicBezTo>
                  <a:lnTo>
                    <a:pt x="571" y="1253"/>
                  </a:lnTo>
                  <a:cubicBezTo>
                    <a:pt x="595" y="1299"/>
                    <a:pt x="640" y="1321"/>
                    <a:pt x="685" y="1321"/>
                  </a:cubicBezTo>
                  <a:cubicBezTo>
                    <a:pt x="730" y="1321"/>
                    <a:pt x="775" y="1299"/>
                    <a:pt x="800" y="1253"/>
                  </a:cubicBezTo>
                  <a:lnTo>
                    <a:pt x="949" y="979"/>
                  </a:lnTo>
                  <a:cubicBezTo>
                    <a:pt x="962" y="955"/>
                    <a:pt x="980" y="938"/>
                    <a:pt x="1001" y="928"/>
                  </a:cubicBezTo>
                  <a:lnTo>
                    <a:pt x="1279" y="774"/>
                  </a:lnTo>
                  <a:cubicBezTo>
                    <a:pt x="1369" y="726"/>
                    <a:pt x="1369" y="598"/>
                    <a:pt x="1279" y="545"/>
                  </a:cubicBezTo>
                  <a:lnTo>
                    <a:pt x="1001" y="396"/>
                  </a:lnTo>
                  <a:cubicBezTo>
                    <a:pt x="980" y="386"/>
                    <a:pt x="962" y="365"/>
                    <a:pt x="949" y="344"/>
                  </a:cubicBezTo>
                  <a:lnTo>
                    <a:pt x="800" y="66"/>
                  </a:lnTo>
                  <a:cubicBezTo>
                    <a:pt x="775" y="23"/>
                    <a:pt x="730" y="1"/>
                    <a:pt x="685" y="1"/>
                  </a:cubicBezTo>
                  <a:close/>
                </a:path>
              </a:pathLst>
            </a:custGeom>
            <a:solidFill>
              <a:srgbClr val="FFF7C4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1" name="Google Shape;1901;p38"/>
            <p:cNvSpPr/>
            <p:nvPr/>
          </p:nvSpPr>
          <p:spPr>
            <a:xfrm>
              <a:off x="337744" y="1144292"/>
              <a:ext cx="53651" cy="51922"/>
            </a:xfrm>
            <a:custGeom>
              <a:avLst/>
              <a:gdLst/>
              <a:ahLst/>
              <a:cxnLst/>
              <a:rect l="l" t="t" r="r" b="b"/>
              <a:pathLst>
                <a:path w="1365" h="1321" extrusionOk="0">
                  <a:moveTo>
                    <a:pt x="683" y="0"/>
                  </a:moveTo>
                  <a:cubicBezTo>
                    <a:pt x="638" y="0"/>
                    <a:pt x="594" y="22"/>
                    <a:pt x="570" y="65"/>
                  </a:cubicBezTo>
                  <a:lnTo>
                    <a:pt x="417" y="344"/>
                  </a:lnTo>
                  <a:cubicBezTo>
                    <a:pt x="406" y="365"/>
                    <a:pt x="390" y="381"/>
                    <a:pt x="365" y="395"/>
                  </a:cubicBezTo>
                  <a:lnTo>
                    <a:pt x="90" y="545"/>
                  </a:lnTo>
                  <a:cubicBezTo>
                    <a:pt x="0" y="597"/>
                    <a:pt x="0" y="725"/>
                    <a:pt x="90" y="774"/>
                  </a:cubicBezTo>
                  <a:lnTo>
                    <a:pt x="365" y="927"/>
                  </a:lnTo>
                  <a:cubicBezTo>
                    <a:pt x="390" y="937"/>
                    <a:pt x="406" y="955"/>
                    <a:pt x="417" y="975"/>
                  </a:cubicBezTo>
                  <a:lnTo>
                    <a:pt x="570" y="1253"/>
                  </a:lnTo>
                  <a:cubicBezTo>
                    <a:pt x="594" y="1298"/>
                    <a:pt x="638" y="1321"/>
                    <a:pt x="683" y="1321"/>
                  </a:cubicBezTo>
                  <a:cubicBezTo>
                    <a:pt x="727" y="1321"/>
                    <a:pt x="771" y="1298"/>
                    <a:pt x="795" y="1253"/>
                  </a:cubicBezTo>
                  <a:lnTo>
                    <a:pt x="948" y="975"/>
                  </a:lnTo>
                  <a:cubicBezTo>
                    <a:pt x="959" y="955"/>
                    <a:pt x="976" y="937"/>
                    <a:pt x="1000" y="927"/>
                  </a:cubicBezTo>
                  <a:lnTo>
                    <a:pt x="1274" y="774"/>
                  </a:lnTo>
                  <a:cubicBezTo>
                    <a:pt x="1364" y="725"/>
                    <a:pt x="1364" y="597"/>
                    <a:pt x="1274" y="545"/>
                  </a:cubicBezTo>
                  <a:lnTo>
                    <a:pt x="1000" y="395"/>
                  </a:lnTo>
                  <a:cubicBezTo>
                    <a:pt x="976" y="381"/>
                    <a:pt x="959" y="365"/>
                    <a:pt x="948" y="344"/>
                  </a:cubicBezTo>
                  <a:lnTo>
                    <a:pt x="795" y="65"/>
                  </a:lnTo>
                  <a:cubicBezTo>
                    <a:pt x="771" y="22"/>
                    <a:pt x="727" y="0"/>
                    <a:pt x="683" y="0"/>
                  </a:cubicBezTo>
                  <a:close/>
                </a:path>
              </a:pathLst>
            </a:custGeom>
            <a:solidFill>
              <a:srgbClr val="FFF7C4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02" name="Google Shape;1902;p38"/>
          <p:cNvSpPr/>
          <p:nvPr/>
        </p:nvSpPr>
        <p:spPr>
          <a:xfrm flipH="1">
            <a:off x="8430890" y="1023735"/>
            <a:ext cx="137328" cy="132816"/>
          </a:xfrm>
          <a:custGeom>
            <a:avLst/>
            <a:gdLst/>
            <a:ahLst/>
            <a:cxnLst/>
            <a:rect l="l" t="t" r="r" b="b"/>
            <a:pathLst>
              <a:path w="2435" h="2355" extrusionOk="0">
                <a:moveTo>
                  <a:pt x="1219" y="0"/>
                </a:moveTo>
                <a:cubicBezTo>
                  <a:pt x="1140" y="0"/>
                  <a:pt x="1060" y="40"/>
                  <a:pt x="1015" y="120"/>
                </a:cubicBezTo>
                <a:lnTo>
                  <a:pt x="747" y="613"/>
                </a:lnTo>
                <a:cubicBezTo>
                  <a:pt x="726" y="651"/>
                  <a:pt x="691" y="683"/>
                  <a:pt x="653" y="707"/>
                </a:cubicBezTo>
                <a:lnTo>
                  <a:pt x="161" y="974"/>
                </a:lnTo>
                <a:cubicBezTo>
                  <a:pt x="1" y="1061"/>
                  <a:pt x="1" y="1293"/>
                  <a:pt x="161" y="1380"/>
                </a:cubicBezTo>
                <a:lnTo>
                  <a:pt x="653" y="1651"/>
                </a:lnTo>
                <a:cubicBezTo>
                  <a:pt x="691" y="1672"/>
                  <a:pt x="726" y="1703"/>
                  <a:pt x="747" y="1741"/>
                </a:cubicBezTo>
                <a:lnTo>
                  <a:pt x="1015" y="2234"/>
                </a:lnTo>
                <a:cubicBezTo>
                  <a:pt x="1060" y="2314"/>
                  <a:pt x="1140" y="2354"/>
                  <a:pt x="1219" y="2354"/>
                </a:cubicBezTo>
                <a:cubicBezTo>
                  <a:pt x="1298" y="2354"/>
                  <a:pt x="1377" y="2314"/>
                  <a:pt x="1421" y="2234"/>
                </a:cubicBezTo>
                <a:lnTo>
                  <a:pt x="1691" y="1741"/>
                </a:lnTo>
                <a:cubicBezTo>
                  <a:pt x="1712" y="1703"/>
                  <a:pt x="1744" y="1672"/>
                  <a:pt x="1782" y="1651"/>
                </a:cubicBezTo>
                <a:lnTo>
                  <a:pt x="2275" y="1380"/>
                </a:lnTo>
                <a:cubicBezTo>
                  <a:pt x="2435" y="1293"/>
                  <a:pt x="2435" y="1061"/>
                  <a:pt x="2275" y="974"/>
                </a:cubicBezTo>
                <a:lnTo>
                  <a:pt x="1782" y="707"/>
                </a:lnTo>
                <a:cubicBezTo>
                  <a:pt x="1744" y="683"/>
                  <a:pt x="1712" y="651"/>
                  <a:pt x="1691" y="613"/>
                </a:cubicBezTo>
                <a:lnTo>
                  <a:pt x="1421" y="120"/>
                </a:lnTo>
                <a:cubicBezTo>
                  <a:pt x="1377" y="40"/>
                  <a:pt x="1298" y="0"/>
                  <a:pt x="1219" y="0"/>
                </a:cubicBezTo>
                <a:close/>
              </a:path>
            </a:pathLst>
          </a:custGeom>
          <a:solidFill>
            <a:srgbClr val="FFF7C4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3" name="Google Shape;1903;p38"/>
          <p:cNvSpPr txBox="1">
            <a:spLocks noGrp="1"/>
          </p:cNvSpPr>
          <p:nvPr>
            <p:ph type="subTitle" idx="1"/>
          </p:nvPr>
        </p:nvSpPr>
        <p:spPr>
          <a:xfrm>
            <a:off x="908151" y="2662962"/>
            <a:ext cx="7573722" cy="147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Constantia" panose="02030602050306030303" pitchFamily="18" charset="0"/>
              </a:rPr>
              <a:t>- Vốn, Khi, Cuộc – Các chữ đầu câu, đầu bài.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Constantia" panose="02030602050306030303" pitchFamily="18" charset="0"/>
              </a:rPr>
              <a:t>- Ngựa Con – Tên nhân vật.</a:t>
            </a:r>
          </a:p>
        </p:txBody>
      </p:sp>
      <p:grpSp>
        <p:nvGrpSpPr>
          <p:cNvPr id="1905" name="Google Shape;1905;p38"/>
          <p:cNvGrpSpPr/>
          <p:nvPr/>
        </p:nvGrpSpPr>
        <p:grpSpPr>
          <a:xfrm rot="-1982801">
            <a:off x="114710" y="3116813"/>
            <a:ext cx="832295" cy="1079362"/>
            <a:chOff x="170700" y="749475"/>
            <a:chExt cx="1084815" cy="1406842"/>
          </a:xfrm>
        </p:grpSpPr>
        <p:sp>
          <p:nvSpPr>
            <p:cNvPr id="1906" name="Google Shape;1906;p38"/>
            <p:cNvSpPr/>
            <p:nvPr/>
          </p:nvSpPr>
          <p:spPr>
            <a:xfrm>
              <a:off x="503962" y="773568"/>
              <a:ext cx="356889" cy="636034"/>
            </a:xfrm>
            <a:custGeom>
              <a:avLst/>
              <a:gdLst/>
              <a:ahLst/>
              <a:cxnLst/>
              <a:rect l="l" t="t" r="r" b="b"/>
              <a:pathLst>
                <a:path w="9080" h="16182" extrusionOk="0">
                  <a:moveTo>
                    <a:pt x="8081" y="0"/>
                  </a:moveTo>
                  <a:cubicBezTo>
                    <a:pt x="7994" y="0"/>
                    <a:pt x="7904" y="3"/>
                    <a:pt x="7812" y="9"/>
                  </a:cubicBezTo>
                  <a:cubicBezTo>
                    <a:pt x="6826" y="71"/>
                    <a:pt x="5590" y="512"/>
                    <a:pt x="4208" y="1810"/>
                  </a:cubicBezTo>
                  <a:cubicBezTo>
                    <a:pt x="3302" y="2665"/>
                    <a:pt x="2569" y="3685"/>
                    <a:pt x="2014" y="4800"/>
                  </a:cubicBezTo>
                  <a:cubicBezTo>
                    <a:pt x="1260" y="6314"/>
                    <a:pt x="250" y="8893"/>
                    <a:pt x="31" y="12157"/>
                  </a:cubicBezTo>
                  <a:cubicBezTo>
                    <a:pt x="28" y="12213"/>
                    <a:pt x="24" y="12265"/>
                    <a:pt x="21" y="12321"/>
                  </a:cubicBezTo>
                  <a:cubicBezTo>
                    <a:pt x="18" y="12396"/>
                    <a:pt x="10" y="12476"/>
                    <a:pt x="7" y="12553"/>
                  </a:cubicBezTo>
                  <a:cubicBezTo>
                    <a:pt x="4" y="12633"/>
                    <a:pt x="4" y="12709"/>
                    <a:pt x="0" y="12786"/>
                  </a:cubicBezTo>
                  <a:cubicBezTo>
                    <a:pt x="145" y="12764"/>
                    <a:pt x="297" y="12752"/>
                    <a:pt x="453" y="12752"/>
                  </a:cubicBezTo>
                  <a:cubicBezTo>
                    <a:pt x="756" y="12752"/>
                    <a:pt x="1073" y="12800"/>
                    <a:pt x="1375" y="12928"/>
                  </a:cubicBezTo>
                  <a:cubicBezTo>
                    <a:pt x="1499" y="12913"/>
                    <a:pt x="1623" y="12903"/>
                    <a:pt x="1752" y="12903"/>
                  </a:cubicBezTo>
                  <a:cubicBezTo>
                    <a:pt x="1771" y="12903"/>
                    <a:pt x="1790" y="12903"/>
                    <a:pt x="1809" y="12904"/>
                  </a:cubicBezTo>
                  <a:cubicBezTo>
                    <a:pt x="1948" y="12904"/>
                    <a:pt x="2087" y="12914"/>
                    <a:pt x="2229" y="12935"/>
                  </a:cubicBezTo>
                  <a:cubicBezTo>
                    <a:pt x="3114" y="13077"/>
                    <a:pt x="3687" y="13900"/>
                    <a:pt x="4118" y="15657"/>
                  </a:cubicBezTo>
                  <a:lnTo>
                    <a:pt x="4566" y="15880"/>
                  </a:lnTo>
                  <a:lnTo>
                    <a:pt x="4639" y="16181"/>
                  </a:lnTo>
                  <a:cubicBezTo>
                    <a:pt x="4785" y="15949"/>
                    <a:pt x="4965" y="15716"/>
                    <a:pt x="5184" y="15494"/>
                  </a:cubicBezTo>
                  <a:cubicBezTo>
                    <a:pt x="5184" y="15494"/>
                    <a:pt x="5090" y="15008"/>
                    <a:pt x="5007" y="14216"/>
                  </a:cubicBezTo>
                  <a:cubicBezTo>
                    <a:pt x="4885" y="13071"/>
                    <a:pt x="4785" y="11292"/>
                    <a:pt x="5021" y="9435"/>
                  </a:cubicBezTo>
                  <a:cubicBezTo>
                    <a:pt x="5260" y="7533"/>
                    <a:pt x="5982" y="5727"/>
                    <a:pt x="7093" y="4168"/>
                  </a:cubicBezTo>
                  <a:lnTo>
                    <a:pt x="8795" y="1783"/>
                  </a:lnTo>
                  <a:cubicBezTo>
                    <a:pt x="9014" y="1474"/>
                    <a:pt x="9080" y="1081"/>
                    <a:pt x="8972" y="721"/>
                  </a:cubicBezTo>
                  <a:cubicBezTo>
                    <a:pt x="8895" y="460"/>
                    <a:pt x="8735" y="235"/>
                    <a:pt x="8521" y="78"/>
                  </a:cubicBezTo>
                  <a:cubicBezTo>
                    <a:pt x="8489" y="54"/>
                    <a:pt x="8458" y="36"/>
                    <a:pt x="8426" y="16"/>
                  </a:cubicBezTo>
                  <a:cubicBezTo>
                    <a:pt x="8316" y="5"/>
                    <a:pt x="8201" y="0"/>
                    <a:pt x="8081" y="0"/>
                  </a:cubicBezTo>
                  <a:close/>
                </a:path>
              </a:pathLst>
            </a:custGeom>
            <a:solidFill>
              <a:srgbClr val="FCEC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7" name="Google Shape;1907;p38"/>
            <p:cNvSpPr/>
            <p:nvPr/>
          </p:nvSpPr>
          <p:spPr>
            <a:xfrm>
              <a:off x="451137" y="758633"/>
              <a:ext cx="384049" cy="525115"/>
            </a:xfrm>
            <a:custGeom>
              <a:avLst/>
              <a:gdLst/>
              <a:ahLst/>
              <a:cxnLst/>
              <a:rect l="l" t="t" r="r" b="b"/>
              <a:pathLst>
                <a:path w="9771" h="13360" extrusionOk="0">
                  <a:moveTo>
                    <a:pt x="8085" y="1"/>
                  </a:moveTo>
                  <a:cubicBezTo>
                    <a:pt x="7062" y="1"/>
                    <a:pt x="5726" y="397"/>
                    <a:pt x="4222" y="1812"/>
                  </a:cubicBezTo>
                  <a:cubicBezTo>
                    <a:pt x="3312" y="2666"/>
                    <a:pt x="2583" y="3687"/>
                    <a:pt x="2028" y="4802"/>
                  </a:cubicBezTo>
                  <a:cubicBezTo>
                    <a:pt x="1275" y="6315"/>
                    <a:pt x="264" y="8895"/>
                    <a:pt x="46" y="12159"/>
                  </a:cubicBezTo>
                  <a:cubicBezTo>
                    <a:pt x="18" y="12547"/>
                    <a:pt x="4" y="12951"/>
                    <a:pt x="0" y="13360"/>
                  </a:cubicBezTo>
                  <a:cubicBezTo>
                    <a:pt x="0" y="13360"/>
                    <a:pt x="591" y="13037"/>
                    <a:pt x="1351" y="12933"/>
                  </a:cubicBezTo>
                  <a:cubicBezTo>
                    <a:pt x="1358" y="12801"/>
                    <a:pt x="1365" y="12669"/>
                    <a:pt x="1375" y="12537"/>
                  </a:cubicBezTo>
                  <a:cubicBezTo>
                    <a:pt x="1594" y="9273"/>
                    <a:pt x="2604" y="6694"/>
                    <a:pt x="3358" y="5180"/>
                  </a:cubicBezTo>
                  <a:cubicBezTo>
                    <a:pt x="3913" y="4065"/>
                    <a:pt x="4646" y="3045"/>
                    <a:pt x="5552" y="2190"/>
                  </a:cubicBezTo>
                  <a:cubicBezTo>
                    <a:pt x="7055" y="778"/>
                    <a:pt x="8392" y="379"/>
                    <a:pt x="9415" y="379"/>
                  </a:cubicBezTo>
                  <a:cubicBezTo>
                    <a:pt x="9538" y="379"/>
                    <a:pt x="9657" y="385"/>
                    <a:pt x="9770" y="396"/>
                  </a:cubicBezTo>
                  <a:cubicBezTo>
                    <a:pt x="9729" y="371"/>
                    <a:pt x="9687" y="347"/>
                    <a:pt x="9642" y="330"/>
                  </a:cubicBezTo>
                  <a:cubicBezTo>
                    <a:pt x="9280" y="167"/>
                    <a:pt x="8748" y="1"/>
                    <a:pt x="8085" y="1"/>
                  </a:cubicBezTo>
                  <a:close/>
                </a:path>
              </a:pathLst>
            </a:custGeom>
            <a:solidFill>
              <a:srgbClr val="FFF7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8" name="Google Shape;1908;p38"/>
            <p:cNvSpPr/>
            <p:nvPr/>
          </p:nvSpPr>
          <p:spPr>
            <a:xfrm>
              <a:off x="451137" y="1223177"/>
              <a:ext cx="256622" cy="284647"/>
            </a:xfrm>
            <a:custGeom>
              <a:avLst/>
              <a:gdLst/>
              <a:ahLst/>
              <a:cxnLst/>
              <a:rect l="l" t="t" r="r" b="b"/>
              <a:pathLst>
                <a:path w="6529" h="7242" extrusionOk="0">
                  <a:moveTo>
                    <a:pt x="1804" y="0"/>
                  </a:moveTo>
                  <a:cubicBezTo>
                    <a:pt x="1104" y="0"/>
                    <a:pt x="475" y="178"/>
                    <a:pt x="46" y="340"/>
                  </a:cubicBezTo>
                  <a:cubicBezTo>
                    <a:pt x="18" y="728"/>
                    <a:pt x="4" y="1132"/>
                    <a:pt x="0" y="1541"/>
                  </a:cubicBezTo>
                  <a:cubicBezTo>
                    <a:pt x="0" y="1541"/>
                    <a:pt x="833" y="1083"/>
                    <a:pt x="1800" y="1083"/>
                  </a:cubicBezTo>
                  <a:cubicBezTo>
                    <a:pt x="2811" y="1083"/>
                    <a:pt x="3970" y="1584"/>
                    <a:pt x="4476" y="3635"/>
                  </a:cubicBezTo>
                  <a:lnTo>
                    <a:pt x="5354" y="7242"/>
                  </a:lnTo>
                  <a:cubicBezTo>
                    <a:pt x="5354" y="7242"/>
                    <a:pt x="5166" y="5420"/>
                    <a:pt x="6528" y="4055"/>
                  </a:cubicBezTo>
                  <a:cubicBezTo>
                    <a:pt x="6528" y="4055"/>
                    <a:pt x="6434" y="3569"/>
                    <a:pt x="6351" y="2777"/>
                  </a:cubicBezTo>
                  <a:cubicBezTo>
                    <a:pt x="6000" y="3058"/>
                    <a:pt x="5796" y="3256"/>
                    <a:pt x="5761" y="3291"/>
                  </a:cubicBezTo>
                  <a:cubicBezTo>
                    <a:pt x="5691" y="3361"/>
                    <a:pt x="5625" y="3430"/>
                    <a:pt x="5559" y="3503"/>
                  </a:cubicBezTo>
                  <a:cubicBezTo>
                    <a:pt x="5559" y="3503"/>
                    <a:pt x="5521" y="3311"/>
                    <a:pt x="5517" y="3305"/>
                  </a:cubicBezTo>
                  <a:cubicBezTo>
                    <a:pt x="5132" y="1763"/>
                    <a:pt x="4379" y="784"/>
                    <a:pt x="3261" y="295"/>
                  </a:cubicBezTo>
                  <a:cubicBezTo>
                    <a:pt x="2770" y="79"/>
                    <a:pt x="2271" y="0"/>
                    <a:pt x="1804" y="0"/>
                  </a:cubicBez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9" name="Google Shape;1909;p38"/>
            <p:cNvSpPr/>
            <p:nvPr/>
          </p:nvSpPr>
          <p:spPr>
            <a:xfrm>
              <a:off x="442136" y="749475"/>
              <a:ext cx="428110" cy="767312"/>
            </a:xfrm>
            <a:custGeom>
              <a:avLst/>
              <a:gdLst/>
              <a:ahLst/>
              <a:cxnLst/>
              <a:rect l="l" t="t" r="r" b="b"/>
              <a:pathLst>
                <a:path w="10892" h="19522" extrusionOk="0">
                  <a:moveTo>
                    <a:pt x="8312" y="460"/>
                  </a:moveTo>
                  <a:cubicBezTo>
                    <a:pt x="8724" y="460"/>
                    <a:pt x="9085" y="528"/>
                    <a:pt x="9385" y="622"/>
                  </a:cubicBezTo>
                  <a:cubicBezTo>
                    <a:pt x="9531" y="667"/>
                    <a:pt x="9663" y="715"/>
                    <a:pt x="9778" y="771"/>
                  </a:cubicBezTo>
                  <a:cubicBezTo>
                    <a:pt x="10045" y="889"/>
                    <a:pt x="10243" y="1119"/>
                    <a:pt x="10326" y="1399"/>
                  </a:cubicBezTo>
                  <a:cubicBezTo>
                    <a:pt x="10413" y="1694"/>
                    <a:pt x="10361" y="2010"/>
                    <a:pt x="10180" y="2264"/>
                  </a:cubicBezTo>
                  <a:lnTo>
                    <a:pt x="8479" y="4649"/>
                  </a:lnTo>
                  <a:cubicBezTo>
                    <a:pt x="7337" y="6250"/>
                    <a:pt x="6608" y="8107"/>
                    <a:pt x="6365" y="10020"/>
                  </a:cubicBezTo>
                  <a:cubicBezTo>
                    <a:pt x="6014" y="12805"/>
                    <a:pt x="6413" y="15451"/>
                    <a:pt x="6514" y="16034"/>
                  </a:cubicBezTo>
                  <a:cubicBezTo>
                    <a:pt x="6371" y="16183"/>
                    <a:pt x="6250" y="16336"/>
                    <a:pt x="6139" y="16493"/>
                  </a:cubicBezTo>
                  <a:cubicBezTo>
                    <a:pt x="5795" y="16978"/>
                    <a:pt x="5597" y="17485"/>
                    <a:pt x="5486" y="17930"/>
                  </a:cubicBezTo>
                  <a:lnTo>
                    <a:pt x="4927" y="15631"/>
                  </a:lnTo>
                  <a:cubicBezTo>
                    <a:pt x="4698" y="14704"/>
                    <a:pt x="4320" y="14006"/>
                    <a:pt x="3802" y="13548"/>
                  </a:cubicBezTo>
                  <a:cubicBezTo>
                    <a:pt x="3743" y="13496"/>
                    <a:pt x="3681" y="13447"/>
                    <a:pt x="3621" y="13402"/>
                  </a:cubicBezTo>
                  <a:cubicBezTo>
                    <a:pt x="3472" y="13294"/>
                    <a:pt x="3316" y="13204"/>
                    <a:pt x="3150" y="13131"/>
                  </a:cubicBezTo>
                  <a:cubicBezTo>
                    <a:pt x="2775" y="12966"/>
                    <a:pt x="2393" y="12906"/>
                    <a:pt x="2030" y="12906"/>
                  </a:cubicBezTo>
                  <a:cubicBezTo>
                    <a:pt x="1881" y="12906"/>
                    <a:pt x="1735" y="12916"/>
                    <a:pt x="1594" y="12934"/>
                  </a:cubicBezTo>
                  <a:cubicBezTo>
                    <a:pt x="1132" y="12993"/>
                    <a:pt x="729" y="13128"/>
                    <a:pt x="462" y="13235"/>
                  </a:cubicBezTo>
                  <a:cubicBezTo>
                    <a:pt x="546" y="9708"/>
                    <a:pt x="1587" y="6896"/>
                    <a:pt x="2462" y="5135"/>
                  </a:cubicBezTo>
                  <a:cubicBezTo>
                    <a:pt x="3025" y="4007"/>
                    <a:pt x="3746" y="3024"/>
                    <a:pt x="4608" y="2212"/>
                  </a:cubicBezTo>
                  <a:cubicBezTo>
                    <a:pt x="6057" y="848"/>
                    <a:pt x="7331" y="460"/>
                    <a:pt x="8312" y="460"/>
                  </a:cubicBezTo>
                  <a:close/>
                  <a:moveTo>
                    <a:pt x="8306" y="0"/>
                  </a:moveTo>
                  <a:cubicBezTo>
                    <a:pt x="7229" y="0"/>
                    <a:pt x="5844" y="419"/>
                    <a:pt x="4291" y="1879"/>
                  </a:cubicBezTo>
                  <a:cubicBezTo>
                    <a:pt x="3392" y="2729"/>
                    <a:pt x="2639" y="3753"/>
                    <a:pt x="2052" y="4934"/>
                  </a:cubicBezTo>
                  <a:cubicBezTo>
                    <a:pt x="1125" y="6795"/>
                    <a:pt x="18" y="9809"/>
                    <a:pt x="0" y="13593"/>
                  </a:cubicBezTo>
                  <a:cubicBezTo>
                    <a:pt x="0" y="13673"/>
                    <a:pt x="42" y="13749"/>
                    <a:pt x="112" y="13791"/>
                  </a:cubicBezTo>
                  <a:cubicBezTo>
                    <a:pt x="147" y="13812"/>
                    <a:pt x="187" y="13823"/>
                    <a:pt x="227" y="13823"/>
                  </a:cubicBezTo>
                  <a:cubicBezTo>
                    <a:pt x="266" y="13823"/>
                    <a:pt x="305" y="13813"/>
                    <a:pt x="341" y="13794"/>
                  </a:cubicBezTo>
                  <a:cubicBezTo>
                    <a:pt x="348" y="13791"/>
                    <a:pt x="882" y="13499"/>
                    <a:pt x="1573" y="13399"/>
                  </a:cubicBezTo>
                  <a:cubicBezTo>
                    <a:pt x="1718" y="13377"/>
                    <a:pt x="1870" y="13365"/>
                    <a:pt x="2026" y="13365"/>
                  </a:cubicBezTo>
                  <a:cubicBezTo>
                    <a:pt x="2329" y="13365"/>
                    <a:pt x="2646" y="13413"/>
                    <a:pt x="2948" y="13541"/>
                  </a:cubicBezTo>
                  <a:cubicBezTo>
                    <a:pt x="2955" y="13544"/>
                    <a:pt x="2958" y="13544"/>
                    <a:pt x="2966" y="13548"/>
                  </a:cubicBezTo>
                  <a:cubicBezTo>
                    <a:pt x="3691" y="13868"/>
                    <a:pt x="4201" y="14603"/>
                    <a:pt x="4483" y="15738"/>
                  </a:cubicBezTo>
                  <a:lnTo>
                    <a:pt x="5365" y="19347"/>
                  </a:lnTo>
                  <a:cubicBezTo>
                    <a:pt x="5375" y="19401"/>
                    <a:pt x="5410" y="19446"/>
                    <a:pt x="5451" y="19478"/>
                  </a:cubicBezTo>
                  <a:cubicBezTo>
                    <a:pt x="5488" y="19505"/>
                    <a:pt x="5532" y="19521"/>
                    <a:pt x="5580" y="19521"/>
                  </a:cubicBezTo>
                  <a:cubicBezTo>
                    <a:pt x="5594" y="19521"/>
                    <a:pt x="5609" y="19520"/>
                    <a:pt x="5625" y="19516"/>
                  </a:cubicBezTo>
                  <a:cubicBezTo>
                    <a:pt x="5740" y="19499"/>
                    <a:pt x="5823" y="19388"/>
                    <a:pt x="5812" y="19270"/>
                  </a:cubicBezTo>
                  <a:cubicBezTo>
                    <a:pt x="5809" y="19252"/>
                    <a:pt x="5656" y="17537"/>
                    <a:pt x="6920" y="16270"/>
                  </a:cubicBezTo>
                  <a:cubicBezTo>
                    <a:pt x="6972" y="16214"/>
                    <a:pt x="6996" y="16138"/>
                    <a:pt x="6983" y="16065"/>
                  </a:cubicBezTo>
                  <a:cubicBezTo>
                    <a:pt x="6975" y="16038"/>
                    <a:pt x="6434" y="13142"/>
                    <a:pt x="6820" y="10076"/>
                  </a:cubicBezTo>
                  <a:cubicBezTo>
                    <a:pt x="7049" y="8239"/>
                    <a:pt x="7754" y="6455"/>
                    <a:pt x="8850" y="4913"/>
                  </a:cubicBezTo>
                  <a:lnTo>
                    <a:pt x="10552" y="2528"/>
                  </a:lnTo>
                  <a:cubicBezTo>
                    <a:pt x="10816" y="2160"/>
                    <a:pt x="10892" y="1702"/>
                    <a:pt x="10763" y="1268"/>
                  </a:cubicBezTo>
                  <a:cubicBezTo>
                    <a:pt x="10642" y="861"/>
                    <a:pt x="10350" y="528"/>
                    <a:pt x="9965" y="354"/>
                  </a:cubicBezTo>
                  <a:cubicBezTo>
                    <a:pt x="9564" y="174"/>
                    <a:pt x="8999" y="0"/>
                    <a:pt x="8306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0" name="Google Shape;1910;p38"/>
            <p:cNvSpPr/>
            <p:nvPr/>
          </p:nvSpPr>
          <p:spPr>
            <a:xfrm>
              <a:off x="614879" y="873914"/>
              <a:ext cx="122356" cy="312160"/>
            </a:xfrm>
            <a:custGeom>
              <a:avLst/>
              <a:gdLst/>
              <a:ahLst/>
              <a:cxnLst/>
              <a:rect l="l" t="t" r="r" b="b"/>
              <a:pathLst>
                <a:path w="3113" h="7942" extrusionOk="0">
                  <a:moveTo>
                    <a:pt x="2948" y="0"/>
                  </a:moveTo>
                  <a:cubicBezTo>
                    <a:pt x="2890" y="0"/>
                    <a:pt x="2836" y="45"/>
                    <a:pt x="2792" y="91"/>
                  </a:cubicBezTo>
                  <a:cubicBezTo>
                    <a:pt x="2702" y="185"/>
                    <a:pt x="2615" y="282"/>
                    <a:pt x="2529" y="379"/>
                  </a:cubicBezTo>
                  <a:cubicBezTo>
                    <a:pt x="2410" y="515"/>
                    <a:pt x="2296" y="653"/>
                    <a:pt x="2185" y="796"/>
                  </a:cubicBezTo>
                  <a:cubicBezTo>
                    <a:pt x="1896" y="1167"/>
                    <a:pt x="1643" y="1563"/>
                    <a:pt x="1414" y="1976"/>
                  </a:cubicBezTo>
                  <a:cubicBezTo>
                    <a:pt x="1289" y="2174"/>
                    <a:pt x="1199" y="2393"/>
                    <a:pt x="1098" y="2605"/>
                  </a:cubicBezTo>
                  <a:cubicBezTo>
                    <a:pt x="1000" y="2820"/>
                    <a:pt x="896" y="3031"/>
                    <a:pt x="824" y="3254"/>
                  </a:cubicBezTo>
                  <a:lnTo>
                    <a:pt x="588" y="3917"/>
                  </a:lnTo>
                  <a:cubicBezTo>
                    <a:pt x="521" y="4140"/>
                    <a:pt x="463" y="4369"/>
                    <a:pt x="401" y="4594"/>
                  </a:cubicBezTo>
                  <a:lnTo>
                    <a:pt x="313" y="4935"/>
                  </a:lnTo>
                  <a:cubicBezTo>
                    <a:pt x="289" y="5045"/>
                    <a:pt x="271" y="5164"/>
                    <a:pt x="251" y="5278"/>
                  </a:cubicBezTo>
                  <a:cubicBezTo>
                    <a:pt x="206" y="5507"/>
                    <a:pt x="167" y="5736"/>
                    <a:pt x="130" y="5969"/>
                  </a:cubicBezTo>
                  <a:cubicBezTo>
                    <a:pt x="63" y="6427"/>
                    <a:pt x="42" y="6896"/>
                    <a:pt x="5" y="7358"/>
                  </a:cubicBezTo>
                  <a:cubicBezTo>
                    <a:pt x="1" y="7403"/>
                    <a:pt x="5" y="7448"/>
                    <a:pt x="5" y="7494"/>
                  </a:cubicBezTo>
                  <a:lnTo>
                    <a:pt x="5" y="7632"/>
                  </a:lnTo>
                  <a:lnTo>
                    <a:pt x="5" y="7771"/>
                  </a:lnTo>
                  <a:cubicBezTo>
                    <a:pt x="8" y="7802"/>
                    <a:pt x="5" y="7837"/>
                    <a:pt x="8" y="7869"/>
                  </a:cubicBezTo>
                  <a:cubicBezTo>
                    <a:pt x="8" y="7896"/>
                    <a:pt x="21" y="7920"/>
                    <a:pt x="46" y="7934"/>
                  </a:cubicBezTo>
                  <a:cubicBezTo>
                    <a:pt x="57" y="7939"/>
                    <a:pt x="68" y="7941"/>
                    <a:pt x="80" y="7941"/>
                  </a:cubicBezTo>
                  <a:cubicBezTo>
                    <a:pt x="104" y="7941"/>
                    <a:pt x="129" y="7932"/>
                    <a:pt x="143" y="7914"/>
                  </a:cubicBezTo>
                  <a:cubicBezTo>
                    <a:pt x="167" y="7879"/>
                    <a:pt x="164" y="7834"/>
                    <a:pt x="171" y="7795"/>
                  </a:cubicBezTo>
                  <a:cubicBezTo>
                    <a:pt x="178" y="7750"/>
                    <a:pt x="185" y="7702"/>
                    <a:pt x="188" y="7656"/>
                  </a:cubicBezTo>
                  <a:cubicBezTo>
                    <a:pt x="202" y="7563"/>
                    <a:pt x="216" y="7473"/>
                    <a:pt x="226" y="7379"/>
                  </a:cubicBezTo>
                  <a:lnTo>
                    <a:pt x="355" y="6705"/>
                  </a:lnTo>
                  <a:lnTo>
                    <a:pt x="414" y="6364"/>
                  </a:lnTo>
                  <a:cubicBezTo>
                    <a:pt x="431" y="6254"/>
                    <a:pt x="452" y="6140"/>
                    <a:pt x="480" y="6031"/>
                  </a:cubicBezTo>
                  <a:cubicBezTo>
                    <a:pt x="536" y="5810"/>
                    <a:pt x="591" y="5587"/>
                    <a:pt x="640" y="5365"/>
                  </a:cubicBezTo>
                  <a:cubicBezTo>
                    <a:pt x="667" y="5254"/>
                    <a:pt x="688" y="5143"/>
                    <a:pt x="720" y="5031"/>
                  </a:cubicBezTo>
                  <a:lnTo>
                    <a:pt x="821" y="4705"/>
                  </a:lnTo>
                  <a:lnTo>
                    <a:pt x="1011" y="4052"/>
                  </a:lnTo>
                  <a:lnTo>
                    <a:pt x="1250" y="3417"/>
                  </a:lnTo>
                  <a:cubicBezTo>
                    <a:pt x="1317" y="3202"/>
                    <a:pt x="1414" y="2997"/>
                    <a:pt x="1505" y="2789"/>
                  </a:cubicBezTo>
                  <a:lnTo>
                    <a:pt x="1643" y="2480"/>
                  </a:lnTo>
                  <a:cubicBezTo>
                    <a:pt x="1685" y="2372"/>
                    <a:pt x="1747" y="2278"/>
                    <a:pt x="1796" y="2177"/>
                  </a:cubicBezTo>
                  <a:lnTo>
                    <a:pt x="1949" y="1876"/>
                  </a:lnTo>
                  <a:lnTo>
                    <a:pt x="2029" y="1723"/>
                  </a:lnTo>
                  <a:cubicBezTo>
                    <a:pt x="2056" y="1674"/>
                    <a:pt x="2088" y="1626"/>
                    <a:pt x="2115" y="1581"/>
                  </a:cubicBezTo>
                  <a:lnTo>
                    <a:pt x="2292" y="1289"/>
                  </a:lnTo>
                  <a:cubicBezTo>
                    <a:pt x="2351" y="1192"/>
                    <a:pt x="2407" y="1091"/>
                    <a:pt x="2473" y="1001"/>
                  </a:cubicBezTo>
                  <a:lnTo>
                    <a:pt x="2664" y="723"/>
                  </a:lnTo>
                  <a:lnTo>
                    <a:pt x="2765" y="584"/>
                  </a:lnTo>
                  <a:lnTo>
                    <a:pt x="2869" y="448"/>
                  </a:lnTo>
                  <a:cubicBezTo>
                    <a:pt x="2917" y="386"/>
                    <a:pt x="2966" y="323"/>
                    <a:pt x="3015" y="261"/>
                  </a:cubicBezTo>
                  <a:cubicBezTo>
                    <a:pt x="3074" y="192"/>
                    <a:pt x="3112" y="91"/>
                    <a:pt x="3025" y="28"/>
                  </a:cubicBezTo>
                  <a:cubicBezTo>
                    <a:pt x="2999" y="8"/>
                    <a:pt x="2973" y="0"/>
                    <a:pt x="2948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1" name="Google Shape;1911;p38"/>
            <p:cNvSpPr/>
            <p:nvPr/>
          </p:nvSpPr>
          <p:spPr>
            <a:xfrm>
              <a:off x="249702" y="1265822"/>
              <a:ext cx="369624" cy="549130"/>
            </a:xfrm>
            <a:custGeom>
              <a:avLst/>
              <a:gdLst/>
              <a:ahLst/>
              <a:cxnLst/>
              <a:rect l="l" t="t" r="r" b="b"/>
              <a:pathLst>
                <a:path w="9404" h="13971" extrusionOk="0">
                  <a:moveTo>
                    <a:pt x="6928" y="0"/>
                  </a:moveTo>
                  <a:cubicBezTo>
                    <a:pt x="5960" y="0"/>
                    <a:pt x="5125" y="460"/>
                    <a:pt x="5125" y="460"/>
                  </a:cubicBezTo>
                  <a:lnTo>
                    <a:pt x="3577" y="81"/>
                  </a:lnTo>
                  <a:cubicBezTo>
                    <a:pt x="3400" y="39"/>
                    <a:pt x="3223" y="12"/>
                    <a:pt x="3046" y="2"/>
                  </a:cubicBezTo>
                  <a:cubicBezTo>
                    <a:pt x="3008" y="39"/>
                    <a:pt x="2969" y="77"/>
                    <a:pt x="2934" y="116"/>
                  </a:cubicBezTo>
                  <a:cubicBezTo>
                    <a:pt x="2595" y="487"/>
                    <a:pt x="2292" y="887"/>
                    <a:pt x="2025" y="1282"/>
                  </a:cubicBezTo>
                  <a:cubicBezTo>
                    <a:pt x="761" y="3151"/>
                    <a:pt x="77" y="5355"/>
                    <a:pt x="42" y="7612"/>
                  </a:cubicBezTo>
                  <a:cubicBezTo>
                    <a:pt x="1" y="10285"/>
                    <a:pt x="817" y="12392"/>
                    <a:pt x="1542" y="13730"/>
                  </a:cubicBezTo>
                  <a:lnTo>
                    <a:pt x="2046" y="13906"/>
                  </a:lnTo>
                  <a:cubicBezTo>
                    <a:pt x="2168" y="13950"/>
                    <a:pt x="2293" y="13971"/>
                    <a:pt x="2416" y="13971"/>
                  </a:cubicBezTo>
                  <a:cubicBezTo>
                    <a:pt x="2738" y="13971"/>
                    <a:pt x="3050" y="13829"/>
                    <a:pt x="3261" y="13573"/>
                  </a:cubicBezTo>
                  <a:lnTo>
                    <a:pt x="3442" y="13351"/>
                  </a:lnTo>
                  <a:cubicBezTo>
                    <a:pt x="3889" y="12813"/>
                    <a:pt x="4080" y="12112"/>
                    <a:pt x="3976" y="11417"/>
                  </a:cubicBezTo>
                  <a:cubicBezTo>
                    <a:pt x="3268" y="6615"/>
                    <a:pt x="5368" y="3133"/>
                    <a:pt x="5368" y="3133"/>
                  </a:cubicBezTo>
                  <a:cubicBezTo>
                    <a:pt x="6319" y="1554"/>
                    <a:pt x="7142" y="1054"/>
                    <a:pt x="7802" y="1054"/>
                  </a:cubicBezTo>
                  <a:cubicBezTo>
                    <a:pt x="8495" y="1054"/>
                    <a:pt x="9009" y="1604"/>
                    <a:pt x="9306" y="2036"/>
                  </a:cubicBezTo>
                  <a:cubicBezTo>
                    <a:pt x="9337" y="1994"/>
                    <a:pt x="9368" y="1949"/>
                    <a:pt x="9403" y="1904"/>
                  </a:cubicBezTo>
                  <a:cubicBezTo>
                    <a:pt x="8833" y="393"/>
                    <a:pt x="7823" y="0"/>
                    <a:pt x="6928" y="0"/>
                  </a:cubicBez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2" name="Google Shape;1912;p38"/>
            <p:cNvSpPr/>
            <p:nvPr/>
          </p:nvSpPr>
          <p:spPr>
            <a:xfrm>
              <a:off x="615430" y="1340620"/>
              <a:ext cx="11634" cy="25312"/>
            </a:xfrm>
            <a:custGeom>
              <a:avLst/>
              <a:gdLst/>
              <a:ahLst/>
              <a:cxnLst/>
              <a:rect l="l" t="t" r="r" b="b"/>
              <a:pathLst>
                <a:path w="296" h="644" extrusionOk="0">
                  <a:moveTo>
                    <a:pt x="98" y="1"/>
                  </a:moveTo>
                  <a:cubicBezTo>
                    <a:pt x="63" y="46"/>
                    <a:pt x="32" y="91"/>
                    <a:pt x="1" y="133"/>
                  </a:cubicBezTo>
                  <a:cubicBezTo>
                    <a:pt x="185" y="400"/>
                    <a:pt x="282" y="619"/>
                    <a:pt x="296" y="643"/>
                  </a:cubicBezTo>
                  <a:cubicBezTo>
                    <a:pt x="237" y="411"/>
                    <a:pt x="171" y="195"/>
                    <a:pt x="98" y="1"/>
                  </a:cubicBezTo>
                  <a:close/>
                </a:path>
              </a:pathLst>
            </a:custGeom>
            <a:solidFill>
              <a:srgbClr val="FCEC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3" name="Google Shape;1913;p38"/>
            <p:cNvSpPr/>
            <p:nvPr/>
          </p:nvSpPr>
          <p:spPr>
            <a:xfrm>
              <a:off x="179700" y="1265587"/>
              <a:ext cx="189765" cy="539893"/>
            </a:xfrm>
            <a:custGeom>
              <a:avLst/>
              <a:gdLst/>
              <a:ahLst/>
              <a:cxnLst/>
              <a:rect l="l" t="t" r="r" b="b"/>
              <a:pathLst>
                <a:path w="4828" h="13736" extrusionOk="0">
                  <a:moveTo>
                    <a:pt x="4621" y="1"/>
                  </a:moveTo>
                  <a:cubicBezTo>
                    <a:pt x="3782" y="1"/>
                    <a:pt x="2963" y="351"/>
                    <a:pt x="2382" y="987"/>
                  </a:cubicBezTo>
                  <a:cubicBezTo>
                    <a:pt x="2108" y="1285"/>
                    <a:pt x="1862" y="1607"/>
                    <a:pt x="1647" y="1927"/>
                  </a:cubicBezTo>
                  <a:cubicBezTo>
                    <a:pt x="626" y="3441"/>
                    <a:pt x="70" y="5226"/>
                    <a:pt x="42" y="7049"/>
                  </a:cubicBezTo>
                  <a:cubicBezTo>
                    <a:pt x="1" y="9659"/>
                    <a:pt x="969" y="11600"/>
                    <a:pt x="1602" y="12586"/>
                  </a:cubicBezTo>
                  <a:cubicBezTo>
                    <a:pt x="1893" y="13044"/>
                    <a:pt x="2334" y="13388"/>
                    <a:pt x="2848" y="13569"/>
                  </a:cubicBezTo>
                  <a:lnTo>
                    <a:pt x="3323" y="13736"/>
                  </a:lnTo>
                  <a:cubicBezTo>
                    <a:pt x="2598" y="12398"/>
                    <a:pt x="1782" y="10291"/>
                    <a:pt x="1823" y="7618"/>
                  </a:cubicBezTo>
                  <a:cubicBezTo>
                    <a:pt x="1858" y="5361"/>
                    <a:pt x="2542" y="3157"/>
                    <a:pt x="3806" y="1288"/>
                  </a:cubicBezTo>
                  <a:cubicBezTo>
                    <a:pt x="4073" y="893"/>
                    <a:pt x="4376" y="493"/>
                    <a:pt x="4715" y="122"/>
                  </a:cubicBezTo>
                  <a:cubicBezTo>
                    <a:pt x="4750" y="83"/>
                    <a:pt x="4789" y="45"/>
                    <a:pt x="4827" y="8"/>
                  </a:cubicBezTo>
                  <a:cubicBezTo>
                    <a:pt x="4758" y="3"/>
                    <a:pt x="4690" y="1"/>
                    <a:pt x="4621" y="1"/>
                  </a:cubicBezTo>
                  <a:close/>
                </a:path>
              </a:pathLst>
            </a:custGeom>
            <a:solidFill>
              <a:srgbClr val="FCEC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4" name="Google Shape;1914;p38"/>
            <p:cNvSpPr/>
            <p:nvPr/>
          </p:nvSpPr>
          <p:spPr>
            <a:xfrm>
              <a:off x="170700" y="1256546"/>
              <a:ext cx="466197" cy="567368"/>
            </a:xfrm>
            <a:custGeom>
              <a:avLst/>
              <a:gdLst/>
              <a:ahLst/>
              <a:cxnLst/>
              <a:rect l="l" t="t" r="r" b="b"/>
              <a:pathLst>
                <a:path w="11861" h="14435" extrusionOk="0">
                  <a:moveTo>
                    <a:pt x="4858" y="459"/>
                  </a:moveTo>
                  <a:cubicBezTo>
                    <a:pt x="5082" y="459"/>
                    <a:pt x="5308" y="485"/>
                    <a:pt x="5531" y="539"/>
                  </a:cubicBezTo>
                  <a:lnTo>
                    <a:pt x="7080" y="914"/>
                  </a:lnTo>
                  <a:cubicBezTo>
                    <a:pt x="7098" y="919"/>
                    <a:pt x="7117" y="921"/>
                    <a:pt x="7136" y="921"/>
                  </a:cubicBezTo>
                  <a:cubicBezTo>
                    <a:pt x="7174" y="921"/>
                    <a:pt x="7212" y="912"/>
                    <a:pt x="7247" y="893"/>
                  </a:cubicBezTo>
                  <a:cubicBezTo>
                    <a:pt x="7257" y="888"/>
                    <a:pt x="8042" y="463"/>
                    <a:pt x="8937" y="463"/>
                  </a:cubicBezTo>
                  <a:cubicBezTo>
                    <a:pt x="9243" y="463"/>
                    <a:pt x="9563" y="513"/>
                    <a:pt x="9868" y="647"/>
                  </a:cubicBezTo>
                  <a:cubicBezTo>
                    <a:pt x="10003" y="706"/>
                    <a:pt x="10132" y="783"/>
                    <a:pt x="10253" y="869"/>
                  </a:cubicBezTo>
                  <a:cubicBezTo>
                    <a:pt x="10434" y="1001"/>
                    <a:pt x="10593" y="1164"/>
                    <a:pt x="10739" y="1358"/>
                  </a:cubicBezTo>
                  <a:cubicBezTo>
                    <a:pt x="10500" y="1199"/>
                    <a:pt x="10218" y="1084"/>
                    <a:pt x="9902" y="1063"/>
                  </a:cubicBezTo>
                  <a:cubicBezTo>
                    <a:pt x="9873" y="1062"/>
                    <a:pt x="9843" y="1061"/>
                    <a:pt x="9814" y="1061"/>
                  </a:cubicBezTo>
                  <a:cubicBezTo>
                    <a:pt x="8943" y="1061"/>
                    <a:pt x="8060" y="1797"/>
                    <a:pt x="7184" y="3251"/>
                  </a:cubicBezTo>
                  <a:cubicBezTo>
                    <a:pt x="7098" y="3393"/>
                    <a:pt x="5049" y="6858"/>
                    <a:pt x="5760" y="11688"/>
                  </a:cubicBezTo>
                  <a:cubicBezTo>
                    <a:pt x="5854" y="12320"/>
                    <a:pt x="5677" y="12958"/>
                    <a:pt x="5278" y="13441"/>
                  </a:cubicBezTo>
                  <a:lnTo>
                    <a:pt x="5278" y="13445"/>
                  </a:lnTo>
                  <a:lnTo>
                    <a:pt x="5098" y="13663"/>
                  </a:lnTo>
                  <a:cubicBezTo>
                    <a:pt x="4929" y="13867"/>
                    <a:pt x="4680" y="13978"/>
                    <a:pt x="4425" y="13978"/>
                  </a:cubicBezTo>
                  <a:cubicBezTo>
                    <a:pt x="4327" y="13978"/>
                    <a:pt x="4228" y="13961"/>
                    <a:pt x="4132" y="13927"/>
                  </a:cubicBezTo>
                  <a:lnTo>
                    <a:pt x="3150" y="13583"/>
                  </a:lnTo>
                  <a:cubicBezTo>
                    <a:pt x="2685" y="13420"/>
                    <a:pt x="2286" y="13104"/>
                    <a:pt x="2021" y="12695"/>
                  </a:cubicBezTo>
                  <a:cubicBezTo>
                    <a:pt x="1435" y="11782"/>
                    <a:pt x="459" y="9862"/>
                    <a:pt x="501" y="7282"/>
                  </a:cubicBezTo>
                  <a:cubicBezTo>
                    <a:pt x="528" y="5487"/>
                    <a:pt x="1070" y="3762"/>
                    <a:pt x="2063" y="2286"/>
                  </a:cubicBezTo>
                  <a:cubicBezTo>
                    <a:pt x="2296" y="1942"/>
                    <a:pt x="2539" y="1633"/>
                    <a:pt x="2781" y="1369"/>
                  </a:cubicBezTo>
                  <a:cubicBezTo>
                    <a:pt x="3319" y="781"/>
                    <a:pt x="4076" y="459"/>
                    <a:pt x="4858" y="459"/>
                  </a:cubicBezTo>
                  <a:close/>
                  <a:moveTo>
                    <a:pt x="4857" y="1"/>
                  </a:moveTo>
                  <a:cubicBezTo>
                    <a:pt x="3948" y="1"/>
                    <a:pt x="3068" y="377"/>
                    <a:pt x="2445" y="1060"/>
                  </a:cubicBezTo>
                  <a:cubicBezTo>
                    <a:pt x="2185" y="1342"/>
                    <a:pt x="1931" y="1667"/>
                    <a:pt x="1685" y="2029"/>
                  </a:cubicBezTo>
                  <a:cubicBezTo>
                    <a:pt x="640" y="3577"/>
                    <a:pt x="73" y="5393"/>
                    <a:pt x="42" y="7275"/>
                  </a:cubicBezTo>
                  <a:cubicBezTo>
                    <a:pt x="1" y="9973"/>
                    <a:pt x="1025" y="11983"/>
                    <a:pt x="1636" y="12941"/>
                  </a:cubicBezTo>
                  <a:cubicBezTo>
                    <a:pt x="1813" y="13216"/>
                    <a:pt x="2039" y="13455"/>
                    <a:pt x="2302" y="13646"/>
                  </a:cubicBezTo>
                  <a:cubicBezTo>
                    <a:pt x="2515" y="13803"/>
                    <a:pt x="2747" y="13927"/>
                    <a:pt x="3000" y="14014"/>
                  </a:cubicBezTo>
                  <a:lnTo>
                    <a:pt x="3980" y="14357"/>
                  </a:lnTo>
                  <a:cubicBezTo>
                    <a:pt x="4125" y="14409"/>
                    <a:pt x="4275" y="14434"/>
                    <a:pt x="4424" y="14434"/>
                  </a:cubicBezTo>
                  <a:cubicBezTo>
                    <a:pt x="4812" y="14434"/>
                    <a:pt x="5192" y="14263"/>
                    <a:pt x="5448" y="13952"/>
                  </a:cubicBezTo>
                  <a:lnTo>
                    <a:pt x="5629" y="13733"/>
                  </a:lnTo>
                  <a:cubicBezTo>
                    <a:pt x="6111" y="13149"/>
                    <a:pt x="6327" y="12378"/>
                    <a:pt x="6212" y="11622"/>
                  </a:cubicBezTo>
                  <a:cubicBezTo>
                    <a:pt x="5528" y="6962"/>
                    <a:pt x="7556" y="3518"/>
                    <a:pt x="7577" y="3487"/>
                  </a:cubicBezTo>
                  <a:cubicBezTo>
                    <a:pt x="8352" y="2196"/>
                    <a:pt x="9124" y="1520"/>
                    <a:pt x="9813" y="1520"/>
                  </a:cubicBezTo>
                  <a:cubicBezTo>
                    <a:pt x="9834" y="1520"/>
                    <a:pt x="9855" y="1520"/>
                    <a:pt x="9875" y="1522"/>
                  </a:cubicBezTo>
                  <a:cubicBezTo>
                    <a:pt x="10802" y="1574"/>
                    <a:pt x="11378" y="2824"/>
                    <a:pt x="11402" y="2876"/>
                  </a:cubicBezTo>
                  <a:cubicBezTo>
                    <a:pt x="11441" y="2960"/>
                    <a:pt x="11523" y="3010"/>
                    <a:pt x="11610" y="3010"/>
                  </a:cubicBezTo>
                  <a:cubicBezTo>
                    <a:pt x="11634" y="3010"/>
                    <a:pt x="11659" y="3006"/>
                    <a:pt x="11684" y="2997"/>
                  </a:cubicBezTo>
                  <a:cubicBezTo>
                    <a:pt x="11795" y="2959"/>
                    <a:pt x="11861" y="2842"/>
                    <a:pt x="11830" y="2727"/>
                  </a:cubicBezTo>
                  <a:cubicBezTo>
                    <a:pt x="11514" y="1449"/>
                    <a:pt x="10917" y="608"/>
                    <a:pt x="10052" y="230"/>
                  </a:cubicBezTo>
                  <a:cubicBezTo>
                    <a:pt x="9680" y="67"/>
                    <a:pt x="9298" y="7"/>
                    <a:pt x="8934" y="7"/>
                  </a:cubicBezTo>
                  <a:cubicBezTo>
                    <a:pt x="8088" y="7"/>
                    <a:pt x="7348" y="334"/>
                    <a:pt x="7108" y="453"/>
                  </a:cubicBezTo>
                  <a:lnTo>
                    <a:pt x="5639" y="95"/>
                  </a:lnTo>
                  <a:cubicBezTo>
                    <a:pt x="5380" y="32"/>
                    <a:pt x="5117" y="1"/>
                    <a:pt x="4857" y="1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5" name="Google Shape;1915;p38"/>
            <p:cNvSpPr/>
            <p:nvPr/>
          </p:nvSpPr>
          <p:spPr>
            <a:xfrm>
              <a:off x="413758" y="1284414"/>
              <a:ext cx="833580" cy="862902"/>
            </a:xfrm>
            <a:custGeom>
              <a:avLst/>
              <a:gdLst/>
              <a:ahLst/>
              <a:cxnLst/>
              <a:rect l="l" t="t" r="r" b="b"/>
              <a:pathLst>
                <a:path w="21208" h="21954" extrusionOk="0">
                  <a:moveTo>
                    <a:pt x="13190" y="1"/>
                  </a:moveTo>
                  <a:cubicBezTo>
                    <a:pt x="10026" y="1"/>
                    <a:pt x="7479" y="2497"/>
                    <a:pt x="7479" y="2497"/>
                  </a:cubicBezTo>
                  <a:cubicBezTo>
                    <a:pt x="6156" y="3827"/>
                    <a:pt x="6298" y="5580"/>
                    <a:pt x="6305" y="5681"/>
                  </a:cubicBezTo>
                  <a:lnTo>
                    <a:pt x="5465" y="2237"/>
                  </a:lnTo>
                  <a:lnTo>
                    <a:pt x="5427" y="2077"/>
                  </a:lnTo>
                  <a:lnTo>
                    <a:pt x="5427" y="2073"/>
                  </a:lnTo>
                  <a:cubicBezTo>
                    <a:pt x="5398" y="2010"/>
                    <a:pt x="4745" y="582"/>
                    <a:pt x="3629" y="582"/>
                  </a:cubicBezTo>
                  <a:cubicBezTo>
                    <a:pt x="2968" y="582"/>
                    <a:pt x="2146" y="1082"/>
                    <a:pt x="1194" y="2660"/>
                  </a:cubicBezTo>
                  <a:cubicBezTo>
                    <a:pt x="1194" y="2660"/>
                    <a:pt x="455" y="3886"/>
                    <a:pt x="0" y="5892"/>
                  </a:cubicBezTo>
                  <a:cubicBezTo>
                    <a:pt x="281" y="8416"/>
                    <a:pt x="816" y="10944"/>
                    <a:pt x="1205" y="12579"/>
                  </a:cubicBezTo>
                  <a:cubicBezTo>
                    <a:pt x="1281" y="12895"/>
                    <a:pt x="1351" y="13180"/>
                    <a:pt x="1409" y="13423"/>
                  </a:cubicBezTo>
                  <a:cubicBezTo>
                    <a:pt x="1639" y="14319"/>
                    <a:pt x="1934" y="15198"/>
                    <a:pt x="2323" y="16037"/>
                  </a:cubicBezTo>
                  <a:cubicBezTo>
                    <a:pt x="3209" y="17965"/>
                    <a:pt x="4135" y="18954"/>
                    <a:pt x="4646" y="19395"/>
                  </a:cubicBezTo>
                  <a:cubicBezTo>
                    <a:pt x="4962" y="19669"/>
                    <a:pt x="5247" y="19986"/>
                    <a:pt x="5493" y="20329"/>
                  </a:cubicBezTo>
                  <a:lnTo>
                    <a:pt x="5795" y="20756"/>
                  </a:lnTo>
                  <a:cubicBezTo>
                    <a:pt x="6027" y="21082"/>
                    <a:pt x="6295" y="21381"/>
                    <a:pt x="6593" y="21648"/>
                  </a:cubicBezTo>
                  <a:cubicBezTo>
                    <a:pt x="6824" y="21853"/>
                    <a:pt x="7111" y="21954"/>
                    <a:pt x="7397" y="21954"/>
                  </a:cubicBezTo>
                  <a:cubicBezTo>
                    <a:pt x="7732" y="21954"/>
                    <a:pt x="8065" y="21816"/>
                    <a:pt x="8305" y="21544"/>
                  </a:cubicBezTo>
                  <a:lnTo>
                    <a:pt x="8513" y="21308"/>
                  </a:lnTo>
                  <a:lnTo>
                    <a:pt x="8545" y="21270"/>
                  </a:lnTo>
                  <a:cubicBezTo>
                    <a:pt x="8878" y="20895"/>
                    <a:pt x="9010" y="20381"/>
                    <a:pt x="8902" y="19891"/>
                  </a:cubicBezTo>
                  <a:lnTo>
                    <a:pt x="8871" y="19756"/>
                  </a:lnTo>
                  <a:cubicBezTo>
                    <a:pt x="8809" y="19471"/>
                    <a:pt x="8830" y="19176"/>
                    <a:pt x="8926" y="18898"/>
                  </a:cubicBezTo>
                  <a:cubicBezTo>
                    <a:pt x="9680" y="16683"/>
                    <a:pt x="8781" y="11382"/>
                    <a:pt x="8781" y="11382"/>
                  </a:cubicBezTo>
                  <a:cubicBezTo>
                    <a:pt x="7295" y="4153"/>
                    <a:pt x="10854" y="2646"/>
                    <a:pt x="10854" y="2646"/>
                  </a:cubicBezTo>
                  <a:cubicBezTo>
                    <a:pt x="12009" y="2032"/>
                    <a:pt x="13055" y="1799"/>
                    <a:pt x="13977" y="1799"/>
                  </a:cubicBezTo>
                  <a:cubicBezTo>
                    <a:pt x="14975" y="1799"/>
                    <a:pt x="15827" y="2072"/>
                    <a:pt x="16517" y="2431"/>
                  </a:cubicBezTo>
                  <a:cubicBezTo>
                    <a:pt x="17544" y="2969"/>
                    <a:pt x="18384" y="3806"/>
                    <a:pt x="18957" y="4812"/>
                  </a:cubicBezTo>
                  <a:lnTo>
                    <a:pt x="20467" y="7461"/>
                  </a:lnTo>
                  <a:cubicBezTo>
                    <a:pt x="20530" y="7570"/>
                    <a:pt x="20616" y="7663"/>
                    <a:pt x="20714" y="7736"/>
                  </a:cubicBezTo>
                  <a:lnTo>
                    <a:pt x="20717" y="7740"/>
                  </a:lnTo>
                  <a:cubicBezTo>
                    <a:pt x="20766" y="7775"/>
                    <a:pt x="20818" y="7790"/>
                    <a:pt x="20867" y="7790"/>
                  </a:cubicBezTo>
                  <a:cubicBezTo>
                    <a:pt x="21049" y="7790"/>
                    <a:pt x="21207" y="7586"/>
                    <a:pt x="21106" y="7392"/>
                  </a:cubicBezTo>
                  <a:lnTo>
                    <a:pt x="19541" y="4420"/>
                  </a:lnTo>
                  <a:cubicBezTo>
                    <a:pt x="17511" y="1032"/>
                    <a:pt x="15223" y="1"/>
                    <a:pt x="13190" y="1"/>
                  </a:cubicBezTo>
                  <a:close/>
                </a:path>
              </a:pathLst>
            </a:custGeom>
            <a:solidFill>
              <a:srgbClr val="F4C80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6" name="Google Shape;1916;p38"/>
            <p:cNvSpPr/>
            <p:nvPr/>
          </p:nvSpPr>
          <p:spPr>
            <a:xfrm>
              <a:off x="650371" y="1344118"/>
              <a:ext cx="338730" cy="803158"/>
            </a:xfrm>
            <a:custGeom>
              <a:avLst/>
              <a:gdLst/>
              <a:ahLst/>
              <a:cxnLst/>
              <a:rect l="l" t="t" r="r" b="b"/>
              <a:pathLst>
                <a:path w="8618" h="20434" extrusionOk="0">
                  <a:moveTo>
                    <a:pt x="6787" y="1"/>
                  </a:moveTo>
                  <a:cubicBezTo>
                    <a:pt x="5819" y="1"/>
                    <a:pt x="4715" y="261"/>
                    <a:pt x="3501" y="964"/>
                  </a:cubicBezTo>
                  <a:cubicBezTo>
                    <a:pt x="3501" y="964"/>
                    <a:pt x="1" y="2593"/>
                    <a:pt x="1743" y="9765"/>
                  </a:cubicBezTo>
                  <a:cubicBezTo>
                    <a:pt x="1743" y="9765"/>
                    <a:pt x="2834" y="15033"/>
                    <a:pt x="2157" y="17272"/>
                  </a:cubicBezTo>
                  <a:cubicBezTo>
                    <a:pt x="2073" y="17553"/>
                    <a:pt x="2063" y="17848"/>
                    <a:pt x="2136" y="18133"/>
                  </a:cubicBezTo>
                  <a:lnTo>
                    <a:pt x="2167" y="18265"/>
                  </a:lnTo>
                  <a:cubicBezTo>
                    <a:pt x="2296" y="18751"/>
                    <a:pt x="2177" y="19268"/>
                    <a:pt x="1862" y="19657"/>
                  </a:cubicBezTo>
                  <a:lnTo>
                    <a:pt x="1831" y="19696"/>
                  </a:lnTo>
                  <a:lnTo>
                    <a:pt x="1632" y="19938"/>
                  </a:lnTo>
                  <a:cubicBezTo>
                    <a:pt x="1448" y="20161"/>
                    <a:pt x="1206" y="20300"/>
                    <a:pt x="945" y="20355"/>
                  </a:cubicBezTo>
                  <a:cubicBezTo>
                    <a:pt x="1084" y="20408"/>
                    <a:pt x="1231" y="20434"/>
                    <a:pt x="1377" y="20434"/>
                  </a:cubicBezTo>
                  <a:cubicBezTo>
                    <a:pt x="1712" y="20434"/>
                    <a:pt x="2046" y="20296"/>
                    <a:pt x="2285" y="20025"/>
                  </a:cubicBezTo>
                  <a:lnTo>
                    <a:pt x="2493" y="19789"/>
                  </a:lnTo>
                  <a:lnTo>
                    <a:pt x="2525" y="19751"/>
                  </a:lnTo>
                  <a:cubicBezTo>
                    <a:pt x="2858" y="19376"/>
                    <a:pt x="2990" y="18862"/>
                    <a:pt x="2882" y="18372"/>
                  </a:cubicBezTo>
                  <a:lnTo>
                    <a:pt x="2851" y="18237"/>
                  </a:lnTo>
                  <a:cubicBezTo>
                    <a:pt x="2789" y="17952"/>
                    <a:pt x="2810" y="17657"/>
                    <a:pt x="2906" y="17379"/>
                  </a:cubicBezTo>
                  <a:cubicBezTo>
                    <a:pt x="3660" y="15164"/>
                    <a:pt x="2761" y="9863"/>
                    <a:pt x="2761" y="9863"/>
                  </a:cubicBezTo>
                  <a:cubicBezTo>
                    <a:pt x="1275" y="2634"/>
                    <a:pt x="4834" y="1127"/>
                    <a:pt x="4834" y="1127"/>
                  </a:cubicBezTo>
                  <a:cubicBezTo>
                    <a:pt x="5985" y="514"/>
                    <a:pt x="7027" y="280"/>
                    <a:pt x="7947" y="280"/>
                  </a:cubicBezTo>
                  <a:cubicBezTo>
                    <a:pt x="8179" y="280"/>
                    <a:pt x="8402" y="295"/>
                    <a:pt x="8618" y="322"/>
                  </a:cubicBezTo>
                  <a:cubicBezTo>
                    <a:pt x="8079" y="129"/>
                    <a:pt x="7466" y="1"/>
                    <a:pt x="6787" y="1"/>
                  </a:cubicBezTo>
                  <a:close/>
                </a:path>
              </a:pathLst>
            </a:custGeom>
            <a:solidFill>
              <a:srgbClr val="FCEC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7" name="Google Shape;1917;p38"/>
            <p:cNvSpPr/>
            <p:nvPr/>
          </p:nvSpPr>
          <p:spPr>
            <a:xfrm>
              <a:off x="413758" y="1307250"/>
              <a:ext cx="214841" cy="471621"/>
            </a:xfrm>
            <a:custGeom>
              <a:avLst/>
              <a:gdLst/>
              <a:ahLst/>
              <a:cxnLst/>
              <a:rect l="l" t="t" r="r" b="b"/>
              <a:pathLst>
                <a:path w="5466" h="11999" extrusionOk="0">
                  <a:moveTo>
                    <a:pt x="3629" y="1"/>
                  </a:moveTo>
                  <a:cubicBezTo>
                    <a:pt x="2968" y="1"/>
                    <a:pt x="2146" y="501"/>
                    <a:pt x="1194" y="2079"/>
                  </a:cubicBezTo>
                  <a:cubicBezTo>
                    <a:pt x="1194" y="2079"/>
                    <a:pt x="455" y="3305"/>
                    <a:pt x="0" y="5311"/>
                  </a:cubicBezTo>
                  <a:cubicBezTo>
                    <a:pt x="281" y="7835"/>
                    <a:pt x="816" y="10363"/>
                    <a:pt x="1205" y="11998"/>
                  </a:cubicBezTo>
                  <a:cubicBezTo>
                    <a:pt x="1209" y="11843"/>
                    <a:pt x="1198" y="11683"/>
                    <a:pt x="1177" y="11526"/>
                  </a:cubicBezTo>
                  <a:cubicBezTo>
                    <a:pt x="490" y="6867"/>
                    <a:pt x="2518" y="3426"/>
                    <a:pt x="2539" y="3391"/>
                  </a:cubicBezTo>
                  <a:cubicBezTo>
                    <a:pt x="3314" y="2103"/>
                    <a:pt x="4086" y="1428"/>
                    <a:pt x="4775" y="1428"/>
                  </a:cubicBezTo>
                  <a:cubicBezTo>
                    <a:pt x="4796" y="1428"/>
                    <a:pt x="4816" y="1429"/>
                    <a:pt x="4837" y="1430"/>
                  </a:cubicBezTo>
                  <a:cubicBezTo>
                    <a:pt x="5069" y="1443"/>
                    <a:pt x="5281" y="1531"/>
                    <a:pt x="5465" y="1656"/>
                  </a:cubicBezTo>
                  <a:lnTo>
                    <a:pt x="5427" y="1496"/>
                  </a:lnTo>
                  <a:lnTo>
                    <a:pt x="5427" y="1492"/>
                  </a:lnTo>
                  <a:cubicBezTo>
                    <a:pt x="5398" y="1429"/>
                    <a:pt x="4745" y="1"/>
                    <a:pt x="3629" y="1"/>
                  </a:cubicBezTo>
                  <a:close/>
                </a:path>
              </a:pathLst>
            </a:custGeom>
            <a:solidFill>
              <a:srgbClr val="DF980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8" name="Google Shape;1918;p38"/>
            <p:cNvSpPr/>
            <p:nvPr/>
          </p:nvSpPr>
          <p:spPr>
            <a:xfrm>
              <a:off x="404758" y="1275374"/>
              <a:ext cx="850757" cy="880943"/>
            </a:xfrm>
            <a:custGeom>
              <a:avLst/>
              <a:gdLst/>
              <a:ahLst/>
              <a:cxnLst/>
              <a:rect l="l" t="t" r="r" b="b"/>
              <a:pathLst>
                <a:path w="21645" h="22413" extrusionOk="0">
                  <a:moveTo>
                    <a:pt x="13427" y="459"/>
                  </a:moveTo>
                  <a:cubicBezTo>
                    <a:pt x="13661" y="459"/>
                    <a:pt x="13898" y="474"/>
                    <a:pt x="14138" y="504"/>
                  </a:cubicBezTo>
                  <a:cubicBezTo>
                    <a:pt x="16207" y="772"/>
                    <a:pt x="18037" y="2203"/>
                    <a:pt x="19571" y="4762"/>
                  </a:cubicBezTo>
                  <a:lnTo>
                    <a:pt x="21130" y="7730"/>
                  </a:lnTo>
                  <a:cubicBezTo>
                    <a:pt x="21134" y="7737"/>
                    <a:pt x="21148" y="7758"/>
                    <a:pt x="21120" y="7782"/>
                  </a:cubicBezTo>
                  <a:cubicBezTo>
                    <a:pt x="21111" y="7790"/>
                    <a:pt x="21103" y="7793"/>
                    <a:pt x="21098" y="7793"/>
                  </a:cubicBezTo>
                  <a:cubicBezTo>
                    <a:pt x="21091" y="7793"/>
                    <a:pt x="21086" y="7789"/>
                    <a:pt x="21082" y="7786"/>
                  </a:cubicBezTo>
                  <a:lnTo>
                    <a:pt x="20946" y="7970"/>
                  </a:lnTo>
                  <a:lnTo>
                    <a:pt x="21079" y="7782"/>
                  </a:lnTo>
                  <a:cubicBezTo>
                    <a:pt x="21002" y="7726"/>
                    <a:pt x="20940" y="7657"/>
                    <a:pt x="20895" y="7577"/>
                  </a:cubicBezTo>
                  <a:lnTo>
                    <a:pt x="19384" y="4932"/>
                  </a:lnTo>
                  <a:cubicBezTo>
                    <a:pt x="18773" y="3858"/>
                    <a:pt x="17898" y="3004"/>
                    <a:pt x="16853" y="2459"/>
                  </a:cubicBezTo>
                  <a:cubicBezTo>
                    <a:pt x="16180" y="2109"/>
                    <a:pt x="15284" y="1804"/>
                    <a:pt x="14204" y="1804"/>
                  </a:cubicBezTo>
                  <a:cubicBezTo>
                    <a:pt x="13262" y="1804"/>
                    <a:pt x="12180" y="2036"/>
                    <a:pt x="10982" y="2671"/>
                  </a:cubicBezTo>
                  <a:cubicBezTo>
                    <a:pt x="10725" y="2786"/>
                    <a:pt x="7305" y="4449"/>
                    <a:pt x="8784" y="11649"/>
                  </a:cubicBezTo>
                  <a:cubicBezTo>
                    <a:pt x="8795" y="11702"/>
                    <a:pt x="9666" y="16920"/>
                    <a:pt x="8937" y="19056"/>
                  </a:cubicBezTo>
                  <a:cubicBezTo>
                    <a:pt x="8830" y="19375"/>
                    <a:pt x="8809" y="19716"/>
                    <a:pt x="8878" y="20035"/>
                  </a:cubicBezTo>
                  <a:lnTo>
                    <a:pt x="8909" y="20170"/>
                  </a:lnTo>
                  <a:cubicBezTo>
                    <a:pt x="8923" y="20246"/>
                    <a:pt x="8934" y="20320"/>
                    <a:pt x="8937" y="20396"/>
                  </a:cubicBezTo>
                  <a:cubicBezTo>
                    <a:pt x="8930" y="20389"/>
                    <a:pt x="8926" y="20382"/>
                    <a:pt x="8920" y="20378"/>
                  </a:cubicBezTo>
                  <a:lnTo>
                    <a:pt x="8458" y="19889"/>
                  </a:lnTo>
                  <a:cubicBezTo>
                    <a:pt x="8303" y="19723"/>
                    <a:pt x="8096" y="19639"/>
                    <a:pt x="7887" y="19639"/>
                  </a:cubicBezTo>
                  <a:cubicBezTo>
                    <a:pt x="7702" y="19639"/>
                    <a:pt x="7517" y="19705"/>
                    <a:pt x="7367" y="19836"/>
                  </a:cubicBezTo>
                  <a:lnTo>
                    <a:pt x="6614" y="20503"/>
                  </a:lnTo>
                  <a:cubicBezTo>
                    <a:pt x="6455" y="20646"/>
                    <a:pt x="6364" y="20840"/>
                    <a:pt x="6354" y="21045"/>
                  </a:cubicBezTo>
                  <a:cubicBezTo>
                    <a:pt x="6305" y="20982"/>
                    <a:pt x="6256" y="20920"/>
                    <a:pt x="6211" y="20854"/>
                  </a:cubicBezTo>
                  <a:lnTo>
                    <a:pt x="5906" y="20427"/>
                  </a:lnTo>
                  <a:cubicBezTo>
                    <a:pt x="5649" y="20066"/>
                    <a:pt x="5351" y="19736"/>
                    <a:pt x="5024" y="19451"/>
                  </a:cubicBezTo>
                  <a:cubicBezTo>
                    <a:pt x="4552" y="19045"/>
                    <a:pt x="3635" y="18080"/>
                    <a:pt x="2757" y="16174"/>
                  </a:cubicBezTo>
                  <a:cubicBezTo>
                    <a:pt x="2396" y="15383"/>
                    <a:pt x="2093" y="14514"/>
                    <a:pt x="1861" y="13598"/>
                  </a:cubicBezTo>
                  <a:cubicBezTo>
                    <a:pt x="1483" y="12087"/>
                    <a:pt x="795" y="9119"/>
                    <a:pt x="462" y="6136"/>
                  </a:cubicBezTo>
                  <a:cubicBezTo>
                    <a:pt x="899" y="4217"/>
                    <a:pt x="1611" y="3018"/>
                    <a:pt x="1622" y="3008"/>
                  </a:cubicBezTo>
                  <a:cubicBezTo>
                    <a:pt x="2397" y="1717"/>
                    <a:pt x="3169" y="1041"/>
                    <a:pt x="3858" y="1041"/>
                  </a:cubicBezTo>
                  <a:cubicBezTo>
                    <a:pt x="3879" y="1041"/>
                    <a:pt x="3900" y="1041"/>
                    <a:pt x="3920" y="1043"/>
                  </a:cubicBezTo>
                  <a:cubicBezTo>
                    <a:pt x="4805" y="1095"/>
                    <a:pt x="5367" y="2227"/>
                    <a:pt x="5441" y="2383"/>
                  </a:cubicBezTo>
                  <a:lnTo>
                    <a:pt x="6312" y="5962"/>
                  </a:lnTo>
                  <a:cubicBezTo>
                    <a:pt x="6340" y="6067"/>
                    <a:pt x="6430" y="6137"/>
                    <a:pt x="6532" y="6137"/>
                  </a:cubicBezTo>
                  <a:cubicBezTo>
                    <a:pt x="6546" y="6137"/>
                    <a:pt x="6559" y="6136"/>
                    <a:pt x="6572" y="6133"/>
                  </a:cubicBezTo>
                  <a:cubicBezTo>
                    <a:pt x="6691" y="6116"/>
                    <a:pt x="6774" y="6008"/>
                    <a:pt x="6763" y="5890"/>
                  </a:cubicBezTo>
                  <a:cubicBezTo>
                    <a:pt x="6756" y="5821"/>
                    <a:pt x="6628" y="4137"/>
                    <a:pt x="7867" y="2890"/>
                  </a:cubicBezTo>
                  <a:cubicBezTo>
                    <a:pt x="7897" y="2865"/>
                    <a:pt x="10392" y="459"/>
                    <a:pt x="13427" y="459"/>
                  </a:cubicBezTo>
                  <a:close/>
                  <a:moveTo>
                    <a:pt x="13410" y="0"/>
                  </a:moveTo>
                  <a:cubicBezTo>
                    <a:pt x="10204" y="0"/>
                    <a:pt x="7664" y="2451"/>
                    <a:pt x="7548" y="2567"/>
                  </a:cubicBezTo>
                  <a:cubicBezTo>
                    <a:pt x="6909" y="3206"/>
                    <a:pt x="6593" y="3935"/>
                    <a:pt x="6441" y="4553"/>
                  </a:cubicBezTo>
                  <a:lnTo>
                    <a:pt x="5878" y="2258"/>
                  </a:lnTo>
                  <a:cubicBezTo>
                    <a:pt x="5875" y="2241"/>
                    <a:pt x="5867" y="2220"/>
                    <a:pt x="5861" y="2203"/>
                  </a:cubicBezTo>
                  <a:cubicBezTo>
                    <a:pt x="5777" y="2018"/>
                    <a:pt x="5114" y="654"/>
                    <a:pt x="3947" y="584"/>
                  </a:cubicBezTo>
                  <a:cubicBezTo>
                    <a:pt x="3918" y="583"/>
                    <a:pt x="3888" y="582"/>
                    <a:pt x="3859" y="582"/>
                  </a:cubicBezTo>
                  <a:cubicBezTo>
                    <a:pt x="2988" y="582"/>
                    <a:pt x="2105" y="1318"/>
                    <a:pt x="1229" y="2772"/>
                  </a:cubicBezTo>
                  <a:cubicBezTo>
                    <a:pt x="1198" y="2821"/>
                    <a:pt x="465" y="4053"/>
                    <a:pt x="7" y="6071"/>
                  </a:cubicBezTo>
                  <a:cubicBezTo>
                    <a:pt x="4" y="6095"/>
                    <a:pt x="0" y="6122"/>
                    <a:pt x="4" y="6146"/>
                  </a:cubicBezTo>
                  <a:cubicBezTo>
                    <a:pt x="340" y="9170"/>
                    <a:pt x="1034" y="12181"/>
                    <a:pt x="1420" y="13708"/>
                  </a:cubicBezTo>
                  <a:cubicBezTo>
                    <a:pt x="1656" y="14653"/>
                    <a:pt x="1968" y="15549"/>
                    <a:pt x="2343" y="16365"/>
                  </a:cubicBezTo>
                  <a:cubicBezTo>
                    <a:pt x="3257" y="18351"/>
                    <a:pt x="4226" y="19368"/>
                    <a:pt x="4726" y="19799"/>
                  </a:cubicBezTo>
                  <a:cubicBezTo>
                    <a:pt x="5024" y="20059"/>
                    <a:pt x="5298" y="20357"/>
                    <a:pt x="5534" y="20691"/>
                  </a:cubicBezTo>
                  <a:lnTo>
                    <a:pt x="5837" y="21118"/>
                  </a:lnTo>
                  <a:cubicBezTo>
                    <a:pt x="6080" y="21458"/>
                    <a:pt x="6357" y="21770"/>
                    <a:pt x="6670" y="22049"/>
                  </a:cubicBezTo>
                  <a:cubicBezTo>
                    <a:pt x="6705" y="22080"/>
                    <a:pt x="6739" y="22107"/>
                    <a:pt x="6777" y="22135"/>
                  </a:cubicBezTo>
                  <a:cubicBezTo>
                    <a:pt x="7024" y="22315"/>
                    <a:pt x="7317" y="22412"/>
                    <a:pt x="7622" y="22412"/>
                  </a:cubicBezTo>
                  <a:cubicBezTo>
                    <a:pt x="7652" y="22412"/>
                    <a:pt x="7682" y="22411"/>
                    <a:pt x="7711" y="22410"/>
                  </a:cubicBezTo>
                  <a:cubicBezTo>
                    <a:pt x="8096" y="22385"/>
                    <a:pt x="8451" y="22215"/>
                    <a:pt x="8705" y="21924"/>
                  </a:cubicBezTo>
                  <a:lnTo>
                    <a:pt x="8916" y="21687"/>
                  </a:lnTo>
                  <a:lnTo>
                    <a:pt x="8947" y="21653"/>
                  </a:lnTo>
                  <a:cubicBezTo>
                    <a:pt x="9325" y="21222"/>
                    <a:pt x="9479" y="20632"/>
                    <a:pt x="9354" y="20073"/>
                  </a:cubicBezTo>
                  <a:lnTo>
                    <a:pt x="9325" y="19937"/>
                  </a:lnTo>
                  <a:cubicBezTo>
                    <a:pt x="9270" y="19698"/>
                    <a:pt x="9288" y="19445"/>
                    <a:pt x="9371" y="19205"/>
                  </a:cubicBezTo>
                  <a:cubicBezTo>
                    <a:pt x="10135" y="16958"/>
                    <a:pt x="9274" y="11792"/>
                    <a:pt x="9232" y="11563"/>
                  </a:cubicBezTo>
                  <a:cubicBezTo>
                    <a:pt x="8822" y="9556"/>
                    <a:pt x="8562" y="6730"/>
                    <a:pt x="9670" y="4678"/>
                  </a:cubicBezTo>
                  <a:cubicBezTo>
                    <a:pt x="10325" y="3467"/>
                    <a:pt x="11163" y="3092"/>
                    <a:pt x="11173" y="3088"/>
                  </a:cubicBezTo>
                  <a:cubicBezTo>
                    <a:pt x="11176" y="3084"/>
                    <a:pt x="11184" y="3081"/>
                    <a:pt x="11190" y="3078"/>
                  </a:cubicBezTo>
                  <a:cubicBezTo>
                    <a:pt x="12223" y="2528"/>
                    <a:pt x="13231" y="2253"/>
                    <a:pt x="14204" y="2253"/>
                  </a:cubicBezTo>
                  <a:cubicBezTo>
                    <a:pt x="15044" y="2253"/>
                    <a:pt x="15858" y="2457"/>
                    <a:pt x="16642" y="2866"/>
                  </a:cubicBezTo>
                  <a:cubicBezTo>
                    <a:pt x="17610" y="3369"/>
                    <a:pt x="18422" y="4164"/>
                    <a:pt x="18988" y="5157"/>
                  </a:cubicBezTo>
                  <a:lnTo>
                    <a:pt x="20499" y="7803"/>
                  </a:lnTo>
                  <a:cubicBezTo>
                    <a:pt x="20575" y="7938"/>
                    <a:pt x="20679" y="8056"/>
                    <a:pt x="20808" y="8150"/>
                  </a:cubicBezTo>
                  <a:lnTo>
                    <a:pt x="20815" y="8154"/>
                  </a:lnTo>
                  <a:cubicBezTo>
                    <a:pt x="20902" y="8217"/>
                    <a:pt x="21002" y="8248"/>
                    <a:pt x="21101" y="8248"/>
                  </a:cubicBezTo>
                  <a:cubicBezTo>
                    <a:pt x="21214" y="8248"/>
                    <a:pt x="21326" y="8207"/>
                    <a:pt x="21419" y="8126"/>
                  </a:cubicBezTo>
                  <a:cubicBezTo>
                    <a:pt x="21600" y="7970"/>
                    <a:pt x="21645" y="7723"/>
                    <a:pt x="21537" y="7515"/>
                  </a:cubicBezTo>
                  <a:lnTo>
                    <a:pt x="19971" y="4542"/>
                  </a:lnTo>
                  <a:cubicBezTo>
                    <a:pt x="19967" y="4539"/>
                    <a:pt x="19967" y="4536"/>
                    <a:pt x="19964" y="4532"/>
                  </a:cubicBezTo>
                  <a:cubicBezTo>
                    <a:pt x="18353" y="1845"/>
                    <a:pt x="16412" y="334"/>
                    <a:pt x="14193" y="50"/>
                  </a:cubicBezTo>
                  <a:cubicBezTo>
                    <a:pt x="13929" y="16"/>
                    <a:pt x="13667" y="0"/>
                    <a:pt x="13410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9" name="Google Shape;1919;p38"/>
            <p:cNvSpPr/>
            <p:nvPr/>
          </p:nvSpPr>
          <p:spPr>
            <a:xfrm>
              <a:off x="661534" y="1610998"/>
              <a:ext cx="60805" cy="367423"/>
            </a:xfrm>
            <a:custGeom>
              <a:avLst/>
              <a:gdLst/>
              <a:ahLst/>
              <a:cxnLst/>
              <a:rect l="l" t="t" r="r" b="b"/>
              <a:pathLst>
                <a:path w="1547" h="9348" extrusionOk="0">
                  <a:moveTo>
                    <a:pt x="83" y="0"/>
                  </a:moveTo>
                  <a:cubicBezTo>
                    <a:pt x="42" y="0"/>
                    <a:pt x="1" y="29"/>
                    <a:pt x="5" y="80"/>
                  </a:cubicBezTo>
                  <a:cubicBezTo>
                    <a:pt x="60" y="711"/>
                    <a:pt x="133" y="1340"/>
                    <a:pt x="213" y="1969"/>
                  </a:cubicBezTo>
                  <a:cubicBezTo>
                    <a:pt x="268" y="2420"/>
                    <a:pt x="338" y="2871"/>
                    <a:pt x="401" y="3323"/>
                  </a:cubicBezTo>
                  <a:lnTo>
                    <a:pt x="609" y="4673"/>
                  </a:lnTo>
                  <a:lnTo>
                    <a:pt x="845" y="6020"/>
                  </a:lnTo>
                  <a:lnTo>
                    <a:pt x="1102" y="7364"/>
                  </a:lnTo>
                  <a:cubicBezTo>
                    <a:pt x="1182" y="7808"/>
                    <a:pt x="1251" y="8253"/>
                    <a:pt x="1310" y="8704"/>
                  </a:cubicBezTo>
                  <a:cubicBezTo>
                    <a:pt x="1328" y="8815"/>
                    <a:pt x="1342" y="8927"/>
                    <a:pt x="1359" y="9038"/>
                  </a:cubicBezTo>
                  <a:cubicBezTo>
                    <a:pt x="1366" y="9097"/>
                    <a:pt x="1376" y="9152"/>
                    <a:pt x="1383" y="9208"/>
                  </a:cubicBezTo>
                  <a:cubicBezTo>
                    <a:pt x="1390" y="9249"/>
                    <a:pt x="1387" y="9305"/>
                    <a:pt x="1422" y="9333"/>
                  </a:cubicBezTo>
                  <a:cubicBezTo>
                    <a:pt x="1434" y="9342"/>
                    <a:pt x="1449" y="9347"/>
                    <a:pt x="1464" y="9347"/>
                  </a:cubicBezTo>
                  <a:cubicBezTo>
                    <a:pt x="1486" y="9347"/>
                    <a:pt x="1507" y="9337"/>
                    <a:pt x="1522" y="9318"/>
                  </a:cubicBezTo>
                  <a:cubicBezTo>
                    <a:pt x="1522" y="9315"/>
                    <a:pt x="1522" y="9315"/>
                    <a:pt x="1526" y="9312"/>
                  </a:cubicBezTo>
                  <a:cubicBezTo>
                    <a:pt x="1547" y="9273"/>
                    <a:pt x="1536" y="9225"/>
                    <a:pt x="1536" y="9183"/>
                  </a:cubicBezTo>
                  <a:lnTo>
                    <a:pt x="1536" y="9017"/>
                  </a:lnTo>
                  <a:lnTo>
                    <a:pt x="1536" y="8687"/>
                  </a:lnTo>
                  <a:cubicBezTo>
                    <a:pt x="1529" y="8228"/>
                    <a:pt x="1505" y="7770"/>
                    <a:pt x="1453" y="7312"/>
                  </a:cubicBezTo>
                  <a:cubicBezTo>
                    <a:pt x="1432" y="7079"/>
                    <a:pt x="1401" y="6854"/>
                    <a:pt x="1366" y="6628"/>
                  </a:cubicBezTo>
                  <a:lnTo>
                    <a:pt x="1272" y="5951"/>
                  </a:lnTo>
                  <a:lnTo>
                    <a:pt x="1060" y="4600"/>
                  </a:lnTo>
                  <a:lnTo>
                    <a:pt x="824" y="3253"/>
                  </a:lnTo>
                  <a:cubicBezTo>
                    <a:pt x="738" y="2805"/>
                    <a:pt x="661" y="2357"/>
                    <a:pt x="563" y="1910"/>
                  </a:cubicBezTo>
                  <a:cubicBezTo>
                    <a:pt x="438" y="1291"/>
                    <a:pt x="307" y="673"/>
                    <a:pt x="154" y="56"/>
                  </a:cubicBezTo>
                  <a:cubicBezTo>
                    <a:pt x="145" y="18"/>
                    <a:pt x="114" y="0"/>
                    <a:pt x="83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0" name="Google Shape;1920;p38"/>
            <p:cNvSpPr/>
            <p:nvPr/>
          </p:nvSpPr>
          <p:spPr>
            <a:xfrm>
              <a:off x="236613" y="1023469"/>
              <a:ext cx="95708" cy="92642"/>
            </a:xfrm>
            <a:custGeom>
              <a:avLst/>
              <a:gdLst/>
              <a:ahLst/>
              <a:cxnLst/>
              <a:rect l="l" t="t" r="r" b="b"/>
              <a:pathLst>
                <a:path w="2435" h="2357" extrusionOk="0">
                  <a:moveTo>
                    <a:pt x="1217" y="0"/>
                  </a:moveTo>
                  <a:cubicBezTo>
                    <a:pt x="1137" y="0"/>
                    <a:pt x="1058" y="41"/>
                    <a:pt x="1014" y="122"/>
                  </a:cubicBezTo>
                  <a:lnTo>
                    <a:pt x="743" y="612"/>
                  </a:lnTo>
                  <a:cubicBezTo>
                    <a:pt x="723" y="654"/>
                    <a:pt x="692" y="685"/>
                    <a:pt x="654" y="705"/>
                  </a:cubicBezTo>
                  <a:lnTo>
                    <a:pt x="160" y="973"/>
                  </a:lnTo>
                  <a:cubicBezTo>
                    <a:pt x="0" y="1064"/>
                    <a:pt x="0" y="1293"/>
                    <a:pt x="160" y="1380"/>
                  </a:cubicBezTo>
                  <a:lnTo>
                    <a:pt x="654" y="1650"/>
                  </a:lnTo>
                  <a:cubicBezTo>
                    <a:pt x="692" y="1671"/>
                    <a:pt x="723" y="1702"/>
                    <a:pt x="743" y="1740"/>
                  </a:cubicBezTo>
                  <a:lnTo>
                    <a:pt x="1014" y="2234"/>
                  </a:lnTo>
                  <a:cubicBezTo>
                    <a:pt x="1058" y="2315"/>
                    <a:pt x="1137" y="2356"/>
                    <a:pt x="1217" y="2356"/>
                  </a:cubicBezTo>
                  <a:cubicBezTo>
                    <a:pt x="1297" y="2356"/>
                    <a:pt x="1377" y="2315"/>
                    <a:pt x="1421" y="2234"/>
                  </a:cubicBezTo>
                  <a:lnTo>
                    <a:pt x="1688" y="1740"/>
                  </a:lnTo>
                  <a:cubicBezTo>
                    <a:pt x="1713" y="1702"/>
                    <a:pt x="1743" y="1671"/>
                    <a:pt x="1782" y="1650"/>
                  </a:cubicBezTo>
                  <a:lnTo>
                    <a:pt x="2275" y="1380"/>
                  </a:lnTo>
                  <a:cubicBezTo>
                    <a:pt x="2434" y="1293"/>
                    <a:pt x="2434" y="1064"/>
                    <a:pt x="2275" y="973"/>
                  </a:cubicBezTo>
                  <a:lnTo>
                    <a:pt x="1782" y="705"/>
                  </a:lnTo>
                  <a:cubicBezTo>
                    <a:pt x="1743" y="685"/>
                    <a:pt x="1713" y="654"/>
                    <a:pt x="1688" y="612"/>
                  </a:cubicBezTo>
                  <a:lnTo>
                    <a:pt x="1421" y="122"/>
                  </a:lnTo>
                  <a:cubicBezTo>
                    <a:pt x="1377" y="41"/>
                    <a:pt x="1297" y="0"/>
                    <a:pt x="1217" y="0"/>
                  </a:cubicBezTo>
                  <a:close/>
                </a:path>
              </a:pathLst>
            </a:custGeom>
            <a:solidFill>
              <a:srgbClr val="FFF7C4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1" name="Google Shape;1921;p38"/>
            <p:cNvSpPr/>
            <p:nvPr/>
          </p:nvSpPr>
          <p:spPr>
            <a:xfrm>
              <a:off x="347137" y="1913055"/>
              <a:ext cx="95708" cy="92563"/>
            </a:xfrm>
            <a:custGeom>
              <a:avLst/>
              <a:gdLst/>
              <a:ahLst/>
              <a:cxnLst/>
              <a:rect l="l" t="t" r="r" b="b"/>
              <a:pathLst>
                <a:path w="2435" h="2355" extrusionOk="0">
                  <a:moveTo>
                    <a:pt x="1218" y="0"/>
                  </a:moveTo>
                  <a:cubicBezTo>
                    <a:pt x="1138" y="0"/>
                    <a:pt x="1058" y="40"/>
                    <a:pt x="1015" y="120"/>
                  </a:cubicBezTo>
                  <a:lnTo>
                    <a:pt x="744" y="613"/>
                  </a:lnTo>
                  <a:cubicBezTo>
                    <a:pt x="723" y="651"/>
                    <a:pt x="692" y="683"/>
                    <a:pt x="654" y="703"/>
                  </a:cubicBezTo>
                  <a:lnTo>
                    <a:pt x="161" y="974"/>
                  </a:lnTo>
                  <a:cubicBezTo>
                    <a:pt x="1" y="1061"/>
                    <a:pt x="1" y="1290"/>
                    <a:pt x="161" y="1380"/>
                  </a:cubicBezTo>
                  <a:lnTo>
                    <a:pt x="654" y="1648"/>
                  </a:lnTo>
                  <a:cubicBezTo>
                    <a:pt x="692" y="1668"/>
                    <a:pt x="723" y="1703"/>
                    <a:pt x="744" y="1742"/>
                  </a:cubicBezTo>
                  <a:lnTo>
                    <a:pt x="1015" y="2234"/>
                  </a:lnTo>
                  <a:cubicBezTo>
                    <a:pt x="1058" y="2314"/>
                    <a:pt x="1138" y="2354"/>
                    <a:pt x="1218" y="2354"/>
                  </a:cubicBezTo>
                  <a:cubicBezTo>
                    <a:pt x="1298" y="2354"/>
                    <a:pt x="1378" y="2314"/>
                    <a:pt x="1421" y="2234"/>
                  </a:cubicBezTo>
                  <a:lnTo>
                    <a:pt x="1692" y="1742"/>
                  </a:lnTo>
                  <a:cubicBezTo>
                    <a:pt x="1713" y="1703"/>
                    <a:pt x="1744" y="1668"/>
                    <a:pt x="1782" y="1648"/>
                  </a:cubicBezTo>
                  <a:lnTo>
                    <a:pt x="2275" y="1380"/>
                  </a:lnTo>
                  <a:cubicBezTo>
                    <a:pt x="2435" y="1290"/>
                    <a:pt x="2435" y="1061"/>
                    <a:pt x="2275" y="974"/>
                  </a:cubicBezTo>
                  <a:lnTo>
                    <a:pt x="1782" y="703"/>
                  </a:lnTo>
                  <a:cubicBezTo>
                    <a:pt x="1744" y="683"/>
                    <a:pt x="1713" y="651"/>
                    <a:pt x="1692" y="613"/>
                  </a:cubicBezTo>
                  <a:lnTo>
                    <a:pt x="1421" y="120"/>
                  </a:lnTo>
                  <a:cubicBezTo>
                    <a:pt x="1378" y="40"/>
                    <a:pt x="1298" y="0"/>
                    <a:pt x="1218" y="0"/>
                  </a:cubicBezTo>
                  <a:close/>
                </a:path>
              </a:pathLst>
            </a:custGeom>
            <a:solidFill>
              <a:srgbClr val="FFF7C4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2" name="Google Shape;1922;p38"/>
            <p:cNvSpPr/>
            <p:nvPr/>
          </p:nvSpPr>
          <p:spPr>
            <a:xfrm>
              <a:off x="459587" y="1823244"/>
              <a:ext cx="53691" cy="52040"/>
            </a:xfrm>
            <a:custGeom>
              <a:avLst/>
              <a:gdLst/>
              <a:ahLst/>
              <a:cxnLst/>
              <a:rect l="l" t="t" r="r" b="b"/>
              <a:pathLst>
                <a:path w="1366" h="1324" extrusionOk="0">
                  <a:moveTo>
                    <a:pt x="683" y="1"/>
                  </a:moveTo>
                  <a:cubicBezTo>
                    <a:pt x="639" y="1"/>
                    <a:pt x="594" y="23"/>
                    <a:pt x="570" y="69"/>
                  </a:cubicBezTo>
                  <a:lnTo>
                    <a:pt x="418" y="346"/>
                  </a:lnTo>
                  <a:cubicBezTo>
                    <a:pt x="407" y="367"/>
                    <a:pt x="389" y="384"/>
                    <a:pt x="365" y="398"/>
                  </a:cubicBezTo>
                  <a:lnTo>
                    <a:pt x="91" y="548"/>
                  </a:lnTo>
                  <a:cubicBezTo>
                    <a:pt x="1" y="599"/>
                    <a:pt x="1" y="728"/>
                    <a:pt x="91" y="777"/>
                  </a:cubicBezTo>
                  <a:lnTo>
                    <a:pt x="365" y="929"/>
                  </a:lnTo>
                  <a:cubicBezTo>
                    <a:pt x="389" y="939"/>
                    <a:pt x="407" y="957"/>
                    <a:pt x="418" y="978"/>
                  </a:cubicBezTo>
                  <a:lnTo>
                    <a:pt x="570" y="1256"/>
                  </a:lnTo>
                  <a:cubicBezTo>
                    <a:pt x="594" y="1301"/>
                    <a:pt x="639" y="1324"/>
                    <a:pt x="683" y="1324"/>
                  </a:cubicBezTo>
                  <a:cubicBezTo>
                    <a:pt x="727" y="1324"/>
                    <a:pt x="772" y="1301"/>
                    <a:pt x="796" y="1256"/>
                  </a:cubicBezTo>
                  <a:lnTo>
                    <a:pt x="948" y="978"/>
                  </a:lnTo>
                  <a:cubicBezTo>
                    <a:pt x="959" y="957"/>
                    <a:pt x="977" y="939"/>
                    <a:pt x="1001" y="929"/>
                  </a:cubicBezTo>
                  <a:lnTo>
                    <a:pt x="1275" y="777"/>
                  </a:lnTo>
                  <a:cubicBezTo>
                    <a:pt x="1365" y="728"/>
                    <a:pt x="1365" y="599"/>
                    <a:pt x="1275" y="548"/>
                  </a:cubicBezTo>
                  <a:lnTo>
                    <a:pt x="1001" y="398"/>
                  </a:lnTo>
                  <a:cubicBezTo>
                    <a:pt x="977" y="384"/>
                    <a:pt x="959" y="367"/>
                    <a:pt x="948" y="346"/>
                  </a:cubicBezTo>
                  <a:lnTo>
                    <a:pt x="796" y="69"/>
                  </a:lnTo>
                  <a:cubicBezTo>
                    <a:pt x="772" y="23"/>
                    <a:pt x="727" y="1"/>
                    <a:pt x="683" y="1"/>
                  </a:cubicBezTo>
                  <a:close/>
                </a:path>
              </a:pathLst>
            </a:custGeom>
            <a:solidFill>
              <a:srgbClr val="FFF7C4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3" name="Google Shape;1923;p38"/>
            <p:cNvSpPr/>
            <p:nvPr/>
          </p:nvSpPr>
          <p:spPr>
            <a:xfrm>
              <a:off x="871027" y="1825641"/>
              <a:ext cx="53809" cy="51961"/>
            </a:xfrm>
            <a:custGeom>
              <a:avLst/>
              <a:gdLst/>
              <a:ahLst/>
              <a:cxnLst/>
              <a:rect l="l" t="t" r="r" b="b"/>
              <a:pathLst>
                <a:path w="1369" h="1322" extrusionOk="0">
                  <a:moveTo>
                    <a:pt x="685" y="1"/>
                  </a:moveTo>
                  <a:cubicBezTo>
                    <a:pt x="640" y="1"/>
                    <a:pt x="595" y="23"/>
                    <a:pt x="571" y="66"/>
                  </a:cubicBezTo>
                  <a:lnTo>
                    <a:pt x="421" y="344"/>
                  </a:lnTo>
                  <a:cubicBezTo>
                    <a:pt x="407" y="365"/>
                    <a:pt x="390" y="386"/>
                    <a:pt x="369" y="396"/>
                  </a:cubicBezTo>
                  <a:lnTo>
                    <a:pt x="91" y="545"/>
                  </a:lnTo>
                  <a:cubicBezTo>
                    <a:pt x="1" y="598"/>
                    <a:pt x="1" y="726"/>
                    <a:pt x="91" y="774"/>
                  </a:cubicBezTo>
                  <a:lnTo>
                    <a:pt x="369" y="928"/>
                  </a:lnTo>
                  <a:cubicBezTo>
                    <a:pt x="390" y="938"/>
                    <a:pt x="407" y="955"/>
                    <a:pt x="421" y="979"/>
                  </a:cubicBezTo>
                  <a:lnTo>
                    <a:pt x="571" y="1253"/>
                  </a:lnTo>
                  <a:cubicBezTo>
                    <a:pt x="595" y="1299"/>
                    <a:pt x="640" y="1321"/>
                    <a:pt x="685" y="1321"/>
                  </a:cubicBezTo>
                  <a:cubicBezTo>
                    <a:pt x="730" y="1321"/>
                    <a:pt x="775" y="1299"/>
                    <a:pt x="800" y="1253"/>
                  </a:cubicBezTo>
                  <a:lnTo>
                    <a:pt x="949" y="979"/>
                  </a:lnTo>
                  <a:cubicBezTo>
                    <a:pt x="962" y="955"/>
                    <a:pt x="980" y="938"/>
                    <a:pt x="1001" y="928"/>
                  </a:cubicBezTo>
                  <a:lnTo>
                    <a:pt x="1279" y="774"/>
                  </a:lnTo>
                  <a:cubicBezTo>
                    <a:pt x="1369" y="726"/>
                    <a:pt x="1369" y="598"/>
                    <a:pt x="1279" y="545"/>
                  </a:cubicBezTo>
                  <a:lnTo>
                    <a:pt x="1001" y="396"/>
                  </a:lnTo>
                  <a:cubicBezTo>
                    <a:pt x="980" y="386"/>
                    <a:pt x="962" y="365"/>
                    <a:pt x="949" y="344"/>
                  </a:cubicBezTo>
                  <a:lnTo>
                    <a:pt x="800" y="66"/>
                  </a:lnTo>
                  <a:cubicBezTo>
                    <a:pt x="775" y="23"/>
                    <a:pt x="730" y="1"/>
                    <a:pt x="685" y="1"/>
                  </a:cubicBezTo>
                  <a:close/>
                </a:path>
              </a:pathLst>
            </a:custGeom>
            <a:solidFill>
              <a:srgbClr val="FFF7C4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4" name="Google Shape;1924;p38"/>
            <p:cNvSpPr/>
            <p:nvPr/>
          </p:nvSpPr>
          <p:spPr>
            <a:xfrm>
              <a:off x="337744" y="1144292"/>
              <a:ext cx="53651" cy="51922"/>
            </a:xfrm>
            <a:custGeom>
              <a:avLst/>
              <a:gdLst/>
              <a:ahLst/>
              <a:cxnLst/>
              <a:rect l="l" t="t" r="r" b="b"/>
              <a:pathLst>
                <a:path w="1365" h="1321" extrusionOk="0">
                  <a:moveTo>
                    <a:pt x="683" y="0"/>
                  </a:moveTo>
                  <a:cubicBezTo>
                    <a:pt x="638" y="0"/>
                    <a:pt x="594" y="22"/>
                    <a:pt x="570" y="65"/>
                  </a:cubicBezTo>
                  <a:lnTo>
                    <a:pt x="417" y="344"/>
                  </a:lnTo>
                  <a:cubicBezTo>
                    <a:pt x="406" y="365"/>
                    <a:pt x="390" y="381"/>
                    <a:pt x="365" y="395"/>
                  </a:cubicBezTo>
                  <a:lnTo>
                    <a:pt x="90" y="545"/>
                  </a:lnTo>
                  <a:cubicBezTo>
                    <a:pt x="0" y="597"/>
                    <a:pt x="0" y="725"/>
                    <a:pt x="90" y="774"/>
                  </a:cubicBezTo>
                  <a:lnTo>
                    <a:pt x="365" y="927"/>
                  </a:lnTo>
                  <a:cubicBezTo>
                    <a:pt x="390" y="937"/>
                    <a:pt x="406" y="955"/>
                    <a:pt x="417" y="975"/>
                  </a:cubicBezTo>
                  <a:lnTo>
                    <a:pt x="570" y="1253"/>
                  </a:lnTo>
                  <a:cubicBezTo>
                    <a:pt x="594" y="1298"/>
                    <a:pt x="638" y="1321"/>
                    <a:pt x="683" y="1321"/>
                  </a:cubicBezTo>
                  <a:cubicBezTo>
                    <a:pt x="727" y="1321"/>
                    <a:pt x="771" y="1298"/>
                    <a:pt x="795" y="1253"/>
                  </a:cubicBezTo>
                  <a:lnTo>
                    <a:pt x="948" y="975"/>
                  </a:lnTo>
                  <a:cubicBezTo>
                    <a:pt x="959" y="955"/>
                    <a:pt x="976" y="937"/>
                    <a:pt x="1000" y="927"/>
                  </a:cubicBezTo>
                  <a:lnTo>
                    <a:pt x="1274" y="774"/>
                  </a:lnTo>
                  <a:cubicBezTo>
                    <a:pt x="1364" y="725"/>
                    <a:pt x="1364" y="597"/>
                    <a:pt x="1274" y="545"/>
                  </a:cubicBezTo>
                  <a:lnTo>
                    <a:pt x="1000" y="395"/>
                  </a:lnTo>
                  <a:cubicBezTo>
                    <a:pt x="976" y="381"/>
                    <a:pt x="959" y="365"/>
                    <a:pt x="948" y="344"/>
                  </a:cubicBezTo>
                  <a:lnTo>
                    <a:pt x="795" y="65"/>
                  </a:lnTo>
                  <a:cubicBezTo>
                    <a:pt x="771" y="22"/>
                    <a:pt x="727" y="0"/>
                    <a:pt x="683" y="0"/>
                  </a:cubicBezTo>
                  <a:close/>
                </a:path>
              </a:pathLst>
            </a:custGeom>
            <a:solidFill>
              <a:srgbClr val="FFF7C4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1903;p38"/>
          <p:cNvSpPr txBox="1">
            <a:spLocks/>
          </p:cNvSpPr>
          <p:nvPr/>
        </p:nvSpPr>
        <p:spPr>
          <a:xfrm>
            <a:off x="562200" y="608516"/>
            <a:ext cx="7017121" cy="147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2800" b="0" i="0" u="none" strike="noStrike" cap="none">
                <a:solidFill>
                  <a:schemeClr val="dk2"/>
                </a:solidFill>
                <a:latin typeface="Abel"/>
                <a:ea typeface="Abel"/>
                <a:cs typeface="Abel"/>
                <a:sym typeface="Abel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9pPr>
          </a:lstStyle>
          <a:p>
            <a:pPr marL="0" indent="0" algn="l"/>
            <a:r>
              <a:rPr lang="en-US" sz="4000" dirty="0" err="1">
                <a:solidFill>
                  <a:schemeClr val="tx1"/>
                </a:solidFill>
                <a:latin typeface="Constantia" panose="02030602050306030303" pitchFamily="18" charset="0"/>
              </a:rPr>
              <a:t>Câu</a:t>
            </a:r>
            <a:r>
              <a:rPr lang="en-US" sz="4000" dirty="0">
                <a:solidFill>
                  <a:schemeClr val="tx1"/>
                </a:solidFill>
                <a:latin typeface="Constantia" panose="02030602050306030303" pitchFamily="18" charset="0"/>
              </a:rPr>
              <a:t> 1: </a:t>
            </a:r>
            <a:r>
              <a:rPr lang="en-US" sz="4000" dirty="0" err="1">
                <a:solidFill>
                  <a:schemeClr val="tx1"/>
                </a:solidFill>
                <a:latin typeface="Constantia" panose="02030602050306030303" pitchFamily="18" charset="0"/>
              </a:rPr>
              <a:t>Những</a:t>
            </a:r>
            <a:r>
              <a:rPr lang="en-US" sz="4000" dirty="0">
                <a:solidFill>
                  <a:schemeClr val="tx1"/>
                </a:solidFill>
                <a:latin typeface="Constantia" panose="02030602050306030303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onstantia" panose="02030602050306030303" pitchFamily="18" charset="0"/>
              </a:rPr>
              <a:t>chữ</a:t>
            </a:r>
            <a:r>
              <a:rPr lang="en-US" sz="4000" dirty="0">
                <a:solidFill>
                  <a:schemeClr val="tx1"/>
                </a:solidFill>
                <a:latin typeface="Constantia" panose="02030602050306030303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onstantia" panose="02030602050306030303" pitchFamily="18" charset="0"/>
              </a:rPr>
              <a:t>nào</a:t>
            </a:r>
            <a:r>
              <a:rPr lang="en-US" sz="4000" dirty="0">
                <a:solidFill>
                  <a:schemeClr val="tx1"/>
                </a:solidFill>
                <a:latin typeface="Constantia" panose="02030602050306030303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onstantia" panose="02030602050306030303" pitchFamily="18" charset="0"/>
              </a:rPr>
              <a:t>trong</a:t>
            </a:r>
            <a:r>
              <a:rPr lang="en-US" sz="4000" dirty="0">
                <a:solidFill>
                  <a:schemeClr val="tx1"/>
                </a:solidFill>
                <a:latin typeface="Constantia" panose="02030602050306030303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onstantia" panose="02030602050306030303" pitchFamily="18" charset="0"/>
              </a:rPr>
              <a:t>bài</a:t>
            </a:r>
            <a:r>
              <a:rPr lang="en-US" sz="4000" dirty="0">
                <a:solidFill>
                  <a:schemeClr val="tx1"/>
                </a:solidFill>
                <a:latin typeface="Constantia" panose="02030602050306030303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onstantia" panose="02030602050306030303" pitchFamily="18" charset="0"/>
              </a:rPr>
              <a:t>được</a:t>
            </a:r>
            <a:r>
              <a:rPr lang="en-US" sz="4000" dirty="0">
                <a:solidFill>
                  <a:schemeClr val="tx1"/>
                </a:solidFill>
                <a:latin typeface="Constantia" panose="02030602050306030303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onstantia" panose="02030602050306030303" pitchFamily="18" charset="0"/>
              </a:rPr>
              <a:t>viết</a:t>
            </a:r>
            <a:r>
              <a:rPr lang="en-US" sz="4000" dirty="0">
                <a:solidFill>
                  <a:schemeClr val="tx1"/>
                </a:solidFill>
                <a:latin typeface="Constantia" panose="02030602050306030303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onstantia" panose="02030602050306030303" pitchFamily="18" charset="0"/>
              </a:rPr>
              <a:t>hoa</a:t>
            </a:r>
            <a:r>
              <a:rPr lang="en-US" sz="4000" dirty="0">
                <a:solidFill>
                  <a:schemeClr val="tx1"/>
                </a:solidFill>
                <a:latin typeface="Constantia" panose="02030602050306030303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926329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9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1405;p30"/>
          <p:cNvSpPr/>
          <p:nvPr/>
        </p:nvSpPr>
        <p:spPr>
          <a:xfrm>
            <a:off x="1087752" y="3720494"/>
            <a:ext cx="7776555" cy="653238"/>
          </a:xfrm>
          <a:custGeom>
            <a:avLst/>
            <a:gdLst/>
            <a:ahLst/>
            <a:cxnLst/>
            <a:rect l="l" t="t" r="r" b="b"/>
            <a:pathLst>
              <a:path w="40258" h="29674" extrusionOk="0">
                <a:moveTo>
                  <a:pt x="36470" y="989"/>
                </a:moveTo>
                <a:cubicBezTo>
                  <a:pt x="36245" y="944"/>
                  <a:pt x="36017" y="903"/>
                  <a:pt x="35785" y="882"/>
                </a:cubicBezTo>
                <a:cubicBezTo>
                  <a:pt x="34672" y="778"/>
                  <a:pt x="33549" y="713"/>
                  <a:pt x="32429" y="685"/>
                </a:cubicBezTo>
                <a:cubicBezTo>
                  <a:pt x="30887" y="640"/>
                  <a:pt x="29346" y="654"/>
                  <a:pt x="27808" y="640"/>
                </a:cubicBezTo>
                <a:cubicBezTo>
                  <a:pt x="27210" y="636"/>
                  <a:pt x="26612" y="640"/>
                  <a:pt x="26014" y="630"/>
                </a:cubicBezTo>
                <a:cubicBezTo>
                  <a:pt x="25308" y="619"/>
                  <a:pt x="24607" y="598"/>
                  <a:pt x="23906" y="560"/>
                </a:cubicBezTo>
                <a:cubicBezTo>
                  <a:pt x="22416" y="477"/>
                  <a:pt x="20926" y="432"/>
                  <a:pt x="19447" y="260"/>
                </a:cubicBezTo>
                <a:cubicBezTo>
                  <a:pt x="17984" y="94"/>
                  <a:pt x="16529" y="18"/>
                  <a:pt x="15064" y="8"/>
                </a:cubicBezTo>
                <a:cubicBezTo>
                  <a:pt x="13765" y="0"/>
                  <a:pt x="12468" y="91"/>
                  <a:pt x="11172" y="198"/>
                </a:cubicBezTo>
                <a:cubicBezTo>
                  <a:pt x="10630" y="246"/>
                  <a:pt x="10080" y="177"/>
                  <a:pt x="9534" y="201"/>
                </a:cubicBezTo>
                <a:cubicBezTo>
                  <a:pt x="8593" y="239"/>
                  <a:pt x="7657" y="180"/>
                  <a:pt x="6720" y="94"/>
                </a:cubicBezTo>
                <a:cubicBezTo>
                  <a:pt x="6565" y="73"/>
                  <a:pt x="6406" y="73"/>
                  <a:pt x="6254" y="91"/>
                </a:cubicBezTo>
                <a:cubicBezTo>
                  <a:pt x="5286" y="270"/>
                  <a:pt x="4318" y="453"/>
                  <a:pt x="3347" y="640"/>
                </a:cubicBezTo>
                <a:cubicBezTo>
                  <a:pt x="2666" y="767"/>
                  <a:pt x="2078" y="1069"/>
                  <a:pt x="1674" y="1694"/>
                </a:cubicBezTo>
                <a:cubicBezTo>
                  <a:pt x="1339" y="2209"/>
                  <a:pt x="958" y="2720"/>
                  <a:pt x="810" y="3342"/>
                </a:cubicBezTo>
                <a:cubicBezTo>
                  <a:pt x="647" y="4010"/>
                  <a:pt x="499" y="4680"/>
                  <a:pt x="513" y="5400"/>
                </a:cubicBezTo>
                <a:cubicBezTo>
                  <a:pt x="516" y="5786"/>
                  <a:pt x="447" y="6170"/>
                  <a:pt x="412" y="6561"/>
                </a:cubicBezTo>
                <a:cubicBezTo>
                  <a:pt x="350" y="7283"/>
                  <a:pt x="277" y="8002"/>
                  <a:pt x="232" y="8731"/>
                </a:cubicBezTo>
                <a:cubicBezTo>
                  <a:pt x="184" y="9426"/>
                  <a:pt x="170" y="10128"/>
                  <a:pt x="149" y="10822"/>
                </a:cubicBezTo>
                <a:cubicBezTo>
                  <a:pt x="119" y="11915"/>
                  <a:pt x="74" y="13006"/>
                  <a:pt x="63" y="14096"/>
                </a:cubicBezTo>
                <a:cubicBezTo>
                  <a:pt x="57" y="15530"/>
                  <a:pt x="122" y="16961"/>
                  <a:pt x="63" y="18382"/>
                </a:cubicBezTo>
                <a:cubicBezTo>
                  <a:pt x="1" y="19844"/>
                  <a:pt x="12" y="21292"/>
                  <a:pt x="132" y="22750"/>
                </a:cubicBezTo>
                <a:cubicBezTo>
                  <a:pt x="212" y="23732"/>
                  <a:pt x="364" y="24700"/>
                  <a:pt x="706" y="25633"/>
                </a:cubicBezTo>
                <a:cubicBezTo>
                  <a:pt x="1194" y="26957"/>
                  <a:pt x="2027" y="27880"/>
                  <a:pt x="3250" y="28419"/>
                </a:cubicBezTo>
                <a:cubicBezTo>
                  <a:pt x="3855" y="28689"/>
                  <a:pt x="4477" y="28875"/>
                  <a:pt x="5106" y="29003"/>
                </a:cubicBezTo>
                <a:cubicBezTo>
                  <a:pt x="5787" y="29145"/>
                  <a:pt x="6478" y="29217"/>
                  <a:pt x="7167" y="29255"/>
                </a:cubicBezTo>
                <a:cubicBezTo>
                  <a:pt x="8963" y="29348"/>
                  <a:pt x="10764" y="29390"/>
                  <a:pt x="12565" y="29477"/>
                </a:cubicBezTo>
                <a:cubicBezTo>
                  <a:pt x="14234" y="29570"/>
                  <a:pt x="15897" y="29597"/>
                  <a:pt x="17566" y="29556"/>
                </a:cubicBezTo>
                <a:cubicBezTo>
                  <a:pt x="18635" y="29528"/>
                  <a:pt x="19702" y="29556"/>
                  <a:pt x="20771" y="29584"/>
                </a:cubicBezTo>
                <a:cubicBezTo>
                  <a:pt x="22388" y="29618"/>
                  <a:pt x="24006" y="29674"/>
                  <a:pt x="25616" y="29542"/>
                </a:cubicBezTo>
                <a:cubicBezTo>
                  <a:pt x="25979" y="29514"/>
                  <a:pt x="26345" y="29501"/>
                  <a:pt x="26709" y="29525"/>
                </a:cubicBezTo>
                <a:cubicBezTo>
                  <a:pt x="26768" y="29528"/>
                  <a:pt x="26830" y="29535"/>
                  <a:pt x="26889" y="29549"/>
                </a:cubicBezTo>
                <a:cubicBezTo>
                  <a:pt x="27130" y="29597"/>
                  <a:pt x="31195" y="28983"/>
                  <a:pt x="31319" y="28979"/>
                </a:cubicBezTo>
                <a:cubicBezTo>
                  <a:pt x="32332" y="28910"/>
                  <a:pt x="33348" y="28837"/>
                  <a:pt x="34361" y="28778"/>
                </a:cubicBezTo>
                <a:cubicBezTo>
                  <a:pt x="35371" y="28710"/>
                  <a:pt x="36379" y="28592"/>
                  <a:pt x="37396" y="28613"/>
                </a:cubicBezTo>
                <a:cubicBezTo>
                  <a:pt x="37942" y="28627"/>
                  <a:pt x="38353" y="28474"/>
                  <a:pt x="38710" y="28094"/>
                </a:cubicBezTo>
                <a:cubicBezTo>
                  <a:pt x="38871" y="27922"/>
                  <a:pt x="39024" y="27727"/>
                  <a:pt x="39148" y="27523"/>
                </a:cubicBezTo>
                <a:cubicBezTo>
                  <a:pt x="39556" y="26836"/>
                  <a:pt x="39805" y="26092"/>
                  <a:pt x="39857" y="25263"/>
                </a:cubicBezTo>
                <a:cubicBezTo>
                  <a:pt x="39978" y="23362"/>
                  <a:pt x="40109" y="21475"/>
                  <a:pt x="40223" y="19571"/>
                </a:cubicBezTo>
                <a:cubicBezTo>
                  <a:pt x="40257" y="19014"/>
                  <a:pt x="40254" y="18457"/>
                  <a:pt x="40251" y="17894"/>
                </a:cubicBezTo>
                <a:cubicBezTo>
                  <a:pt x="40251" y="16463"/>
                  <a:pt x="40223" y="15039"/>
                  <a:pt x="40219" y="13612"/>
                </a:cubicBezTo>
                <a:cubicBezTo>
                  <a:pt x="40216" y="12267"/>
                  <a:pt x="40144" y="10923"/>
                  <a:pt x="40029" y="9585"/>
                </a:cubicBezTo>
                <a:cubicBezTo>
                  <a:pt x="39943" y="8600"/>
                  <a:pt x="39912" y="7622"/>
                  <a:pt x="39839" y="6640"/>
                </a:cubicBezTo>
                <a:cubicBezTo>
                  <a:pt x="39791" y="6028"/>
                  <a:pt x="39742" y="5410"/>
                  <a:pt x="39653" y="4798"/>
                </a:cubicBezTo>
                <a:cubicBezTo>
                  <a:pt x="39493" y="3754"/>
                  <a:pt x="39134" y="2787"/>
                  <a:pt x="38530" y="1922"/>
                </a:cubicBezTo>
                <a:cubicBezTo>
                  <a:pt x="38287" y="1576"/>
                  <a:pt x="38011" y="1314"/>
                  <a:pt x="37606" y="1235"/>
                </a:cubicBezTo>
                <a:cubicBezTo>
                  <a:pt x="37596" y="1231"/>
                  <a:pt x="37582" y="1227"/>
                  <a:pt x="37569" y="1224"/>
                </a:cubicBezTo>
                <a:cubicBezTo>
                  <a:pt x="37499" y="1214"/>
                  <a:pt x="37430" y="1200"/>
                  <a:pt x="37362" y="1186"/>
                </a:cubicBezTo>
                <a:cubicBezTo>
                  <a:pt x="37064" y="1128"/>
                  <a:pt x="36767" y="1051"/>
                  <a:pt x="36470" y="98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5" name="Google Shape;1405;p30"/>
          <p:cNvSpPr/>
          <p:nvPr/>
        </p:nvSpPr>
        <p:spPr>
          <a:xfrm>
            <a:off x="1191175" y="2716885"/>
            <a:ext cx="7776555" cy="653238"/>
          </a:xfrm>
          <a:custGeom>
            <a:avLst/>
            <a:gdLst/>
            <a:ahLst/>
            <a:cxnLst/>
            <a:rect l="l" t="t" r="r" b="b"/>
            <a:pathLst>
              <a:path w="40258" h="29674" extrusionOk="0">
                <a:moveTo>
                  <a:pt x="36470" y="989"/>
                </a:moveTo>
                <a:cubicBezTo>
                  <a:pt x="36245" y="944"/>
                  <a:pt x="36017" y="903"/>
                  <a:pt x="35785" y="882"/>
                </a:cubicBezTo>
                <a:cubicBezTo>
                  <a:pt x="34672" y="778"/>
                  <a:pt x="33549" y="713"/>
                  <a:pt x="32429" y="685"/>
                </a:cubicBezTo>
                <a:cubicBezTo>
                  <a:pt x="30887" y="640"/>
                  <a:pt x="29346" y="654"/>
                  <a:pt x="27808" y="640"/>
                </a:cubicBezTo>
                <a:cubicBezTo>
                  <a:pt x="27210" y="636"/>
                  <a:pt x="26612" y="640"/>
                  <a:pt x="26014" y="630"/>
                </a:cubicBezTo>
                <a:cubicBezTo>
                  <a:pt x="25308" y="619"/>
                  <a:pt x="24607" y="598"/>
                  <a:pt x="23906" y="560"/>
                </a:cubicBezTo>
                <a:cubicBezTo>
                  <a:pt x="22416" y="477"/>
                  <a:pt x="20926" y="432"/>
                  <a:pt x="19447" y="260"/>
                </a:cubicBezTo>
                <a:cubicBezTo>
                  <a:pt x="17984" y="94"/>
                  <a:pt x="16529" y="18"/>
                  <a:pt x="15064" y="8"/>
                </a:cubicBezTo>
                <a:cubicBezTo>
                  <a:pt x="13765" y="0"/>
                  <a:pt x="12468" y="91"/>
                  <a:pt x="11172" y="198"/>
                </a:cubicBezTo>
                <a:cubicBezTo>
                  <a:pt x="10630" y="246"/>
                  <a:pt x="10080" y="177"/>
                  <a:pt x="9534" y="201"/>
                </a:cubicBezTo>
                <a:cubicBezTo>
                  <a:pt x="8593" y="239"/>
                  <a:pt x="7657" y="180"/>
                  <a:pt x="6720" y="94"/>
                </a:cubicBezTo>
                <a:cubicBezTo>
                  <a:pt x="6565" y="73"/>
                  <a:pt x="6406" y="73"/>
                  <a:pt x="6254" y="91"/>
                </a:cubicBezTo>
                <a:cubicBezTo>
                  <a:pt x="5286" y="270"/>
                  <a:pt x="4318" y="453"/>
                  <a:pt x="3347" y="640"/>
                </a:cubicBezTo>
                <a:cubicBezTo>
                  <a:pt x="2666" y="767"/>
                  <a:pt x="2078" y="1069"/>
                  <a:pt x="1674" y="1694"/>
                </a:cubicBezTo>
                <a:cubicBezTo>
                  <a:pt x="1339" y="2209"/>
                  <a:pt x="958" y="2720"/>
                  <a:pt x="810" y="3342"/>
                </a:cubicBezTo>
                <a:cubicBezTo>
                  <a:pt x="647" y="4010"/>
                  <a:pt x="499" y="4680"/>
                  <a:pt x="513" y="5400"/>
                </a:cubicBezTo>
                <a:cubicBezTo>
                  <a:pt x="516" y="5786"/>
                  <a:pt x="447" y="6170"/>
                  <a:pt x="412" y="6561"/>
                </a:cubicBezTo>
                <a:cubicBezTo>
                  <a:pt x="350" y="7283"/>
                  <a:pt x="277" y="8002"/>
                  <a:pt x="232" y="8731"/>
                </a:cubicBezTo>
                <a:cubicBezTo>
                  <a:pt x="184" y="9426"/>
                  <a:pt x="170" y="10128"/>
                  <a:pt x="149" y="10822"/>
                </a:cubicBezTo>
                <a:cubicBezTo>
                  <a:pt x="119" y="11915"/>
                  <a:pt x="74" y="13006"/>
                  <a:pt x="63" y="14096"/>
                </a:cubicBezTo>
                <a:cubicBezTo>
                  <a:pt x="57" y="15530"/>
                  <a:pt x="122" y="16961"/>
                  <a:pt x="63" y="18382"/>
                </a:cubicBezTo>
                <a:cubicBezTo>
                  <a:pt x="1" y="19844"/>
                  <a:pt x="12" y="21292"/>
                  <a:pt x="132" y="22750"/>
                </a:cubicBezTo>
                <a:cubicBezTo>
                  <a:pt x="212" y="23732"/>
                  <a:pt x="364" y="24700"/>
                  <a:pt x="706" y="25633"/>
                </a:cubicBezTo>
                <a:cubicBezTo>
                  <a:pt x="1194" y="26957"/>
                  <a:pt x="2027" y="27880"/>
                  <a:pt x="3250" y="28419"/>
                </a:cubicBezTo>
                <a:cubicBezTo>
                  <a:pt x="3855" y="28689"/>
                  <a:pt x="4477" y="28875"/>
                  <a:pt x="5106" y="29003"/>
                </a:cubicBezTo>
                <a:cubicBezTo>
                  <a:pt x="5787" y="29145"/>
                  <a:pt x="6478" y="29217"/>
                  <a:pt x="7167" y="29255"/>
                </a:cubicBezTo>
                <a:cubicBezTo>
                  <a:pt x="8963" y="29348"/>
                  <a:pt x="10764" y="29390"/>
                  <a:pt x="12565" y="29477"/>
                </a:cubicBezTo>
                <a:cubicBezTo>
                  <a:pt x="14234" y="29570"/>
                  <a:pt x="15897" y="29597"/>
                  <a:pt x="17566" y="29556"/>
                </a:cubicBezTo>
                <a:cubicBezTo>
                  <a:pt x="18635" y="29528"/>
                  <a:pt x="19702" y="29556"/>
                  <a:pt x="20771" y="29584"/>
                </a:cubicBezTo>
                <a:cubicBezTo>
                  <a:pt x="22388" y="29618"/>
                  <a:pt x="24006" y="29674"/>
                  <a:pt x="25616" y="29542"/>
                </a:cubicBezTo>
                <a:cubicBezTo>
                  <a:pt x="25979" y="29514"/>
                  <a:pt x="26345" y="29501"/>
                  <a:pt x="26709" y="29525"/>
                </a:cubicBezTo>
                <a:cubicBezTo>
                  <a:pt x="26768" y="29528"/>
                  <a:pt x="26830" y="29535"/>
                  <a:pt x="26889" y="29549"/>
                </a:cubicBezTo>
                <a:cubicBezTo>
                  <a:pt x="27130" y="29597"/>
                  <a:pt x="31195" y="28983"/>
                  <a:pt x="31319" y="28979"/>
                </a:cubicBezTo>
                <a:cubicBezTo>
                  <a:pt x="32332" y="28910"/>
                  <a:pt x="33348" y="28837"/>
                  <a:pt x="34361" y="28778"/>
                </a:cubicBezTo>
                <a:cubicBezTo>
                  <a:pt x="35371" y="28710"/>
                  <a:pt x="36379" y="28592"/>
                  <a:pt x="37396" y="28613"/>
                </a:cubicBezTo>
                <a:cubicBezTo>
                  <a:pt x="37942" y="28627"/>
                  <a:pt x="38353" y="28474"/>
                  <a:pt x="38710" y="28094"/>
                </a:cubicBezTo>
                <a:cubicBezTo>
                  <a:pt x="38871" y="27922"/>
                  <a:pt x="39024" y="27727"/>
                  <a:pt x="39148" y="27523"/>
                </a:cubicBezTo>
                <a:cubicBezTo>
                  <a:pt x="39556" y="26836"/>
                  <a:pt x="39805" y="26092"/>
                  <a:pt x="39857" y="25263"/>
                </a:cubicBezTo>
                <a:cubicBezTo>
                  <a:pt x="39978" y="23362"/>
                  <a:pt x="40109" y="21475"/>
                  <a:pt x="40223" y="19571"/>
                </a:cubicBezTo>
                <a:cubicBezTo>
                  <a:pt x="40257" y="19014"/>
                  <a:pt x="40254" y="18457"/>
                  <a:pt x="40251" y="17894"/>
                </a:cubicBezTo>
                <a:cubicBezTo>
                  <a:pt x="40251" y="16463"/>
                  <a:pt x="40223" y="15039"/>
                  <a:pt x="40219" y="13612"/>
                </a:cubicBezTo>
                <a:cubicBezTo>
                  <a:pt x="40216" y="12267"/>
                  <a:pt x="40144" y="10923"/>
                  <a:pt x="40029" y="9585"/>
                </a:cubicBezTo>
                <a:cubicBezTo>
                  <a:pt x="39943" y="8600"/>
                  <a:pt x="39912" y="7622"/>
                  <a:pt x="39839" y="6640"/>
                </a:cubicBezTo>
                <a:cubicBezTo>
                  <a:pt x="39791" y="6028"/>
                  <a:pt x="39742" y="5410"/>
                  <a:pt x="39653" y="4798"/>
                </a:cubicBezTo>
                <a:cubicBezTo>
                  <a:pt x="39493" y="3754"/>
                  <a:pt x="39134" y="2787"/>
                  <a:pt x="38530" y="1922"/>
                </a:cubicBezTo>
                <a:cubicBezTo>
                  <a:pt x="38287" y="1576"/>
                  <a:pt x="38011" y="1314"/>
                  <a:pt x="37606" y="1235"/>
                </a:cubicBezTo>
                <a:cubicBezTo>
                  <a:pt x="37596" y="1231"/>
                  <a:pt x="37582" y="1227"/>
                  <a:pt x="37569" y="1224"/>
                </a:cubicBezTo>
                <a:cubicBezTo>
                  <a:pt x="37499" y="1214"/>
                  <a:pt x="37430" y="1200"/>
                  <a:pt x="37362" y="1186"/>
                </a:cubicBezTo>
                <a:cubicBezTo>
                  <a:pt x="37064" y="1128"/>
                  <a:pt x="36767" y="1051"/>
                  <a:pt x="36470" y="98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07" name="Google Shape;1407;p30"/>
          <p:cNvGrpSpPr/>
          <p:nvPr/>
        </p:nvGrpSpPr>
        <p:grpSpPr>
          <a:xfrm>
            <a:off x="8288234" y="422691"/>
            <a:ext cx="248796" cy="277688"/>
            <a:chOff x="236613" y="1023469"/>
            <a:chExt cx="154782" cy="172745"/>
          </a:xfrm>
        </p:grpSpPr>
        <p:sp>
          <p:nvSpPr>
            <p:cNvPr id="1408" name="Google Shape;1408;p30"/>
            <p:cNvSpPr/>
            <p:nvPr/>
          </p:nvSpPr>
          <p:spPr>
            <a:xfrm>
              <a:off x="236613" y="1023469"/>
              <a:ext cx="95708" cy="92642"/>
            </a:xfrm>
            <a:custGeom>
              <a:avLst/>
              <a:gdLst/>
              <a:ahLst/>
              <a:cxnLst/>
              <a:rect l="l" t="t" r="r" b="b"/>
              <a:pathLst>
                <a:path w="2435" h="2357" extrusionOk="0">
                  <a:moveTo>
                    <a:pt x="1217" y="0"/>
                  </a:moveTo>
                  <a:cubicBezTo>
                    <a:pt x="1137" y="0"/>
                    <a:pt x="1058" y="41"/>
                    <a:pt x="1014" y="122"/>
                  </a:cubicBezTo>
                  <a:lnTo>
                    <a:pt x="743" y="612"/>
                  </a:lnTo>
                  <a:cubicBezTo>
                    <a:pt x="723" y="654"/>
                    <a:pt x="692" y="685"/>
                    <a:pt x="654" y="705"/>
                  </a:cubicBezTo>
                  <a:lnTo>
                    <a:pt x="160" y="973"/>
                  </a:lnTo>
                  <a:cubicBezTo>
                    <a:pt x="0" y="1064"/>
                    <a:pt x="0" y="1293"/>
                    <a:pt x="160" y="1380"/>
                  </a:cubicBezTo>
                  <a:lnTo>
                    <a:pt x="654" y="1650"/>
                  </a:lnTo>
                  <a:cubicBezTo>
                    <a:pt x="692" y="1671"/>
                    <a:pt x="723" y="1702"/>
                    <a:pt x="743" y="1740"/>
                  </a:cubicBezTo>
                  <a:lnTo>
                    <a:pt x="1014" y="2234"/>
                  </a:lnTo>
                  <a:cubicBezTo>
                    <a:pt x="1058" y="2315"/>
                    <a:pt x="1137" y="2356"/>
                    <a:pt x="1217" y="2356"/>
                  </a:cubicBezTo>
                  <a:cubicBezTo>
                    <a:pt x="1297" y="2356"/>
                    <a:pt x="1377" y="2315"/>
                    <a:pt x="1421" y="2234"/>
                  </a:cubicBezTo>
                  <a:lnTo>
                    <a:pt x="1688" y="1740"/>
                  </a:lnTo>
                  <a:cubicBezTo>
                    <a:pt x="1713" y="1702"/>
                    <a:pt x="1743" y="1671"/>
                    <a:pt x="1782" y="1650"/>
                  </a:cubicBezTo>
                  <a:lnTo>
                    <a:pt x="2275" y="1380"/>
                  </a:lnTo>
                  <a:cubicBezTo>
                    <a:pt x="2434" y="1293"/>
                    <a:pt x="2434" y="1064"/>
                    <a:pt x="2275" y="973"/>
                  </a:cubicBezTo>
                  <a:lnTo>
                    <a:pt x="1782" y="705"/>
                  </a:lnTo>
                  <a:cubicBezTo>
                    <a:pt x="1743" y="685"/>
                    <a:pt x="1713" y="654"/>
                    <a:pt x="1688" y="612"/>
                  </a:cubicBezTo>
                  <a:lnTo>
                    <a:pt x="1421" y="122"/>
                  </a:lnTo>
                  <a:cubicBezTo>
                    <a:pt x="1377" y="41"/>
                    <a:pt x="1297" y="0"/>
                    <a:pt x="1217" y="0"/>
                  </a:cubicBezTo>
                  <a:close/>
                </a:path>
              </a:pathLst>
            </a:custGeom>
            <a:solidFill>
              <a:srgbClr val="FFF7C4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9" name="Google Shape;1409;p30"/>
            <p:cNvSpPr/>
            <p:nvPr/>
          </p:nvSpPr>
          <p:spPr>
            <a:xfrm>
              <a:off x="337744" y="1144292"/>
              <a:ext cx="53651" cy="51922"/>
            </a:xfrm>
            <a:custGeom>
              <a:avLst/>
              <a:gdLst/>
              <a:ahLst/>
              <a:cxnLst/>
              <a:rect l="l" t="t" r="r" b="b"/>
              <a:pathLst>
                <a:path w="1365" h="1321" extrusionOk="0">
                  <a:moveTo>
                    <a:pt x="683" y="0"/>
                  </a:moveTo>
                  <a:cubicBezTo>
                    <a:pt x="638" y="0"/>
                    <a:pt x="594" y="22"/>
                    <a:pt x="570" y="65"/>
                  </a:cubicBezTo>
                  <a:lnTo>
                    <a:pt x="417" y="344"/>
                  </a:lnTo>
                  <a:cubicBezTo>
                    <a:pt x="406" y="365"/>
                    <a:pt x="390" y="381"/>
                    <a:pt x="365" y="395"/>
                  </a:cubicBezTo>
                  <a:lnTo>
                    <a:pt x="90" y="545"/>
                  </a:lnTo>
                  <a:cubicBezTo>
                    <a:pt x="0" y="597"/>
                    <a:pt x="0" y="725"/>
                    <a:pt x="90" y="774"/>
                  </a:cubicBezTo>
                  <a:lnTo>
                    <a:pt x="365" y="927"/>
                  </a:lnTo>
                  <a:cubicBezTo>
                    <a:pt x="390" y="937"/>
                    <a:pt x="406" y="955"/>
                    <a:pt x="417" y="975"/>
                  </a:cubicBezTo>
                  <a:lnTo>
                    <a:pt x="570" y="1253"/>
                  </a:lnTo>
                  <a:cubicBezTo>
                    <a:pt x="594" y="1298"/>
                    <a:pt x="638" y="1321"/>
                    <a:pt x="683" y="1321"/>
                  </a:cubicBezTo>
                  <a:cubicBezTo>
                    <a:pt x="727" y="1321"/>
                    <a:pt x="771" y="1298"/>
                    <a:pt x="795" y="1253"/>
                  </a:cubicBezTo>
                  <a:lnTo>
                    <a:pt x="948" y="975"/>
                  </a:lnTo>
                  <a:cubicBezTo>
                    <a:pt x="959" y="955"/>
                    <a:pt x="976" y="937"/>
                    <a:pt x="1000" y="927"/>
                  </a:cubicBezTo>
                  <a:lnTo>
                    <a:pt x="1274" y="774"/>
                  </a:lnTo>
                  <a:cubicBezTo>
                    <a:pt x="1364" y="725"/>
                    <a:pt x="1364" y="597"/>
                    <a:pt x="1274" y="545"/>
                  </a:cubicBezTo>
                  <a:lnTo>
                    <a:pt x="1000" y="395"/>
                  </a:lnTo>
                  <a:cubicBezTo>
                    <a:pt x="976" y="381"/>
                    <a:pt x="959" y="365"/>
                    <a:pt x="948" y="344"/>
                  </a:cubicBezTo>
                  <a:lnTo>
                    <a:pt x="795" y="65"/>
                  </a:lnTo>
                  <a:cubicBezTo>
                    <a:pt x="771" y="22"/>
                    <a:pt x="727" y="0"/>
                    <a:pt x="683" y="0"/>
                  </a:cubicBezTo>
                  <a:close/>
                </a:path>
              </a:pathLst>
            </a:custGeom>
            <a:solidFill>
              <a:srgbClr val="FFF7C4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10" name="Google Shape;1410;p30"/>
          <p:cNvGrpSpPr/>
          <p:nvPr/>
        </p:nvGrpSpPr>
        <p:grpSpPr>
          <a:xfrm>
            <a:off x="295927" y="527442"/>
            <a:ext cx="2023003" cy="2096058"/>
            <a:chOff x="411725" y="1109850"/>
            <a:chExt cx="2861400" cy="3260502"/>
          </a:xfrm>
        </p:grpSpPr>
        <p:sp>
          <p:nvSpPr>
            <p:cNvPr id="1411" name="Google Shape;1411;p30"/>
            <p:cNvSpPr/>
            <p:nvPr/>
          </p:nvSpPr>
          <p:spPr>
            <a:xfrm flipH="1">
              <a:off x="2593325" y="2050305"/>
              <a:ext cx="679800" cy="915600"/>
            </a:xfrm>
            <a:prstGeom prst="ellipse">
              <a:avLst/>
            </a:prstGeom>
            <a:solidFill>
              <a:schemeClr val="accent4"/>
            </a:solidFill>
            <a:ln w="762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2" name="Google Shape;1412;p30"/>
            <p:cNvSpPr/>
            <p:nvPr/>
          </p:nvSpPr>
          <p:spPr>
            <a:xfrm rot="6672417" flipH="1">
              <a:off x="2635799" y="2493428"/>
              <a:ext cx="524144" cy="203105"/>
            </a:xfrm>
            <a:custGeom>
              <a:avLst/>
              <a:gdLst/>
              <a:ahLst/>
              <a:cxnLst/>
              <a:rect l="l" t="t" r="r" b="b"/>
              <a:pathLst>
                <a:path w="6308" h="2722" extrusionOk="0">
                  <a:moveTo>
                    <a:pt x="3926" y="0"/>
                  </a:moveTo>
                  <a:cubicBezTo>
                    <a:pt x="2458" y="0"/>
                    <a:pt x="806" y="1032"/>
                    <a:pt x="102" y="2175"/>
                  </a:cubicBezTo>
                  <a:cubicBezTo>
                    <a:pt x="1" y="2430"/>
                    <a:pt x="235" y="2721"/>
                    <a:pt x="477" y="2721"/>
                  </a:cubicBezTo>
                  <a:cubicBezTo>
                    <a:pt x="564" y="2721"/>
                    <a:pt x="652" y="2683"/>
                    <a:pt x="726" y="2591"/>
                  </a:cubicBezTo>
                  <a:cubicBezTo>
                    <a:pt x="1350" y="1898"/>
                    <a:pt x="2043" y="1413"/>
                    <a:pt x="2944" y="1274"/>
                  </a:cubicBezTo>
                  <a:cubicBezTo>
                    <a:pt x="3001" y="1270"/>
                    <a:pt x="3056" y="1268"/>
                    <a:pt x="3111" y="1268"/>
                  </a:cubicBezTo>
                  <a:cubicBezTo>
                    <a:pt x="3996" y="1268"/>
                    <a:pt x="4660" y="1771"/>
                    <a:pt x="5509" y="1967"/>
                  </a:cubicBezTo>
                  <a:cubicBezTo>
                    <a:pt x="5559" y="1984"/>
                    <a:pt x="5608" y="1991"/>
                    <a:pt x="5656" y="1991"/>
                  </a:cubicBezTo>
                  <a:cubicBezTo>
                    <a:pt x="6014" y="1991"/>
                    <a:pt x="6308" y="1571"/>
                    <a:pt x="6064" y="1205"/>
                  </a:cubicBezTo>
                  <a:cubicBezTo>
                    <a:pt x="5557" y="343"/>
                    <a:pt x="4772" y="0"/>
                    <a:pt x="392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3" name="Google Shape;1413;p30"/>
            <p:cNvSpPr/>
            <p:nvPr/>
          </p:nvSpPr>
          <p:spPr>
            <a:xfrm>
              <a:off x="411725" y="2050305"/>
              <a:ext cx="679800" cy="915600"/>
            </a:xfrm>
            <a:prstGeom prst="ellipse">
              <a:avLst/>
            </a:prstGeom>
            <a:solidFill>
              <a:schemeClr val="accent4"/>
            </a:solidFill>
            <a:ln w="762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4" name="Google Shape;1414;p30"/>
            <p:cNvSpPr/>
            <p:nvPr/>
          </p:nvSpPr>
          <p:spPr>
            <a:xfrm rot="-6540963">
              <a:off x="524889" y="2493423"/>
              <a:ext cx="524161" cy="203101"/>
            </a:xfrm>
            <a:custGeom>
              <a:avLst/>
              <a:gdLst/>
              <a:ahLst/>
              <a:cxnLst/>
              <a:rect l="l" t="t" r="r" b="b"/>
              <a:pathLst>
                <a:path w="6308" h="2722" extrusionOk="0">
                  <a:moveTo>
                    <a:pt x="3926" y="0"/>
                  </a:moveTo>
                  <a:cubicBezTo>
                    <a:pt x="2458" y="0"/>
                    <a:pt x="806" y="1032"/>
                    <a:pt x="102" y="2175"/>
                  </a:cubicBezTo>
                  <a:cubicBezTo>
                    <a:pt x="1" y="2430"/>
                    <a:pt x="235" y="2721"/>
                    <a:pt x="477" y="2721"/>
                  </a:cubicBezTo>
                  <a:cubicBezTo>
                    <a:pt x="564" y="2721"/>
                    <a:pt x="652" y="2683"/>
                    <a:pt x="726" y="2591"/>
                  </a:cubicBezTo>
                  <a:cubicBezTo>
                    <a:pt x="1350" y="1898"/>
                    <a:pt x="2043" y="1413"/>
                    <a:pt x="2944" y="1274"/>
                  </a:cubicBezTo>
                  <a:cubicBezTo>
                    <a:pt x="3001" y="1270"/>
                    <a:pt x="3056" y="1268"/>
                    <a:pt x="3111" y="1268"/>
                  </a:cubicBezTo>
                  <a:cubicBezTo>
                    <a:pt x="3996" y="1268"/>
                    <a:pt x="4660" y="1771"/>
                    <a:pt x="5509" y="1967"/>
                  </a:cubicBezTo>
                  <a:cubicBezTo>
                    <a:pt x="5559" y="1984"/>
                    <a:pt x="5608" y="1991"/>
                    <a:pt x="5656" y="1991"/>
                  </a:cubicBezTo>
                  <a:cubicBezTo>
                    <a:pt x="6014" y="1991"/>
                    <a:pt x="6308" y="1571"/>
                    <a:pt x="6064" y="1205"/>
                  </a:cubicBezTo>
                  <a:cubicBezTo>
                    <a:pt x="5557" y="343"/>
                    <a:pt x="4772" y="0"/>
                    <a:pt x="392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5" name="Google Shape;1415;p30"/>
            <p:cNvSpPr/>
            <p:nvPr/>
          </p:nvSpPr>
          <p:spPr>
            <a:xfrm>
              <a:off x="493801" y="1131506"/>
              <a:ext cx="2697287" cy="3217308"/>
            </a:xfrm>
            <a:custGeom>
              <a:avLst/>
              <a:gdLst/>
              <a:ahLst/>
              <a:cxnLst/>
              <a:rect l="l" t="t" r="r" b="b"/>
              <a:pathLst>
                <a:path w="53648" h="63991" extrusionOk="0">
                  <a:moveTo>
                    <a:pt x="36433" y="0"/>
                  </a:moveTo>
                  <a:cubicBezTo>
                    <a:pt x="35667" y="0"/>
                    <a:pt x="34886" y="90"/>
                    <a:pt x="34096" y="281"/>
                  </a:cubicBezTo>
                  <a:cubicBezTo>
                    <a:pt x="31390" y="933"/>
                    <a:pt x="28578" y="2860"/>
                    <a:pt x="27640" y="5580"/>
                  </a:cubicBezTo>
                  <a:cubicBezTo>
                    <a:pt x="25835" y="2014"/>
                    <a:pt x="21942" y="116"/>
                    <a:pt x="18056" y="116"/>
                  </a:cubicBezTo>
                  <a:cubicBezTo>
                    <a:pt x="16275" y="116"/>
                    <a:pt x="14496" y="515"/>
                    <a:pt x="12920" y="1333"/>
                  </a:cubicBezTo>
                  <a:cubicBezTo>
                    <a:pt x="6498" y="4672"/>
                    <a:pt x="5701" y="12703"/>
                    <a:pt x="6746" y="19118"/>
                  </a:cubicBezTo>
                  <a:cubicBezTo>
                    <a:pt x="7347" y="22809"/>
                    <a:pt x="8651" y="26545"/>
                    <a:pt x="10774" y="29658"/>
                  </a:cubicBezTo>
                  <a:cubicBezTo>
                    <a:pt x="7798" y="29943"/>
                    <a:pt x="5041" y="31803"/>
                    <a:pt x="3237" y="34130"/>
                  </a:cubicBezTo>
                  <a:cubicBezTo>
                    <a:pt x="931" y="37106"/>
                    <a:pt x="1" y="40991"/>
                    <a:pt x="109" y="44707"/>
                  </a:cubicBezTo>
                  <a:cubicBezTo>
                    <a:pt x="223" y="48543"/>
                    <a:pt x="1410" y="52293"/>
                    <a:pt x="3789" y="55332"/>
                  </a:cubicBezTo>
                  <a:cubicBezTo>
                    <a:pt x="5946" y="58090"/>
                    <a:pt x="8884" y="60174"/>
                    <a:pt x="12083" y="61558"/>
                  </a:cubicBezTo>
                  <a:cubicBezTo>
                    <a:pt x="15788" y="63166"/>
                    <a:pt x="19835" y="63818"/>
                    <a:pt x="23852" y="63955"/>
                  </a:cubicBezTo>
                  <a:cubicBezTo>
                    <a:pt x="24558" y="63979"/>
                    <a:pt x="25266" y="63991"/>
                    <a:pt x="25976" y="63991"/>
                  </a:cubicBezTo>
                  <a:cubicBezTo>
                    <a:pt x="29554" y="63991"/>
                    <a:pt x="33177" y="63681"/>
                    <a:pt x="36672" y="63010"/>
                  </a:cubicBezTo>
                  <a:cubicBezTo>
                    <a:pt x="44087" y="61583"/>
                    <a:pt x="51298" y="57259"/>
                    <a:pt x="52844" y="49351"/>
                  </a:cubicBezTo>
                  <a:cubicBezTo>
                    <a:pt x="53648" y="45226"/>
                    <a:pt x="53455" y="40452"/>
                    <a:pt x="51592" y="36628"/>
                  </a:cubicBezTo>
                  <a:cubicBezTo>
                    <a:pt x="50008" y="33386"/>
                    <a:pt x="46878" y="30862"/>
                    <a:pt x="43227" y="30632"/>
                  </a:cubicBezTo>
                  <a:cubicBezTo>
                    <a:pt x="46970" y="24417"/>
                    <a:pt x="50105" y="17091"/>
                    <a:pt x="48034" y="9760"/>
                  </a:cubicBezTo>
                  <a:cubicBezTo>
                    <a:pt x="46567" y="4579"/>
                    <a:pt x="41895" y="0"/>
                    <a:pt x="3643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6" name="Google Shape;1416;p30"/>
            <p:cNvSpPr/>
            <p:nvPr/>
          </p:nvSpPr>
          <p:spPr>
            <a:xfrm>
              <a:off x="2301989" y="2971859"/>
              <a:ext cx="719979" cy="720029"/>
            </a:xfrm>
            <a:custGeom>
              <a:avLst/>
              <a:gdLst/>
              <a:ahLst/>
              <a:cxnLst/>
              <a:rect l="l" t="t" r="r" b="b"/>
              <a:pathLst>
                <a:path w="17538" h="17469" extrusionOk="0">
                  <a:moveTo>
                    <a:pt x="8734" y="0"/>
                  </a:moveTo>
                  <a:cubicBezTo>
                    <a:pt x="3951" y="0"/>
                    <a:pt x="0" y="3882"/>
                    <a:pt x="0" y="8734"/>
                  </a:cubicBezTo>
                  <a:cubicBezTo>
                    <a:pt x="0" y="13587"/>
                    <a:pt x="3951" y="17468"/>
                    <a:pt x="8734" y="17468"/>
                  </a:cubicBezTo>
                  <a:cubicBezTo>
                    <a:pt x="13587" y="17468"/>
                    <a:pt x="17538" y="13587"/>
                    <a:pt x="17538" y="8734"/>
                  </a:cubicBezTo>
                  <a:cubicBezTo>
                    <a:pt x="17538" y="3882"/>
                    <a:pt x="13587" y="0"/>
                    <a:pt x="8734" y="0"/>
                  </a:cubicBezTo>
                  <a:close/>
                </a:path>
              </a:pathLst>
            </a:custGeom>
            <a:solidFill>
              <a:srgbClr val="FA9FB2">
                <a:alpha val="78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7" name="Google Shape;1417;p30"/>
            <p:cNvSpPr/>
            <p:nvPr/>
          </p:nvSpPr>
          <p:spPr>
            <a:xfrm>
              <a:off x="651773" y="2971859"/>
              <a:ext cx="719979" cy="720029"/>
            </a:xfrm>
            <a:custGeom>
              <a:avLst/>
              <a:gdLst/>
              <a:ahLst/>
              <a:cxnLst/>
              <a:rect l="l" t="t" r="r" b="b"/>
              <a:pathLst>
                <a:path w="17538" h="17469" extrusionOk="0">
                  <a:moveTo>
                    <a:pt x="8734" y="0"/>
                  </a:moveTo>
                  <a:cubicBezTo>
                    <a:pt x="3951" y="0"/>
                    <a:pt x="0" y="3882"/>
                    <a:pt x="0" y="8734"/>
                  </a:cubicBezTo>
                  <a:cubicBezTo>
                    <a:pt x="0" y="13587"/>
                    <a:pt x="3951" y="17468"/>
                    <a:pt x="8734" y="17468"/>
                  </a:cubicBezTo>
                  <a:cubicBezTo>
                    <a:pt x="13587" y="17468"/>
                    <a:pt x="17538" y="13587"/>
                    <a:pt x="17538" y="8734"/>
                  </a:cubicBezTo>
                  <a:cubicBezTo>
                    <a:pt x="17538" y="3882"/>
                    <a:pt x="13587" y="0"/>
                    <a:pt x="8734" y="0"/>
                  </a:cubicBezTo>
                  <a:close/>
                </a:path>
              </a:pathLst>
            </a:custGeom>
            <a:solidFill>
              <a:srgbClr val="FA9FB2">
                <a:alpha val="787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8" name="Google Shape;1418;p30"/>
            <p:cNvSpPr/>
            <p:nvPr/>
          </p:nvSpPr>
          <p:spPr>
            <a:xfrm>
              <a:off x="475669" y="1109850"/>
              <a:ext cx="2733456" cy="3260502"/>
            </a:xfrm>
            <a:custGeom>
              <a:avLst/>
              <a:gdLst/>
              <a:ahLst/>
              <a:cxnLst/>
              <a:rect l="l" t="t" r="r" b="b"/>
              <a:pathLst>
                <a:path w="55266" h="65922" extrusionOk="0">
                  <a:moveTo>
                    <a:pt x="37457" y="1358"/>
                  </a:moveTo>
                  <a:cubicBezTo>
                    <a:pt x="39405" y="1358"/>
                    <a:pt x="41321" y="1996"/>
                    <a:pt x="42991" y="3103"/>
                  </a:cubicBezTo>
                  <a:cubicBezTo>
                    <a:pt x="48775" y="6940"/>
                    <a:pt x="49699" y="14544"/>
                    <a:pt x="48000" y="20782"/>
                  </a:cubicBezTo>
                  <a:cubicBezTo>
                    <a:pt x="46962" y="24604"/>
                    <a:pt x="45068" y="28105"/>
                    <a:pt x="43011" y="31461"/>
                  </a:cubicBezTo>
                  <a:cubicBezTo>
                    <a:pt x="42774" y="31842"/>
                    <a:pt x="42973" y="32209"/>
                    <a:pt x="43282" y="32369"/>
                  </a:cubicBezTo>
                  <a:cubicBezTo>
                    <a:pt x="43339" y="32651"/>
                    <a:pt x="43546" y="32896"/>
                    <a:pt x="43909" y="32896"/>
                  </a:cubicBezTo>
                  <a:cubicBezTo>
                    <a:pt x="43915" y="32896"/>
                    <a:pt x="43921" y="32896"/>
                    <a:pt x="43927" y="32896"/>
                  </a:cubicBezTo>
                  <a:cubicBezTo>
                    <a:pt x="43952" y="32896"/>
                    <a:pt x="43977" y="32895"/>
                    <a:pt x="44002" y="32895"/>
                  </a:cubicBezTo>
                  <a:cubicBezTo>
                    <a:pt x="52018" y="32895"/>
                    <a:pt x="54072" y="42548"/>
                    <a:pt x="53380" y="48842"/>
                  </a:cubicBezTo>
                  <a:cubicBezTo>
                    <a:pt x="52971" y="52553"/>
                    <a:pt x="51486" y="55848"/>
                    <a:pt x="48730" y="58398"/>
                  </a:cubicBezTo>
                  <a:cubicBezTo>
                    <a:pt x="46138" y="60795"/>
                    <a:pt x="42858" y="62273"/>
                    <a:pt x="39464" y="63144"/>
                  </a:cubicBezTo>
                  <a:cubicBezTo>
                    <a:pt x="35654" y="64120"/>
                    <a:pt x="31665" y="64437"/>
                    <a:pt x="27744" y="64537"/>
                  </a:cubicBezTo>
                  <a:cubicBezTo>
                    <a:pt x="27238" y="64550"/>
                    <a:pt x="26731" y="64558"/>
                    <a:pt x="26224" y="64558"/>
                  </a:cubicBezTo>
                  <a:cubicBezTo>
                    <a:pt x="22785" y="64558"/>
                    <a:pt x="19337" y="64232"/>
                    <a:pt x="16024" y="63281"/>
                  </a:cubicBezTo>
                  <a:cubicBezTo>
                    <a:pt x="9568" y="61429"/>
                    <a:pt x="3697" y="56917"/>
                    <a:pt x="1998" y="50179"/>
                  </a:cubicBezTo>
                  <a:cubicBezTo>
                    <a:pt x="990" y="46170"/>
                    <a:pt x="1242" y="41562"/>
                    <a:pt x="3173" y="37859"/>
                  </a:cubicBezTo>
                  <a:cubicBezTo>
                    <a:pt x="5025" y="34312"/>
                    <a:pt x="8320" y="32075"/>
                    <a:pt x="12279" y="31609"/>
                  </a:cubicBezTo>
                  <a:cubicBezTo>
                    <a:pt x="12928" y="31533"/>
                    <a:pt x="12989" y="30651"/>
                    <a:pt x="12382" y="30533"/>
                  </a:cubicBezTo>
                  <a:cubicBezTo>
                    <a:pt x="10404" y="27013"/>
                    <a:pt x="8850" y="23367"/>
                    <a:pt x="8213" y="19347"/>
                  </a:cubicBezTo>
                  <a:cubicBezTo>
                    <a:pt x="7571" y="15304"/>
                    <a:pt x="7583" y="10670"/>
                    <a:pt x="9526" y="6962"/>
                  </a:cubicBezTo>
                  <a:cubicBezTo>
                    <a:pt x="11297" y="3584"/>
                    <a:pt x="14865" y="1364"/>
                    <a:pt x="18688" y="1364"/>
                  </a:cubicBezTo>
                  <a:cubicBezTo>
                    <a:pt x="18796" y="1364"/>
                    <a:pt x="18905" y="1366"/>
                    <a:pt x="19013" y="1370"/>
                  </a:cubicBezTo>
                  <a:cubicBezTo>
                    <a:pt x="22930" y="1500"/>
                    <a:pt x="25820" y="3916"/>
                    <a:pt x="27729" y="7146"/>
                  </a:cubicBezTo>
                  <a:cubicBezTo>
                    <a:pt x="27850" y="7348"/>
                    <a:pt x="28052" y="7435"/>
                    <a:pt x="28255" y="7435"/>
                  </a:cubicBezTo>
                  <a:cubicBezTo>
                    <a:pt x="28359" y="7435"/>
                    <a:pt x="28463" y="7412"/>
                    <a:pt x="28557" y="7371"/>
                  </a:cubicBezTo>
                  <a:cubicBezTo>
                    <a:pt x="28604" y="7388"/>
                    <a:pt x="28652" y="7397"/>
                    <a:pt x="28699" y="7397"/>
                  </a:cubicBezTo>
                  <a:cubicBezTo>
                    <a:pt x="28829" y="7397"/>
                    <a:pt x="28952" y="7329"/>
                    <a:pt x="29031" y="7161"/>
                  </a:cubicBezTo>
                  <a:cubicBezTo>
                    <a:pt x="30229" y="4599"/>
                    <a:pt x="32107" y="2595"/>
                    <a:pt x="34872" y="1747"/>
                  </a:cubicBezTo>
                  <a:cubicBezTo>
                    <a:pt x="35727" y="1483"/>
                    <a:pt x="36595" y="1358"/>
                    <a:pt x="37457" y="1358"/>
                  </a:cubicBezTo>
                  <a:close/>
                  <a:moveTo>
                    <a:pt x="37531" y="0"/>
                  </a:moveTo>
                  <a:cubicBezTo>
                    <a:pt x="36742" y="0"/>
                    <a:pt x="35937" y="93"/>
                    <a:pt x="35124" y="289"/>
                  </a:cubicBezTo>
                  <a:cubicBezTo>
                    <a:pt x="32336" y="961"/>
                    <a:pt x="29439" y="2947"/>
                    <a:pt x="28473" y="5748"/>
                  </a:cubicBezTo>
                  <a:cubicBezTo>
                    <a:pt x="26614" y="2075"/>
                    <a:pt x="22604" y="120"/>
                    <a:pt x="18600" y="120"/>
                  </a:cubicBezTo>
                  <a:cubicBezTo>
                    <a:pt x="16766" y="120"/>
                    <a:pt x="14934" y="530"/>
                    <a:pt x="13310" y="1373"/>
                  </a:cubicBezTo>
                  <a:cubicBezTo>
                    <a:pt x="6694" y="4813"/>
                    <a:pt x="5873" y="13086"/>
                    <a:pt x="6949" y="19695"/>
                  </a:cubicBezTo>
                  <a:cubicBezTo>
                    <a:pt x="7568" y="23497"/>
                    <a:pt x="8912" y="27345"/>
                    <a:pt x="11099" y="30552"/>
                  </a:cubicBezTo>
                  <a:cubicBezTo>
                    <a:pt x="8033" y="30846"/>
                    <a:pt x="5193" y="32762"/>
                    <a:pt x="3334" y="35160"/>
                  </a:cubicBezTo>
                  <a:cubicBezTo>
                    <a:pt x="959" y="38226"/>
                    <a:pt x="0" y="42227"/>
                    <a:pt x="111" y="46056"/>
                  </a:cubicBezTo>
                  <a:cubicBezTo>
                    <a:pt x="230" y="50007"/>
                    <a:pt x="1452" y="53870"/>
                    <a:pt x="3903" y="57001"/>
                  </a:cubicBezTo>
                  <a:cubicBezTo>
                    <a:pt x="6125" y="59842"/>
                    <a:pt x="9152" y="61990"/>
                    <a:pt x="12447" y="63415"/>
                  </a:cubicBezTo>
                  <a:cubicBezTo>
                    <a:pt x="16265" y="65071"/>
                    <a:pt x="20433" y="65743"/>
                    <a:pt x="24571" y="65884"/>
                  </a:cubicBezTo>
                  <a:cubicBezTo>
                    <a:pt x="25298" y="65909"/>
                    <a:pt x="26027" y="65921"/>
                    <a:pt x="26759" y="65921"/>
                  </a:cubicBezTo>
                  <a:cubicBezTo>
                    <a:pt x="30445" y="65921"/>
                    <a:pt x="34177" y="65602"/>
                    <a:pt x="37777" y="64911"/>
                  </a:cubicBezTo>
                  <a:cubicBezTo>
                    <a:pt x="45416" y="63441"/>
                    <a:pt x="52845" y="58986"/>
                    <a:pt x="54437" y="50839"/>
                  </a:cubicBezTo>
                  <a:cubicBezTo>
                    <a:pt x="55265" y="46590"/>
                    <a:pt x="55067" y="41672"/>
                    <a:pt x="53147" y="37733"/>
                  </a:cubicBezTo>
                  <a:cubicBezTo>
                    <a:pt x="51517" y="34393"/>
                    <a:pt x="48291" y="31793"/>
                    <a:pt x="44531" y="31556"/>
                  </a:cubicBezTo>
                  <a:cubicBezTo>
                    <a:pt x="48386" y="25154"/>
                    <a:pt x="51616" y="17606"/>
                    <a:pt x="49482" y="10055"/>
                  </a:cubicBezTo>
                  <a:cubicBezTo>
                    <a:pt x="47972" y="4717"/>
                    <a:pt x="43158" y="0"/>
                    <a:pt x="375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9" name="Google Shape;1419;p30"/>
            <p:cNvSpPr/>
            <p:nvPr/>
          </p:nvSpPr>
          <p:spPr>
            <a:xfrm>
              <a:off x="2404647" y="3081505"/>
              <a:ext cx="155255" cy="205407"/>
            </a:xfrm>
            <a:custGeom>
              <a:avLst/>
              <a:gdLst/>
              <a:ahLst/>
              <a:cxnLst/>
              <a:rect l="l" t="t" r="r" b="b"/>
              <a:pathLst>
                <a:path w="3139" h="4153" extrusionOk="0">
                  <a:moveTo>
                    <a:pt x="2067" y="0"/>
                  </a:moveTo>
                  <a:cubicBezTo>
                    <a:pt x="1896" y="0"/>
                    <a:pt x="1722" y="91"/>
                    <a:pt x="1684" y="276"/>
                  </a:cubicBezTo>
                  <a:cubicBezTo>
                    <a:pt x="1615" y="612"/>
                    <a:pt x="1752" y="757"/>
                    <a:pt x="1851" y="1070"/>
                  </a:cubicBezTo>
                  <a:cubicBezTo>
                    <a:pt x="1958" y="1417"/>
                    <a:pt x="1920" y="1780"/>
                    <a:pt x="1814" y="2120"/>
                  </a:cubicBezTo>
                  <a:cubicBezTo>
                    <a:pt x="1596" y="2826"/>
                    <a:pt x="1072" y="3368"/>
                    <a:pt x="348" y="3544"/>
                  </a:cubicBezTo>
                  <a:cubicBezTo>
                    <a:pt x="0" y="3628"/>
                    <a:pt x="87" y="4139"/>
                    <a:pt x="431" y="4151"/>
                  </a:cubicBezTo>
                  <a:cubicBezTo>
                    <a:pt x="455" y="4152"/>
                    <a:pt x="480" y="4152"/>
                    <a:pt x="504" y="4152"/>
                  </a:cubicBezTo>
                  <a:cubicBezTo>
                    <a:pt x="1498" y="4152"/>
                    <a:pt x="2315" y="3476"/>
                    <a:pt x="2695" y="2574"/>
                  </a:cubicBezTo>
                  <a:cubicBezTo>
                    <a:pt x="2970" y="1921"/>
                    <a:pt x="3139" y="189"/>
                    <a:pt x="2157" y="9"/>
                  </a:cubicBezTo>
                  <a:cubicBezTo>
                    <a:pt x="2128" y="3"/>
                    <a:pt x="2097" y="0"/>
                    <a:pt x="206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0" name="Google Shape;1420;p30"/>
            <p:cNvSpPr/>
            <p:nvPr/>
          </p:nvSpPr>
          <p:spPr>
            <a:xfrm>
              <a:off x="2245828" y="3070475"/>
              <a:ext cx="186415" cy="177166"/>
            </a:xfrm>
            <a:custGeom>
              <a:avLst/>
              <a:gdLst/>
              <a:ahLst/>
              <a:cxnLst/>
              <a:rect l="l" t="t" r="r" b="b"/>
              <a:pathLst>
                <a:path w="3769" h="3582" extrusionOk="0">
                  <a:moveTo>
                    <a:pt x="1789" y="1"/>
                  </a:moveTo>
                  <a:cubicBezTo>
                    <a:pt x="1477" y="1"/>
                    <a:pt x="1159" y="94"/>
                    <a:pt x="867" y="304"/>
                  </a:cubicBezTo>
                  <a:cubicBezTo>
                    <a:pt x="650" y="465"/>
                    <a:pt x="497" y="671"/>
                    <a:pt x="401" y="893"/>
                  </a:cubicBezTo>
                  <a:cubicBezTo>
                    <a:pt x="0" y="1495"/>
                    <a:pt x="12" y="2423"/>
                    <a:pt x="458" y="2995"/>
                  </a:cubicBezTo>
                  <a:cubicBezTo>
                    <a:pt x="775" y="3407"/>
                    <a:pt x="1189" y="3582"/>
                    <a:pt x="1610" y="3582"/>
                  </a:cubicBezTo>
                  <a:cubicBezTo>
                    <a:pt x="2406" y="3582"/>
                    <a:pt x="3226" y="2957"/>
                    <a:pt x="3455" y="2133"/>
                  </a:cubicBezTo>
                  <a:cubicBezTo>
                    <a:pt x="3769" y="1011"/>
                    <a:pt x="2816" y="1"/>
                    <a:pt x="178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1" name="Google Shape;1421;p30"/>
            <p:cNvSpPr/>
            <p:nvPr/>
          </p:nvSpPr>
          <p:spPr>
            <a:xfrm>
              <a:off x="1250525" y="3046982"/>
              <a:ext cx="204517" cy="172665"/>
            </a:xfrm>
            <a:custGeom>
              <a:avLst/>
              <a:gdLst/>
              <a:ahLst/>
              <a:cxnLst/>
              <a:rect l="l" t="t" r="r" b="b"/>
              <a:pathLst>
                <a:path w="4135" h="3491" extrusionOk="0">
                  <a:moveTo>
                    <a:pt x="2276" y="0"/>
                  </a:moveTo>
                  <a:cubicBezTo>
                    <a:pt x="2127" y="0"/>
                    <a:pt x="1981" y="26"/>
                    <a:pt x="1844" y="73"/>
                  </a:cubicBezTo>
                  <a:cubicBezTo>
                    <a:pt x="1745" y="44"/>
                    <a:pt x="1644" y="22"/>
                    <a:pt x="1534" y="22"/>
                  </a:cubicBezTo>
                  <a:cubicBezTo>
                    <a:pt x="1496" y="22"/>
                    <a:pt x="1457" y="25"/>
                    <a:pt x="1417" y="31"/>
                  </a:cubicBezTo>
                  <a:cubicBezTo>
                    <a:pt x="1134" y="73"/>
                    <a:pt x="875" y="256"/>
                    <a:pt x="672" y="451"/>
                  </a:cubicBezTo>
                  <a:cubicBezTo>
                    <a:pt x="230" y="875"/>
                    <a:pt x="1" y="1520"/>
                    <a:pt x="100" y="2123"/>
                  </a:cubicBezTo>
                  <a:cubicBezTo>
                    <a:pt x="246" y="3032"/>
                    <a:pt x="1018" y="3491"/>
                    <a:pt x="1826" y="3491"/>
                  </a:cubicBezTo>
                  <a:cubicBezTo>
                    <a:pt x="2179" y="3491"/>
                    <a:pt x="2539" y="3403"/>
                    <a:pt x="2857" y="3227"/>
                  </a:cubicBezTo>
                  <a:cubicBezTo>
                    <a:pt x="4051" y="2570"/>
                    <a:pt x="4135" y="799"/>
                    <a:pt x="2871" y="149"/>
                  </a:cubicBezTo>
                  <a:cubicBezTo>
                    <a:pt x="2672" y="45"/>
                    <a:pt x="2471" y="0"/>
                    <a:pt x="227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2" name="Google Shape;1422;p30"/>
            <p:cNvSpPr/>
            <p:nvPr/>
          </p:nvSpPr>
          <p:spPr>
            <a:xfrm>
              <a:off x="1124944" y="3040750"/>
              <a:ext cx="106339" cy="204319"/>
            </a:xfrm>
            <a:custGeom>
              <a:avLst/>
              <a:gdLst/>
              <a:ahLst/>
              <a:cxnLst/>
              <a:rect l="l" t="t" r="r" b="b"/>
              <a:pathLst>
                <a:path w="2150" h="4131" extrusionOk="0">
                  <a:moveTo>
                    <a:pt x="1059" y="1"/>
                  </a:moveTo>
                  <a:cubicBezTo>
                    <a:pt x="1002" y="1"/>
                    <a:pt x="944" y="13"/>
                    <a:pt x="887" y="39"/>
                  </a:cubicBezTo>
                  <a:cubicBezTo>
                    <a:pt x="104" y="386"/>
                    <a:pt x="1" y="1631"/>
                    <a:pt x="145" y="2359"/>
                  </a:cubicBezTo>
                  <a:cubicBezTo>
                    <a:pt x="341" y="3318"/>
                    <a:pt x="924" y="3834"/>
                    <a:pt x="1810" y="4119"/>
                  </a:cubicBezTo>
                  <a:cubicBezTo>
                    <a:pt x="1834" y="4127"/>
                    <a:pt x="1856" y="4131"/>
                    <a:pt x="1877" y="4131"/>
                  </a:cubicBezTo>
                  <a:cubicBezTo>
                    <a:pt x="2065" y="4131"/>
                    <a:pt x="2149" y="3847"/>
                    <a:pt x="1971" y="3734"/>
                  </a:cubicBezTo>
                  <a:cubicBezTo>
                    <a:pt x="1486" y="3425"/>
                    <a:pt x="1139" y="2657"/>
                    <a:pt x="1047" y="2112"/>
                  </a:cubicBezTo>
                  <a:cubicBezTo>
                    <a:pt x="933" y="1443"/>
                    <a:pt x="1268" y="1043"/>
                    <a:pt x="1402" y="435"/>
                  </a:cubicBezTo>
                  <a:cubicBezTo>
                    <a:pt x="1459" y="180"/>
                    <a:pt x="1276" y="1"/>
                    <a:pt x="105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3" name="Google Shape;1423;p30"/>
            <p:cNvSpPr/>
            <p:nvPr/>
          </p:nvSpPr>
          <p:spPr>
            <a:xfrm rot="428384" flipH="1">
              <a:off x="2182332" y="1925606"/>
              <a:ext cx="144823" cy="573041"/>
            </a:xfrm>
            <a:prstGeom prst="ellipse">
              <a:avLst/>
            </a:prstGeom>
            <a:solidFill>
              <a:schemeClr val="dk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4" name="Google Shape;1424;p30"/>
            <p:cNvSpPr/>
            <p:nvPr/>
          </p:nvSpPr>
          <p:spPr>
            <a:xfrm rot="-428384">
              <a:off x="1355063" y="1925606"/>
              <a:ext cx="144823" cy="573041"/>
            </a:xfrm>
            <a:prstGeom prst="ellipse">
              <a:avLst/>
            </a:prstGeom>
            <a:solidFill>
              <a:schemeClr val="dk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5" name="Google Shape;1425;p30"/>
            <p:cNvSpPr/>
            <p:nvPr/>
          </p:nvSpPr>
          <p:spPr>
            <a:xfrm rot="10800000" flipH="1">
              <a:off x="1191758" y="2312992"/>
              <a:ext cx="204521" cy="92541"/>
            </a:xfrm>
            <a:custGeom>
              <a:avLst/>
              <a:gdLst/>
              <a:ahLst/>
              <a:cxnLst/>
              <a:rect l="l" t="t" r="r" b="b"/>
              <a:pathLst>
                <a:path w="6308" h="2722" extrusionOk="0">
                  <a:moveTo>
                    <a:pt x="3926" y="0"/>
                  </a:moveTo>
                  <a:cubicBezTo>
                    <a:pt x="2458" y="0"/>
                    <a:pt x="806" y="1032"/>
                    <a:pt x="102" y="2175"/>
                  </a:cubicBezTo>
                  <a:cubicBezTo>
                    <a:pt x="1" y="2430"/>
                    <a:pt x="235" y="2721"/>
                    <a:pt x="477" y="2721"/>
                  </a:cubicBezTo>
                  <a:cubicBezTo>
                    <a:pt x="564" y="2721"/>
                    <a:pt x="652" y="2683"/>
                    <a:pt x="726" y="2591"/>
                  </a:cubicBezTo>
                  <a:cubicBezTo>
                    <a:pt x="1350" y="1898"/>
                    <a:pt x="2043" y="1413"/>
                    <a:pt x="2944" y="1274"/>
                  </a:cubicBezTo>
                  <a:cubicBezTo>
                    <a:pt x="3001" y="1270"/>
                    <a:pt x="3056" y="1268"/>
                    <a:pt x="3111" y="1268"/>
                  </a:cubicBezTo>
                  <a:cubicBezTo>
                    <a:pt x="3996" y="1268"/>
                    <a:pt x="4660" y="1771"/>
                    <a:pt x="5509" y="1967"/>
                  </a:cubicBezTo>
                  <a:cubicBezTo>
                    <a:pt x="5559" y="1984"/>
                    <a:pt x="5608" y="1991"/>
                    <a:pt x="5656" y="1991"/>
                  </a:cubicBezTo>
                  <a:cubicBezTo>
                    <a:pt x="6014" y="1991"/>
                    <a:pt x="6308" y="1571"/>
                    <a:pt x="6064" y="1205"/>
                  </a:cubicBezTo>
                  <a:cubicBezTo>
                    <a:pt x="5557" y="343"/>
                    <a:pt x="4772" y="0"/>
                    <a:pt x="392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6" name="Google Shape;1426;p30"/>
            <p:cNvSpPr/>
            <p:nvPr/>
          </p:nvSpPr>
          <p:spPr>
            <a:xfrm rot="10800000" flipH="1">
              <a:off x="1191758" y="2216076"/>
              <a:ext cx="204521" cy="92541"/>
            </a:xfrm>
            <a:custGeom>
              <a:avLst/>
              <a:gdLst/>
              <a:ahLst/>
              <a:cxnLst/>
              <a:rect l="l" t="t" r="r" b="b"/>
              <a:pathLst>
                <a:path w="6308" h="2722" extrusionOk="0">
                  <a:moveTo>
                    <a:pt x="3926" y="0"/>
                  </a:moveTo>
                  <a:cubicBezTo>
                    <a:pt x="2458" y="0"/>
                    <a:pt x="806" y="1032"/>
                    <a:pt x="102" y="2175"/>
                  </a:cubicBezTo>
                  <a:cubicBezTo>
                    <a:pt x="1" y="2430"/>
                    <a:pt x="235" y="2721"/>
                    <a:pt x="477" y="2721"/>
                  </a:cubicBezTo>
                  <a:cubicBezTo>
                    <a:pt x="564" y="2721"/>
                    <a:pt x="652" y="2683"/>
                    <a:pt x="726" y="2591"/>
                  </a:cubicBezTo>
                  <a:cubicBezTo>
                    <a:pt x="1350" y="1898"/>
                    <a:pt x="2043" y="1413"/>
                    <a:pt x="2944" y="1274"/>
                  </a:cubicBezTo>
                  <a:cubicBezTo>
                    <a:pt x="3001" y="1270"/>
                    <a:pt x="3056" y="1268"/>
                    <a:pt x="3111" y="1268"/>
                  </a:cubicBezTo>
                  <a:cubicBezTo>
                    <a:pt x="3996" y="1268"/>
                    <a:pt x="4660" y="1771"/>
                    <a:pt x="5509" y="1967"/>
                  </a:cubicBezTo>
                  <a:cubicBezTo>
                    <a:pt x="5559" y="1984"/>
                    <a:pt x="5608" y="1991"/>
                    <a:pt x="5656" y="1991"/>
                  </a:cubicBezTo>
                  <a:cubicBezTo>
                    <a:pt x="6014" y="1991"/>
                    <a:pt x="6308" y="1571"/>
                    <a:pt x="6064" y="1205"/>
                  </a:cubicBezTo>
                  <a:cubicBezTo>
                    <a:pt x="5557" y="343"/>
                    <a:pt x="4772" y="0"/>
                    <a:pt x="392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7" name="Google Shape;1427;p30"/>
            <p:cNvSpPr/>
            <p:nvPr/>
          </p:nvSpPr>
          <p:spPr>
            <a:xfrm>
              <a:off x="1110704" y="1607305"/>
              <a:ext cx="283466" cy="122320"/>
            </a:xfrm>
            <a:custGeom>
              <a:avLst/>
              <a:gdLst/>
              <a:ahLst/>
              <a:cxnLst/>
              <a:rect l="l" t="t" r="r" b="b"/>
              <a:pathLst>
                <a:path w="6308" h="2722" extrusionOk="0">
                  <a:moveTo>
                    <a:pt x="3926" y="0"/>
                  </a:moveTo>
                  <a:cubicBezTo>
                    <a:pt x="2458" y="0"/>
                    <a:pt x="806" y="1032"/>
                    <a:pt x="102" y="2175"/>
                  </a:cubicBezTo>
                  <a:cubicBezTo>
                    <a:pt x="1" y="2430"/>
                    <a:pt x="235" y="2721"/>
                    <a:pt x="477" y="2721"/>
                  </a:cubicBezTo>
                  <a:cubicBezTo>
                    <a:pt x="564" y="2721"/>
                    <a:pt x="652" y="2683"/>
                    <a:pt x="726" y="2591"/>
                  </a:cubicBezTo>
                  <a:cubicBezTo>
                    <a:pt x="1350" y="1898"/>
                    <a:pt x="2043" y="1413"/>
                    <a:pt x="2944" y="1274"/>
                  </a:cubicBezTo>
                  <a:cubicBezTo>
                    <a:pt x="3001" y="1270"/>
                    <a:pt x="3056" y="1268"/>
                    <a:pt x="3111" y="1268"/>
                  </a:cubicBezTo>
                  <a:cubicBezTo>
                    <a:pt x="3996" y="1268"/>
                    <a:pt x="4660" y="1771"/>
                    <a:pt x="5509" y="1967"/>
                  </a:cubicBezTo>
                  <a:cubicBezTo>
                    <a:pt x="5559" y="1984"/>
                    <a:pt x="5608" y="1991"/>
                    <a:pt x="5656" y="1991"/>
                  </a:cubicBezTo>
                  <a:cubicBezTo>
                    <a:pt x="6014" y="1991"/>
                    <a:pt x="6308" y="1571"/>
                    <a:pt x="6064" y="1205"/>
                  </a:cubicBezTo>
                  <a:cubicBezTo>
                    <a:pt x="5557" y="343"/>
                    <a:pt x="4772" y="0"/>
                    <a:pt x="392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8" name="Google Shape;1428;p30"/>
            <p:cNvSpPr/>
            <p:nvPr/>
          </p:nvSpPr>
          <p:spPr>
            <a:xfrm>
              <a:off x="2338306" y="1641056"/>
              <a:ext cx="259424" cy="130139"/>
            </a:xfrm>
            <a:custGeom>
              <a:avLst/>
              <a:gdLst/>
              <a:ahLst/>
              <a:cxnLst/>
              <a:rect l="l" t="t" r="r" b="b"/>
              <a:pathLst>
                <a:path w="5773" h="2896" extrusionOk="0">
                  <a:moveTo>
                    <a:pt x="2130" y="0"/>
                  </a:moveTo>
                  <a:cubicBezTo>
                    <a:pt x="1368" y="0"/>
                    <a:pt x="641" y="231"/>
                    <a:pt x="127" y="745"/>
                  </a:cubicBezTo>
                  <a:cubicBezTo>
                    <a:pt x="1" y="998"/>
                    <a:pt x="163" y="1308"/>
                    <a:pt x="403" y="1308"/>
                  </a:cubicBezTo>
                  <a:cubicBezTo>
                    <a:pt x="426" y="1308"/>
                    <a:pt x="449" y="1305"/>
                    <a:pt x="474" y="1299"/>
                  </a:cubicBezTo>
                  <a:cubicBezTo>
                    <a:pt x="882" y="1188"/>
                    <a:pt x="1310" y="1116"/>
                    <a:pt x="1747" y="1116"/>
                  </a:cubicBezTo>
                  <a:cubicBezTo>
                    <a:pt x="2127" y="1116"/>
                    <a:pt x="2513" y="1170"/>
                    <a:pt x="2900" y="1299"/>
                  </a:cubicBezTo>
                  <a:cubicBezTo>
                    <a:pt x="3662" y="1577"/>
                    <a:pt x="4286" y="2131"/>
                    <a:pt x="4772" y="2755"/>
                  </a:cubicBezTo>
                  <a:cubicBezTo>
                    <a:pt x="4869" y="2853"/>
                    <a:pt x="4994" y="2895"/>
                    <a:pt x="5121" y="2895"/>
                  </a:cubicBezTo>
                  <a:cubicBezTo>
                    <a:pt x="5443" y="2895"/>
                    <a:pt x="5772" y="2618"/>
                    <a:pt x="5673" y="2270"/>
                  </a:cubicBezTo>
                  <a:cubicBezTo>
                    <a:pt x="5259" y="891"/>
                    <a:pt x="3627" y="0"/>
                    <a:pt x="213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9" name="Google Shape;1429;p30"/>
            <p:cNvSpPr/>
            <p:nvPr/>
          </p:nvSpPr>
          <p:spPr>
            <a:xfrm rot="-1346947">
              <a:off x="2191389" y="3801283"/>
              <a:ext cx="583618" cy="194864"/>
            </a:xfrm>
            <a:custGeom>
              <a:avLst/>
              <a:gdLst/>
              <a:ahLst/>
              <a:cxnLst/>
              <a:rect l="l" t="t" r="r" b="b"/>
              <a:pathLst>
                <a:path w="1291953" h="431370" extrusionOk="0">
                  <a:moveTo>
                    <a:pt x="0" y="1"/>
                  </a:moveTo>
                  <a:lnTo>
                    <a:pt x="69249" y="215720"/>
                  </a:lnTo>
                  <a:lnTo>
                    <a:pt x="297236" y="366904"/>
                  </a:lnTo>
                  <a:lnTo>
                    <a:pt x="599117" y="431370"/>
                  </a:lnTo>
                  <a:lnTo>
                    <a:pt x="894066" y="366904"/>
                  </a:lnTo>
                  <a:lnTo>
                    <a:pt x="1229912" y="201579"/>
                  </a:lnTo>
                  <a:lnTo>
                    <a:pt x="1291952" y="1"/>
                  </a:lnTo>
                  <a:lnTo>
                    <a:pt x="668297" y="5441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0" name="Google Shape;1430;p30"/>
            <p:cNvSpPr/>
            <p:nvPr/>
          </p:nvSpPr>
          <p:spPr>
            <a:xfrm rot="-1346947">
              <a:off x="2134947" y="3729065"/>
              <a:ext cx="582678" cy="125380"/>
            </a:xfrm>
            <a:custGeom>
              <a:avLst/>
              <a:gdLst/>
              <a:ahLst/>
              <a:cxnLst/>
              <a:rect l="l" t="t" r="r" b="b"/>
              <a:pathLst>
                <a:path w="1289873" h="277553" extrusionOk="0">
                  <a:moveTo>
                    <a:pt x="128863" y="1"/>
                  </a:moveTo>
                  <a:lnTo>
                    <a:pt x="0" y="162899"/>
                  </a:lnTo>
                  <a:lnTo>
                    <a:pt x="33620" y="218909"/>
                  </a:lnTo>
                  <a:lnTo>
                    <a:pt x="657206" y="277552"/>
                  </a:lnTo>
                  <a:lnTo>
                    <a:pt x="1114914" y="225910"/>
                  </a:lnTo>
                  <a:lnTo>
                    <a:pt x="1289873" y="129488"/>
                  </a:lnTo>
                  <a:lnTo>
                    <a:pt x="1133838" y="11716"/>
                  </a:lnTo>
                  <a:lnTo>
                    <a:pt x="12886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1" name="Google Shape;1431;p30"/>
            <p:cNvSpPr/>
            <p:nvPr/>
          </p:nvSpPr>
          <p:spPr>
            <a:xfrm rot="-1346947">
              <a:off x="2149715" y="3697242"/>
              <a:ext cx="620004" cy="321862"/>
            </a:xfrm>
            <a:custGeom>
              <a:avLst/>
              <a:gdLst/>
              <a:ahLst/>
              <a:cxnLst/>
              <a:rect l="l" t="t" r="r" b="b"/>
              <a:pathLst>
                <a:path w="1372501" h="712506" extrusionOk="0">
                  <a:moveTo>
                    <a:pt x="885917" y="107020"/>
                  </a:moveTo>
                  <a:cubicBezTo>
                    <a:pt x="1048696" y="107020"/>
                    <a:pt x="1189818" y="114703"/>
                    <a:pt x="1242529" y="166899"/>
                  </a:cubicBezTo>
                  <a:cubicBezTo>
                    <a:pt x="1252303" y="176604"/>
                    <a:pt x="1265334" y="193656"/>
                    <a:pt x="1265334" y="229147"/>
                  </a:cubicBezTo>
                  <a:cubicBezTo>
                    <a:pt x="1265334" y="398492"/>
                    <a:pt x="991250" y="605339"/>
                    <a:pt x="671416" y="605339"/>
                  </a:cubicBezTo>
                  <a:cubicBezTo>
                    <a:pt x="353523" y="605339"/>
                    <a:pt x="107028" y="403137"/>
                    <a:pt x="107028" y="229147"/>
                  </a:cubicBezTo>
                  <a:cubicBezTo>
                    <a:pt x="107028" y="188041"/>
                    <a:pt x="120614" y="169810"/>
                    <a:pt x="130735" y="159759"/>
                  </a:cubicBezTo>
                  <a:cubicBezTo>
                    <a:pt x="176831" y="114148"/>
                    <a:pt x="295365" y="107077"/>
                    <a:pt x="441349" y="107077"/>
                  </a:cubicBezTo>
                  <a:cubicBezTo>
                    <a:pt x="473582" y="107077"/>
                    <a:pt x="507132" y="107424"/>
                    <a:pt x="541375" y="107701"/>
                  </a:cubicBezTo>
                  <a:cubicBezTo>
                    <a:pt x="579500" y="108082"/>
                    <a:pt x="619618" y="108273"/>
                    <a:pt x="660039" y="108273"/>
                  </a:cubicBezTo>
                  <a:cubicBezTo>
                    <a:pt x="700461" y="108273"/>
                    <a:pt x="741185" y="108082"/>
                    <a:pt x="780523" y="107701"/>
                  </a:cubicBezTo>
                  <a:cubicBezTo>
                    <a:pt x="816201" y="107362"/>
                    <a:pt x="851542" y="107020"/>
                    <a:pt x="885917" y="107020"/>
                  </a:cubicBezTo>
                  <a:close/>
                  <a:moveTo>
                    <a:pt x="438152" y="0"/>
                  </a:moveTo>
                  <a:cubicBezTo>
                    <a:pt x="260199" y="0"/>
                    <a:pt x="129668" y="10380"/>
                    <a:pt x="55524" y="83647"/>
                  </a:cubicBezTo>
                  <a:cubicBezTo>
                    <a:pt x="18716" y="120178"/>
                    <a:pt x="0" y="169117"/>
                    <a:pt x="0" y="229216"/>
                  </a:cubicBezTo>
                  <a:cubicBezTo>
                    <a:pt x="0" y="457274"/>
                    <a:pt x="287116" y="712505"/>
                    <a:pt x="671416" y="712505"/>
                  </a:cubicBezTo>
                  <a:cubicBezTo>
                    <a:pt x="1031663" y="712505"/>
                    <a:pt x="1372362" y="477585"/>
                    <a:pt x="1372500" y="229286"/>
                  </a:cubicBezTo>
                  <a:cubicBezTo>
                    <a:pt x="1372500" y="173276"/>
                    <a:pt x="1354131" y="126763"/>
                    <a:pt x="1317878" y="90995"/>
                  </a:cubicBezTo>
                  <a:cubicBezTo>
                    <a:pt x="1236808" y="10749"/>
                    <a:pt x="1083987" y="57"/>
                    <a:pt x="888147" y="57"/>
                  </a:cubicBezTo>
                  <a:cubicBezTo>
                    <a:pt x="853238" y="57"/>
                    <a:pt x="816963" y="396"/>
                    <a:pt x="779483" y="742"/>
                  </a:cubicBezTo>
                  <a:cubicBezTo>
                    <a:pt x="740526" y="1124"/>
                    <a:pt x="700166" y="1314"/>
                    <a:pt x="660109" y="1314"/>
                  </a:cubicBezTo>
                  <a:cubicBezTo>
                    <a:pt x="620051" y="1314"/>
                    <a:pt x="580298" y="1124"/>
                    <a:pt x="542554" y="742"/>
                  </a:cubicBezTo>
                  <a:cubicBezTo>
                    <a:pt x="506144" y="361"/>
                    <a:pt x="471324" y="0"/>
                    <a:pt x="43815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2" name="Google Shape;1432;p30"/>
            <p:cNvSpPr/>
            <p:nvPr/>
          </p:nvSpPr>
          <p:spPr>
            <a:xfrm rot="-1346947">
              <a:off x="2158421" y="3774555"/>
              <a:ext cx="565641" cy="92677"/>
            </a:xfrm>
            <a:custGeom>
              <a:avLst/>
              <a:gdLst/>
              <a:ahLst/>
              <a:cxnLst/>
              <a:rect l="l" t="t" r="r" b="b"/>
              <a:pathLst>
                <a:path w="1252158" h="205160" extrusionOk="0">
                  <a:moveTo>
                    <a:pt x="1230436" y="0"/>
                  </a:moveTo>
                  <a:cubicBezTo>
                    <a:pt x="1224800" y="0"/>
                    <a:pt x="1219006" y="1772"/>
                    <a:pt x="1214405" y="5328"/>
                  </a:cubicBezTo>
                  <a:cubicBezTo>
                    <a:pt x="1123331" y="76584"/>
                    <a:pt x="991398" y="87754"/>
                    <a:pt x="862505" y="87754"/>
                  </a:cubicBezTo>
                  <a:cubicBezTo>
                    <a:pt x="803640" y="87754"/>
                    <a:pt x="745410" y="85424"/>
                    <a:pt x="691994" y="85424"/>
                  </a:cubicBezTo>
                  <a:cubicBezTo>
                    <a:pt x="680322" y="85424"/>
                    <a:pt x="668879" y="85536"/>
                    <a:pt x="657710" y="85807"/>
                  </a:cubicBezTo>
                  <a:cubicBezTo>
                    <a:pt x="618471" y="86749"/>
                    <a:pt x="579327" y="87309"/>
                    <a:pt x="540260" y="87309"/>
                  </a:cubicBezTo>
                  <a:cubicBezTo>
                    <a:pt x="386847" y="87309"/>
                    <a:pt x="234637" y="78674"/>
                    <a:pt x="82647" y="50662"/>
                  </a:cubicBezTo>
                  <a:cubicBezTo>
                    <a:pt x="78317" y="49867"/>
                    <a:pt x="74193" y="49492"/>
                    <a:pt x="70282" y="49492"/>
                  </a:cubicBezTo>
                  <a:cubicBezTo>
                    <a:pt x="9077" y="49492"/>
                    <a:pt x="0" y="141294"/>
                    <a:pt x="69130" y="150481"/>
                  </a:cubicBezTo>
                  <a:cubicBezTo>
                    <a:pt x="285294" y="179214"/>
                    <a:pt x="509327" y="205160"/>
                    <a:pt x="730883" y="205160"/>
                  </a:cubicBezTo>
                  <a:cubicBezTo>
                    <a:pt x="819873" y="205160"/>
                    <a:pt x="908463" y="200974"/>
                    <a:pt x="995983" y="191102"/>
                  </a:cubicBezTo>
                  <a:cubicBezTo>
                    <a:pt x="1111536" y="178139"/>
                    <a:pt x="1245806" y="159215"/>
                    <a:pt x="1251559" y="20786"/>
                  </a:cubicBezTo>
                  <a:cubicBezTo>
                    <a:pt x="1252158" y="6963"/>
                    <a:pt x="1241609" y="0"/>
                    <a:pt x="123043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3" name="Google Shape;1433;p30"/>
            <p:cNvSpPr/>
            <p:nvPr/>
          </p:nvSpPr>
          <p:spPr>
            <a:xfrm>
              <a:off x="1572390" y="2670930"/>
              <a:ext cx="105603" cy="145597"/>
            </a:xfrm>
            <a:custGeom>
              <a:avLst/>
              <a:gdLst/>
              <a:ahLst/>
              <a:cxnLst/>
              <a:rect l="l" t="t" r="r" b="b"/>
              <a:pathLst>
                <a:path w="2350" h="3240" extrusionOk="0">
                  <a:moveTo>
                    <a:pt x="2129" y="0"/>
                  </a:moveTo>
                  <a:cubicBezTo>
                    <a:pt x="2081" y="0"/>
                    <a:pt x="2026" y="30"/>
                    <a:pt x="1971" y="104"/>
                  </a:cubicBezTo>
                  <a:cubicBezTo>
                    <a:pt x="1208" y="935"/>
                    <a:pt x="584" y="1906"/>
                    <a:pt x="99" y="2946"/>
                  </a:cubicBezTo>
                  <a:cubicBezTo>
                    <a:pt x="1" y="3093"/>
                    <a:pt x="145" y="3240"/>
                    <a:pt x="288" y="3240"/>
                  </a:cubicBezTo>
                  <a:cubicBezTo>
                    <a:pt x="346" y="3240"/>
                    <a:pt x="405" y="3215"/>
                    <a:pt x="446" y="3154"/>
                  </a:cubicBezTo>
                  <a:cubicBezTo>
                    <a:pt x="931" y="2183"/>
                    <a:pt x="1555" y="1213"/>
                    <a:pt x="2248" y="381"/>
                  </a:cubicBezTo>
                  <a:cubicBezTo>
                    <a:pt x="2350" y="228"/>
                    <a:pt x="2264" y="0"/>
                    <a:pt x="212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4" name="Google Shape;1434;p30"/>
            <p:cNvSpPr/>
            <p:nvPr/>
          </p:nvSpPr>
          <p:spPr>
            <a:xfrm>
              <a:off x="1740865" y="2662436"/>
              <a:ext cx="129285" cy="155349"/>
            </a:xfrm>
            <a:custGeom>
              <a:avLst/>
              <a:gdLst/>
              <a:ahLst/>
              <a:cxnLst/>
              <a:rect l="l" t="t" r="r" b="b"/>
              <a:pathLst>
                <a:path w="2877" h="3457" extrusionOk="0">
                  <a:moveTo>
                    <a:pt x="2575" y="0"/>
                  </a:moveTo>
                  <a:cubicBezTo>
                    <a:pt x="2510" y="0"/>
                    <a:pt x="2440" y="26"/>
                    <a:pt x="2381" y="85"/>
                  </a:cubicBezTo>
                  <a:cubicBezTo>
                    <a:pt x="1965" y="570"/>
                    <a:pt x="1618" y="1055"/>
                    <a:pt x="1272" y="1471"/>
                  </a:cubicBezTo>
                  <a:cubicBezTo>
                    <a:pt x="925" y="2026"/>
                    <a:pt x="509" y="2511"/>
                    <a:pt x="162" y="3065"/>
                  </a:cubicBezTo>
                  <a:cubicBezTo>
                    <a:pt x="0" y="3282"/>
                    <a:pt x="133" y="3456"/>
                    <a:pt x="266" y="3456"/>
                  </a:cubicBezTo>
                  <a:cubicBezTo>
                    <a:pt x="303" y="3456"/>
                    <a:pt x="340" y="3442"/>
                    <a:pt x="370" y="3412"/>
                  </a:cubicBezTo>
                  <a:cubicBezTo>
                    <a:pt x="856" y="2857"/>
                    <a:pt x="1202" y="2372"/>
                    <a:pt x="1618" y="1818"/>
                  </a:cubicBezTo>
                  <a:cubicBezTo>
                    <a:pt x="1965" y="1402"/>
                    <a:pt x="2381" y="916"/>
                    <a:pt x="2727" y="362"/>
                  </a:cubicBezTo>
                  <a:cubicBezTo>
                    <a:pt x="2876" y="163"/>
                    <a:pt x="2740" y="0"/>
                    <a:pt x="257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5" name="Google Shape;1435;p30"/>
            <p:cNvSpPr/>
            <p:nvPr/>
          </p:nvSpPr>
          <p:spPr>
            <a:xfrm>
              <a:off x="1992791" y="2665088"/>
              <a:ext cx="131577" cy="154630"/>
            </a:xfrm>
            <a:custGeom>
              <a:avLst/>
              <a:gdLst/>
              <a:ahLst/>
              <a:cxnLst/>
              <a:rect l="l" t="t" r="r" b="b"/>
              <a:pathLst>
                <a:path w="2928" h="3441" extrusionOk="0">
                  <a:moveTo>
                    <a:pt x="2553" y="1"/>
                  </a:moveTo>
                  <a:cubicBezTo>
                    <a:pt x="2495" y="1"/>
                    <a:pt x="2438" y="9"/>
                    <a:pt x="2389" y="26"/>
                  </a:cubicBezTo>
                  <a:cubicBezTo>
                    <a:pt x="1904" y="511"/>
                    <a:pt x="1627" y="996"/>
                    <a:pt x="1280" y="1551"/>
                  </a:cubicBezTo>
                  <a:cubicBezTo>
                    <a:pt x="934" y="2036"/>
                    <a:pt x="518" y="2660"/>
                    <a:pt x="171" y="3145"/>
                  </a:cubicBezTo>
                  <a:cubicBezTo>
                    <a:pt x="0" y="3316"/>
                    <a:pt x="111" y="3440"/>
                    <a:pt x="232" y="3440"/>
                  </a:cubicBezTo>
                  <a:cubicBezTo>
                    <a:pt x="259" y="3440"/>
                    <a:pt x="285" y="3435"/>
                    <a:pt x="310" y="3422"/>
                  </a:cubicBezTo>
                  <a:cubicBezTo>
                    <a:pt x="864" y="2937"/>
                    <a:pt x="1280" y="2382"/>
                    <a:pt x="1835" y="1897"/>
                  </a:cubicBezTo>
                  <a:cubicBezTo>
                    <a:pt x="2251" y="1343"/>
                    <a:pt x="2597" y="996"/>
                    <a:pt x="2875" y="303"/>
                  </a:cubicBezTo>
                  <a:cubicBezTo>
                    <a:pt x="2928" y="91"/>
                    <a:pt x="2738" y="1"/>
                    <a:pt x="255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6" name="Google Shape;1436;p30"/>
            <p:cNvSpPr/>
            <p:nvPr/>
          </p:nvSpPr>
          <p:spPr>
            <a:xfrm rot="10800000">
              <a:off x="2288794" y="2312992"/>
              <a:ext cx="204521" cy="92541"/>
            </a:xfrm>
            <a:custGeom>
              <a:avLst/>
              <a:gdLst/>
              <a:ahLst/>
              <a:cxnLst/>
              <a:rect l="l" t="t" r="r" b="b"/>
              <a:pathLst>
                <a:path w="6308" h="2722" extrusionOk="0">
                  <a:moveTo>
                    <a:pt x="3926" y="0"/>
                  </a:moveTo>
                  <a:cubicBezTo>
                    <a:pt x="2458" y="0"/>
                    <a:pt x="806" y="1032"/>
                    <a:pt x="102" y="2175"/>
                  </a:cubicBezTo>
                  <a:cubicBezTo>
                    <a:pt x="1" y="2430"/>
                    <a:pt x="235" y="2721"/>
                    <a:pt x="477" y="2721"/>
                  </a:cubicBezTo>
                  <a:cubicBezTo>
                    <a:pt x="564" y="2721"/>
                    <a:pt x="652" y="2683"/>
                    <a:pt x="726" y="2591"/>
                  </a:cubicBezTo>
                  <a:cubicBezTo>
                    <a:pt x="1350" y="1898"/>
                    <a:pt x="2043" y="1413"/>
                    <a:pt x="2944" y="1274"/>
                  </a:cubicBezTo>
                  <a:cubicBezTo>
                    <a:pt x="3001" y="1270"/>
                    <a:pt x="3056" y="1268"/>
                    <a:pt x="3111" y="1268"/>
                  </a:cubicBezTo>
                  <a:cubicBezTo>
                    <a:pt x="3996" y="1268"/>
                    <a:pt x="4660" y="1771"/>
                    <a:pt x="5509" y="1967"/>
                  </a:cubicBezTo>
                  <a:cubicBezTo>
                    <a:pt x="5559" y="1984"/>
                    <a:pt x="5608" y="1991"/>
                    <a:pt x="5656" y="1991"/>
                  </a:cubicBezTo>
                  <a:cubicBezTo>
                    <a:pt x="6014" y="1991"/>
                    <a:pt x="6308" y="1571"/>
                    <a:pt x="6064" y="1205"/>
                  </a:cubicBezTo>
                  <a:cubicBezTo>
                    <a:pt x="5557" y="343"/>
                    <a:pt x="4772" y="0"/>
                    <a:pt x="392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7" name="Google Shape;1437;p30"/>
            <p:cNvSpPr/>
            <p:nvPr/>
          </p:nvSpPr>
          <p:spPr>
            <a:xfrm rot="10800000">
              <a:off x="2288794" y="2216076"/>
              <a:ext cx="204521" cy="92541"/>
            </a:xfrm>
            <a:custGeom>
              <a:avLst/>
              <a:gdLst/>
              <a:ahLst/>
              <a:cxnLst/>
              <a:rect l="l" t="t" r="r" b="b"/>
              <a:pathLst>
                <a:path w="6308" h="2722" extrusionOk="0">
                  <a:moveTo>
                    <a:pt x="3926" y="0"/>
                  </a:moveTo>
                  <a:cubicBezTo>
                    <a:pt x="2458" y="0"/>
                    <a:pt x="806" y="1032"/>
                    <a:pt x="102" y="2175"/>
                  </a:cubicBezTo>
                  <a:cubicBezTo>
                    <a:pt x="1" y="2430"/>
                    <a:pt x="235" y="2721"/>
                    <a:pt x="477" y="2721"/>
                  </a:cubicBezTo>
                  <a:cubicBezTo>
                    <a:pt x="564" y="2721"/>
                    <a:pt x="652" y="2683"/>
                    <a:pt x="726" y="2591"/>
                  </a:cubicBezTo>
                  <a:cubicBezTo>
                    <a:pt x="1350" y="1898"/>
                    <a:pt x="2043" y="1413"/>
                    <a:pt x="2944" y="1274"/>
                  </a:cubicBezTo>
                  <a:cubicBezTo>
                    <a:pt x="3001" y="1270"/>
                    <a:pt x="3056" y="1268"/>
                    <a:pt x="3111" y="1268"/>
                  </a:cubicBezTo>
                  <a:cubicBezTo>
                    <a:pt x="3996" y="1268"/>
                    <a:pt x="4660" y="1771"/>
                    <a:pt x="5509" y="1967"/>
                  </a:cubicBezTo>
                  <a:cubicBezTo>
                    <a:pt x="5559" y="1984"/>
                    <a:pt x="5608" y="1991"/>
                    <a:pt x="5656" y="1991"/>
                  </a:cubicBezTo>
                  <a:cubicBezTo>
                    <a:pt x="6014" y="1991"/>
                    <a:pt x="6308" y="1571"/>
                    <a:pt x="6064" y="1205"/>
                  </a:cubicBezTo>
                  <a:cubicBezTo>
                    <a:pt x="5557" y="343"/>
                    <a:pt x="4772" y="0"/>
                    <a:pt x="392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38" name="Google Shape;1438;p30"/>
          <p:cNvGrpSpPr/>
          <p:nvPr/>
        </p:nvGrpSpPr>
        <p:grpSpPr>
          <a:xfrm rot="5399412">
            <a:off x="7476651" y="233395"/>
            <a:ext cx="666440" cy="668443"/>
            <a:chOff x="8495402" y="4478349"/>
            <a:chExt cx="570094" cy="571563"/>
          </a:xfrm>
        </p:grpSpPr>
        <p:sp>
          <p:nvSpPr>
            <p:cNvPr id="1439" name="Google Shape;1439;p30"/>
            <p:cNvSpPr/>
            <p:nvPr/>
          </p:nvSpPr>
          <p:spPr>
            <a:xfrm>
              <a:off x="8517748" y="4482519"/>
              <a:ext cx="522727" cy="555602"/>
            </a:xfrm>
            <a:custGeom>
              <a:avLst/>
              <a:gdLst/>
              <a:ahLst/>
              <a:cxnLst/>
              <a:rect l="l" t="t" r="r" b="b"/>
              <a:pathLst>
                <a:path w="10153" h="10791" extrusionOk="0">
                  <a:moveTo>
                    <a:pt x="5482" y="1"/>
                  </a:moveTo>
                  <a:cubicBezTo>
                    <a:pt x="5237" y="1"/>
                    <a:pt x="4974" y="49"/>
                    <a:pt x="4722" y="184"/>
                  </a:cubicBezTo>
                  <a:lnTo>
                    <a:pt x="5490" y="235"/>
                  </a:lnTo>
                  <a:cubicBezTo>
                    <a:pt x="5934" y="264"/>
                    <a:pt x="6361" y="420"/>
                    <a:pt x="6716" y="684"/>
                  </a:cubicBezTo>
                  <a:lnTo>
                    <a:pt x="7236" y="1069"/>
                  </a:lnTo>
                  <a:cubicBezTo>
                    <a:pt x="7621" y="1350"/>
                    <a:pt x="7906" y="1746"/>
                    <a:pt x="8059" y="2201"/>
                  </a:cubicBezTo>
                  <a:lnTo>
                    <a:pt x="8257" y="2798"/>
                  </a:lnTo>
                  <a:lnTo>
                    <a:pt x="8257" y="2802"/>
                  </a:lnTo>
                  <a:lnTo>
                    <a:pt x="8281" y="2864"/>
                  </a:lnTo>
                  <a:cubicBezTo>
                    <a:pt x="8385" y="3180"/>
                    <a:pt x="8420" y="3514"/>
                    <a:pt x="8385" y="3844"/>
                  </a:cubicBezTo>
                  <a:lnTo>
                    <a:pt x="8305" y="4593"/>
                  </a:lnTo>
                  <a:cubicBezTo>
                    <a:pt x="8275" y="4885"/>
                    <a:pt x="8187" y="5169"/>
                    <a:pt x="8052" y="5430"/>
                  </a:cubicBezTo>
                  <a:lnTo>
                    <a:pt x="7687" y="6118"/>
                  </a:lnTo>
                  <a:lnTo>
                    <a:pt x="7427" y="6618"/>
                  </a:lnTo>
                  <a:cubicBezTo>
                    <a:pt x="7285" y="6881"/>
                    <a:pt x="7097" y="7117"/>
                    <a:pt x="6868" y="7312"/>
                  </a:cubicBezTo>
                  <a:lnTo>
                    <a:pt x="5990" y="8047"/>
                  </a:lnTo>
                  <a:cubicBezTo>
                    <a:pt x="5750" y="8249"/>
                    <a:pt x="5476" y="8398"/>
                    <a:pt x="5177" y="8489"/>
                  </a:cubicBezTo>
                  <a:lnTo>
                    <a:pt x="3743" y="8933"/>
                  </a:lnTo>
                  <a:cubicBezTo>
                    <a:pt x="3522" y="8999"/>
                    <a:pt x="3293" y="9034"/>
                    <a:pt x="3063" y="9034"/>
                  </a:cubicBezTo>
                  <a:cubicBezTo>
                    <a:pt x="2980" y="9034"/>
                    <a:pt x="2896" y="9029"/>
                    <a:pt x="2812" y="9020"/>
                  </a:cubicBezTo>
                  <a:lnTo>
                    <a:pt x="1938" y="8930"/>
                  </a:lnTo>
                  <a:cubicBezTo>
                    <a:pt x="1708" y="8902"/>
                    <a:pt x="1487" y="8847"/>
                    <a:pt x="1275" y="8756"/>
                  </a:cubicBezTo>
                  <a:cubicBezTo>
                    <a:pt x="716" y="8520"/>
                    <a:pt x="275" y="8072"/>
                    <a:pt x="38" y="7513"/>
                  </a:cubicBezTo>
                  <a:lnTo>
                    <a:pt x="25" y="7472"/>
                  </a:lnTo>
                  <a:lnTo>
                    <a:pt x="25" y="7472"/>
                  </a:lnTo>
                  <a:cubicBezTo>
                    <a:pt x="25" y="7472"/>
                    <a:pt x="0" y="8052"/>
                    <a:pt x="719" y="8808"/>
                  </a:cubicBezTo>
                  <a:cubicBezTo>
                    <a:pt x="841" y="8933"/>
                    <a:pt x="979" y="9065"/>
                    <a:pt x="1143" y="9197"/>
                  </a:cubicBezTo>
                  <a:lnTo>
                    <a:pt x="2063" y="10006"/>
                  </a:lnTo>
                  <a:cubicBezTo>
                    <a:pt x="2417" y="10315"/>
                    <a:pt x="2841" y="10537"/>
                    <a:pt x="3296" y="10656"/>
                  </a:cubicBezTo>
                  <a:lnTo>
                    <a:pt x="3462" y="10697"/>
                  </a:lnTo>
                  <a:cubicBezTo>
                    <a:pt x="3704" y="10760"/>
                    <a:pt x="3952" y="10791"/>
                    <a:pt x="4201" y="10791"/>
                  </a:cubicBezTo>
                  <a:cubicBezTo>
                    <a:pt x="4310" y="10791"/>
                    <a:pt x="4419" y="10785"/>
                    <a:pt x="4528" y="10773"/>
                  </a:cubicBezTo>
                  <a:cubicBezTo>
                    <a:pt x="4542" y="10773"/>
                    <a:pt x="4556" y="10770"/>
                    <a:pt x="4567" y="10770"/>
                  </a:cubicBezTo>
                  <a:lnTo>
                    <a:pt x="5552" y="10648"/>
                  </a:lnTo>
                  <a:cubicBezTo>
                    <a:pt x="5806" y="10617"/>
                    <a:pt x="6056" y="10555"/>
                    <a:pt x="6291" y="10461"/>
                  </a:cubicBezTo>
                  <a:lnTo>
                    <a:pt x="6966" y="10193"/>
                  </a:lnTo>
                  <a:cubicBezTo>
                    <a:pt x="7448" y="10002"/>
                    <a:pt x="7871" y="9686"/>
                    <a:pt x="8195" y="9281"/>
                  </a:cubicBezTo>
                  <a:lnTo>
                    <a:pt x="8395" y="9027"/>
                  </a:lnTo>
                  <a:lnTo>
                    <a:pt x="8830" y="8478"/>
                  </a:lnTo>
                  <a:cubicBezTo>
                    <a:pt x="8865" y="8437"/>
                    <a:pt x="8900" y="8395"/>
                    <a:pt x="8934" y="8353"/>
                  </a:cubicBezTo>
                  <a:cubicBezTo>
                    <a:pt x="9090" y="8172"/>
                    <a:pt x="9618" y="7517"/>
                    <a:pt x="9899" y="6614"/>
                  </a:cubicBezTo>
                  <a:cubicBezTo>
                    <a:pt x="10069" y="6073"/>
                    <a:pt x="10153" y="5437"/>
                    <a:pt x="10007" y="4763"/>
                  </a:cubicBezTo>
                  <a:cubicBezTo>
                    <a:pt x="9989" y="4693"/>
                    <a:pt x="9972" y="4624"/>
                    <a:pt x="9958" y="4552"/>
                  </a:cubicBezTo>
                  <a:cubicBezTo>
                    <a:pt x="9889" y="4208"/>
                    <a:pt x="9520" y="2659"/>
                    <a:pt x="8278" y="1451"/>
                  </a:cubicBezTo>
                  <a:cubicBezTo>
                    <a:pt x="8278" y="1451"/>
                    <a:pt x="7437" y="565"/>
                    <a:pt x="6757" y="336"/>
                  </a:cubicBezTo>
                  <a:cubicBezTo>
                    <a:pt x="6660" y="305"/>
                    <a:pt x="6562" y="274"/>
                    <a:pt x="6472" y="232"/>
                  </a:cubicBezTo>
                  <a:cubicBezTo>
                    <a:pt x="6283" y="144"/>
                    <a:pt x="5907" y="1"/>
                    <a:pt x="5482" y="1"/>
                  </a:cubicBezTo>
                  <a:close/>
                </a:path>
              </a:pathLst>
            </a:custGeom>
            <a:solidFill>
              <a:srgbClr val="FCEC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0" name="Google Shape;1440;p30"/>
            <p:cNvSpPr/>
            <p:nvPr/>
          </p:nvSpPr>
          <p:spPr>
            <a:xfrm>
              <a:off x="8554767" y="4930832"/>
              <a:ext cx="196158" cy="107300"/>
            </a:xfrm>
            <a:custGeom>
              <a:avLst/>
              <a:gdLst/>
              <a:ahLst/>
              <a:cxnLst/>
              <a:rect l="l" t="t" r="r" b="b"/>
              <a:pathLst>
                <a:path w="3810" h="2084" extrusionOk="0">
                  <a:moveTo>
                    <a:pt x="49" y="0"/>
                  </a:moveTo>
                  <a:cubicBezTo>
                    <a:pt x="28" y="32"/>
                    <a:pt x="10" y="66"/>
                    <a:pt x="0" y="101"/>
                  </a:cubicBezTo>
                  <a:cubicBezTo>
                    <a:pt x="122" y="226"/>
                    <a:pt x="260" y="358"/>
                    <a:pt x="424" y="490"/>
                  </a:cubicBezTo>
                  <a:lnTo>
                    <a:pt x="1344" y="1299"/>
                  </a:lnTo>
                  <a:cubicBezTo>
                    <a:pt x="1698" y="1608"/>
                    <a:pt x="2122" y="1830"/>
                    <a:pt x="2577" y="1949"/>
                  </a:cubicBezTo>
                  <a:lnTo>
                    <a:pt x="2743" y="1990"/>
                  </a:lnTo>
                  <a:cubicBezTo>
                    <a:pt x="2985" y="2053"/>
                    <a:pt x="3233" y="2084"/>
                    <a:pt x="3482" y="2084"/>
                  </a:cubicBezTo>
                  <a:cubicBezTo>
                    <a:pt x="3591" y="2084"/>
                    <a:pt x="3700" y="2078"/>
                    <a:pt x="3809" y="2066"/>
                  </a:cubicBezTo>
                  <a:cubicBezTo>
                    <a:pt x="3788" y="1997"/>
                    <a:pt x="3764" y="1928"/>
                    <a:pt x="3723" y="1869"/>
                  </a:cubicBezTo>
                  <a:cubicBezTo>
                    <a:pt x="3653" y="1761"/>
                    <a:pt x="3545" y="1684"/>
                    <a:pt x="3441" y="1611"/>
                  </a:cubicBezTo>
                  <a:cubicBezTo>
                    <a:pt x="3045" y="1344"/>
                    <a:pt x="2611" y="1136"/>
                    <a:pt x="2153" y="1000"/>
                  </a:cubicBezTo>
                  <a:cubicBezTo>
                    <a:pt x="2018" y="959"/>
                    <a:pt x="1878" y="924"/>
                    <a:pt x="1747" y="875"/>
                  </a:cubicBezTo>
                  <a:cubicBezTo>
                    <a:pt x="1531" y="792"/>
                    <a:pt x="1337" y="670"/>
                    <a:pt x="1122" y="584"/>
                  </a:cubicBezTo>
                  <a:cubicBezTo>
                    <a:pt x="973" y="525"/>
                    <a:pt x="813" y="483"/>
                    <a:pt x="677" y="393"/>
                  </a:cubicBezTo>
                  <a:cubicBezTo>
                    <a:pt x="614" y="351"/>
                    <a:pt x="528" y="316"/>
                    <a:pt x="473" y="271"/>
                  </a:cubicBezTo>
                  <a:cubicBezTo>
                    <a:pt x="385" y="205"/>
                    <a:pt x="330" y="140"/>
                    <a:pt x="236" y="90"/>
                  </a:cubicBezTo>
                  <a:lnTo>
                    <a:pt x="49" y="0"/>
                  </a:ln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1" name="Google Shape;1441;p30"/>
            <p:cNvSpPr/>
            <p:nvPr/>
          </p:nvSpPr>
          <p:spPr>
            <a:xfrm>
              <a:off x="8913534" y="4625607"/>
              <a:ext cx="113936" cy="321694"/>
            </a:xfrm>
            <a:custGeom>
              <a:avLst/>
              <a:gdLst/>
              <a:ahLst/>
              <a:cxnLst/>
              <a:rect l="l" t="t" r="r" b="b"/>
              <a:pathLst>
                <a:path w="2213" h="6248" extrusionOk="0">
                  <a:moveTo>
                    <a:pt x="649" y="1"/>
                  </a:moveTo>
                  <a:cubicBezTo>
                    <a:pt x="624" y="1"/>
                    <a:pt x="599" y="5"/>
                    <a:pt x="573" y="15"/>
                  </a:cubicBezTo>
                  <a:cubicBezTo>
                    <a:pt x="573" y="15"/>
                    <a:pt x="573" y="19"/>
                    <a:pt x="570" y="19"/>
                  </a:cubicBezTo>
                  <a:lnTo>
                    <a:pt x="570" y="23"/>
                  </a:lnTo>
                  <a:lnTo>
                    <a:pt x="594" y="85"/>
                  </a:lnTo>
                  <a:cubicBezTo>
                    <a:pt x="698" y="401"/>
                    <a:pt x="733" y="735"/>
                    <a:pt x="698" y="1065"/>
                  </a:cubicBezTo>
                  <a:lnTo>
                    <a:pt x="618" y="1814"/>
                  </a:lnTo>
                  <a:cubicBezTo>
                    <a:pt x="588" y="2106"/>
                    <a:pt x="500" y="2390"/>
                    <a:pt x="365" y="2651"/>
                  </a:cubicBezTo>
                  <a:lnTo>
                    <a:pt x="0" y="3339"/>
                  </a:lnTo>
                  <a:cubicBezTo>
                    <a:pt x="18" y="3377"/>
                    <a:pt x="35" y="3422"/>
                    <a:pt x="49" y="3481"/>
                  </a:cubicBezTo>
                  <a:cubicBezTo>
                    <a:pt x="174" y="3964"/>
                    <a:pt x="288" y="4661"/>
                    <a:pt x="421" y="5140"/>
                  </a:cubicBezTo>
                  <a:cubicBezTo>
                    <a:pt x="476" y="5342"/>
                    <a:pt x="532" y="5543"/>
                    <a:pt x="588" y="5744"/>
                  </a:cubicBezTo>
                  <a:cubicBezTo>
                    <a:pt x="633" y="5911"/>
                    <a:pt x="678" y="6078"/>
                    <a:pt x="708" y="6248"/>
                  </a:cubicBezTo>
                  <a:lnTo>
                    <a:pt x="1143" y="5699"/>
                  </a:lnTo>
                  <a:cubicBezTo>
                    <a:pt x="1178" y="5658"/>
                    <a:pt x="1213" y="5616"/>
                    <a:pt x="1247" y="5574"/>
                  </a:cubicBezTo>
                  <a:cubicBezTo>
                    <a:pt x="1403" y="5393"/>
                    <a:pt x="1931" y="4738"/>
                    <a:pt x="2212" y="3835"/>
                  </a:cubicBezTo>
                  <a:cubicBezTo>
                    <a:pt x="1997" y="3547"/>
                    <a:pt x="1747" y="3269"/>
                    <a:pt x="1618" y="2932"/>
                  </a:cubicBezTo>
                  <a:cubicBezTo>
                    <a:pt x="1518" y="2679"/>
                    <a:pt x="1528" y="2373"/>
                    <a:pt x="1497" y="2102"/>
                  </a:cubicBezTo>
                  <a:cubicBezTo>
                    <a:pt x="1458" y="1821"/>
                    <a:pt x="1424" y="1540"/>
                    <a:pt x="1389" y="1259"/>
                  </a:cubicBezTo>
                  <a:cubicBezTo>
                    <a:pt x="1372" y="1113"/>
                    <a:pt x="1351" y="964"/>
                    <a:pt x="1306" y="821"/>
                  </a:cubicBezTo>
                  <a:cubicBezTo>
                    <a:pt x="1240" y="620"/>
                    <a:pt x="1118" y="443"/>
                    <a:pt x="1000" y="269"/>
                  </a:cubicBezTo>
                  <a:cubicBezTo>
                    <a:pt x="915" y="142"/>
                    <a:pt x="787" y="1"/>
                    <a:pt x="649" y="1"/>
                  </a:cubicBez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2" name="Google Shape;1442;p30"/>
            <p:cNvSpPr/>
            <p:nvPr/>
          </p:nvSpPr>
          <p:spPr>
            <a:xfrm>
              <a:off x="8505957" y="4478349"/>
              <a:ext cx="559539" cy="571563"/>
            </a:xfrm>
            <a:custGeom>
              <a:avLst/>
              <a:gdLst/>
              <a:ahLst/>
              <a:cxnLst/>
              <a:rect l="l" t="t" r="r" b="b"/>
              <a:pathLst>
                <a:path w="10868" h="11101" extrusionOk="0">
                  <a:moveTo>
                    <a:pt x="8104" y="1584"/>
                  </a:moveTo>
                  <a:lnTo>
                    <a:pt x="8104" y="1584"/>
                  </a:lnTo>
                  <a:cubicBezTo>
                    <a:pt x="8249" y="1716"/>
                    <a:pt x="8344" y="1813"/>
                    <a:pt x="8347" y="1816"/>
                  </a:cubicBezTo>
                  <a:cubicBezTo>
                    <a:pt x="9555" y="2976"/>
                    <a:pt x="9906" y="4473"/>
                    <a:pt x="9962" y="4761"/>
                  </a:cubicBezTo>
                  <a:cubicBezTo>
                    <a:pt x="9972" y="4799"/>
                    <a:pt x="9978" y="4837"/>
                    <a:pt x="9989" y="4879"/>
                  </a:cubicBezTo>
                  <a:cubicBezTo>
                    <a:pt x="9996" y="4910"/>
                    <a:pt x="10003" y="4941"/>
                    <a:pt x="10010" y="4976"/>
                  </a:cubicBezTo>
                  <a:cubicBezTo>
                    <a:pt x="10374" y="6636"/>
                    <a:pt x="9225" y="8056"/>
                    <a:pt x="8993" y="8323"/>
                  </a:cubicBezTo>
                  <a:cubicBezTo>
                    <a:pt x="8951" y="8365"/>
                    <a:pt x="8916" y="8410"/>
                    <a:pt x="8882" y="8452"/>
                  </a:cubicBezTo>
                  <a:lnTo>
                    <a:pt x="8243" y="9243"/>
                  </a:lnTo>
                  <a:cubicBezTo>
                    <a:pt x="7948" y="9612"/>
                    <a:pt x="7555" y="9899"/>
                    <a:pt x="7108" y="10077"/>
                  </a:cubicBezTo>
                  <a:lnTo>
                    <a:pt x="6437" y="10341"/>
                  </a:lnTo>
                  <a:cubicBezTo>
                    <a:pt x="6222" y="10424"/>
                    <a:pt x="5990" y="10482"/>
                    <a:pt x="5754" y="10511"/>
                  </a:cubicBezTo>
                  <a:lnTo>
                    <a:pt x="4767" y="10628"/>
                  </a:lnTo>
                  <a:cubicBezTo>
                    <a:pt x="4654" y="10642"/>
                    <a:pt x="4540" y="10649"/>
                    <a:pt x="4426" y="10649"/>
                  </a:cubicBezTo>
                  <a:cubicBezTo>
                    <a:pt x="4199" y="10649"/>
                    <a:pt x="3971" y="10621"/>
                    <a:pt x="3746" y="10566"/>
                  </a:cubicBezTo>
                  <a:lnTo>
                    <a:pt x="3583" y="10521"/>
                  </a:lnTo>
                  <a:cubicBezTo>
                    <a:pt x="3163" y="10417"/>
                    <a:pt x="2767" y="10212"/>
                    <a:pt x="2445" y="9931"/>
                  </a:cubicBezTo>
                  <a:lnTo>
                    <a:pt x="1514" y="9128"/>
                  </a:lnTo>
                  <a:cubicBezTo>
                    <a:pt x="1504" y="9118"/>
                    <a:pt x="1493" y="9112"/>
                    <a:pt x="1483" y="9104"/>
                  </a:cubicBezTo>
                  <a:lnTo>
                    <a:pt x="1483" y="9104"/>
                  </a:lnTo>
                  <a:cubicBezTo>
                    <a:pt x="1695" y="9184"/>
                    <a:pt x="1913" y="9237"/>
                    <a:pt x="2142" y="9261"/>
                  </a:cubicBezTo>
                  <a:lnTo>
                    <a:pt x="3017" y="9351"/>
                  </a:lnTo>
                  <a:cubicBezTo>
                    <a:pt x="3112" y="9361"/>
                    <a:pt x="3206" y="9367"/>
                    <a:pt x="3301" y="9367"/>
                  </a:cubicBezTo>
                  <a:cubicBezTo>
                    <a:pt x="3549" y="9367"/>
                    <a:pt x="3796" y="9330"/>
                    <a:pt x="4038" y="9258"/>
                  </a:cubicBezTo>
                  <a:lnTo>
                    <a:pt x="5475" y="8820"/>
                  </a:lnTo>
                  <a:cubicBezTo>
                    <a:pt x="5802" y="8719"/>
                    <a:pt x="6104" y="8556"/>
                    <a:pt x="6365" y="8341"/>
                  </a:cubicBezTo>
                  <a:lnTo>
                    <a:pt x="7243" y="7612"/>
                  </a:lnTo>
                  <a:cubicBezTo>
                    <a:pt x="7496" y="7399"/>
                    <a:pt x="7701" y="7149"/>
                    <a:pt x="7858" y="6858"/>
                  </a:cubicBezTo>
                  <a:lnTo>
                    <a:pt x="8483" y="5688"/>
                  </a:lnTo>
                  <a:cubicBezTo>
                    <a:pt x="8635" y="5404"/>
                    <a:pt x="8729" y="5098"/>
                    <a:pt x="8764" y="4782"/>
                  </a:cubicBezTo>
                  <a:lnTo>
                    <a:pt x="8844" y="4042"/>
                  </a:lnTo>
                  <a:cubicBezTo>
                    <a:pt x="8882" y="3681"/>
                    <a:pt x="8844" y="3324"/>
                    <a:pt x="8725" y="2980"/>
                  </a:cubicBezTo>
                  <a:lnTo>
                    <a:pt x="8504" y="2324"/>
                  </a:lnTo>
                  <a:cubicBezTo>
                    <a:pt x="8413" y="2056"/>
                    <a:pt x="8278" y="1806"/>
                    <a:pt x="8104" y="1584"/>
                  </a:cubicBezTo>
                  <a:close/>
                  <a:moveTo>
                    <a:pt x="5705" y="0"/>
                  </a:moveTo>
                  <a:cubicBezTo>
                    <a:pt x="5428" y="0"/>
                    <a:pt x="5131" y="54"/>
                    <a:pt x="4844" y="206"/>
                  </a:cubicBezTo>
                  <a:cubicBezTo>
                    <a:pt x="4754" y="254"/>
                    <a:pt x="4708" y="355"/>
                    <a:pt x="4729" y="452"/>
                  </a:cubicBezTo>
                  <a:cubicBezTo>
                    <a:pt x="4750" y="550"/>
                    <a:pt x="4837" y="622"/>
                    <a:pt x="4937" y="629"/>
                  </a:cubicBezTo>
                  <a:lnTo>
                    <a:pt x="5705" y="681"/>
                  </a:lnTo>
                  <a:cubicBezTo>
                    <a:pt x="6104" y="706"/>
                    <a:pt x="6490" y="845"/>
                    <a:pt x="6809" y="1081"/>
                  </a:cubicBezTo>
                  <a:lnTo>
                    <a:pt x="7330" y="1459"/>
                  </a:lnTo>
                  <a:cubicBezTo>
                    <a:pt x="7677" y="1712"/>
                    <a:pt x="7934" y="2060"/>
                    <a:pt x="8069" y="2466"/>
                  </a:cubicBezTo>
                  <a:lnTo>
                    <a:pt x="8291" y="3122"/>
                  </a:lnTo>
                  <a:cubicBezTo>
                    <a:pt x="8389" y="3407"/>
                    <a:pt x="8420" y="3699"/>
                    <a:pt x="8389" y="3994"/>
                  </a:cubicBezTo>
                  <a:lnTo>
                    <a:pt x="8309" y="4733"/>
                  </a:lnTo>
                  <a:cubicBezTo>
                    <a:pt x="8281" y="4994"/>
                    <a:pt x="8204" y="5244"/>
                    <a:pt x="8079" y="5479"/>
                  </a:cubicBezTo>
                  <a:lnTo>
                    <a:pt x="7455" y="6649"/>
                  </a:lnTo>
                  <a:cubicBezTo>
                    <a:pt x="7326" y="6886"/>
                    <a:pt x="7156" y="7094"/>
                    <a:pt x="6948" y="7268"/>
                  </a:cubicBezTo>
                  <a:lnTo>
                    <a:pt x="6073" y="7993"/>
                  </a:lnTo>
                  <a:cubicBezTo>
                    <a:pt x="5858" y="8174"/>
                    <a:pt x="5611" y="8306"/>
                    <a:pt x="5340" y="8386"/>
                  </a:cubicBezTo>
                  <a:lnTo>
                    <a:pt x="3903" y="8823"/>
                  </a:lnTo>
                  <a:cubicBezTo>
                    <a:pt x="3704" y="8885"/>
                    <a:pt x="3498" y="8916"/>
                    <a:pt x="3291" y="8916"/>
                  </a:cubicBezTo>
                  <a:cubicBezTo>
                    <a:pt x="3216" y="8916"/>
                    <a:pt x="3141" y="8912"/>
                    <a:pt x="3066" y="8903"/>
                  </a:cubicBezTo>
                  <a:lnTo>
                    <a:pt x="2192" y="8813"/>
                  </a:lnTo>
                  <a:cubicBezTo>
                    <a:pt x="1983" y="8792"/>
                    <a:pt x="1782" y="8740"/>
                    <a:pt x="1594" y="8660"/>
                  </a:cubicBezTo>
                  <a:cubicBezTo>
                    <a:pt x="1087" y="8448"/>
                    <a:pt x="692" y="8056"/>
                    <a:pt x="479" y="7553"/>
                  </a:cubicBezTo>
                  <a:lnTo>
                    <a:pt x="462" y="7511"/>
                  </a:lnTo>
                  <a:cubicBezTo>
                    <a:pt x="427" y="7427"/>
                    <a:pt x="345" y="7374"/>
                    <a:pt x="256" y="7374"/>
                  </a:cubicBezTo>
                  <a:cubicBezTo>
                    <a:pt x="242" y="7374"/>
                    <a:pt x="227" y="7376"/>
                    <a:pt x="212" y="7378"/>
                  </a:cubicBezTo>
                  <a:cubicBezTo>
                    <a:pt x="104" y="7396"/>
                    <a:pt x="28" y="7487"/>
                    <a:pt x="25" y="7591"/>
                  </a:cubicBezTo>
                  <a:cubicBezTo>
                    <a:pt x="21" y="7625"/>
                    <a:pt x="0" y="8493"/>
                    <a:pt x="1222" y="9472"/>
                  </a:cubicBezTo>
                  <a:lnTo>
                    <a:pt x="2142" y="10267"/>
                  </a:lnTo>
                  <a:cubicBezTo>
                    <a:pt x="2521" y="10597"/>
                    <a:pt x="2979" y="10833"/>
                    <a:pt x="3469" y="10958"/>
                  </a:cubicBezTo>
                  <a:lnTo>
                    <a:pt x="3632" y="11000"/>
                  </a:lnTo>
                  <a:cubicBezTo>
                    <a:pt x="3900" y="11066"/>
                    <a:pt x="4163" y="11101"/>
                    <a:pt x="4434" y="11101"/>
                  </a:cubicBezTo>
                  <a:cubicBezTo>
                    <a:pt x="4562" y="11101"/>
                    <a:pt x="4695" y="11094"/>
                    <a:pt x="4823" y="11077"/>
                  </a:cubicBezTo>
                  <a:lnTo>
                    <a:pt x="5809" y="10958"/>
                  </a:lnTo>
                  <a:cubicBezTo>
                    <a:pt x="6087" y="10924"/>
                    <a:pt x="6354" y="10857"/>
                    <a:pt x="6608" y="10757"/>
                  </a:cubicBezTo>
                  <a:lnTo>
                    <a:pt x="7278" y="10497"/>
                  </a:lnTo>
                  <a:cubicBezTo>
                    <a:pt x="7799" y="10288"/>
                    <a:pt x="8257" y="9955"/>
                    <a:pt x="8604" y="9524"/>
                  </a:cubicBezTo>
                  <a:lnTo>
                    <a:pt x="9239" y="8733"/>
                  </a:lnTo>
                  <a:cubicBezTo>
                    <a:pt x="9270" y="8695"/>
                    <a:pt x="9302" y="8657"/>
                    <a:pt x="9337" y="8618"/>
                  </a:cubicBezTo>
                  <a:cubicBezTo>
                    <a:pt x="9594" y="8320"/>
                    <a:pt x="10868" y="6747"/>
                    <a:pt x="10458" y="4883"/>
                  </a:cubicBezTo>
                  <a:cubicBezTo>
                    <a:pt x="10451" y="4844"/>
                    <a:pt x="10441" y="4809"/>
                    <a:pt x="10433" y="4774"/>
                  </a:cubicBezTo>
                  <a:cubicBezTo>
                    <a:pt x="10427" y="4740"/>
                    <a:pt x="10416" y="4705"/>
                    <a:pt x="10409" y="4670"/>
                  </a:cubicBezTo>
                  <a:cubicBezTo>
                    <a:pt x="10347" y="4362"/>
                    <a:pt x="9968" y="2747"/>
                    <a:pt x="8674" y="1501"/>
                  </a:cubicBezTo>
                  <a:cubicBezTo>
                    <a:pt x="8635" y="1462"/>
                    <a:pt x="7788" y="584"/>
                    <a:pt x="7059" y="345"/>
                  </a:cubicBezTo>
                  <a:lnTo>
                    <a:pt x="7038" y="337"/>
                  </a:lnTo>
                  <a:cubicBezTo>
                    <a:pt x="6951" y="310"/>
                    <a:pt x="6871" y="282"/>
                    <a:pt x="6795" y="251"/>
                  </a:cubicBezTo>
                  <a:cubicBezTo>
                    <a:pt x="6589" y="157"/>
                    <a:pt x="6177" y="0"/>
                    <a:pt x="570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3" name="Google Shape;1443;p30"/>
            <p:cNvSpPr/>
            <p:nvPr/>
          </p:nvSpPr>
          <p:spPr>
            <a:xfrm>
              <a:off x="8918889" y="4846648"/>
              <a:ext cx="26000" cy="54783"/>
            </a:xfrm>
            <a:custGeom>
              <a:avLst/>
              <a:gdLst/>
              <a:ahLst/>
              <a:cxnLst/>
              <a:rect l="l" t="t" r="r" b="b"/>
              <a:pathLst>
                <a:path w="505" h="1064" extrusionOk="0">
                  <a:moveTo>
                    <a:pt x="160" y="0"/>
                  </a:moveTo>
                  <a:cubicBezTo>
                    <a:pt x="118" y="0"/>
                    <a:pt x="77" y="26"/>
                    <a:pt x="59" y="73"/>
                  </a:cubicBezTo>
                  <a:cubicBezTo>
                    <a:pt x="35" y="139"/>
                    <a:pt x="21" y="209"/>
                    <a:pt x="14" y="271"/>
                  </a:cubicBezTo>
                  <a:cubicBezTo>
                    <a:pt x="0" y="379"/>
                    <a:pt x="8" y="480"/>
                    <a:pt x="29" y="580"/>
                  </a:cubicBezTo>
                  <a:cubicBezTo>
                    <a:pt x="49" y="677"/>
                    <a:pt x="88" y="775"/>
                    <a:pt x="139" y="865"/>
                  </a:cubicBezTo>
                  <a:cubicBezTo>
                    <a:pt x="174" y="924"/>
                    <a:pt x="216" y="980"/>
                    <a:pt x="268" y="1031"/>
                  </a:cubicBezTo>
                  <a:cubicBezTo>
                    <a:pt x="289" y="1053"/>
                    <a:pt x="317" y="1063"/>
                    <a:pt x="344" y="1063"/>
                  </a:cubicBezTo>
                  <a:cubicBezTo>
                    <a:pt x="386" y="1063"/>
                    <a:pt x="428" y="1038"/>
                    <a:pt x="445" y="993"/>
                  </a:cubicBezTo>
                  <a:cubicBezTo>
                    <a:pt x="469" y="924"/>
                    <a:pt x="484" y="855"/>
                    <a:pt x="490" y="792"/>
                  </a:cubicBezTo>
                  <a:cubicBezTo>
                    <a:pt x="504" y="684"/>
                    <a:pt x="497" y="584"/>
                    <a:pt x="476" y="483"/>
                  </a:cubicBezTo>
                  <a:cubicBezTo>
                    <a:pt x="452" y="385"/>
                    <a:pt x="417" y="288"/>
                    <a:pt x="362" y="198"/>
                  </a:cubicBezTo>
                  <a:cubicBezTo>
                    <a:pt x="327" y="142"/>
                    <a:pt x="289" y="87"/>
                    <a:pt x="237" y="35"/>
                  </a:cubicBezTo>
                  <a:cubicBezTo>
                    <a:pt x="215" y="11"/>
                    <a:pt x="187" y="0"/>
                    <a:pt x="16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4" name="Google Shape;1444;p30"/>
            <p:cNvSpPr/>
            <p:nvPr/>
          </p:nvSpPr>
          <p:spPr>
            <a:xfrm>
              <a:off x="8658773" y="4974958"/>
              <a:ext cx="56170" cy="31304"/>
            </a:xfrm>
            <a:custGeom>
              <a:avLst/>
              <a:gdLst/>
              <a:ahLst/>
              <a:cxnLst/>
              <a:rect l="l" t="t" r="r" b="b"/>
              <a:pathLst>
                <a:path w="1091" h="608" extrusionOk="0">
                  <a:moveTo>
                    <a:pt x="210" y="1"/>
                  </a:moveTo>
                  <a:cubicBezTo>
                    <a:pt x="186" y="1"/>
                    <a:pt x="161" y="2"/>
                    <a:pt x="136" y="4"/>
                  </a:cubicBezTo>
                  <a:cubicBezTo>
                    <a:pt x="46" y="12"/>
                    <a:pt x="1" y="112"/>
                    <a:pt x="49" y="185"/>
                  </a:cubicBezTo>
                  <a:cubicBezTo>
                    <a:pt x="91" y="241"/>
                    <a:pt x="136" y="289"/>
                    <a:pt x="182" y="331"/>
                  </a:cubicBezTo>
                  <a:cubicBezTo>
                    <a:pt x="261" y="407"/>
                    <a:pt x="352" y="467"/>
                    <a:pt x="448" y="512"/>
                  </a:cubicBezTo>
                  <a:cubicBezTo>
                    <a:pt x="546" y="557"/>
                    <a:pt x="647" y="584"/>
                    <a:pt x="758" y="602"/>
                  </a:cubicBezTo>
                  <a:cubicBezTo>
                    <a:pt x="794" y="606"/>
                    <a:pt x="832" y="607"/>
                    <a:pt x="871" y="607"/>
                  </a:cubicBezTo>
                  <a:cubicBezTo>
                    <a:pt x="899" y="607"/>
                    <a:pt x="927" y="606"/>
                    <a:pt x="956" y="605"/>
                  </a:cubicBezTo>
                  <a:cubicBezTo>
                    <a:pt x="1043" y="595"/>
                    <a:pt x="1091" y="494"/>
                    <a:pt x="1039" y="421"/>
                  </a:cubicBezTo>
                  <a:cubicBezTo>
                    <a:pt x="1001" y="366"/>
                    <a:pt x="956" y="317"/>
                    <a:pt x="911" y="275"/>
                  </a:cubicBezTo>
                  <a:cubicBezTo>
                    <a:pt x="828" y="199"/>
                    <a:pt x="737" y="140"/>
                    <a:pt x="640" y="95"/>
                  </a:cubicBezTo>
                  <a:cubicBezTo>
                    <a:pt x="543" y="53"/>
                    <a:pt x="442" y="22"/>
                    <a:pt x="331" y="8"/>
                  </a:cubicBezTo>
                  <a:cubicBezTo>
                    <a:pt x="292" y="4"/>
                    <a:pt x="251" y="1"/>
                    <a:pt x="21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5" name="Google Shape;1445;p30"/>
            <p:cNvSpPr/>
            <p:nvPr/>
          </p:nvSpPr>
          <p:spPr>
            <a:xfrm>
              <a:off x="8978255" y="4683274"/>
              <a:ext cx="25640" cy="91957"/>
            </a:xfrm>
            <a:custGeom>
              <a:avLst/>
              <a:gdLst/>
              <a:ahLst/>
              <a:cxnLst/>
              <a:rect l="l" t="t" r="r" b="b"/>
              <a:pathLst>
                <a:path w="498" h="1786" extrusionOk="0">
                  <a:moveTo>
                    <a:pt x="96" y="1"/>
                  </a:moveTo>
                  <a:cubicBezTo>
                    <a:pt x="80" y="1"/>
                    <a:pt x="64" y="7"/>
                    <a:pt x="52" y="17"/>
                  </a:cubicBezTo>
                  <a:cubicBezTo>
                    <a:pt x="46" y="20"/>
                    <a:pt x="39" y="28"/>
                    <a:pt x="35" y="35"/>
                  </a:cubicBezTo>
                  <a:cubicBezTo>
                    <a:pt x="28" y="49"/>
                    <a:pt x="28" y="62"/>
                    <a:pt x="25" y="76"/>
                  </a:cubicBezTo>
                  <a:cubicBezTo>
                    <a:pt x="21" y="90"/>
                    <a:pt x="21" y="107"/>
                    <a:pt x="18" y="121"/>
                  </a:cubicBezTo>
                  <a:cubicBezTo>
                    <a:pt x="14" y="153"/>
                    <a:pt x="11" y="184"/>
                    <a:pt x="7" y="215"/>
                  </a:cubicBezTo>
                  <a:cubicBezTo>
                    <a:pt x="1" y="278"/>
                    <a:pt x="1" y="340"/>
                    <a:pt x="1" y="403"/>
                  </a:cubicBezTo>
                  <a:lnTo>
                    <a:pt x="1" y="458"/>
                  </a:lnTo>
                  <a:cubicBezTo>
                    <a:pt x="4" y="544"/>
                    <a:pt x="11" y="628"/>
                    <a:pt x="21" y="715"/>
                  </a:cubicBezTo>
                  <a:cubicBezTo>
                    <a:pt x="31" y="788"/>
                    <a:pt x="39" y="854"/>
                    <a:pt x="39" y="927"/>
                  </a:cubicBezTo>
                  <a:cubicBezTo>
                    <a:pt x="42" y="961"/>
                    <a:pt x="46" y="996"/>
                    <a:pt x="46" y="1031"/>
                  </a:cubicBezTo>
                  <a:lnTo>
                    <a:pt x="46" y="1083"/>
                  </a:lnTo>
                  <a:lnTo>
                    <a:pt x="46" y="1111"/>
                  </a:lnTo>
                  <a:lnTo>
                    <a:pt x="46" y="1149"/>
                  </a:lnTo>
                  <a:cubicBezTo>
                    <a:pt x="46" y="1246"/>
                    <a:pt x="60" y="1340"/>
                    <a:pt x="87" y="1434"/>
                  </a:cubicBezTo>
                  <a:cubicBezTo>
                    <a:pt x="108" y="1499"/>
                    <a:pt x="132" y="1562"/>
                    <a:pt x="167" y="1624"/>
                  </a:cubicBezTo>
                  <a:cubicBezTo>
                    <a:pt x="181" y="1653"/>
                    <a:pt x="198" y="1684"/>
                    <a:pt x="219" y="1711"/>
                  </a:cubicBezTo>
                  <a:cubicBezTo>
                    <a:pt x="233" y="1736"/>
                    <a:pt x="251" y="1764"/>
                    <a:pt x="278" y="1778"/>
                  </a:cubicBezTo>
                  <a:cubicBezTo>
                    <a:pt x="288" y="1783"/>
                    <a:pt x="302" y="1785"/>
                    <a:pt x="315" y="1785"/>
                  </a:cubicBezTo>
                  <a:cubicBezTo>
                    <a:pt x="329" y="1785"/>
                    <a:pt x="343" y="1783"/>
                    <a:pt x="355" y="1778"/>
                  </a:cubicBezTo>
                  <a:cubicBezTo>
                    <a:pt x="382" y="1767"/>
                    <a:pt x="406" y="1746"/>
                    <a:pt x="410" y="1715"/>
                  </a:cubicBezTo>
                  <a:cubicBezTo>
                    <a:pt x="424" y="1607"/>
                    <a:pt x="431" y="1503"/>
                    <a:pt x="445" y="1395"/>
                  </a:cubicBezTo>
                  <a:cubicBezTo>
                    <a:pt x="451" y="1323"/>
                    <a:pt x="462" y="1249"/>
                    <a:pt x="476" y="1180"/>
                  </a:cubicBezTo>
                  <a:lnTo>
                    <a:pt x="483" y="1153"/>
                  </a:lnTo>
                  <a:lnTo>
                    <a:pt x="486" y="1118"/>
                  </a:lnTo>
                  <a:lnTo>
                    <a:pt x="497" y="1044"/>
                  </a:lnTo>
                  <a:lnTo>
                    <a:pt x="497" y="899"/>
                  </a:lnTo>
                  <a:cubicBezTo>
                    <a:pt x="490" y="802"/>
                    <a:pt x="472" y="704"/>
                    <a:pt x="441" y="614"/>
                  </a:cubicBezTo>
                  <a:cubicBezTo>
                    <a:pt x="417" y="534"/>
                    <a:pt x="386" y="455"/>
                    <a:pt x="347" y="378"/>
                  </a:cubicBezTo>
                  <a:cubicBezTo>
                    <a:pt x="344" y="371"/>
                    <a:pt x="344" y="365"/>
                    <a:pt x="341" y="357"/>
                  </a:cubicBezTo>
                  <a:cubicBezTo>
                    <a:pt x="281" y="240"/>
                    <a:pt x="219" y="128"/>
                    <a:pt x="139" y="24"/>
                  </a:cubicBezTo>
                  <a:lnTo>
                    <a:pt x="129" y="14"/>
                  </a:lnTo>
                  <a:cubicBezTo>
                    <a:pt x="120" y="5"/>
                    <a:pt x="108" y="1"/>
                    <a:pt x="9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6" name="Google Shape;1446;p30"/>
            <p:cNvSpPr/>
            <p:nvPr/>
          </p:nvSpPr>
          <p:spPr>
            <a:xfrm>
              <a:off x="8507244" y="4491324"/>
              <a:ext cx="444058" cy="456334"/>
            </a:xfrm>
            <a:custGeom>
              <a:avLst/>
              <a:gdLst/>
              <a:ahLst/>
              <a:cxnLst/>
              <a:rect l="l" t="t" r="r" b="b"/>
              <a:pathLst>
                <a:path w="8625" h="8863" extrusionOk="0">
                  <a:moveTo>
                    <a:pt x="4664" y="1"/>
                  </a:moveTo>
                  <a:cubicBezTo>
                    <a:pt x="4318" y="1"/>
                    <a:pt x="3973" y="81"/>
                    <a:pt x="3659" y="231"/>
                  </a:cubicBezTo>
                  <a:lnTo>
                    <a:pt x="2382" y="849"/>
                  </a:lnTo>
                  <a:cubicBezTo>
                    <a:pt x="2114" y="978"/>
                    <a:pt x="1875" y="1159"/>
                    <a:pt x="1673" y="1381"/>
                  </a:cubicBezTo>
                  <a:lnTo>
                    <a:pt x="982" y="2141"/>
                  </a:lnTo>
                  <a:cubicBezTo>
                    <a:pt x="715" y="2439"/>
                    <a:pt x="527" y="2801"/>
                    <a:pt x="437" y="3189"/>
                  </a:cubicBezTo>
                  <a:lnTo>
                    <a:pt x="63" y="4856"/>
                  </a:lnTo>
                  <a:cubicBezTo>
                    <a:pt x="17" y="5054"/>
                    <a:pt x="0" y="5256"/>
                    <a:pt x="7" y="5460"/>
                  </a:cubicBezTo>
                  <a:lnTo>
                    <a:pt x="52" y="6506"/>
                  </a:lnTo>
                  <a:cubicBezTo>
                    <a:pt x="63" y="6780"/>
                    <a:pt x="121" y="7047"/>
                    <a:pt x="229" y="7301"/>
                  </a:cubicBezTo>
                  <a:lnTo>
                    <a:pt x="242" y="7342"/>
                  </a:lnTo>
                  <a:cubicBezTo>
                    <a:pt x="479" y="7901"/>
                    <a:pt x="920" y="8349"/>
                    <a:pt x="1479" y="8585"/>
                  </a:cubicBezTo>
                  <a:cubicBezTo>
                    <a:pt x="1691" y="8676"/>
                    <a:pt x="1912" y="8735"/>
                    <a:pt x="2142" y="8759"/>
                  </a:cubicBezTo>
                  <a:lnTo>
                    <a:pt x="3016" y="8849"/>
                  </a:lnTo>
                  <a:cubicBezTo>
                    <a:pt x="3100" y="8858"/>
                    <a:pt x="3184" y="8863"/>
                    <a:pt x="3267" y="8863"/>
                  </a:cubicBezTo>
                  <a:cubicBezTo>
                    <a:pt x="3497" y="8863"/>
                    <a:pt x="3725" y="8828"/>
                    <a:pt x="3944" y="8762"/>
                  </a:cubicBezTo>
                  <a:lnTo>
                    <a:pt x="5381" y="8318"/>
                  </a:lnTo>
                  <a:cubicBezTo>
                    <a:pt x="5680" y="8227"/>
                    <a:pt x="5954" y="8078"/>
                    <a:pt x="6194" y="7876"/>
                  </a:cubicBezTo>
                  <a:lnTo>
                    <a:pt x="7072" y="7137"/>
                  </a:lnTo>
                  <a:cubicBezTo>
                    <a:pt x="7301" y="6946"/>
                    <a:pt x="7489" y="6710"/>
                    <a:pt x="7631" y="6447"/>
                  </a:cubicBezTo>
                  <a:lnTo>
                    <a:pt x="8256" y="5259"/>
                  </a:lnTo>
                  <a:cubicBezTo>
                    <a:pt x="8391" y="4998"/>
                    <a:pt x="8479" y="4714"/>
                    <a:pt x="8509" y="4422"/>
                  </a:cubicBezTo>
                  <a:lnTo>
                    <a:pt x="8589" y="3673"/>
                  </a:lnTo>
                  <a:cubicBezTo>
                    <a:pt x="8624" y="3343"/>
                    <a:pt x="8589" y="3009"/>
                    <a:pt x="8485" y="2693"/>
                  </a:cubicBezTo>
                  <a:lnTo>
                    <a:pt x="8263" y="2030"/>
                  </a:lnTo>
                  <a:cubicBezTo>
                    <a:pt x="8114" y="1575"/>
                    <a:pt x="7825" y="1183"/>
                    <a:pt x="7440" y="898"/>
                  </a:cubicBezTo>
                  <a:lnTo>
                    <a:pt x="6920" y="513"/>
                  </a:lnTo>
                  <a:cubicBezTo>
                    <a:pt x="6562" y="249"/>
                    <a:pt x="6138" y="93"/>
                    <a:pt x="5694" y="64"/>
                  </a:cubicBezTo>
                  <a:lnTo>
                    <a:pt x="4822" y="6"/>
                  </a:lnTo>
                  <a:cubicBezTo>
                    <a:pt x="4770" y="2"/>
                    <a:pt x="4717" y="1"/>
                    <a:pt x="4664" y="1"/>
                  </a:cubicBezTo>
                  <a:close/>
                </a:path>
              </a:pathLst>
            </a:custGeom>
            <a:solidFill>
              <a:srgbClr val="FFF7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7" name="Google Shape;1447;p30"/>
            <p:cNvSpPr/>
            <p:nvPr/>
          </p:nvSpPr>
          <p:spPr>
            <a:xfrm>
              <a:off x="8495402" y="4479533"/>
              <a:ext cx="467844" cy="479966"/>
            </a:xfrm>
            <a:custGeom>
              <a:avLst/>
              <a:gdLst/>
              <a:ahLst/>
              <a:cxnLst/>
              <a:rect l="l" t="t" r="r" b="b"/>
              <a:pathLst>
                <a:path w="9087" h="9322" extrusionOk="0">
                  <a:moveTo>
                    <a:pt x="4900" y="457"/>
                  </a:moveTo>
                  <a:cubicBezTo>
                    <a:pt x="4948" y="457"/>
                    <a:pt x="4993" y="460"/>
                    <a:pt x="5038" y="460"/>
                  </a:cubicBezTo>
                  <a:lnTo>
                    <a:pt x="5910" y="519"/>
                  </a:lnTo>
                  <a:cubicBezTo>
                    <a:pt x="6309" y="548"/>
                    <a:pt x="6691" y="686"/>
                    <a:pt x="7014" y="926"/>
                  </a:cubicBezTo>
                  <a:lnTo>
                    <a:pt x="7535" y="1311"/>
                  </a:lnTo>
                  <a:cubicBezTo>
                    <a:pt x="7882" y="1568"/>
                    <a:pt x="8139" y="1918"/>
                    <a:pt x="8278" y="2332"/>
                  </a:cubicBezTo>
                  <a:lnTo>
                    <a:pt x="8496" y="2995"/>
                  </a:lnTo>
                  <a:cubicBezTo>
                    <a:pt x="8594" y="3280"/>
                    <a:pt x="8625" y="3578"/>
                    <a:pt x="8594" y="3877"/>
                  </a:cubicBezTo>
                  <a:lnTo>
                    <a:pt x="8514" y="4626"/>
                  </a:lnTo>
                  <a:cubicBezTo>
                    <a:pt x="8486" y="4891"/>
                    <a:pt x="8409" y="5144"/>
                    <a:pt x="8284" y="5381"/>
                  </a:cubicBezTo>
                  <a:lnTo>
                    <a:pt x="7660" y="6568"/>
                  </a:lnTo>
                  <a:cubicBezTo>
                    <a:pt x="7531" y="6807"/>
                    <a:pt x="7361" y="7019"/>
                    <a:pt x="7153" y="7193"/>
                  </a:cubicBezTo>
                  <a:lnTo>
                    <a:pt x="6278" y="7932"/>
                  </a:lnTo>
                  <a:cubicBezTo>
                    <a:pt x="6059" y="8113"/>
                    <a:pt x="5816" y="8248"/>
                    <a:pt x="5545" y="8328"/>
                  </a:cubicBezTo>
                  <a:lnTo>
                    <a:pt x="4108" y="8772"/>
                  </a:lnTo>
                  <a:cubicBezTo>
                    <a:pt x="3910" y="8833"/>
                    <a:pt x="3705" y="8865"/>
                    <a:pt x="3498" y="8865"/>
                  </a:cubicBezTo>
                  <a:cubicBezTo>
                    <a:pt x="3423" y="8865"/>
                    <a:pt x="3347" y="8860"/>
                    <a:pt x="3271" y="8852"/>
                  </a:cubicBezTo>
                  <a:lnTo>
                    <a:pt x="2392" y="8759"/>
                  </a:lnTo>
                  <a:cubicBezTo>
                    <a:pt x="2188" y="8738"/>
                    <a:pt x="1990" y="8685"/>
                    <a:pt x="1799" y="8605"/>
                  </a:cubicBezTo>
                  <a:cubicBezTo>
                    <a:pt x="1292" y="8390"/>
                    <a:pt x="897" y="7991"/>
                    <a:pt x="684" y="7485"/>
                  </a:cubicBezTo>
                  <a:lnTo>
                    <a:pt x="667" y="7443"/>
                  </a:lnTo>
                  <a:cubicBezTo>
                    <a:pt x="573" y="7214"/>
                    <a:pt x="517" y="6970"/>
                    <a:pt x="507" y="6724"/>
                  </a:cubicBezTo>
                  <a:lnTo>
                    <a:pt x="466" y="5679"/>
                  </a:lnTo>
                  <a:cubicBezTo>
                    <a:pt x="459" y="5495"/>
                    <a:pt x="476" y="5311"/>
                    <a:pt x="514" y="5134"/>
                  </a:cubicBezTo>
                  <a:lnTo>
                    <a:pt x="889" y="3471"/>
                  </a:lnTo>
                  <a:cubicBezTo>
                    <a:pt x="969" y="3120"/>
                    <a:pt x="1139" y="2790"/>
                    <a:pt x="1382" y="2527"/>
                  </a:cubicBezTo>
                  <a:lnTo>
                    <a:pt x="2073" y="1763"/>
                  </a:lnTo>
                  <a:cubicBezTo>
                    <a:pt x="2254" y="1561"/>
                    <a:pt x="2469" y="1402"/>
                    <a:pt x="2712" y="1283"/>
                  </a:cubicBezTo>
                  <a:lnTo>
                    <a:pt x="3990" y="665"/>
                  </a:lnTo>
                  <a:cubicBezTo>
                    <a:pt x="4271" y="530"/>
                    <a:pt x="4587" y="457"/>
                    <a:pt x="4900" y="457"/>
                  </a:cubicBezTo>
                  <a:close/>
                  <a:moveTo>
                    <a:pt x="4906" y="1"/>
                  </a:moveTo>
                  <a:cubicBezTo>
                    <a:pt x="4520" y="1"/>
                    <a:pt x="4139" y="88"/>
                    <a:pt x="3788" y="256"/>
                  </a:cubicBezTo>
                  <a:lnTo>
                    <a:pt x="2514" y="873"/>
                  </a:lnTo>
                  <a:cubicBezTo>
                    <a:pt x="2219" y="1016"/>
                    <a:pt x="1955" y="1210"/>
                    <a:pt x="1737" y="1453"/>
                  </a:cubicBezTo>
                  <a:lnTo>
                    <a:pt x="1042" y="2217"/>
                  </a:lnTo>
                  <a:cubicBezTo>
                    <a:pt x="747" y="2543"/>
                    <a:pt x="542" y="2943"/>
                    <a:pt x="445" y="3370"/>
                  </a:cubicBezTo>
                  <a:lnTo>
                    <a:pt x="70" y="5033"/>
                  </a:lnTo>
                  <a:cubicBezTo>
                    <a:pt x="22" y="5251"/>
                    <a:pt x="1" y="5474"/>
                    <a:pt x="11" y="5696"/>
                  </a:cubicBezTo>
                  <a:lnTo>
                    <a:pt x="53" y="6741"/>
                  </a:lnTo>
                  <a:cubicBezTo>
                    <a:pt x="67" y="7043"/>
                    <a:pt x="129" y="7339"/>
                    <a:pt x="247" y="7620"/>
                  </a:cubicBezTo>
                  <a:lnTo>
                    <a:pt x="264" y="7658"/>
                  </a:lnTo>
                  <a:cubicBezTo>
                    <a:pt x="522" y="8280"/>
                    <a:pt x="1004" y="8762"/>
                    <a:pt x="1622" y="9026"/>
                  </a:cubicBezTo>
                  <a:cubicBezTo>
                    <a:pt x="1851" y="9123"/>
                    <a:pt x="2097" y="9185"/>
                    <a:pt x="2347" y="9214"/>
                  </a:cubicBezTo>
                  <a:lnTo>
                    <a:pt x="3222" y="9307"/>
                  </a:lnTo>
                  <a:cubicBezTo>
                    <a:pt x="3313" y="9318"/>
                    <a:pt x="3403" y="9321"/>
                    <a:pt x="3496" y="9321"/>
                  </a:cubicBezTo>
                  <a:cubicBezTo>
                    <a:pt x="3746" y="9321"/>
                    <a:pt x="3996" y="9283"/>
                    <a:pt x="4243" y="9206"/>
                  </a:cubicBezTo>
                  <a:lnTo>
                    <a:pt x="5680" y="8765"/>
                  </a:lnTo>
                  <a:cubicBezTo>
                    <a:pt x="6007" y="8665"/>
                    <a:pt x="6305" y="8501"/>
                    <a:pt x="6570" y="8280"/>
                  </a:cubicBezTo>
                  <a:lnTo>
                    <a:pt x="7448" y="7543"/>
                  </a:lnTo>
                  <a:cubicBezTo>
                    <a:pt x="7701" y="7328"/>
                    <a:pt x="7906" y="7075"/>
                    <a:pt x="8063" y="6780"/>
                  </a:cubicBezTo>
                  <a:lnTo>
                    <a:pt x="8688" y="5596"/>
                  </a:lnTo>
                  <a:cubicBezTo>
                    <a:pt x="8840" y="5307"/>
                    <a:pt x="8934" y="4998"/>
                    <a:pt x="8969" y="4676"/>
                  </a:cubicBezTo>
                  <a:lnTo>
                    <a:pt x="9049" y="3926"/>
                  </a:lnTo>
                  <a:cubicBezTo>
                    <a:pt x="9087" y="3561"/>
                    <a:pt x="9045" y="3200"/>
                    <a:pt x="8930" y="2849"/>
                  </a:cubicBezTo>
                  <a:lnTo>
                    <a:pt x="8709" y="2186"/>
                  </a:lnTo>
                  <a:cubicBezTo>
                    <a:pt x="8542" y="1686"/>
                    <a:pt x="8229" y="1256"/>
                    <a:pt x="7805" y="943"/>
                  </a:cubicBezTo>
                  <a:lnTo>
                    <a:pt x="7285" y="558"/>
                  </a:lnTo>
                  <a:cubicBezTo>
                    <a:pt x="6892" y="266"/>
                    <a:pt x="6427" y="96"/>
                    <a:pt x="5941" y="64"/>
                  </a:cubicBezTo>
                  <a:lnTo>
                    <a:pt x="5070" y="6"/>
                  </a:lnTo>
                  <a:cubicBezTo>
                    <a:pt x="5015" y="2"/>
                    <a:pt x="4960" y="1"/>
                    <a:pt x="49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8" name="Google Shape;1448;p30"/>
            <p:cNvSpPr/>
            <p:nvPr/>
          </p:nvSpPr>
          <p:spPr>
            <a:xfrm>
              <a:off x="8705266" y="4737595"/>
              <a:ext cx="35113" cy="35269"/>
            </a:xfrm>
            <a:custGeom>
              <a:avLst/>
              <a:gdLst/>
              <a:ahLst/>
              <a:cxnLst/>
              <a:rect l="l" t="t" r="r" b="b"/>
              <a:pathLst>
                <a:path w="682" h="685" extrusionOk="0">
                  <a:moveTo>
                    <a:pt x="341" y="0"/>
                  </a:moveTo>
                  <a:cubicBezTo>
                    <a:pt x="154" y="0"/>
                    <a:pt x="0" y="153"/>
                    <a:pt x="0" y="340"/>
                  </a:cubicBezTo>
                  <a:cubicBezTo>
                    <a:pt x="0" y="528"/>
                    <a:pt x="154" y="684"/>
                    <a:pt x="341" y="684"/>
                  </a:cubicBezTo>
                  <a:cubicBezTo>
                    <a:pt x="529" y="684"/>
                    <a:pt x="681" y="528"/>
                    <a:pt x="681" y="340"/>
                  </a:cubicBezTo>
                  <a:cubicBezTo>
                    <a:pt x="681" y="153"/>
                    <a:pt x="529" y="0"/>
                    <a:pt x="341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9" name="Google Shape;1449;p30"/>
            <p:cNvSpPr/>
            <p:nvPr/>
          </p:nvSpPr>
          <p:spPr>
            <a:xfrm>
              <a:off x="8633801" y="4710769"/>
              <a:ext cx="35216" cy="35114"/>
            </a:xfrm>
            <a:custGeom>
              <a:avLst/>
              <a:gdLst/>
              <a:ahLst/>
              <a:cxnLst/>
              <a:rect l="l" t="t" r="r" b="b"/>
              <a:pathLst>
                <a:path w="684" h="682" extrusionOk="0">
                  <a:moveTo>
                    <a:pt x="343" y="0"/>
                  </a:moveTo>
                  <a:cubicBezTo>
                    <a:pt x="153" y="0"/>
                    <a:pt x="0" y="153"/>
                    <a:pt x="0" y="340"/>
                  </a:cubicBezTo>
                  <a:cubicBezTo>
                    <a:pt x="0" y="528"/>
                    <a:pt x="153" y="681"/>
                    <a:pt x="343" y="681"/>
                  </a:cubicBezTo>
                  <a:cubicBezTo>
                    <a:pt x="531" y="681"/>
                    <a:pt x="683" y="528"/>
                    <a:pt x="683" y="340"/>
                  </a:cubicBezTo>
                  <a:cubicBezTo>
                    <a:pt x="683" y="153"/>
                    <a:pt x="531" y="0"/>
                    <a:pt x="343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0" name="Google Shape;1450;p30"/>
            <p:cNvSpPr/>
            <p:nvPr/>
          </p:nvSpPr>
          <p:spPr>
            <a:xfrm>
              <a:off x="8653109" y="4649806"/>
              <a:ext cx="35061" cy="35114"/>
            </a:xfrm>
            <a:custGeom>
              <a:avLst/>
              <a:gdLst/>
              <a:ahLst/>
              <a:cxnLst/>
              <a:rect l="l" t="t" r="r" b="b"/>
              <a:pathLst>
                <a:path w="681" h="682" extrusionOk="0">
                  <a:moveTo>
                    <a:pt x="340" y="0"/>
                  </a:moveTo>
                  <a:cubicBezTo>
                    <a:pt x="153" y="0"/>
                    <a:pt x="0" y="153"/>
                    <a:pt x="0" y="340"/>
                  </a:cubicBezTo>
                  <a:cubicBezTo>
                    <a:pt x="0" y="528"/>
                    <a:pt x="153" y="681"/>
                    <a:pt x="340" y="681"/>
                  </a:cubicBezTo>
                  <a:cubicBezTo>
                    <a:pt x="528" y="681"/>
                    <a:pt x="680" y="528"/>
                    <a:pt x="680" y="340"/>
                  </a:cubicBezTo>
                  <a:cubicBezTo>
                    <a:pt x="680" y="153"/>
                    <a:pt x="528" y="0"/>
                    <a:pt x="340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1" name="Google Shape;1451;p30"/>
            <p:cNvSpPr/>
            <p:nvPr/>
          </p:nvSpPr>
          <p:spPr>
            <a:xfrm>
              <a:off x="8729259" y="4637655"/>
              <a:ext cx="35061" cy="35063"/>
            </a:xfrm>
            <a:custGeom>
              <a:avLst/>
              <a:gdLst/>
              <a:ahLst/>
              <a:cxnLst/>
              <a:rect l="l" t="t" r="r" b="b"/>
              <a:pathLst>
                <a:path w="681" h="681" extrusionOk="0">
                  <a:moveTo>
                    <a:pt x="340" y="1"/>
                  </a:moveTo>
                  <a:cubicBezTo>
                    <a:pt x="153" y="1"/>
                    <a:pt x="0" y="153"/>
                    <a:pt x="0" y="341"/>
                  </a:cubicBezTo>
                  <a:cubicBezTo>
                    <a:pt x="0" y="528"/>
                    <a:pt x="153" y="681"/>
                    <a:pt x="340" y="681"/>
                  </a:cubicBezTo>
                  <a:cubicBezTo>
                    <a:pt x="528" y="681"/>
                    <a:pt x="680" y="528"/>
                    <a:pt x="680" y="341"/>
                  </a:cubicBezTo>
                  <a:cubicBezTo>
                    <a:pt x="680" y="153"/>
                    <a:pt x="528" y="1"/>
                    <a:pt x="340" y="1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2" name="Google Shape;1452;p30"/>
            <p:cNvSpPr/>
            <p:nvPr/>
          </p:nvSpPr>
          <p:spPr>
            <a:xfrm>
              <a:off x="8764426" y="4687187"/>
              <a:ext cx="35113" cy="35063"/>
            </a:xfrm>
            <a:custGeom>
              <a:avLst/>
              <a:gdLst/>
              <a:ahLst/>
              <a:cxnLst/>
              <a:rect l="l" t="t" r="r" b="b"/>
              <a:pathLst>
                <a:path w="682" h="681" extrusionOk="0">
                  <a:moveTo>
                    <a:pt x="341" y="0"/>
                  </a:moveTo>
                  <a:cubicBezTo>
                    <a:pt x="154" y="0"/>
                    <a:pt x="1" y="153"/>
                    <a:pt x="1" y="340"/>
                  </a:cubicBezTo>
                  <a:cubicBezTo>
                    <a:pt x="1" y="528"/>
                    <a:pt x="154" y="681"/>
                    <a:pt x="341" y="681"/>
                  </a:cubicBezTo>
                  <a:cubicBezTo>
                    <a:pt x="529" y="681"/>
                    <a:pt x="681" y="528"/>
                    <a:pt x="681" y="340"/>
                  </a:cubicBezTo>
                  <a:cubicBezTo>
                    <a:pt x="681" y="153"/>
                    <a:pt x="529" y="0"/>
                    <a:pt x="341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53" name="Google Shape;1453;p30"/>
          <p:cNvGrpSpPr/>
          <p:nvPr/>
        </p:nvGrpSpPr>
        <p:grpSpPr>
          <a:xfrm rot="5399309">
            <a:off x="7925256" y="844946"/>
            <a:ext cx="567358" cy="569105"/>
            <a:chOff x="8495402" y="4478349"/>
            <a:chExt cx="570094" cy="571563"/>
          </a:xfrm>
        </p:grpSpPr>
        <p:sp>
          <p:nvSpPr>
            <p:cNvPr id="1454" name="Google Shape;1454;p30"/>
            <p:cNvSpPr/>
            <p:nvPr/>
          </p:nvSpPr>
          <p:spPr>
            <a:xfrm>
              <a:off x="8517748" y="4482519"/>
              <a:ext cx="522727" cy="555602"/>
            </a:xfrm>
            <a:custGeom>
              <a:avLst/>
              <a:gdLst/>
              <a:ahLst/>
              <a:cxnLst/>
              <a:rect l="l" t="t" r="r" b="b"/>
              <a:pathLst>
                <a:path w="10153" h="10791" extrusionOk="0">
                  <a:moveTo>
                    <a:pt x="5482" y="1"/>
                  </a:moveTo>
                  <a:cubicBezTo>
                    <a:pt x="5237" y="1"/>
                    <a:pt x="4974" y="49"/>
                    <a:pt x="4722" y="184"/>
                  </a:cubicBezTo>
                  <a:lnTo>
                    <a:pt x="5490" y="235"/>
                  </a:lnTo>
                  <a:cubicBezTo>
                    <a:pt x="5934" y="264"/>
                    <a:pt x="6361" y="420"/>
                    <a:pt x="6716" y="684"/>
                  </a:cubicBezTo>
                  <a:lnTo>
                    <a:pt x="7236" y="1069"/>
                  </a:lnTo>
                  <a:cubicBezTo>
                    <a:pt x="7621" y="1350"/>
                    <a:pt x="7906" y="1746"/>
                    <a:pt x="8059" y="2201"/>
                  </a:cubicBezTo>
                  <a:lnTo>
                    <a:pt x="8257" y="2798"/>
                  </a:lnTo>
                  <a:lnTo>
                    <a:pt x="8257" y="2802"/>
                  </a:lnTo>
                  <a:lnTo>
                    <a:pt x="8281" y="2864"/>
                  </a:lnTo>
                  <a:cubicBezTo>
                    <a:pt x="8385" y="3180"/>
                    <a:pt x="8420" y="3514"/>
                    <a:pt x="8385" y="3844"/>
                  </a:cubicBezTo>
                  <a:lnTo>
                    <a:pt x="8305" y="4593"/>
                  </a:lnTo>
                  <a:cubicBezTo>
                    <a:pt x="8275" y="4885"/>
                    <a:pt x="8187" y="5169"/>
                    <a:pt x="8052" y="5430"/>
                  </a:cubicBezTo>
                  <a:lnTo>
                    <a:pt x="7687" y="6118"/>
                  </a:lnTo>
                  <a:lnTo>
                    <a:pt x="7427" y="6618"/>
                  </a:lnTo>
                  <a:cubicBezTo>
                    <a:pt x="7285" y="6881"/>
                    <a:pt x="7097" y="7117"/>
                    <a:pt x="6868" y="7312"/>
                  </a:cubicBezTo>
                  <a:lnTo>
                    <a:pt x="5990" y="8047"/>
                  </a:lnTo>
                  <a:cubicBezTo>
                    <a:pt x="5750" y="8249"/>
                    <a:pt x="5476" y="8398"/>
                    <a:pt x="5177" y="8489"/>
                  </a:cubicBezTo>
                  <a:lnTo>
                    <a:pt x="3743" y="8933"/>
                  </a:lnTo>
                  <a:cubicBezTo>
                    <a:pt x="3522" y="8999"/>
                    <a:pt x="3293" y="9034"/>
                    <a:pt x="3063" y="9034"/>
                  </a:cubicBezTo>
                  <a:cubicBezTo>
                    <a:pt x="2980" y="9034"/>
                    <a:pt x="2896" y="9029"/>
                    <a:pt x="2812" y="9020"/>
                  </a:cubicBezTo>
                  <a:lnTo>
                    <a:pt x="1938" y="8930"/>
                  </a:lnTo>
                  <a:cubicBezTo>
                    <a:pt x="1708" y="8902"/>
                    <a:pt x="1487" y="8847"/>
                    <a:pt x="1275" y="8756"/>
                  </a:cubicBezTo>
                  <a:cubicBezTo>
                    <a:pt x="716" y="8520"/>
                    <a:pt x="275" y="8072"/>
                    <a:pt x="38" y="7513"/>
                  </a:cubicBezTo>
                  <a:lnTo>
                    <a:pt x="25" y="7472"/>
                  </a:lnTo>
                  <a:lnTo>
                    <a:pt x="25" y="7472"/>
                  </a:lnTo>
                  <a:cubicBezTo>
                    <a:pt x="25" y="7472"/>
                    <a:pt x="0" y="8052"/>
                    <a:pt x="719" y="8808"/>
                  </a:cubicBezTo>
                  <a:cubicBezTo>
                    <a:pt x="841" y="8933"/>
                    <a:pt x="979" y="9065"/>
                    <a:pt x="1143" y="9197"/>
                  </a:cubicBezTo>
                  <a:lnTo>
                    <a:pt x="2063" y="10006"/>
                  </a:lnTo>
                  <a:cubicBezTo>
                    <a:pt x="2417" y="10315"/>
                    <a:pt x="2841" y="10537"/>
                    <a:pt x="3296" y="10656"/>
                  </a:cubicBezTo>
                  <a:lnTo>
                    <a:pt x="3462" y="10697"/>
                  </a:lnTo>
                  <a:cubicBezTo>
                    <a:pt x="3704" y="10760"/>
                    <a:pt x="3952" y="10791"/>
                    <a:pt x="4201" y="10791"/>
                  </a:cubicBezTo>
                  <a:cubicBezTo>
                    <a:pt x="4310" y="10791"/>
                    <a:pt x="4419" y="10785"/>
                    <a:pt x="4528" y="10773"/>
                  </a:cubicBezTo>
                  <a:cubicBezTo>
                    <a:pt x="4542" y="10773"/>
                    <a:pt x="4556" y="10770"/>
                    <a:pt x="4567" y="10770"/>
                  </a:cubicBezTo>
                  <a:lnTo>
                    <a:pt x="5552" y="10648"/>
                  </a:lnTo>
                  <a:cubicBezTo>
                    <a:pt x="5806" y="10617"/>
                    <a:pt x="6056" y="10555"/>
                    <a:pt x="6291" y="10461"/>
                  </a:cubicBezTo>
                  <a:lnTo>
                    <a:pt x="6966" y="10193"/>
                  </a:lnTo>
                  <a:cubicBezTo>
                    <a:pt x="7448" y="10002"/>
                    <a:pt x="7871" y="9686"/>
                    <a:pt x="8195" y="9281"/>
                  </a:cubicBezTo>
                  <a:lnTo>
                    <a:pt x="8395" y="9027"/>
                  </a:lnTo>
                  <a:lnTo>
                    <a:pt x="8830" y="8478"/>
                  </a:lnTo>
                  <a:cubicBezTo>
                    <a:pt x="8865" y="8437"/>
                    <a:pt x="8900" y="8395"/>
                    <a:pt x="8934" y="8353"/>
                  </a:cubicBezTo>
                  <a:cubicBezTo>
                    <a:pt x="9090" y="8172"/>
                    <a:pt x="9618" y="7517"/>
                    <a:pt x="9899" y="6614"/>
                  </a:cubicBezTo>
                  <a:cubicBezTo>
                    <a:pt x="10069" y="6073"/>
                    <a:pt x="10153" y="5437"/>
                    <a:pt x="10007" y="4763"/>
                  </a:cubicBezTo>
                  <a:cubicBezTo>
                    <a:pt x="9989" y="4693"/>
                    <a:pt x="9972" y="4624"/>
                    <a:pt x="9958" y="4552"/>
                  </a:cubicBezTo>
                  <a:cubicBezTo>
                    <a:pt x="9889" y="4208"/>
                    <a:pt x="9520" y="2659"/>
                    <a:pt x="8278" y="1451"/>
                  </a:cubicBezTo>
                  <a:cubicBezTo>
                    <a:pt x="8278" y="1451"/>
                    <a:pt x="7437" y="565"/>
                    <a:pt x="6757" y="336"/>
                  </a:cubicBezTo>
                  <a:cubicBezTo>
                    <a:pt x="6660" y="305"/>
                    <a:pt x="6562" y="274"/>
                    <a:pt x="6472" y="232"/>
                  </a:cubicBezTo>
                  <a:cubicBezTo>
                    <a:pt x="6283" y="144"/>
                    <a:pt x="5907" y="1"/>
                    <a:pt x="5482" y="1"/>
                  </a:cubicBezTo>
                  <a:close/>
                </a:path>
              </a:pathLst>
            </a:custGeom>
            <a:solidFill>
              <a:srgbClr val="FCEC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5" name="Google Shape;1455;p30"/>
            <p:cNvSpPr/>
            <p:nvPr/>
          </p:nvSpPr>
          <p:spPr>
            <a:xfrm>
              <a:off x="8554767" y="4930832"/>
              <a:ext cx="196158" cy="107300"/>
            </a:xfrm>
            <a:custGeom>
              <a:avLst/>
              <a:gdLst/>
              <a:ahLst/>
              <a:cxnLst/>
              <a:rect l="l" t="t" r="r" b="b"/>
              <a:pathLst>
                <a:path w="3810" h="2084" extrusionOk="0">
                  <a:moveTo>
                    <a:pt x="49" y="0"/>
                  </a:moveTo>
                  <a:cubicBezTo>
                    <a:pt x="28" y="32"/>
                    <a:pt x="10" y="66"/>
                    <a:pt x="0" y="101"/>
                  </a:cubicBezTo>
                  <a:cubicBezTo>
                    <a:pt x="122" y="226"/>
                    <a:pt x="260" y="358"/>
                    <a:pt x="424" y="490"/>
                  </a:cubicBezTo>
                  <a:lnTo>
                    <a:pt x="1344" y="1299"/>
                  </a:lnTo>
                  <a:cubicBezTo>
                    <a:pt x="1698" y="1608"/>
                    <a:pt x="2122" y="1830"/>
                    <a:pt x="2577" y="1949"/>
                  </a:cubicBezTo>
                  <a:lnTo>
                    <a:pt x="2743" y="1990"/>
                  </a:lnTo>
                  <a:cubicBezTo>
                    <a:pt x="2985" y="2053"/>
                    <a:pt x="3233" y="2084"/>
                    <a:pt x="3482" y="2084"/>
                  </a:cubicBezTo>
                  <a:cubicBezTo>
                    <a:pt x="3591" y="2084"/>
                    <a:pt x="3700" y="2078"/>
                    <a:pt x="3809" y="2066"/>
                  </a:cubicBezTo>
                  <a:cubicBezTo>
                    <a:pt x="3788" y="1997"/>
                    <a:pt x="3764" y="1928"/>
                    <a:pt x="3723" y="1869"/>
                  </a:cubicBezTo>
                  <a:cubicBezTo>
                    <a:pt x="3653" y="1761"/>
                    <a:pt x="3545" y="1684"/>
                    <a:pt x="3441" y="1611"/>
                  </a:cubicBezTo>
                  <a:cubicBezTo>
                    <a:pt x="3045" y="1344"/>
                    <a:pt x="2611" y="1136"/>
                    <a:pt x="2153" y="1000"/>
                  </a:cubicBezTo>
                  <a:cubicBezTo>
                    <a:pt x="2018" y="959"/>
                    <a:pt x="1878" y="924"/>
                    <a:pt x="1747" y="875"/>
                  </a:cubicBezTo>
                  <a:cubicBezTo>
                    <a:pt x="1531" y="792"/>
                    <a:pt x="1337" y="670"/>
                    <a:pt x="1122" y="584"/>
                  </a:cubicBezTo>
                  <a:cubicBezTo>
                    <a:pt x="973" y="525"/>
                    <a:pt x="813" y="483"/>
                    <a:pt x="677" y="393"/>
                  </a:cubicBezTo>
                  <a:cubicBezTo>
                    <a:pt x="614" y="351"/>
                    <a:pt x="528" y="316"/>
                    <a:pt x="473" y="271"/>
                  </a:cubicBezTo>
                  <a:cubicBezTo>
                    <a:pt x="385" y="205"/>
                    <a:pt x="330" y="140"/>
                    <a:pt x="236" y="90"/>
                  </a:cubicBezTo>
                  <a:lnTo>
                    <a:pt x="49" y="0"/>
                  </a:ln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6" name="Google Shape;1456;p30"/>
            <p:cNvSpPr/>
            <p:nvPr/>
          </p:nvSpPr>
          <p:spPr>
            <a:xfrm>
              <a:off x="8913534" y="4625607"/>
              <a:ext cx="113936" cy="321694"/>
            </a:xfrm>
            <a:custGeom>
              <a:avLst/>
              <a:gdLst/>
              <a:ahLst/>
              <a:cxnLst/>
              <a:rect l="l" t="t" r="r" b="b"/>
              <a:pathLst>
                <a:path w="2213" h="6248" extrusionOk="0">
                  <a:moveTo>
                    <a:pt x="649" y="1"/>
                  </a:moveTo>
                  <a:cubicBezTo>
                    <a:pt x="624" y="1"/>
                    <a:pt x="599" y="5"/>
                    <a:pt x="573" y="15"/>
                  </a:cubicBezTo>
                  <a:cubicBezTo>
                    <a:pt x="573" y="15"/>
                    <a:pt x="573" y="19"/>
                    <a:pt x="570" y="19"/>
                  </a:cubicBezTo>
                  <a:lnTo>
                    <a:pt x="570" y="23"/>
                  </a:lnTo>
                  <a:lnTo>
                    <a:pt x="594" y="85"/>
                  </a:lnTo>
                  <a:cubicBezTo>
                    <a:pt x="698" y="401"/>
                    <a:pt x="733" y="735"/>
                    <a:pt x="698" y="1065"/>
                  </a:cubicBezTo>
                  <a:lnTo>
                    <a:pt x="618" y="1814"/>
                  </a:lnTo>
                  <a:cubicBezTo>
                    <a:pt x="588" y="2106"/>
                    <a:pt x="500" y="2390"/>
                    <a:pt x="365" y="2651"/>
                  </a:cubicBezTo>
                  <a:lnTo>
                    <a:pt x="0" y="3339"/>
                  </a:lnTo>
                  <a:cubicBezTo>
                    <a:pt x="18" y="3377"/>
                    <a:pt x="35" y="3422"/>
                    <a:pt x="49" y="3481"/>
                  </a:cubicBezTo>
                  <a:cubicBezTo>
                    <a:pt x="174" y="3964"/>
                    <a:pt x="288" y="4661"/>
                    <a:pt x="421" y="5140"/>
                  </a:cubicBezTo>
                  <a:cubicBezTo>
                    <a:pt x="476" y="5342"/>
                    <a:pt x="532" y="5543"/>
                    <a:pt x="588" y="5744"/>
                  </a:cubicBezTo>
                  <a:cubicBezTo>
                    <a:pt x="633" y="5911"/>
                    <a:pt x="678" y="6078"/>
                    <a:pt x="708" y="6248"/>
                  </a:cubicBezTo>
                  <a:lnTo>
                    <a:pt x="1143" y="5699"/>
                  </a:lnTo>
                  <a:cubicBezTo>
                    <a:pt x="1178" y="5658"/>
                    <a:pt x="1213" y="5616"/>
                    <a:pt x="1247" y="5574"/>
                  </a:cubicBezTo>
                  <a:cubicBezTo>
                    <a:pt x="1403" y="5393"/>
                    <a:pt x="1931" y="4738"/>
                    <a:pt x="2212" y="3835"/>
                  </a:cubicBezTo>
                  <a:cubicBezTo>
                    <a:pt x="1997" y="3547"/>
                    <a:pt x="1747" y="3269"/>
                    <a:pt x="1618" y="2932"/>
                  </a:cubicBezTo>
                  <a:cubicBezTo>
                    <a:pt x="1518" y="2679"/>
                    <a:pt x="1528" y="2373"/>
                    <a:pt x="1497" y="2102"/>
                  </a:cubicBezTo>
                  <a:cubicBezTo>
                    <a:pt x="1458" y="1821"/>
                    <a:pt x="1424" y="1540"/>
                    <a:pt x="1389" y="1259"/>
                  </a:cubicBezTo>
                  <a:cubicBezTo>
                    <a:pt x="1372" y="1113"/>
                    <a:pt x="1351" y="964"/>
                    <a:pt x="1306" y="821"/>
                  </a:cubicBezTo>
                  <a:cubicBezTo>
                    <a:pt x="1240" y="620"/>
                    <a:pt x="1118" y="443"/>
                    <a:pt x="1000" y="269"/>
                  </a:cubicBezTo>
                  <a:cubicBezTo>
                    <a:pt x="915" y="142"/>
                    <a:pt x="787" y="1"/>
                    <a:pt x="649" y="1"/>
                  </a:cubicBez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7" name="Google Shape;1457;p30"/>
            <p:cNvSpPr/>
            <p:nvPr/>
          </p:nvSpPr>
          <p:spPr>
            <a:xfrm>
              <a:off x="8505957" y="4478349"/>
              <a:ext cx="559539" cy="571563"/>
            </a:xfrm>
            <a:custGeom>
              <a:avLst/>
              <a:gdLst/>
              <a:ahLst/>
              <a:cxnLst/>
              <a:rect l="l" t="t" r="r" b="b"/>
              <a:pathLst>
                <a:path w="10868" h="11101" extrusionOk="0">
                  <a:moveTo>
                    <a:pt x="8104" y="1584"/>
                  </a:moveTo>
                  <a:lnTo>
                    <a:pt x="8104" y="1584"/>
                  </a:lnTo>
                  <a:cubicBezTo>
                    <a:pt x="8249" y="1716"/>
                    <a:pt x="8344" y="1813"/>
                    <a:pt x="8347" y="1816"/>
                  </a:cubicBezTo>
                  <a:cubicBezTo>
                    <a:pt x="9555" y="2976"/>
                    <a:pt x="9906" y="4473"/>
                    <a:pt x="9962" y="4761"/>
                  </a:cubicBezTo>
                  <a:cubicBezTo>
                    <a:pt x="9972" y="4799"/>
                    <a:pt x="9978" y="4837"/>
                    <a:pt x="9989" y="4879"/>
                  </a:cubicBezTo>
                  <a:cubicBezTo>
                    <a:pt x="9996" y="4910"/>
                    <a:pt x="10003" y="4941"/>
                    <a:pt x="10010" y="4976"/>
                  </a:cubicBezTo>
                  <a:cubicBezTo>
                    <a:pt x="10374" y="6636"/>
                    <a:pt x="9225" y="8056"/>
                    <a:pt x="8993" y="8323"/>
                  </a:cubicBezTo>
                  <a:cubicBezTo>
                    <a:pt x="8951" y="8365"/>
                    <a:pt x="8916" y="8410"/>
                    <a:pt x="8882" y="8452"/>
                  </a:cubicBezTo>
                  <a:lnTo>
                    <a:pt x="8243" y="9243"/>
                  </a:lnTo>
                  <a:cubicBezTo>
                    <a:pt x="7948" y="9612"/>
                    <a:pt x="7555" y="9899"/>
                    <a:pt x="7108" y="10077"/>
                  </a:cubicBezTo>
                  <a:lnTo>
                    <a:pt x="6437" y="10341"/>
                  </a:lnTo>
                  <a:cubicBezTo>
                    <a:pt x="6222" y="10424"/>
                    <a:pt x="5990" y="10482"/>
                    <a:pt x="5754" y="10511"/>
                  </a:cubicBezTo>
                  <a:lnTo>
                    <a:pt x="4767" y="10628"/>
                  </a:lnTo>
                  <a:cubicBezTo>
                    <a:pt x="4654" y="10642"/>
                    <a:pt x="4540" y="10649"/>
                    <a:pt x="4426" y="10649"/>
                  </a:cubicBezTo>
                  <a:cubicBezTo>
                    <a:pt x="4199" y="10649"/>
                    <a:pt x="3971" y="10621"/>
                    <a:pt x="3746" y="10566"/>
                  </a:cubicBezTo>
                  <a:lnTo>
                    <a:pt x="3583" y="10521"/>
                  </a:lnTo>
                  <a:cubicBezTo>
                    <a:pt x="3163" y="10417"/>
                    <a:pt x="2767" y="10212"/>
                    <a:pt x="2445" y="9931"/>
                  </a:cubicBezTo>
                  <a:lnTo>
                    <a:pt x="1514" y="9128"/>
                  </a:lnTo>
                  <a:cubicBezTo>
                    <a:pt x="1504" y="9118"/>
                    <a:pt x="1493" y="9112"/>
                    <a:pt x="1483" y="9104"/>
                  </a:cubicBezTo>
                  <a:lnTo>
                    <a:pt x="1483" y="9104"/>
                  </a:lnTo>
                  <a:cubicBezTo>
                    <a:pt x="1695" y="9184"/>
                    <a:pt x="1913" y="9237"/>
                    <a:pt x="2142" y="9261"/>
                  </a:cubicBezTo>
                  <a:lnTo>
                    <a:pt x="3017" y="9351"/>
                  </a:lnTo>
                  <a:cubicBezTo>
                    <a:pt x="3112" y="9361"/>
                    <a:pt x="3206" y="9367"/>
                    <a:pt x="3301" y="9367"/>
                  </a:cubicBezTo>
                  <a:cubicBezTo>
                    <a:pt x="3549" y="9367"/>
                    <a:pt x="3796" y="9330"/>
                    <a:pt x="4038" y="9258"/>
                  </a:cubicBezTo>
                  <a:lnTo>
                    <a:pt x="5475" y="8820"/>
                  </a:lnTo>
                  <a:cubicBezTo>
                    <a:pt x="5802" y="8719"/>
                    <a:pt x="6104" y="8556"/>
                    <a:pt x="6365" y="8341"/>
                  </a:cubicBezTo>
                  <a:lnTo>
                    <a:pt x="7243" y="7612"/>
                  </a:lnTo>
                  <a:cubicBezTo>
                    <a:pt x="7496" y="7399"/>
                    <a:pt x="7701" y="7149"/>
                    <a:pt x="7858" y="6858"/>
                  </a:cubicBezTo>
                  <a:lnTo>
                    <a:pt x="8483" y="5688"/>
                  </a:lnTo>
                  <a:cubicBezTo>
                    <a:pt x="8635" y="5404"/>
                    <a:pt x="8729" y="5098"/>
                    <a:pt x="8764" y="4782"/>
                  </a:cubicBezTo>
                  <a:lnTo>
                    <a:pt x="8844" y="4042"/>
                  </a:lnTo>
                  <a:cubicBezTo>
                    <a:pt x="8882" y="3681"/>
                    <a:pt x="8844" y="3324"/>
                    <a:pt x="8725" y="2980"/>
                  </a:cubicBezTo>
                  <a:lnTo>
                    <a:pt x="8504" y="2324"/>
                  </a:lnTo>
                  <a:cubicBezTo>
                    <a:pt x="8413" y="2056"/>
                    <a:pt x="8278" y="1806"/>
                    <a:pt x="8104" y="1584"/>
                  </a:cubicBezTo>
                  <a:close/>
                  <a:moveTo>
                    <a:pt x="5705" y="0"/>
                  </a:moveTo>
                  <a:cubicBezTo>
                    <a:pt x="5428" y="0"/>
                    <a:pt x="5131" y="54"/>
                    <a:pt x="4844" y="206"/>
                  </a:cubicBezTo>
                  <a:cubicBezTo>
                    <a:pt x="4754" y="254"/>
                    <a:pt x="4708" y="355"/>
                    <a:pt x="4729" y="452"/>
                  </a:cubicBezTo>
                  <a:cubicBezTo>
                    <a:pt x="4750" y="550"/>
                    <a:pt x="4837" y="622"/>
                    <a:pt x="4937" y="629"/>
                  </a:cubicBezTo>
                  <a:lnTo>
                    <a:pt x="5705" y="681"/>
                  </a:lnTo>
                  <a:cubicBezTo>
                    <a:pt x="6104" y="706"/>
                    <a:pt x="6490" y="845"/>
                    <a:pt x="6809" y="1081"/>
                  </a:cubicBezTo>
                  <a:lnTo>
                    <a:pt x="7330" y="1459"/>
                  </a:lnTo>
                  <a:cubicBezTo>
                    <a:pt x="7677" y="1712"/>
                    <a:pt x="7934" y="2060"/>
                    <a:pt x="8069" y="2466"/>
                  </a:cubicBezTo>
                  <a:lnTo>
                    <a:pt x="8291" y="3122"/>
                  </a:lnTo>
                  <a:cubicBezTo>
                    <a:pt x="8389" y="3407"/>
                    <a:pt x="8420" y="3699"/>
                    <a:pt x="8389" y="3994"/>
                  </a:cubicBezTo>
                  <a:lnTo>
                    <a:pt x="8309" y="4733"/>
                  </a:lnTo>
                  <a:cubicBezTo>
                    <a:pt x="8281" y="4994"/>
                    <a:pt x="8204" y="5244"/>
                    <a:pt x="8079" y="5479"/>
                  </a:cubicBezTo>
                  <a:lnTo>
                    <a:pt x="7455" y="6649"/>
                  </a:lnTo>
                  <a:cubicBezTo>
                    <a:pt x="7326" y="6886"/>
                    <a:pt x="7156" y="7094"/>
                    <a:pt x="6948" y="7268"/>
                  </a:cubicBezTo>
                  <a:lnTo>
                    <a:pt x="6073" y="7993"/>
                  </a:lnTo>
                  <a:cubicBezTo>
                    <a:pt x="5858" y="8174"/>
                    <a:pt x="5611" y="8306"/>
                    <a:pt x="5340" y="8386"/>
                  </a:cubicBezTo>
                  <a:lnTo>
                    <a:pt x="3903" y="8823"/>
                  </a:lnTo>
                  <a:cubicBezTo>
                    <a:pt x="3704" y="8885"/>
                    <a:pt x="3498" y="8916"/>
                    <a:pt x="3291" y="8916"/>
                  </a:cubicBezTo>
                  <a:cubicBezTo>
                    <a:pt x="3216" y="8916"/>
                    <a:pt x="3141" y="8912"/>
                    <a:pt x="3066" y="8903"/>
                  </a:cubicBezTo>
                  <a:lnTo>
                    <a:pt x="2192" y="8813"/>
                  </a:lnTo>
                  <a:cubicBezTo>
                    <a:pt x="1983" y="8792"/>
                    <a:pt x="1782" y="8740"/>
                    <a:pt x="1594" y="8660"/>
                  </a:cubicBezTo>
                  <a:cubicBezTo>
                    <a:pt x="1087" y="8448"/>
                    <a:pt x="692" y="8056"/>
                    <a:pt x="479" y="7553"/>
                  </a:cubicBezTo>
                  <a:lnTo>
                    <a:pt x="462" y="7511"/>
                  </a:lnTo>
                  <a:cubicBezTo>
                    <a:pt x="427" y="7427"/>
                    <a:pt x="345" y="7374"/>
                    <a:pt x="256" y="7374"/>
                  </a:cubicBezTo>
                  <a:cubicBezTo>
                    <a:pt x="242" y="7374"/>
                    <a:pt x="227" y="7376"/>
                    <a:pt x="212" y="7378"/>
                  </a:cubicBezTo>
                  <a:cubicBezTo>
                    <a:pt x="104" y="7396"/>
                    <a:pt x="28" y="7487"/>
                    <a:pt x="25" y="7591"/>
                  </a:cubicBezTo>
                  <a:cubicBezTo>
                    <a:pt x="21" y="7625"/>
                    <a:pt x="0" y="8493"/>
                    <a:pt x="1222" y="9472"/>
                  </a:cubicBezTo>
                  <a:lnTo>
                    <a:pt x="2142" y="10267"/>
                  </a:lnTo>
                  <a:cubicBezTo>
                    <a:pt x="2521" y="10597"/>
                    <a:pt x="2979" y="10833"/>
                    <a:pt x="3469" y="10958"/>
                  </a:cubicBezTo>
                  <a:lnTo>
                    <a:pt x="3632" y="11000"/>
                  </a:lnTo>
                  <a:cubicBezTo>
                    <a:pt x="3900" y="11066"/>
                    <a:pt x="4163" y="11101"/>
                    <a:pt x="4434" y="11101"/>
                  </a:cubicBezTo>
                  <a:cubicBezTo>
                    <a:pt x="4562" y="11101"/>
                    <a:pt x="4695" y="11094"/>
                    <a:pt x="4823" y="11077"/>
                  </a:cubicBezTo>
                  <a:lnTo>
                    <a:pt x="5809" y="10958"/>
                  </a:lnTo>
                  <a:cubicBezTo>
                    <a:pt x="6087" y="10924"/>
                    <a:pt x="6354" y="10857"/>
                    <a:pt x="6608" y="10757"/>
                  </a:cubicBezTo>
                  <a:lnTo>
                    <a:pt x="7278" y="10497"/>
                  </a:lnTo>
                  <a:cubicBezTo>
                    <a:pt x="7799" y="10288"/>
                    <a:pt x="8257" y="9955"/>
                    <a:pt x="8604" y="9524"/>
                  </a:cubicBezTo>
                  <a:lnTo>
                    <a:pt x="9239" y="8733"/>
                  </a:lnTo>
                  <a:cubicBezTo>
                    <a:pt x="9270" y="8695"/>
                    <a:pt x="9302" y="8657"/>
                    <a:pt x="9337" y="8618"/>
                  </a:cubicBezTo>
                  <a:cubicBezTo>
                    <a:pt x="9594" y="8320"/>
                    <a:pt x="10868" y="6747"/>
                    <a:pt x="10458" y="4883"/>
                  </a:cubicBezTo>
                  <a:cubicBezTo>
                    <a:pt x="10451" y="4844"/>
                    <a:pt x="10441" y="4809"/>
                    <a:pt x="10433" y="4774"/>
                  </a:cubicBezTo>
                  <a:cubicBezTo>
                    <a:pt x="10427" y="4740"/>
                    <a:pt x="10416" y="4705"/>
                    <a:pt x="10409" y="4670"/>
                  </a:cubicBezTo>
                  <a:cubicBezTo>
                    <a:pt x="10347" y="4362"/>
                    <a:pt x="9968" y="2747"/>
                    <a:pt x="8674" y="1501"/>
                  </a:cubicBezTo>
                  <a:cubicBezTo>
                    <a:pt x="8635" y="1462"/>
                    <a:pt x="7788" y="584"/>
                    <a:pt x="7059" y="345"/>
                  </a:cubicBezTo>
                  <a:lnTo>
                    <a:pt x="7038" y="337"/>
                  </a:lnTo>
                  <a:cubicBezTo>
                    <a:pt x="6951" y="310"/>
                    <a:pt x="6871" y="282"/>
                    <a:pt x="6795" y="251"/>
                  </a:cubicBezTo>
                  <a:cubicBezTo>
                    <a:pt x="6589" y="157"/>
                    <a:pt x="6177" y="0"/>
                    <a:pt x="570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8" name="Google Shape;1458;p30"/>
            <p:cNvSpPr/>
            <p:nvPr/>
          </p:nvSpPr>
          <p:spPr>
            <a:xfrm>
              <a:off x="8918889" y="4846648"/>
              <a:ext cx="26000" cy="54783"/>
            </a:xfrm>
            <a:custGeom>
              <a:avLst/>
              <a:gdLst/>
              <a:ahLst/>
              <a:cxnLst/>
              <a:rect l="l" t="t" r="r" b="b"/>
              <a:pathLst>
                <a:path w="505" h="1064" extrusionOk="0">
                  <a:moveTo>
                    <a:pt x="160" y="0"/>
                  </a:moveTo>
                  <a:cubicBezTo>
                    <a:pt x="118" y="0"/>
                    <a:pt x="77" y="26"/>
                    <a:pt x="59" y="73"/>
                  </a:cubicBezTo>
                  <a:cubicBezTo>
                    <a:pt x="35" y="139"/>
                    <a:pt x="21" y="209"/>
                    <a:pt x="14" y="271"/>
                  </a:cubicBezTo>
                  <a:cubicBezTo>
                    <a:pt x="0" y="379"/>
                    <a:pt x="8" y="480"/>
                    <a:pt x="29" y="580"/>
                  </a:cubicBezTo>
                  <a:cubicBezTo>
                    <a:pt x="49" y="677"/>
                    <a:pt x="88" y="775"/>
                    <a:pt x="139" y="865"/>
                  </a:cubicBezTo>
                  <a:cubicBezTo>
                    <a:pt x="174" y="924"/>
                    <a:pt x="216" y="980"/>
                    <a:pt x="268" y="1031"/>
                  </a:cubicBezTo>
                  <a:cubicBezTo>
                    <a:pt x="289" y="1053"/>
                    <a:pt x="317" y="1063"/>
                    <a:pt x="344" y="1063"/>
                  </a:cubicBezTo>
                  <a:cubicBezTo>
                    <a:pt x="386" y="1063"/>
                    <a:pt x="428" y="1038"/>
                    <a:pt x="445" y="993"/>
                  </a:cubicBezTo>
                  <a:cubicBezTo>
                    <a:pt x="469" y="924"/>
                    <a:pt x="484" y="855"/>
                    <a:pt x="490" y="792"/>
                  </a:cubicBezTo>
                  <a:cubicBezTo>
                    <a:pt x="504" y="684"/>
                    <a:pt x="497" y="584"/>
                    <a:pt x="476" y="483"/>
                  </a:cubicBezTo>
                  <a:cubicBezTo>
                    <a:pt x="452" y="385"/>
                    <a:pt x="417" y="288"/>
                    <a:pt x="362" y="198"/>
                  </a:cubicBezTo>
                  <a:cubicBezTo>
                    <a:pt x="327" y="142"/>
                    <a:pt x="289" y="87"/>
                    <a:pt x="237" y="35"/>
                  </a:cubicBezTo>
                  <a:cubicBezTo>
                    <a:pt x="215" y="11"/>
                    <a:pt x="187" y="0"/>
                    <a:pt x="16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9" name="Google Shape;1459;p30"/>
            <p:cNvSpPr/>
            <p:nvPr/>
          </p:nvSpPr>
          <p:spPr>
            <a:xfrm>
              <a:off x="8658773" y="4974958"/>
              <a:ext cx="56170" cy="31304"/>
            </a:xfrm>
            <a:custGeom>
              <a:avLst/>
              <a:gdLst/>
              <a:ahLst/>
              <a:cxnLst/>
              <a:rect l="l" t="t" r="r" b="b"/>
              <a:pathLst>
                <a:path w="1091" h="608" extrusionOk="0">
                  <a:moveTo>
                    <a:pt x="210" y="1"/>
                  </a:moveTo>
                  <a:cubicBezTo>
                    <a:pt x="186" y="1"/>
                    <a:pt x="161" y="2"/>
                    <a:pt x="136" y="4"/>
                  </a:cubicBezTo>
                  <a:cubicBezTo>
                    <a:pt x="46" y="12"/>
                    <a:pt x="1" y="112"/>
                    <a:pt x="49" y="185"/>
                  </a:cubicBezTo>
                  <a:cubicBezTo>
                    <a:pt x="91" y="241"/>
                    <a:pt x="136" y="289"/>
                    <a:pt x="182" y="331"/>
                  </a:cubicBezTo>
                  <a:cubicBezTo>
                    <a:pt x="261" y="407"/>
                    <a:pt x="352" y="467"/>
                    <a:pt x="448" y="512"/>
                  </a:cubicBezTo>
                  <a:cubicBezTo>
                    <a:pt x="546" y="557"/>
                    <a:pt x="647" y="584"/>
                    <a:pt x="758" y="602"/>
                  </a:cubicBezTo>
                  <a:cubicBezTo>
                    <a:pt x="794" y="606"/>
                    <a:pt x="832" y="607"/>
                    <a:pt x="871" y="607"/>
                  </a:cubicBezTo>
                  <a:cubicBezTo>
                    <a:pt x="899" y="607"/>
                    <a:pt x="927" y="606"/>
                    <a:pt x="956" y="605"/>
                  </a:cubicBezTo>
                  <a:cubicBezTo>
                    <a:pt x="1043" y="595"/>
                    <a:pt x="1091" y="494"/>
                    <a:pt x="1039" y="421"/>
                  </a:cubicBezTo>
                  <a:cubicBezTo>
                    <a:pt x="1001" y="366"/>
                    <a:pt x="956" y="317"/>
                    <a:pt x="911" y="275"/>
                  </a:cubicBezTo>
                  <a:cubicBezTo>
                    <a:pt x="828" y="199"/>
                    <a:pt x="737" y="140"/>
                    <a:pt x="640" y="95"/>
                  </a:cubicBezTo>
                  <a:cubicBezTo>
                    <a:pt x="543" y="53"/>
                    <a:pt x="442" y="22"/>
                    <a:pt x="331" y="8"/>
                  </a:cubicBezTo>
                  <a:cubicBezTo>
                    <a:pt x="292" y="4"/>
                    <a:pt x="251" y="1"/>
                    <a:pt x="21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0" name="Google Shape;1460;p30"/>
            <p:cNvSpPr/>
            <p:nvPr/>
          </p:nvSpPr>
          <p:spPr>
            <a:xfrm>
              <a:off x="8978255" y="4683274"/>
              <a:ext cx="25640" cy="91957"/>
            </a:xfrm>
            <a:custGeom>
              <a:avLst/>
              <a:gdLst/>
              <a:ahLst/>
              <a:cxnLst/>
              <a:rect l="l" t="t" r="r" b="b"/>
              <a:pathLst>
                <a:path w="498" h="1786" extrusionOk="0">
                  <a:moveTo>
                    <a:pt x="96" y="1"/>
                  </a:moveTo>
                  <a:cubicBezTo>
                    <a:pt x="80" y="1"/>
                    <a:pt x="64" y="7"/>
                    <a:pt x="52" y="17"/>
                  </a:cubicBezTo>
                  <a:cubicBezTo>
                    <a:pt x="46" y="20"/>
                    <a:pt x="39" y="28"/>
                    <a:pt x="35" y="35"/>
                  </a:cubicBezTo>
                  <a:cubicBezTo>
                    <a:pt x="28" y="49"/>
                    <a:pt x="28" y="62"/>
                    <a:pt x="25" y="76"/>
                  </a:cubicBezTo>
                  <a:cubicBezTo>
                    <a:pt x="21" y="90"/>
                    <a:pt x="21" y="107"/>
                    <a:pt x="18" y="121"/>
                  </a:cubicBezTo>
                  <a:cubicBezTo>
                    <a:pt x="14" y="153"/>
                    <a:pt x="11" y="184"/>
                    <a:pt x="7" y="215"/>
                  </a:cubicBezTo>
                  <a:cubicBezTo>
                    <a:pt x="1" y="278"/>
                    <a:pt x="1" y="340"/>
                    <a:pt x="1" y="403"/>
                  </a:cubicBezTo>
                  <a:lnTo>
                    <a:pt x="1" y="458"/>
                  </a:lnTo>
                  <a:cubicBezTo>
                    <a:pt x="4" y="544"/>
                    <a:pt x="11" y="628"/>
                    <a:pt x="21" y="715"/>
                  </a:cubicBezTo>
                  <a:cubicBezTo>
                    <a:pt x="31" y="788"/>
                    <a:pt x="39" y="854"/>
                    <a:pt x="39" y="927"/>
                  </a:cubicBezTo>
                  <a:cubicBezTo>
                    <a:pt x="42" y="961"/>
                    <a:pt x="46" y="996"/>
                    <a:pt x="46" y="1031"/>
                  </a:cubicBezTo>
                  <a:lnTo>
                    <a:pt x="46" y="1083"/>
                  </a:lnTo>
                  <a:lnTo>
                    <a:pt x="46" y="1111"/>
                  </a:lnTo>
                  <a:lnTo>
                    <a:pt x="46" y="1149"/>
                  </a:lnTo>
                  <a:cubicBezTo>
                    <a:pt x="46" y="1246"/>
                    <a:pt x="60" y="1340"/>
                    <a:pt x="87" y="1434"/>
                  </a:cubicBezTo>
                  <a:cubicBezTo>
                    <a:pt x="108" y="1499"/>
                    <a:pt x="132" y="1562"/>
                    <a:pt x="167" y="1624"/>
                  </a:cubicBezTo>
                  <a:cubicBezTo>
                    <a:pt x="181" y="1653"/>
                    <a:pt x="198" y="1684"/>
                    <a:pt x="219" y="1711"/>
                  </a:cubicBezTo>
                  <a:cubicBezTo>
                    <a:pt x="233" y="1736"/>
                    <a:pt x="251" y="1764"/>
                    <a:pt x="278" y="1778"/>
                  </a:cubicBezTo>
                  <a:cubicBezTo>
                    <a:pt x="288" y="1783"/>
                    <a:pt x="302" y="1785"/>
                    <a:pt x="315" y="1785"/>
                  </a:cubicBezTo>
                  <a:cubicBezTo>
                    <a:pt x="329" y="1785"/>
                    <a:pt x="343" y="1783"/>
                    <a:pt x="355" y="1778"/>
                  </a:cubicBezTo>
                  <a:cubicBezTo>
                    <a:pt x="382" y="1767"/>
                    <a:pt x="406" y="1746"/>
                    <a:pt x="410" y="1715"/>
                  </a:cubicBezTo>
                  <a:cubicBezTo>
                    <a:pt x="424" y="1607"/>
                    <a:pt x="431" y="1503"/>
                    <a:pt x="445" y="1395"/>
                  </a:cubicBezTo>
                  <a:cubicBezTo>
                    <a:pt x="451" y="1323"/>
                    <a:pt x="462" y="1249"/>
                    <a:pt x="476" y="1180"/>
                  </a:cubicBezTo>
                  <a:lnTo>
                    <a:pt x="483" y="1153"/>
                  </a:lnTo>
                  <a:lnTo>
                    <a:pt x="486" y="1118"/>
                  </a:lnTo>
                  <a:lnTo>
                    <a:pt x="497" y="1044"/>
                  </a:lnTo>
                  <a:lnTo>
                    <a:pt x="497" y="899"/>
                  </a:lnTo>
                  <a:cubicBezTo>
                    <a:pt x="490" y="802"/>
                    <a:pt x="472" y="704"/>
                    <a:pt x="441" y="614"/>
                  </a:cubicBezTo>
                  <a:cubicBezTo>
                    <a:pt x="417" y="534"/>
                    <a:pt x="386" y="455"/>
                    <a:pt x="347" y="378"/>
                  </a:cubicBezTo>
                  <a:cubicBezTo>
                    <a:pt x="344" y="371"/>
                    <a:pt x="344" y="365"/>
                    <a:pt x="341" y="357"/>
                  </a:cubicBezTo>
                  <a:cubicBezTo>
                    <a:pt x="281" y="240"/>
                    <a:pt x="219" y="128"/>
                    <a:pt x="139" y="24"/>
                  </a:cubicBezTo>
                  <a:lnTo>
                    <a:pt x="129" y="14"/>
                  </a:lnTo>
                  <a:cubicBezTo>
                    <a:pt x="120" y="5"/>
                    <a:pt x="108" y="1"/>
                    <a:pt x="9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1" name="Google Shape;1461;p30"/>
            <p:cNvSpPr/>
            <p:nvPr/>
          </p:nvSpPr>
          <p:spPr>
            <a:xfrm>
              <a:off x="8507244" y="4491324"/>
              <a:ext cx="444058" cy="456334"/>
            </a:xfrm>
            <a:custGeom>
              <a:avLst/>
              <a:gdLst/>
              <a:ahLst/>
              <a:cxnLst/>
              <a:rect l="l" t="t" r="r" b="b"/>
              <a:pathLst>
                <a:path w="8625" h="8863" extrusionOk="0">
                  <a:moveTo>
                    <a:pt x="4664" y="1"/>
                  </a:moveTo>
                  <a:cubicBezTo>
                    <a:pt x="4318" y="1"/>
                    <a:pt x="3973" y="81"/>
                    <a:pt x="3659" y="231"/>
                  </a:cubicBezTo>
                  <a:lnTo>
                    <a:pt x="2382" y="849"/>
                  </a:lnTo>
                  <a:cubicBezTo>
                    <a:pt x="2114" y="978"/>
                    <a:pt x="1875" y="1159"/>
                    <a:pt x="1673" y="1381"/>
                  </a:cubicBezTo>
                  <a:lnTo>
                    <a:pt x="982" y="2141"/>
                  </a:lnTo>
                  <a:cubicBezTo>
                    <a:pt x="715" y="2439"/>
                    <a:pt x="527" y="2801"/>
                    <a:pt x="437" y="3189"/>
                  </a:cubicBezTo>
                  <a:lnTo>
                    <a:pt x="63" y="4856"/>
                  </a:lnTo>
                  <a:cubicBezTo>
                    <a:pt x="17" y="5054"/>
                    <a:pt x="0" y="5256"/>
                    <a:pt x="7" y="5460"/>
                  </a:cubicBezTo>
                  <a:lnTo>
                    <a:pt x="52" y="6506"/>
                  </a:lnTo>
                  <a:cubicBezTo>
                    <a:pt x="63" y="6780"/>
                    <a:pt x="121" y="7047"/>
                    <a:pt x="229" y="7301"/>
                  </a:cubicBezTo>
                  <a:lnTo>
                    <a:pt x="242" y="7342"/>
                  </a:lnTo>
                  <a:cubicBezTo>
                    <a:pt x="479" y="7901"/>
                    <a:pt x="920" y="8349"/>
                    <a:pt x="1479" y="8585"/>
                  </a:cubicBezTo>
                  <a:cubicBezTo>
                    <a:pt x="1691" y="8676"/>
                    <a:pt x="1912" y="8735"/>
                    <a:pt x="2142" y="8759"/>
                  </a:cubicBezTo>
                  <a:lnTo>
                    <a:pt x="3016" y="8849"/>
                  </a:lnTo>
                  <a:cubicBezTo>
                    <a:pt x="3100" y="8858"/>
                    <a:pt x="3184" y="8863"/>
                    <a:pt x="3267" y="8863"/>
                  </a:cubicBezTo>
                  <a:cubicBezTo>
                    <a:pt x="3497" y="8863"/>
                    <a:pt x="3725" y="8828"/>
                    <a:pt x="3944" y="8762"/>
                  </a:cubicBezTo>
                  <a:lnTo>
                    <a:pt x="5381" y="8318"/>
                  </a:lnTo>
                  <a:cubicBezTo>
                    <a:pt x="5680" y="8227"/>
                    <a:pt x="5954" y="8078"/>
                    <a:pt x="6194" y="7876"/>
                  </a:cubicBezTo>
                  <a:lnTo>
                    <a:pt x="7072" y="7137"/>
                  </a:lnTo>
                  <a:cubicBezTo>
                    <a:pt x="7301" y="6946"/>
                    <a:pt x="7489" y="6710"/>
                    <a:pt x="7631" y="6447"/>
                  </a:cubicBezTo>
                  <a:lnTo>
                    <a:pt x="8256" y="5259"/>
                  </a:lnTo>
                  <a:cubicBezTo>
                    <a:pt x="8391" y="4998"/>
                    <a:pt x="8479" y="4714"/>
                    <a:pt x="8509" y="4422"/>
                  </a:cubicBezTo>
                  <a:lnTo>
                    <a:pt x="8589" y="3673"/>
                  </a:lnTo>
                  <a:cubicBezTo>
                    <a:pt x="8624" y="3343"/>
                    <a:pt x="8589" y="3009"/>
                    <a:pt x="8485" y="2693"/>
                  </a:cubicBezTo>
                  <a:lnTo>
                    <a:pt x="8263" y="2030"/>
                  </a:lnTo>
                  <a:cubicBezTo>
                    <a:pt x="8114" y="1575"/>
                    <a:pt x="7825" y="1183"/>
                    <a:pt x="7440" y="898"/>
                  </a:cubicBezTo>
                  <a:lnTo>
                    <a:pt x="6920" y="513"/>
                  </a:lnTo>
                  <a:cubicBezTo>
                    <a:pt x="6562" y="249"/>
                    <a:pt x="6138" y="93"/>
                    <a:pt x="5694" y="64"/>
                  </a:cubicBezTo>
                  <a:lnTo>
                    <a:pt x="4822" y="6"/>
                  </a:lnTo>
                  <a:cubicBezTo>
                    <a:pt x="4770" y="2"/>
                    <a:pt x="4717" y="1"/>
                    <a:pt x="4664" y="1"/>
                  </a:cubicBezTo>
                  <a:close/>
                </a:path>
              </a:pathLst>
            </a:custGeom>
            <a:solidFill>
              <a:srgbClr val="FFF7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2" name="Google Shape;1462;p30"/>
            <p:cNvSpPr/>
            <p:nvPr/>
          </p:nvSpPr>
          <p:spPr>
            <a:xfrm>
              <a:off x="8495402" y="4479533"/>
              <a:ext cx="467844" cy="479966"/>
            </a:xfrm>
            <a:custGeom>
              <a:avLst/>
              <a:gdLst/>
              <a:ahLst/>
              <a:cxnLst/>
              <a:rect l="l" t="t" r="r" b="b"/>
              <a:pathLst>
                <a:path w="9087" h="9322" extrusionOk="0">
                  <a:moveTo>
                    <a:pt x="4900" y="457"/>
                  </a:moveTo>
                  <a:cubicBezTo>
                    <a:pt x="4948" y="457"/>
                    <a:pt x="4993" y="460"/>
                    <a:pt x="5038" y="460"/>
                  </a:cubicBezTo>
                  <a:lnTo>
                    <a:pt x="5910" y="519"/>
                  </a:lnTo>
                  <a:cubicBezTo>
                    <a:pt x="6309" y="548"/>
                    <a:pt x="6691" y="686"/>
                    <a:pt x="7014" y="926"/>
                  </a:cubicBezTo>
                  <a:lnTo>
                    <a:pt x="7535" y="1311"/>
                  </a:lnTo>
                  <a:cubicBezTo>
                    <a:pt x="7882" y="1568"/>
                    <a:pt x="8139" y="1918"/>
                    <a:pt x="8278" y="2332"/>
                  </a:cubicBezTo>
                  <a:lnTo>
                    <a:pt x="8496" y="2995"/>
                  </a:lnTo>
                  <a:cubicBezTo>
                    <a:pt x="8594" y="3280"/>
                    <a:pt x="8625" y="3578"/>
                    <a:pt x="8594" y="3877"/>
                  </a:cubicBezTo>
                  <a:lnTo>
                    <a:pt x="8514" y="4626"/>
                  </a:lnTo>
                  <a:cubicBezTo>
                    <a:pt x="8486" y="4891"/>
                    <a:pt x="8409" y="5144"/>
                    <a:pt x="8284" y="5381"/>
                  </a:cubicBezTo>
                  <a:lnTo>
                    <a:pt x="7660" y="6568"/>
                  </a:lnTo>
                  <a:cubicBezTo>
                    <a:pt x="7531" y="6807"/>
                    <a:pt x="7361" y="7019"/>
                    <a:pt x="7153" y="7193"/>
                  </a:cubicBezTo>
                  <a:lnTo>
                    <a:pt x="6278" y="7932"/>
                  </a:lnTo>
                  <a:cubicBezTo>
                    <a:pt x="6059" y="8113"/>
                    <a:pt x="5816" y="8248"/>
                    <a:pt x="5545" y="8328"/>
                  </a:cubicBezTo>
                  <a:lnTo>
                    <a:pt x="4108" y="8772"/>
                  </a:lnTo>
                  <a:cubicBezTo>
                    <a:pt x="3910" y="8833"/>
                    <a:pt x="3705" y="8865"/>
                    <a:pt x="3498" y="8865"/>
                  </a:cubicBezTo>
                  <a:cubicBezTo>
                    <a:pt x="3423" y="8865"/>
                    <a:pt x="3347" y="8860"/>
                    <a:pt x="3271" y="8852"/>
                  </a:cubicBezTo>
                  <a:lnTo>
                    <a:pt x="2392" y="8759"/>
                  </a:lnTo>
                  <a:cubicBezTo>
                    <a:pt x="2188" y="8738"/>
                    <a:pt x="1990" y="8685"/>
                    <a:pt x="1799" y="8605"/>
                  </a:cubicBezTo>
                  <a:cubicBezTo>
                    <a:pt x="1292" y="8390"/>
                    <a:pt x="897" y="7991"/>
                    <a:pt x="684" y="7485"/>
                  </a:cubicBezTo>
                  <a:lnTo>
                    <a:pt x="667" y="7443"/>
                  </a:lnTo>
                  <a:cubicBezTo>
                    <a:pt x="573" y="7214"/>
                    <a:pt x="517" y="6970"/>
                    <a:pt x="507" y="6724"/>
                  </a:cubicBezTo>
                  <a:lnTo>
                    <a:pt x="466" y="5679"/>
                  </a:lnTo>
                  <a:cubicBezTo>
                    <a:pt x="459" y="5495"/>
                    <a:pt x="476" y="5311"/>
                    <a:pt x="514" y="5134"/>
                  </a:cubicBezTo>
                  <a:lnTo>
                    <a:pt x="889" y="3471"/>
                  </a:lnTo>
                  <a:cubicBezTo>
                    <a:pt x="969" y="3120"/>
                    <a:pt x="1139" y="2790"/>
                    <a:pt x="1382" y="2527"/>
                  </a:cubicBezTo>
                  <a:lnTo>
                    <a:pt x="2073" y="1763"/>
                  </a:lnTo>
                  <a:cubicBezTo>
                    <a:pt x="2254" y="1561"/>
                    <a:pt x="2469" y="1402"/>
                    <a:pt x="2712" y="1283"/>
                  </a:cubicBezTo>
                  <a:lnTo>
                    <a:pt x="3990" y="665"/>
                  </a:lnTo>
                  <a:cubicBezTo>
                    <a:pt x="4271" y="530"/>
                    <a:pt x="4587" y="457"/>
                    <a:pt x="4900" y="457"/>
                  </a:cubicBezTo>
                  <a:close/>
                  <a:moveTo>
                    <a:pt x="4906" y="1"/>
                  </a:moveTo>
                  <a:cubicBezTo>
                    <a:pt x="4520" y="1"/>
                    <a:pt x="4139" y="88"/>
                    <a:pt x="3788" y="256"/>
                  </a:cubicBezTo>
                  <a:lnTo>
                    <a:pt x="2514" y="873"/>
                  </a:lnTo>
                  <a:cubicBezTo>
                    <a:pt x="2219" y="1016"/>
                    <a:pt x="1955" y="1210"/>
                    <a:pt x="1737" y="1453"/>
                  </a:cubicBezTo>
                  <a:lnTo>
                    <a:pt x="1042" y="2217"/>
                  </a:lnTo>
                  <a:cubicBezTo>
                    <a:pt x="747" y="2543"/>
                    <a:pt x="542" y="2943"/>
                    <a:pt x="445" y="3370"/>
                  </a:cubicBezTo>
                  <a:lnTo>
                    <a:pt x="70" y="5033"/>
                  </a:lnTo>
                  <a:cubicBezTo>
                    <a:pt x="22" y="5251"/>
                    <a:pt x="1" y="5474"/>
                    <a:pt x="11" y="5696"/>
                  </a:cubicBezTo>
                  <a:lnTo>
                    <a:pt x="53" y="6741"/>
                  </a:lnTo>
                  <a:cubicBezTo>
                    <a:pt x="67" y="7043"/>
                    <a:pt x="129" y="7339"/>
                    <a:pt x="247" y="7620"/>
                  </a:cubicBezTo>
                  <a:lnTo>
                    <a:pt x="264" y="7658"/>
                  </a:lnTo>
                  <a:cubicBezTo>
                    <a:pt x="522" y="8280"/>
                    <a:pt x="1004" y="8762"/>
                    <a:pt x="1622" y="9026"/>
                  </a:cubicBezTo>
                  <a:cubicBezTo>
                    <a:pt x="1851" y="9123"/>
                    <a:pt x="2097" y="9185"/>
                    <a:pt x="2347" y="9214"/>
                  </a:cubicBezTo>
                  <a:lnTo>
                    <a:pt x="3222" y="9307"/>
                  </a:lnTo>
                  <a:cubicBezTo>
                    <a:pt x="3313" y="9318"/>
                    <a:pt x="3403" y="9321"/>
                    <a:pt x="3496" y="9321"/>
                  </a:cubicBezTo>
                  <a:cubicBezTo>
                    <a:pt x="3746" y="9321"/>
                    <a:pt x="3996" y="9283"/>
                    <a:pt x="4243" y="9206"/>
                  </a:cubicBezTo>
                  <a:lnTo>
                    <a:pt x="5680" y="8765"/>
                  </a:lnTo>
                  <a:cubicBezTo>
                    <a:pt x="6007" y="8665"/>
                    <a:pt x="6305" y="8501"/>
                    <a:pt x="6570" y="8280"/>
                  </a:cubicBezTo>
                  <a:lnTo>
                    <a:pt x="7448" y="7543"/>
                  </a:lnTo>
                  <a:cubicBezTo>
                    <a:pt x="7701" y="7328"/>
                    <a:pt x="7906" y="7075"/>
                    <a:pt x="8063" y="6780"/>
                  </a:cubicBezTo>
                  <a:lnTo>
                    <a:pt x="8688" y="5596"/>
                  </a:lnTo>
                  <a:cubicBezTo>
                    <a:pt x="8840" y="5307"/>
                    <a:pt x="8934" y="4998"/>
                    <a:pt x="8969" y="4676"/>
                  </a:cubicBezTo>
                  <a:lnTo>
                    <a:pt x="9049" y="3926"/>
                  </a:lnTo>
                  <a:cubicBezTo>
                    <a:pt x="9087" y="3561"/>
                    <a:pt x="9045" y="3200"/>
                    <a:pt x="8930" y="2849"/>
                  </a:cubicBezTo>
                  <a:lnTo>
                    <a:pt x="8709" y="2186"/>
                  </a:lnTo>
                  <a:cubicBezTo>
                    <a:pt x="8542" y="1686"/>
                    <a:pt x="8229" y="1256"/>
                    <a:pt x="7805" y="943"/>
                  </a:cubicBezTo>
                  <a:lnTo>
                    <a:pt x="7285" y="558"/>
                  </a:lnTo>
                  <a:cubicBezTo>
                    <a:pt x="6892" y="266"/>
                    <a:pt x="6427" y="96"/>
                    <a:pt x="5941" y="64"/>
                  </a:cubicBezTo>
                  <a:lnTo>
                    <a:pt x="5070" y="6"/>
                  </a:lnTo>
                  <a:cubicBezTo>
                    <a:pt x="5015" y="2"/>
                    <a:pt x="4960" y="1"/>
                    <a:pt x="49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3" name="Google Shape;1463;p30"/>
            <p:cNvSpPr/>
            <p:nvPr/>
          </p:nvSpPr>
          <p:spPr>
            <a:xfrm>
              <a:off x="8705266" y="4737595"/>
              <a:ext cx="35113" cy="35269"/>
            </a:xfrm>
            <a:custGeom>
              <a:avLst/>
              <a:gdLst/>
              <a:ahLst/>
              <a:cxnLst/>
              <a:rect l="l" t="t" r="r" b="b"/>
              <a:pathLst>
                <a:path w="682" h="685" extrusionOk="0">
                  <a:moveTo>
                    <a:pt x="341" y="0"/>
                  </a:moveTo>
                  <a:cubicBezTo>
                    <a:pt x="154" y="0"/>
                    <a:pt x="0" y="153"/>
                    <a:pt x="0" y="340"/>
                  </a:cubicBezTo>
                  <a:cubicBezTo>
                    <a:pt x="0" y="528"/>
                    <a:pt x="154" y="684"/>
                    <a:pt x="341" y="684"/>
                  </a:cubicBezTo>
                  <a:cubicBezTo>
                    <a:pt x="529" y="684"/>
                    <a:pt x="681" y="528"/>
                    <a:pt x="681" y="340"/>
                  </a:cubicBezTo>
                  <a:cubicBezTo>
                    <a:pt x="681" y="153"/>
                    <a:pt x="529" y="0"/>
                    <a:pt x="341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4" name="Google Shape;1464;p30"/>
            <p:cNvSpPr/>
            <p:nvPr/>
          </p:nvSpPr>
          <p:spPr>
            <a:xfrm>
              <a:off x="8633801" y="4710769"/>
              <a:ext cx="35216" cy="35114"/>
            </a:xfrm>
            <a:custGeom>
              <a:avLst/>
              <a:gdLst/>
              <a:ahLst/>
              <a:cxnLst/>
              <a:rect l="l" t="t" r="r" b="b"/>
              <a:pathLst>
                <a:path w="684" h="682" extrusionOk="0">
                  <a:moveTo>
                    <a:pt x="343" y="0"/>
                  </a:moveTo>
                  <a:cubicBezTo>
                    <a:pt x="153" y="0"/>
                    <a:pt x="0" y="153"/>
                    <a:pt x="0" y="340"/>
                  </a:cubicBezTo>
                  <a:cubicBezTo>
                    <a:pt x="0" y="528"/>
                    <a:pt x="153" y="681"/>
                    <a:pt x="343" y="681"/>
                  </a:cubicBezTo>
                  <a:cubicBezTo>
                    <a:pt x="531" y="681"/>
                    <a:pt x="683" y="528"/>
                    <a:pt x="683" y="340"/>
                  </a:cubicBezTo>
                  <a:cubicBezTo>
                    <a:pt x="683" y="153"/>
                    <a:pt x="531" y="0"/>
                    <a:pt x="343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5" name="Google Shape;1465;p30"/>
            <p:cNvSpPr/>
            <p:nvPr/>
          </p:nvSpPr>
          <p:spPr>
            <a:xfrm>
              <a:off x="8653109" y="4649806"/>
              <a:ext cx="35061" cy="35114"/>
            </a:xfrm>
            <a:custGeom>
              <a:avLst/>
              <a:gdLst/>
              <a:ahLst/>
              <a:cxnLst/>
              <a:rect l="l" t="t" r="r" b="b"/>
              <a:pathLst>
                <a:path w="681" h="682" extrusionOk="0">
                  <a:moveTo>
                    <a:pt x="340" y="0"/>
                  </a:moveTo>
                  <a:cubicBezTo>
                    <a:pt x="153" y="0"/>
                    <a:pt x="0" y="153"/>
                    <a:pt x="0" y="340"/>
                  </a:cubicBezTo>
                  <a:cubicBezTo>
                    <a:pt x="0" y="528"/>
                    <a:pt x="153" y="681"/>
                    <a:pt x="340" y="681"/>
                  </a:cubicBezTo>
                  <a:cubicBezTo>
                    <a:pt x="528" y="681"/>
                    <a:pt x="680" y="528"/>
                    <a:pt x="680" y="340"/>
                  </a:cubicBezTo>
                  <a:cubicBezTo>
                    <a:pt x="680" y="153"/>
                    <a:pt x="528" y="0"/>
                    <a:pt x="340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6" name="Google Shape;1466;p30"/>
            <p:cNvSpPr/>
            <p:nvPr/>
          </p:nvSpPr>
          <p:spPr>
            <a:xfrm>
              <a:off x="8729259" y="4637655"/>
              <a:ext cx="35061" cy="35063"/>
            </a:xfrm>
            <a:custGeom>
              <a:avLst/>
              <a:gdLst/>
              <a:ahLst/>
              <a:cxnLst/>
              <a:rect l="l" t="t" r="r" b="b"/>
              <a:pathLst>
                <a:path w="681" h="681" extrusionOk="0">
                  <a:moveTo>
                    <a:pt x="340" y="1"/>
                  </a:moveTo>
                  <a:cubicBezTo>
                    <a:pt x="153" y="1"/>
                    <a:pt x="0" y="153"/>
                    <a:pt x="0" y="341"/>
                  </a:cubicBezTo>
                  <a:cubicBezTo>
                    <a:pt x="0" y="528"/>
                    <a:pt x="153" y="681"/>
                    <a:pt x="340" y="681"/>
                  </a:cubicBezTo>
                  <a:cubicBezTo>
                    <a:pt x="528" y="681"/>
                    <a:pt x="680" y="528"/>
                    <a:pt x="680" y="341"/>
                  </a:cubicBezTo>
                  <a:cubicBezTo>
                    <a:pt x="680" y="153"/>
                    <a:pt x="528" y="1"/>
                    <a:pt x="340" y="1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7" name="Google Shape;1467;p30"/>
            <p:cNvSpPr/>
            <p:nvPr/>
          </p:nvSpPr>
          <p:spPr>
            <a:xfrm>
              <a:off x="8764426" y="4687187"/>
              <a:ext cx="35113" cy="35063"/>
            </a:xfrm>
            <a:custGeom>
              <a:avLst/>
              <a:gdLst/>
              <a:ahLst/>
              <a:cxnLst/>
              <a:rect l="l" t="t" r="r" b="b"/>
              <a:pathLst>
                <a:path w="682" h="681" extrusionOk="0">
                  <a:moveTo>
                    <a:pt x="341" y="0"/>
                  </a:moveTo>
                  <a:cubicBezTo>
                    <a:pt x="154" y="0"/>
                    <a:pt x="1" y="153"/>
                    <a:pt x="1" y="340"/>
                  </a:cubicBezTo>
                  <a:cubicBezTo>
                    <a:pt x="1" y="528"/>
                    <a:pt x="154" y="681"/>
                    <a:pt x="341" y="681"/>
                  </a:cubicBezTo>
                  <a:cubicBezTo>
                    <a:pt x="529" y="681"/>
                    <a:pt x="681" y="528"/>
                    <a:pt x="681" y="340"/>
                  </a:cubicBezTo>
                  <a:cubicBezTo>
                    <a:pt x="681" y="153"/>
                    <a:pt x="529" y="0"/>
                    <a:pt x="341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1696" y="934715"/>
            <a:ext cx="5859909" cy="1279481"/>
          </a:xfrm>
        </p:spPr>
        <p:txBody>
          <a:bodyPr/>
          <a:lstStyle/>
          <a:p>
            <a:pPr algn="ctr"/>
            <a:r>
              <a:rPr lang="en-US" sz="3600" dirty="0" err="1">
                <a:latin typeface="Constantia" panose="02030602050306030303" pitchFamily="18" charset="0"/>
              </a:rPr>
              <a:t>Đọc</a:t>
            </a:r>
            <a:r>
              <a:rPr lang="en-US" sz="3600" dirty="0">
                <a:latin typeface="Constantia" panose="02030602050306030303" pitchFamily="18" charset="0"/>
              </a:rPr>
              <a:t> </a:t>
            </a:r>
            <a:r>
              <a:rPr lang="en-US" sz="3600" dirty="0" err="1">
                <a:latin typeface="Constantia" panose="02030602050306030303" pitchFamily="18" charset="0"/>
              </a:rPr>
              <a:t>thầm</a:t>
            </a:r>
            <a:r>
              <a:rPr lang="en-US" sz="3600" dirty="0">
                <a:latin typeface="Constantia" panose="02030602050306030303" pitchFamily="18" charset="0"/>
              </a:rPr>
              <a:t> </a:t>
            </a:r>
            <a:r>
              <a:rPr lang="en-US" sz="3600" dirty="0" err="1">
                <a:latin typeface="Constantia" panose="02030602050306030303" pitchFamily="18" charset="0"/>
              </a:rPr>
              <a:t>đoạn</a:t>
            </a:r>
            <a:r>
              <a:rPr lang="en-US" sz="3600" dirty="0">
                <a:latin typeface="Constantia" panose="02030602050306030303" pitchFamily="18" charset="0"/>
              </a:rPr>
              <a:t> </a:t>
            </a:r>
            <a:r>
              <a:rPr lang="en-US" sz="3600" dirty="0" err="1">
                <a:latin typeface="Constantia" panose="02030602050306030303" pitchFamily="18" charset="0"/>
              </a:rPr>
              <a:t>văn</a:t>
            </a:r>
            <a:r>
              <a:rPr lang="en-US" sz="3600" dirty="0">
                <a:latin typeface="Constantia" panose="02030602050306030303" pitchFamily="18" charset="0"/>
              </a:rPr>
              <a:t> </a:t>
            </a:r>
            <a:r>
              <a:rPr lang="en-US" sz="3600" dirty="0" err="1">
                <a:latin typeface="Constantia" panose="02030602050306030303" pitchFamily="18" charset="0"/>
              </a:rPr>
              <a:t>và</a:t>
            </a:r>
            <a:r>
              <a:rPr lang="en-US" sz="3600" dirty="0">
                <a:latin typeface="Constantia" panose="02030602050306030303" pitchFamily="18" charset="0"/>
              </a:rPr>
              <a:t> </a:t>
            </a:r>
            <a:br>
              <a:rPr lang="en-US" sz="3600" dirty="0">
                <a:latin typeface="Constantia" panose="02030602050306030303" pitchFamily="18" charset="0"/>
              </a:rPr>
            </a:br>
            <a:r>
              <a:rPr lang="en-US" sz="3600" dirty="0" err="1">
                <a:latin typeface="Constantia" panose="02030602050306030303" pitchFamily="18" charset="0"/>
              </a:rPr>
              <a:t>thực</a:t>
            </a:r>
            <a:r>
              <a:rPr lang="en-US" sz="3600" dirty="0">
                <a:latin typeface="Constantia" panose="02030602050306030303" pitchFamily="18" charset="0"/>
              </a:rPr>
              <a:t> </a:t>
            </a:r>
            <a:r>
              <a:rPr lang="en-US" sz="3600" dirty="0" err="1">
                <a:latin typeface="Constantia" panose="02030602050306030303" pitchFamily="18" charset="0"/>
              </a:rPr>
              <a:t>hiện</a:t>
            </a:r>
            <a:r>
              <a:rPr lang="en-US" sz="3600" dirty="0">
                <a:latin typeface="Constantia" panose="02030602050306030303" pitchFamily="18" charset="0"/>
              </a:rPr>
              <a:t> </a:t>
            </a:r>
            <a:r>
              <a:rPr lang="en-US" sz="3600" dirty="0" err="1">
                <a:latin typeface="Constantia" panose="02030602050306030303" pitchFamily="18" charset="0"/>
              </a:rPr>
              <a:t>các</a:t>
            </a:r>
            <a:r>
              <a:rPr lang="en-US" sz="3600" dirty="0">
                <a:latin typeface="Constantia" panose="02030602050306030303" pitchFamily="18" charset="0"/>
              </a:rPr>
              <a:t> </a:t>
            </a:r>
            <a:r>
              <a:rPr lang="en-US" sz="3600" dirty="0" err="1">
                <a:latin typeface="Constantia" panose="02030602050306030303" pitchFamily="18" charset="0"/>
              </a:rPr>
              <a:t>yêu</a:t>
            </a:r>
            <a:r>
              <a:rPr lang="en-US" sz="3600" dirty="0">
                <a:latin typeface="Constantia" panose="02030602050306030303" pitchFamily="18" charset="0"/>
              </a:rPr>
              <a:t> </a:t>
            </a:r>
            <a:r>
              <a:rPr lang="en-US" sz="3600" dirty="0" err="1">
                <a:latin typeface="Constantia" panose="02030602050306030303" pitchFamily="18" charset="0"/>
              </a:rPr>
              <a:t>cầu</a:t>
            </a:r>
            <a:r>
              <a:rPr lang="en-US" sz="3600" dirty="0">
                <a:latin typeface="Constantia" panose="02030602050306030303" pitchFamily="18" charset="0"/>
              </a:rPr>
              <a:t> </a:t>
            </a:r>
            <a:r>
              <a:rPr lang="en-US" sz="3600" dirty="0" err="1">
                <a:latin typeface="Constantia" panose="02030602050306030303" pitchFamily="18" charset="0"/>
              </a:rPr>
              <a:t>sau</a:t>
            </a:r>
            <a:r>
              <a:rPr lang="en-US" sz="3600" dirty="0">
                <a:latin typeface="Constantia" panose="02030602050306030303" pitchFamily="18" charset="0"/>
              </a:rPr>
              <a:t>:</a:t>
            </a:r>
          </a:p>
        </p:txBody>
      </p:sp>
      <p:sp>
        <p:nvSpPr>
          <p:cNvPr id="70" name="文本框 8">
            <a:extLst>
              <a:ext uri="{FF2B5EF4-FFF2-40B4-BE49-F238E27FC236}">
                <a16:creationId xmlns:a16="http://schemas.microsoft.com/office/drawing/2014/main" id="{93F5A9A6-A8FA-8941-A7A8-B309656AE55F}"/>
              </a:ext>
            </a:extLst>
          </p:cNvPr>
          <p:cNvSpPr txBox="1"/>
          <p:nvPr/>
        </p:nvSpPr>
        <p:spPr>
          <a:xfrm>
            <a:off x="1592633" y="2720338"/>
            <a:ext cx="6831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zh-CN" sz="3600" b="1" dirty="0">
                <a:solidFill>
                  <a:schemeClr val="bg1"/>
                </a:solidFill>
                <a:latin typeface="Source Han Sans CN Heavy" panose="020B0500000000000000" pitchFamily="34" charset="-128"/>
                <a:ea typeface="Source Han Sans CN Heavy" panose="020B0500000000000000" pitchFamily="34" charset="-128"/>
              </a:rPr>
              <a:t>01</a:t>
            </a:r>
            <a:r>
              <a:rPr kumimoji="1" lang="zh-CN" altLang="en-US" sz="3600" b="1" dirty="0">
                <a:solidFill>
                  <a:schemeClr val="bg1"/>
                </a:solidFill>
                <a:latin typeface="Source Han Sans CN Heavy" panose="020B0500000000000000" pitchFamily="34" charset="-128"/>
                <a:ea typeface="Source Han Sans CN Heavy" panose="020B0500000000000000" pitchFamily="34" charset="-128"/>
              </a:rPr>
              <a:t>｜</a:t>
            </a:r>
            <a:r>
              <a:rPr kumimoji="1" lang="vi-VN" altLang="zh-CN" sz="2000" b="1" dirty="0">
                <a:solidFill>
                  <a:schemeClr val="bg1"/>
                </a:solidFill>
                <a:latin typeface="UVF Cupid de Locke" panose="02070306020206020304" pitchFamily="18" charset="0"/>
                <a:ea typeface="Source Han Sans CN Heavy" panose="020B0500000000000000" pitchFamily="34" charset="-128"/>
              </a:rPr>
              <a:t>Gạch chân dưới tiếng/từ khó đọc, dễ viết sai.</a:t>
            </a:r>
          </a:p>
        </p:txBody>
      </p:sp>
      <p:sp>
        <p:nvSpPr>
          <p:cNvPr id="71" name="文本框 8">
            <a:extLst>
              <a:ext uri="{FF2B5EF4-FFF2-40B4-BE49-F238E27FC236}">
                <a16:creationId xmlns:a16="http://schemas.microsoft.com/office/drawing/2014/main" id="{93F5A9A6-A8FA-8941-A7A8-B309656AE55F}"/>
              </a:ext>
            </a:extLst>
          </p:cNvPr>
          <p:cNvSpPr txBox="1"/>
          <p:nvPr/>
        </p:nvSpPr>
        <p:spPr>
          <a:xfrm>
            <a:off x="1391102" y="3746645"/>
            <a:ext cx="6831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zh-CN" sz="3600" b="1" dirty="0">
                <a:solidFill>
                  <a:schemeClr val="bg1"/>
                </a:solidFill>
                <a:latin typeface="Source Han Sans CN Heavy" panose="020B0500000000000000" pitchFamily="34" charset="-128"/>
                <a:ea typeface="Source Han Sans CN Heavy" panose="020B0500000000000000" pitchFamily="34" charset="-128"/>
              </a:rPr>
              <a:t>02</a:t>
            </a:r>
            <a:r>
              <a:rPr kumimoji="1" lang="zh-CN" altLang="en-US" sz="3600" b="1" dirty="0">
                <a:solidFill>
                  <a:schemeClr val="bg1"/>
                </a:solidFill>
                <a:latin typeface="Source Han Sans CN Heavy" panose="020B0500000000000000" pitchFamily="34" charset="-128"/>
                <a:ea typeface="Source Han Sans CN Heavy" panose="020B0500000000000000" pitchFamily="34" charset="-128"/>
              </a:rPr>
              <a:t>｜</a:t>
            </a:r>
            <a:r>
              <a:rPr kumimoji="1" lang="vi-VN" altLang="zh-CN" sz="2000" b="1" dirty="0">
                <a:solidFill>
                  <a:schemeClr val="bg1"/>
                </a:solidFill>
                <a:latin typeface="UVF Cupid de Locke" panose="02070306020206020304" pitchFamily="18" charset="0"/>
                <a:ea typeface="Source Han Sans CN Heavy" panose="020B0500000000000000" pitchFamily="34" charset="-128"/>
              </a:rPr>
              <a:t>Em cần lưu ý điều gì khi trình bày bài viết.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4" name="Google Shape;1344;p29"/>
          <p:cNvSpPr/>
          <p:nvPr/>
        </p:nvSpPr>
        <p:spPr>
          <a:xfrm>
            <a:off x="428350" y="496775"/>
            <a:ext cx="8287311" cy="567367"/>
          </a:xfrm>
          <a:custGeom>
            <a:avLst/>
            <a:gdLst/>
            <a:ahLst/>
            <a:cxnLst/>
            <a:rect l="l" t="t" r="r" b="b"/>
            <a:pathLst>
              <a:path w="40258" h="29674" extrusionOk="0">
                <a:moveTo>
                  <a:pt x="36470" y="989"/>
                </a:moveTo>
                <a:cubicBezTo>
                  <a:pt x="36245" y="944"/>
                  <a:pt x="36017" y="903"/>
                  <a:pt x="35785" y="882"/>
                </a:cubicBezTo>
                <a:cubicBezTo>
                  <a:pt x="34672" y="778"/>
                  <a:pt x="33549" y="713"/>
                  <a:pt x="32429" y="685"/>
                </a:cubicBezTo>
                <a:cubicBezTo>
                  <a:pt x="30887" y="640"/>
                  <a:pt x="29346" y="654"/>
                  <a:pt x="27808" y="640"/>
                </a:cubicBezTo>
                <a:cubicBezTo>
                  <a:pt x="27210" y="636"/>
                  <a:pt x="26612" y="640"/>
                  <a:pt x="26014" y="630"/>
                </a:cubicBezTo>
                <a:cubicBezTo>
                  <a:pt x="25308" y="619"/>
                  <a:pt x="24607" y="598"/>
                  <a:pt x="23906" y="560"/>
                </a:cubicBezTo>
                <a:cubicBezTo>
                  <a:pt x="22416" y="477"/>
                  <a:pt x="20926" y="432"/>
                  <a:pt x="19447" y="260"/>
                </a:cubicBezTo>
                <a:cubicBezTo>
                  <a:pt x="17984" y="94"/>
                  <a:pt x="16529" y="18"/>
                  <a:pt x="15064" y="8"/>
                </a:cubicBezTo>
                <a:cubicBezTo>
                  <a:pt x="13765" y="0"/>
                  <a:pt x="12468" y="91"/>
                  <a:pt x="11172" y="198"/>
                </a:cubicBezTo>
                <a:cubicBezTo>
                  <a:pt x="10630" y="246"/>
                  <a:pt x="10080" y="177"/>
                  <a:pt x="9534" y="201"/>
                </a:cubicBezTo>
                <a:cubicBezTo>
                  <a:pt x="8593" y="239"/>
                  <a:pt x="7657" y="180"/>
                  <a:pt x="6720" y="94"/>
                </a:cubicBezTo>
                <a:cubicBezTo>
                  <a:pt x="6565" y="73"/>
                  <a:pt x="6406" y="73"/>
                  <a:pt x="6254" y="91"/>
                </a:cubicBezTo>
                <a:cubicBezTo>
                  <a:pt x="5286" y="270"/>
                  <a:pt x="4318" y="453"/>
                  <a:pt x="3347" y="640"/>
                </a:cubicBezTo>
                <a:cubicBezTo>
                  <a:pt x="2666" y="767"/>
                  <a:pt x="2078" y="1069"/>
                  <a:pt x="1674" y="1694"/>
                </a:cubicBezTo>
                <a:cubicBezTo>
                  <a:pt x="1339" y="2209"/>
                  <a:pt x="958" y="2720"/>
                  <a:pt x="810" y="3342"/>
                </a:cubicBezTo>
                <a:cubicBezTo>
                  <a:pt x="647" y="4010"/>
                  <a:pt x="499" y="4680"/>
                  <a:pt x="513" y="5400"/>
                </a:cubicBezTo>
                <a:cubicBezTo>
                  <a:pt x="516" y="5786"/>
                  <a:pt x="447" y="6170"/>
                  <a:pt x="412" y="6561"/>
                </a:cubicBezTo>
                <a:cubicBezTo>
                  <a:pt x="350" y="7283"/>
                  <a:pt x="277" y="8002"/>
                  <a:pt x="232" y="8731"/>
                </a:cubicBezTo>
                <a:cubicBezTo>
                  <a:pt x="184" y="9426"/>
                  <a:pt x="170" y="10128"/>
                  <a:pt x="149" y="10822"/>
                </a:cubicBezTo>
                <a:cubicBezTo>
                  <a:pt x="119" y="11915"/>
                  <a:pt x="74" y="13006"/>
                  <a:pt x="63" y="14096"/>
                </a:cubicBezTo>
                <a:cubicBezTo>
                  <a:pt x="57" y="15530"/>
                  <a:pt x="122" y="16961"/>
                  <a:pt x="63" y="18382"/>
                </a:cubicBezTo>
                <a:cubicBezTo>
                  <a:pt x="1" y="19844"/>
                  <a:pt x="12" y="21292"/>
                  <a:pt x="132" y="22750"/>
                </a:cubicBezTo>
                <a:cubicBezTo>
                  <a:pt x="212" y="23732"/>
                  <a:pt x="364" y="24700"/>
                  <a:pt x="706" y="25633"/>
                </a:cubicBezTo>
                <a:cubicBezTo>
                  <a:pt x="1194" y="26957"/>
                  <a:pt x="2027" y="27880"/>
                  <a:pt x="3250" y="28419"/>
                </a:cubicBezTo>
                <a:cubicBezTo>
                  <a:pt x="3855" y="28689"/>
                  <a:pt x="4477" y="28875"/>
                  <a:pt x="5106" y="29003"/>
                </a:cubicBezTo>
                <a:cubicBezTo>
                  <a:pt x="5787" y="29145"/>
                  <a:pt x="6478" y="29217"/>
                  <a:pt x="7167" y="29255"/>
                </a:cubicBezTo>
                <a:cubicBezTo>
                  <a:pt x="8963" y="29348"/>
                  <a:pt x="10764" y="29390"/>
                  <a:pt x="12565" y="29477"/>
                </a:cubicBezTo>
                <a:cubicBezTo>
                  <a:pt x="14234" y="29570"/>
                  <a:pt x="15897" y="29597"/>
                  <a:pt x="17566" y="29556"/>
                </a:cubicBezTo>
                <a:cubicBezTo>
                  <a:pt x="18635" y="29528"/>
                  <a:pt x="19702" y="29556"/>
                  <a:pt x="20771" y="29584"/>
                </a:cubicBezTo>
                <a:cubicBezTo>
                  <a:pt x="22388" y="29618"/>
                  <a:pt x="24006" y="29674"/>
                  <a:pt x="25616" y="29542"/>
                </a:cubicBezTo>
                <a:cubicBezTo>
                  <a:pt x="25979" y="29514"/>
                  <a:pt x="26345" y="29501"/>
                  <a:pt x="26709" y="29525"/>
                </a:cubicBezTo>
                <a:cubicBezTo>
                  <a:pt x="26768" y="29528"/>
                  <a:pt x="26830" y="29535"/>
                  <a:pt x="26889" y="29549"/>
                </a:cubicBezTo>
                <a:cubicBezTo>
                  <a:pt x="27130" y="29597"/>
                  <a:pt x="31195" y="28983"/>
                  <a:pt x="31319" y="28979"/>
                </a:cubicBezTo>
                <a:cubicBezTo>
                  <a:pt x="32332" y="28910"/>
                  <a:pt x="33348" y="28837"/>
                  <a:pt x="34361" y="28778"/>
                </a:cubicBezTo>
                <a:cubicBezTo>
                  <a:pt x="35371" y="28710"/>
                  <a:pt x="36379" y="28592"/>
                  <a:pt x="37396" y="28613"/>
                </a:cubicBezTo>
                <a:cubicBezTo>
                  <a:pt x="37942" y="28627"/>
                  <a:pt x="38353" y="28474"/>
                  <a:pt x="38710" y="28094"/>
                </a:cubicBezTo>
                <a:cubicBezTo>
                  <a:pt x="38871" y="27922"/>
                  <a:pt x="39024" y="27727"/>
                  <a:pt x="39148" y="27523"/>
                </a:cubicBezTo>
                <a:cubicBezTo>
                  <a:pt x="39556" y="26836"/>
                  <a:pt x="39805" y="26092"/>
                  <a:pt x="39857" y="25263"/>
                </a:cubicBezTo>
                <a:cubicBezTo>
                  <a:pt x="39978" y="23362"/>
                  <a:pt x="40109" y="21475"/>
                  <a:pt x="40223" y="19571"/>
                </a:cubicBezTo>
                <a:cubicBezTo>
                  <a:pt x="40257" y="19014"/>
                  <a:pt x="40254" y="18457"/>
                  <a:pt x="40251" y="17894"/>
                </a:cubicBezTo>
                <a:cubicBezTo>
                  <a:pt x="40251" y="16463"/>
                  <a:pt x="40223" y="15039"/>
                  <a:pt x="40219" y="13612"/>
                </a:cubicBezTo>
                <a:cubicBezTo>
                  <a:pt x="40216" y="12267"/>
                  <a:pt x="40144" y="10923"/>
                  <a:pt x="40029" y="9585"/>
                </a:cubicBezTo>
                <a:cubicBezTo>
                  <a:pt x="39943" y="8600"/>
                  <a:pt x="39912" y="7622"/>
                  <a:pt x="39839" y="6640"/>
                </a:cubicBezTo>
                <a:cubicBezTo>
                  <a:pt x="39791" y="6028"/>
                  <a:pt x="39742" y="5410"/>
                  <a:pt x="39653" y="4798"/>
                </a:cubicBezTo>
                <a:cubicBezTo>
                  <a:pt x="39493" y="3754"/>
                  <a:pt x="39134" y="2787"/>
                  <a:pt x="38530" y="1922"/>
                </a:cubicBezTo>
                <a:cubicBezTo>
                  <a:pt x="38287" y="1576"/>
                  <a:pt x="38011" y="1314"/>
                  <a:pt x="37606" y="1235"/>
                </a:cubicBezTo>
                <a:cubicBezTo>
                  <a:pt x="37596" y="1231"/>
                  <a:pt x="37582" y="1227"/>
                  <a:pt x="37569" y="1224"/>
                </a:cubicBezTo>
                <a:cubicBezTo>
                  <a:pt x="37499" y="1214"/>
                  <a:pt x="37430" y="1200"/>
                  <a:pt x="37362" y="1186"/>
                </a:cubicBezTo>
                <a:cubicBezTo>
                  <a:pt x="37064" y="1128"/>
                  <a:pt x="36767" y="1051"/>
                  <a:pt x="36470" y="98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5" name="Google Shape;1345;p29"/>
          <p:cNvSpPr/>
          <p:nvPr/>
        </p:nvSpPr>
        <p:spPr>
          <a:xfrm>
            <a:off x="720000" y="1633475"/>
            <a:ext cx="1184290" cy="1125461"/>
          </a:xfrm>
          <a:custGeom>
            <a:avLst/>
            <a:gdLst/>
            <a:ahLst/>
            <a:cxnLst/>
            <a:rect l="l" t="t" r="r" b="b"/>
            <a:pathLst>
              <a:path w="40258" h="29674" extrusionOk="0">
                <a:moveTo>
                  <a:pt x="36470" y="989"/>
                </a:moveTo>
                <a:cubicBezTo>
                  <a:pt x="36245" y="944"/>
                  <a:pt x="36017" y="903"/>
                  <a:pt x="35785" y="882"/>
                </a:cubicBezTo>
                <a:cubicBezTo>
                  <a:pt x="34672" y="778"/>
                  <a:pt x="33549" y="713"/>
                  <a:pt x="32429" y="685"/>
                </a:cubicBezTo>
                <a:cubicBezTo>
                  <a:pt x="30887" y="640"/>
                  <a:pt x="29346" y="654"/>
                  <a:pt x="27808" y="640"/>
                </a:cubicBezTo>
                <a:cubicBezTo>
                  <a:pt x="27210" y="636"/>
                  <a:pt x="26612" y="640"/>
                  <a:pt x="26014" y="630"/>
                </a:cubicBezTo>
                <a:cubicBezTo>
                  <a:pt x="25308" y="619"/>
                  <a:pt x="24607" y="598"/>
                  <a:pt x="23906" y="560"/>
                </a:cubicBezTo>
                <a:cubicBezTo>
                  <a:pt x="22416" y="477"/>
                  <a:pt x="20926" y="432"/>
                  <a:pt x="19447" y="260"/>
                </a:cubicBezTo>
                <a:cubicBezTo>
                  <a:pt x="17984" y="94"/>
                  <a:pt x="16529" y="18"/>
                  <a:pt x="15064" y="8"/>
                </a:cubicBezTo>
                <a:cubicBezTo>
                  <a:pt x="13765" y="0"/>
                  <a:pt x="12468" y="91"/>
                  <a:pt x="11172" y="198"/>
                </a:cubicBezTo>
                <a:cubicBezTo>
                  <a:pt x="10630" y="246"/>
                  <a:pt x="10080" y="177"/>
                  <a:pt x="9534" y="201"/>
                </a:cubicBezTo>
                <a:cubicBezTo>
                  <a:pt x="8593" y="239"/>
                  <a:pt x="7657" y="180"/>
                  <a:pt x="6720" y="94"/>
                </a:cubicBezTo>
                <a:cubicBezTo>
                  <a:pt x="6565" y="73"/>
                  <a:pt x="6406" y="73"/>
                  <a:pt x="6254" y="91"/>
                </a:cubicBezTo>
                <a:cubicBezTo>
                  <a:pt x="5286" y="270"/>
                  <a:pt x="4318" y="453"/>
                  <a:pt x="3347" y="640"/>
                </a:cubicBezTo>
                <a:cubicBezTo>
                  <a:pt x="2666" y="767"/>
                  <a:pt x="2078" y="1069"/>
                  <a:pt x="1674" y="1694"/>
                </a:cubicBezTo>
                <a:cubicBezTo>
                  <a:pt x="1339" y="2209"/>
                  <a:pt x="958" y="2720"/>
                  <a:pt x="810" y="3342"/>
                </a:cubicBezTo>
                <a:cubicBezTo>
                  <a:pt x="647" y="4010"/>
                  <a:pt x="499" y="4680"/>
                  <a:pt x="513" y="5400"/>
                </a:cubicBezTo>
                <a:cubicBezTo>
                  <a:pt x="516" y="5786"/>
                  <a:pt x="447" y="6170"/>
                  <a:pt x="412" y="6561"/>
                </a:cubicBezTo>
                <a:cubicBezTo>
                  <a:pt x="350" y="7283"/>
                  <a:pt x="277" y="8002"/>
                  <a:pt x="232" y="8731"/>
                </a:cubicBezTo>
                <a:cubicBezTo>
                  <a:pt x="184" y="9426"/>
                  <a:pt x="170" y="10128"/>
                  <a:pt x="149" y="10822"/>
                </a:cubicBezTo>
                <a:cubicBezTo>
                  <a:pt x="119" y="11915"/>
                  <a:pt x="74" y="13006"/>
                  <a:pt x="63" y="14096"/>
                </a:cubicBezTo>
                <a:cubicBezTo>
                  <a:pt x="57" y="15530"/>
                  <a:pt x="122" y="16961"/>
                  <a:pt x="63" y="18382"/>
                </a:cubicBezTo>
                <a:cubicBezTo>
                  <a:pt x="1" y="19844"/>
                  <a:pt x="12" y="21292"/>
                  <a:pt x="132" y="22750"/>
                </a:cubicBezTo>
                <a:cubicBezTo>
                  <a:pt x="212" y="23732"/>
                  <a:pt x="364" y="24700"/>
                  <a:pt x="706" y="25633"/>
                </a:cubicBezTo>
                <a:cubicBezTo>
                  <a:pt x="1194" y="26957"/>
                  <a:pt x="2027" y="27880"/>
                  <a:pt x="3250" y="28419"/>
                </a:cubicBezTo>
                <a:cubicBezTo>
                  <a:pt x="3855" y="28689"/>
                  <a:pt x="4477" y="28875"/>
                  <a:pt x="5106" y="29003"/>
                </a:cubicBezTo>
                <a:cubicBezTo>
                  <a:pt x="5787" y="29145"/>
                  <a:pt x="6478" y="29217"/>
                  <a:pt x="7167" y="29255"/>
                </a:cubicBezTo>
                <a:cubicBezTo>
                  <a:pt x="8963" y="29348"/>
                  <a:pt x="10764" y="29390"/>
                  <a:pt x="12565" y="29477"/>
                </a:cubicBezTo>
                <a:cubicBezTo>
                  <a:pt x="14234" y="29570"/>
                  <a:pt x="15897" y="29597"/>
                  <a:pt x="17566" y="29556"/>
                </a:cubicBezTo>
                <a:cubicBezTo>
                  <a:pt x="18635" y="29528"/>
                  <a:pt x="19702" y="29556"/>
                  <a:pt x="20771" y="29584"/>
                </a:cubicBezTo>
                <a:cubicBezTo>
                  <a:pt x="22388" y="29618"/>
                  <a:pt x="24006" y="29674"/>
                  <a:pt x="25616" y="29542"/>
                </a:cubicBezTo>
                <a:cubicBezTo>
                  <a:pt x="25979" y="29514"/>
                  <a:pt x="26345" y="29501"/>
                  <a:pt x="26709" y="29525"/>
                </a:cubicBezTo>
                <a:cubicBezTo>
                  <a:pt x="26768" y="29528"/>
                  <a:pt x="26830" y="29535"/>
                  <a:pt x="26889" y="29549"/>
                </a:cubicBezTo>
                <a:cubicBezTo>
                  <a:pt x="27130" y="29597"/>
                  <a:pt x="31195" y="28983"/>
                  <a:pt x="31319" y="28979"/>
                </a:cubicBezTo>
                <a:cubicBezTo>
                  <a:pt x="32332" y="28910"/>
                  <a:pt x="33348" y="28837"/>
                  <a:pt x="34361" y="28778"/>
                </a:cubicBezTo>
                <a:cubicBezTo>
                  <a:pt x="35371" y="28710"/>
                  <a:pt x="36379" y="28592"/>
                  <a:pt x="37396" y="28613"/>
                </a:cubicBezTo>
                <a:cubicBezTo>
                  <a:pt x="37942" y="28627"/>
                  <a:pt x="38353" y="28474"/>
                  <a:pt x="38710" y="28094"/>
                </a:cubicBezTo>
                <a:cubicBezTo>
                  <a:pt x="38871" y="27922"/>
                  <a:pt x="39024" y="27727"/>
                  <a:pt x="39148" y="27523"/>
                </a:cubicBezTo>
                <a:cubicBezTo>
                  <a:pt x="39556" y="26836"/>
                  <a:pt x="39805" y="26092"/>
                  <a:pt x="39857" y="25263"/>
                </a:cubicBezTo>
                <a:cubicBezTo>
                  <a:pt x="39978" y="23362"/>
                  <a:pt x="40109" y="21475"/>
                  <a:pt x="40223" y="19571"/>
                </a:cubicBezTo>
                <a:cubicBezTo>
                  <a:pt x="40257" y="19014"/>
                  <a:pt x="40254" y="18457"/>
                  <a:pt x="40251" y="17894"/>
                </a:cubicBezTo>
                <a:cubicBezTo>
                  <a:pt x="40251" y="16463"/>
                  <a:pt x="40223" y="15039"/>
                  <a:pt x="40219" y="13612"/>
                </a:cubicBezTo>
                <a:cubicBezTo>
                  <a:pt x="40216" y="12267"/>
                  <a:pt x="40144" y="10923"/>
                  <a:pt x="40029" y="9585"/>
                </a:cubicBezTo>
                <a:cubicBezTo>
                  <a:pt x="39943" y="8600"/>
                  <a:pt x="39912" y="7622"/>
                  <a:pt x="39839" y="6640"/>
                </a:cubicBezTo>
                <a:cubicBezTo>
                  <a:pt x="39791" y="6028"/>
                  <a:pt x="39742" y="5410"/>
                  <a:pt x="39653" y="4798"/>
                </a:cubicBezTo>
                <a:cubicBezTo>
                  <a:pt x="39493" y="3754"/>
                  <a:pt x="39134" y="2787"/>
                  <a:pt x="38530" y="1922"/>
                </a:cubicBezTo>
                <a:cubicBezTo>
                  <a:pt x="38287" y="1576"/>
                  <a:pt x="38011" y="1314"/>
                  <a:pt x="37606" y="1235"/>
                </a:cubicBezTo>
                <a:cubicBezTo>
                  <a:pt x="37596" y="1231"/>
                  <a:pt x="37582" y="1227"/>
                  <a:pt x="37569" y="1224"/>
                </a:cubicBezTo>
                <a:cubicBezTo>
                  <a:pt x="37499" y="1214"/>
                  <a:pt x="37430" y="1200"/>
                  <a:pt x="37362" y="1186"/>
                </a:cubicBezTo>
                <a:cubicBezTo>
                  <a:pt x="37064" y="1128"/>
                  <a:pt x="36767" y="1051"/>
                  <a:pt x="36470" y="98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6" name="Google Shape;1346;p29"/>
          <p:cNvSpPr/>
          <p:nvPr/>
        </p:nvSpPr>
        <p:spPr>
          <a:xfrm>
            <a:off x="4857999" y="1633475"/>
            <a:ext cx="1184290" cy="1125461"/>
          </a:xfrm>
          <a:custGeom>
            <a:avLst/>
            <a:gdLst/>
            <a:ahLst/>
            <a:cxnLst/>
            <a:rect l="l" t="t" r="r" b="b"/>
            <a:pathLst>
              <a:path w="40258" h="29674" extrusionOk="0">
                <a:moveTo>
                  <a:pt x="36470" y="989"/>
                </a:moveTo>
                <a:cubicBezTo>
                  <a:pt x="36245" y="944"/>
                  <a:pt x="36017" y="903"/>
                  <a:pt x="35785" y="882"/>
                </a:cubicBezTo>
                <a:cubicBezTo>
                  <a:pt x="34672" y="778"/>
                  <a:pt x="33549" y="713"/>
                  <a:pt x="32429" y="685"/>
                </a:cubicBezTo>
                <a:cubicBezTo>
                  <a:pt x="30887" y="640"/>
                  <a:pt x="29346" y="654"/>
                  <a:pt x="27808" y="640"/>
                </a:cubicBezTo>
                <a:cubicBezTo>
                  <a:pt x="27210" y="636"/>
                  <a:pt x="26612" y="640"/>
                  <a:pt x="26014" y="630"/>
                </a:cubicBezTo>
                <a:cubicBezTo>
                  <a:pt x="25308" y="619"/>
                  <a:pt x="24607" y="598"/>
                  <a:pt x="23906" y="560"/>
                </a:cubicBezTo>
                <a:cubicBezTo>
                  <a:pt x="22416" y="477"/>
                  <a:pt x="20926" y="432"/>
                  <a:pt x="19447" y="260"/>
                </a:cubicBezTo>
                <a:cubicBezTo>
                  <a:pt x="17984" y="94"/>
                  <a:pt x="16529" y="18"/>
                  <a:pt x="15064" y="8"/>
                </a:cubicBezTo>
                <a:cubicBezTo>
                  <a:pt x="13765" y="0"/>
                  <a:pt x="12468" y="91"/>
                  <a:pt x="11172" y="198"/>
                </a:cubicBezTo>
                <a:cubicBezTo>
                  <a:pt x="10630" y="246"/>
                  <a:pt x="10080" y="177"/>
                  <a:pt x="9534" y="201"/>
                </a:cubicBezTo>
                <a:cubicBezTo>
                  <a:pt x="8593" y="239"/>
                  <a:pt x="7657" y="180"/>
                  <a:pt x="6720" y="94"/>
                </a:cubicBezTo>
                <a:cubicBezTo>
                  <a:pt x="6565" y="73"/>
                  <a:pt x="6406" y="73"/>
                  <a:pt x="6254" y="91"/>
                </a:cubicBezTo>
                <a:cubicBezTo>
                  <a:pt x="5286" y="270"/>
                  <a:pt x="4318" y="453"/>
                  <a:pt x="3347" y="640"/>
                </a:cubicBezTo>
                <a:cubicBezTo>
                  <a:pt x="2666" y="767"/>
                  <a:pt x="2078" y="1069"/>
                  <a:pt x="1674" y="1694"/>
                </a:cubicBezTo>
                <a:cubicBezTo>
                  <a:pt x="1339" y="2209"/>
                  <a:pt x="958" y="2720"/>
                  <a:pt x="810" y="3342"/>
                </a:cubicBezTo>
                <a:cubicBezTo>
                  <a:pt x="647" y="4010"/>
                  <a:pt x="499" y="4680"/>
                  <a:pt x="513" y="5400"/>
                </a:cubicBezTo>
                <a:cubicBezTo>
                  <a:pt x="516" y="5786"/>
                  <a:pt x="447" y="6170"/>
                  <a:pt x="412" y="6561"/>
                </a:cubicBezTo>
                <a:cubicBezTo>
                  <a:pt x="350" y="7283"/>
                  <a:pt x="277" y="8002"/>
                  <a:pt x="232" y="8731"/>
                </a:cubicBezTo>
                <a:cubicBezTo>
                  <a:pt x="184" y="9426"/>
                  <a:pt x="170" y="10128"/>
                  <a:pt x="149" y="10822"/>
                </a:cubicBezTo>
                <a:cubicBezTo>
                  <a:pt x="119" y="11915"/>
                  <a:pt x="74" y="13006"/>
                  <a:pt x="63" y="14096"/>
                </a:cubicBezTo>
                <a:cubicBezTo>
                  <a:pt x="57" y="15530"/>
                  <a:pt x="122" y="16961"/>
                  <a:pt x="63" y="18382"/>
                </a:cubicBezTo>
                <a:cubicBezTo>
                  <a:pt x="1" y="19844"/>
                  <a:pt x="12" y="21292"/>
                  <a:pt x="132" y="22750"/>
                </a:cubicBezTo>
                <a:cubicBezTo>
                  <a:pt x="212" y="23732"/>
                  <a:pt x="364" y="24700"/>
                  <a:pt x="706" y="25633"/>
                </a:cubicBezTo>
                <a:cubicBezTo>
                  <a:pt x="1194" y="26957"/>
                  <a:pt x="2027" y="27880"/>
                  <a:pt x="3250" y="28419"/>
                </a:cubicBezTo>
                <a:cubicBezTo>
                  <a:pt x="3855" y="28689"/>
                  <a:pt x="4477" y="28875"/>
                  <a:pt x="5106" y="29003"/>
                </a:cubicBezTo>
                <a:cubicBezTo>
                  <a:pt x="5787" y="29145"/>
                  <a:pt x="6478" y="29217"/>
                  <a:pt x="7167" y="29255"/>
                </a:cubicBezTo>
                <a:cubicBezTo>
                  <a:pt x="8963" y="29348"/>
                  <a:pt x="10764" y="29390"/>
                  <a:pt x="12565" y="29477"/>
                </a:cubicBezTo>
                <a:cubicBezTo>
                  <a:pt x="14234" y="29570"/>
                  <a:pt x="15897" y="29597"/>
                  <a:pt x="17566" y="29556"/>
                </a:cubicBezTo>
                <a:cubicBezTo>
                  <a:pt x="18635" y="29528"/>
                  <a:pt x="19702" y="29556"/>
                  <a:pt x="20771" y="29584"/>
                </a:cubicBezTo>
                <a:cubicBezTo>
                  <a:pt x="22388" y="29618"/>
                  <a:pt x="24006" y="29674"/>
                  <a:pt x="25616" y="29542"/>
                </a:cubicBezTo>
                <a:cubicBezTo>
                  <a:pt x="25979" y="29514"/>
                  <a:pt x="26345" y="29501"/>
                  <a:pt x="26709" y="29525"/>
                </a:cubicBezTo>
                <a:cubicBezTo>
                  <a:pt x="26768" y="29528"/>
                  <a:pt x="26830" y="29535"/>
                  <a:pt x="26889" y="29549"/>
                </a:cubicBezTo>
                <a:cubicBezTo>
                  <a:pt x="27130" y="29597"/>
                  <a:pt x="31195" y="28983"/>
                  <a:pt x="31319" y="28979"/>
                </a:cubicBezTo>
                <a:cubicBezTo>
                  <a:pt x="32332" y="28910"/>
                  <a:pt x="33348" y="28837"/>
                  <a:pt x="34361" y="28778"/>
                </a:cubicBezTo>
                <a:cubicBezTo>
                  <a:pt x="35371" y="28710"/>
                  <a:pt x="36379" y="28592"/>
                  <a:pt x="37396" y="28613"/>
                </a:cubicBezTo>
                <a:cubicBezTo>
                  <a:pt x="37942" y="28627"/>
                  <a:pt x="38353" y="28474"/>
                  <a:pt x="38710" y="28094"/>
                </a:cubicBezTo>
                <a:cubicBezTo>
                  <a:pt x="38871" y="27922"/>
                  <a:pt x="39024" y="27727"/>
                  <a:pt x="39148" y="27523"/>
                </a:cubicBezTo>
                <a:cubicBezTo>
                  <a:pt x="39556" y="26836"/>
                  <a:pt x="39805" y="26092"/>
                  <a:pt x="39857" y="25263"/>
                </a:cubicBezTo>
                <a:cubicBezTo>
                  <a:pt x="39978" y="23362"/>
                  <a:pt x="40109" y="21475"/>
                  <a:pt x="40223" y="19571"/>
                </a:cubicBezTo>
                <a:cubicBezTo>
                  <a:pt x="40257" y="19014"/>
                  <a:pt x="40254" y="18457"/>
                  <a:pt x="40251" y="17894"/>
                </a:cubicBezTo>
                <a:cubicBezTo>
                  <a:pt x="40251" y="16463"/>
                  <a:pt x="40223" y="15039"/>
                  <a:pt x="40219" y="13612"/>
                </a:cubicBezTo>
                <a:cubicBezTo>
                  <a:pt x="40216" y="12267"/>
                  <a:pt x="40144" y="10923"/>
                  <a:pt x="40029" y="9585"/>
                </a:cubicBezTo>
                <a:cubicBezTo>
                  <a:pt x="39943" y="8600"/>
                  <a:pt x="39912" y="7622"/>
                  <a:pt x="39839" y="6640"/>
                </a:cubicBezTo>
                <a:cubicBezTo>
                  <a:pt x="39791" y="6028"/>
                  <a:pt x="39742" y="5410"/>
                  <a:pt x="39653" y="4798"/>
                </a:cubicBezTo>
                <a:cubicBezTo>
                  <a:pt x="39493" y="3754"/>
                  <a:pt x="39134" y="2787"/>
                  <a:pt x="38530" y="1922"/>
                </a:cubicBezTo>
                <a:cubicBezTo>
                  <a:pt x="38287" y="1576"/>
                  <a:pt x="38011" y="1314"/>
                  <a:pt x="37606" y="1235"/>
                </a:cubicBezTo>
                <a:cubicBezTo>
                  <a:pt x="37596" y="1231"/>
                  <a:pt x="37582" y="1227"/>
                  <a:pt x="37569" y="1224"/>
                </a:cubicBezTo>
                <a:cubicBezTo>
                  <a:pt x="37499" y="1214"/>
                  <a:pt x="37430" y="1200"/>
                  <a:pt x="37362" y="1186"/>
                </a:cubicBezTo>
                <a:cubicBezTo>
                  <a:pt x="37064" y="1128"/>
                  <a:pt x="36767" y="1051"/>
                  <a:pt x="36470" y="98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7" name="Google Shape;1347;p29"/>
          <p:cNvSpPr/>
          <p:nvPr/>
        </p:nvSpPr>
        <p:spPr>
          <a:xfrm>
            <a:off x="720000" y="3140043"/>
            <a:ext cx="1184290" cy="1125461"/>
          </a:xfrm>
          <a:custGeom>
            <a:avLst/>
            <a:gdLst/>
            <a:ahLst/>
            <a:cxnLst/>
            <a:rect l="l" t="t" r="r" b="b"/>
            <a:pathLst>
              <a:path w="40258" h="29674" extrusionOk="0">
                <a:moveTo>
                  <a:pt x="36470" y="989"/>
                </a:moveTo>
                <a:cubicBezTo>
                  <a:pt x="36245" y="944"/>
                  <a:pt x="36017" y="903"/>
                  <a:pt x="35785" y="882"/>
                </a:cubicBezTo>
                <a:cubicBezTo>
                  <a:pt x="34672" y="778"/>
                  <a:pt x="33549" y="713"/>
                  <a:pt x="32429" y="685"/>
                </a:cubicBezTo>
                <a:cubicBezTo>
                  <a:pt x="30887" y="640"/>
                  <a:pt x="29346" y="654"/>
                  <a:pt x="27808" y="640"/>
                </a:cubicBezTo>
                <a:cubicBezTo>
                  <a:pt x="27210" y="636"/>
                  <a:pt x="26612" y="640"/>
                  <a:pt x="26014" y="630"/>
                </a:cubicBezTo>
                <a:cubicBezTo>
                  <a:pt x="25308" y="619"/>
                  <a:pt x="24607" y="598"/>
                  <a:pt x="23906" y="560"/>
                </a:cubicBezTo>
                <a:cubicBezTo>
                  <a:pt x="22416" y="477"/>
                  <a:pt x="20926" y="432"/>
                  <a:pt x="19447" y="260"/>
                </a:cubicBezTo>
                <a:cubicBezTo>
                  <a:pt x="17984" y="94"/>
                  <a:pt x="16529" y="18"/>
                  <a:pt x="15064" y="8"/>
                </a:cubicBezTo>
                <a:cubicBezTo>
                  <a:pt x="13765" y="0"/>
                  <a:pt x="12468" y="91"/>
                  <a:pt x="11172" y="198"/>
                </a:cubicBezTo>
                <a:cubicBezTo>
                  <a:pt x="10630" y="246"/>
                  <a:pt x="10080" y="177"/>
                  <a:pt x="9534" y="201"/>
                </a:cubicBezTo>
                <a:cubicBezTo>
                  <a:pt x="8593" y="239"/>
                  <a:pt x="7657" y="180"/>
                  <a:pt x="6720" y="94"/>
                </a:cubicBezTo>
                <a:cubicBezTo>
                  <a:pt x="6565" y="73"/>
                  <a:pt x="6406" y="73"/>
                  <a:pt x="6254" y="91"/>
                </a:cubicBezTo>
                <a:cubicBezTo>
                  <a:pt x="5286" y="270"/>
                  <a:pt x="4318" y="453"/>
                  <a:pt x="3347" y="640"/>
                </a:cubicBezTo>
                <a:cubicBezTo>
                  <a:pt x="2666" y="767"/>
                  <a:pt x="2078" y="1069"/>
                  <a:pt x="1674" y="1694"/>
                </a:cubicBezTo>
                <a:cubicBezTo>
                  <a:pt x="1339" y="2209"/>
                  <a:pt x="958" y="2720"/>
                  <a:pt x="810" y="3342"/>
                </a:cubicBezTo>
                <a:cubicBezTo>
                  <a:pt x="647" y="4010"/>
                  <a:pt x="499" y="4680"/>
                  <a:pt x="513" y="5400"/>
                </a:cubicBezTo>
                <a:cubicBezTo>
                  <a:pt x="516" y="5786"/>
                  <a:pt x="447" y="6170"/>
                  <a:pt x="412" y="6561"/>
                </a:cubicBezTo>
                <a:cubicBezTo>
                  <a:pt x="350" y="7283"/>
                  <a:pt x="277" y="8002"/>
                  <a:pt x="232" y="8731"/>
                </a:cubicBezTo>
                <a:cubicBezTo>
                  <a:pt x="184" y="9426"/>
                  <a:pt x="170" y="10128"/>
                  <a:pt x="149" y="10822"/>
                </a:cubicBezTo>
                <a:cubicBezTo>
                  <a:pt x="119" y="11915"/>
                  <a:pt x="74" y="13006"/>
                  <a:pt x="63" y="14096"/>
                </a:cubicBezTo>
                <a:cubicBezTo>
                  <a:pt x="57" y="15530"/>
                  <a:pt x="122" y="16961"/>
                  <a:pt x="63" y="18382"/>
                </a:cubicBezTo>
                <a:cubicBezTo>
                  <a:pt x="1" y="19844"/>
                  <a:pt x="12" y="21292"/>
                  <a:pt x="132" y="22750"/>
                </a:cubicBezTo>
                <a:cubicBezTo>
                  <a:pt x="212" y="23732"/>
                  <a:pt x="364" y="24700"/>
                  <a:pt x="706" y="25633"/>
                </a:cubicBezTo>
                <a:cubicBezTo>
                  <a:pt x="1194" y="26957"/>
                  <a:pt x="2027" y="27880"/>
                  <a:pt x="3250" y="28419"/>
                </a:cubicBezTo>
                <a:cubicBezTo>
                  <a:pt x="3855" y="28689"/>
                  <a:pt x="4477" y="28875"/>
                  <a:pt x="5106" y="29003"/>
                </a:cubicBezTo>
                <a:cubicBezTo>
                  <a:pt x="5787" y="29145"/>
                  <a:pt x="6478" y="29217"/>
                  <a:pt x="7167" y="29255"/>
                </a:cubicBezTo>
                <a:cubicBezTo>
                  <a:pt x="8963" y="29348"/>
                  <a:pt x="10764" y="29390"/>
                  <a:pt x="12565" y="29477"/>
                </a:cubicBezTo>
                <a:cubicBezTo>
                  <a:pt x="14234" y="29570"/>
                  <a:pt x="15897" y="29597"/>
                  <a:pt x="17566" y="29556"/>
                </a:cubicBezTo>
                <a:cubicBezTo>
                  <a:pt x="18635" y="29528"/>
                  <a:pt x="19702" y="29556"/>
                  <a:pt x="20771" y="29584"/>
                </a:cubicBezTo>
                <a:cubicBezTo>
                  <a:pt x="22388" y="29618"/>
                  <a:pt x="24006" y="29674"/>
                  <a:pt x="25616" y="29542"/>
                </a:cubicBezTo>
                <a:cubicBezTo>
                  <a:pt x="25979" y="29514"/>
                  <a:pt x="26345" y="29501"/>
                  <a:pt x="26709" y="29525"/>
                </a:cubicBezTo>
                <a:cubicBezTo>
                  <a:pt x="26768" y="29528"/>
                  <a:pt x="26830" y="29535"/>
                  <a:pt x="26889" y="29549"/>
                </a:cubicBezTo>
                <a:cubicBezTo>
                  <a:pt x="27130" y="29597"/>
                  <a:pt x="31195" y="28983"/>
                  <a:pt x="31319" y="28979"/>
                </a:cubicBezTo>
                <a:cubicBezTo>
                  <a:pt x="32332" y="28910"/>
                  <a:pt x="33348" y="28837"/>
                  <a:pt x="34361" y="28778"/>
                </a:cubicBezTo>
                <a:cubicBezTo>
                  <a:pt x="35371" y="28710"/>
                  <a:pt x="36379" y="28592"/>
                  <a:pt x="37396" y="28613"/>
                </a:cubicBezTo>
                <a:cubicBezTo>
                  <a:pt x="37942" y="28627"/>
                  <a:pt x="38353" y="28474"/>
                  <a:pt x="38710" y="28094"/>
                </a:cubicBezTo>
                <a:cubicBezTo>
                  <a:pt x="38871" y="27922"/>
                  <a:pt x="39024" y="27727"/>
                  <a:pt x="39148" y="27523"/>
                </a:cubicBezTo>
                <a:cubicBezTo>
                  <a:pt x="39556" y="26836"/>
                  <a:pt x="39805" y="26092"/>
                  <a:pt x="39857" y="25263"/>
                </a:cubicBezTo>
                <a:cubicBezTo>
                  <a:pt x="39978" y="23362"/>
                  <a:pt x="40109" y="21475"/>
                  <a:pt x="40223" y="19571"/>
                </a:cubicBezTo>
                <a:cubicBezTo>
                  <a:pt x="40257" y="19014"/>
                  <a:pt x="40254" y="18457"/>
                  <a:pt x="40251" y="17894"/>
                </a:cubicBezTo>
                <a:cubicBezTo>
                  <a:pt x="40251" y="16463"/>
                  <a:pt x="40223" y="15039"/>
                  <a:pt x="40219" y="13612"/>
                </a:cubicBezTo>
                <a:cubicBezTo>
                  <a:pt x="40216" y="12267"/>
                  <a:pt x="40144" y="10923"/>
                  <a:pt x="40029" y="9585"/>
                </a:cubicBezTo>
                <a:cubicBezTo>
                  <a:pt x="39943" y="8600"/>
                  <a:pt x="39912" y="7622"/>
                  <a:pt x="39839" y="6640"/>
                </a:cubicBezTo>
                <a:cubicBezTo>
                  <a:pt x="39791" y="6028"/>
                  <a:pt x="39742" y="5410"/>
                  <a:pt x="39653" y="4798"/>
                </a:cubicBezTo>
                <a:cubicBezTo>
                  <a:pt x="39493" y="3754"/>
                  <a:pt x="39134" y="2787"/>
                  <a:pt x="38530" y="1922"/>
                </a:cubicBezTo>
                <a:cubicBezTo>
                  <a:pt x="38287" y="1576"/>
                  <a:pt x="38011" y="1314"/>
                  <a:pt x="37606" y="1235"/>
                </a:cubicBezTo>
                <a:cubicBezTo>
                  <a:pt x="37596" y="1231"/>
                  <a:pt x="37582" y="1227"/>
                  <a:pt x="37569" y="1224"/>
                </a:cubicBezTo>
                <a:cubicBezTo>
                  <a:pt x="37499" y="1214"/>
                  <a:pt x="37430" y="1200"/>
                  <a:pt x="37362" y="1186"/>
                </a:cubicBezTo>
                <a:cubicBezTo>
                  <a:pt x="37064" y="1128"/>
                  <a:pt x="36767" y="1051"/>
                  <a:pt x="36470" y="98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8" name="Google Shape;1348;p29"/>
          <p:cNvSpPr/>
          <p:nvPr/>
        </p:nvSpPr>
        <p:spPr>
          <a:xfrm>
            <a:off x="4857999" y="3140043"/>
            <a:ext cx="1184290" cy="1125461"/>
          </a:xfrm>
          <a:custGeom>
            <a:avLst/>
            <a:gdLst/>
            <a:ahLst/>
            <a:cxnLst/>
            <a:rect l="l" t="t" r="r" b="b"/>
            <a:pathLst>
              <a:path w="40258" h="29674" extrusionOk="0">
                <a:moveTo>
                  <a:pt x="36470" y="989"/>
                </a:moveTo>
                <a:cubicBezTo>
                  <a:pt x="36245" y="944"/>
                  <a:pt x="36017" y="903"/>
                  <a:pt x="35785" y="882"/>
                </a:cubicBezTo>
                <a:cubicBezTo>
                  <a:pt x="34672" y="778"/>
                  <a:pt x="33549" y="713"/>
                  <a:pt x="32429" y="685"/>
                </a:cubicBezTo>
                <a:cubicBezTo>
                  <a:pt x="30887" y="640"/>
                  <a:pt x="29346" y="654"/>
                  <a:pt x="27808" y="640"/>
                </a:cubicBezTo>
                <a:cubicBezTo>
                  <a:pt x="27210" y="636"/>
                  <a:pt x="26612" y="640"/>
                  <a:pt x="26014" y="630"/>
                </a:cubicBezTo>
                <a:cubicBezTo>
                  <a:pt x="25308" y="619"/>
                  <a:pt x="24607" y="598"/>
                  <a:pt x="23906" y="560"/>
                </a:cubicBezTo>
                <a:cubicBezTo>
                  <a:pt x="22416" y="477"/>
                  <a:pt x="20926" y="432"/>
                  <a:pt x="19447" y="260"/>
                </a:cubicBezTo>
                <a:cubicBezTo>
                  <a:pt x="17984" y="94"/>
                  <a:pt x="16529" y="18"/>
                  <a:pt x="15064" y="8"/>
                </a:cubicBezTo>
                <a:cubicBezTo>
                  <a:pt x="13765" y="0"/>
                  <a:pt x="12468" y="91"/>
                  <a:pt x="11172" y="198"/>
                </a:cubicBezTo>
                <a:cubicBezTo>
                  <a:pt x="10630" y="246"/>
                  <a:pt x="10080" y="177"/>
                  <a:pt x="9534" y="201"/>
                </a:cubicBezTo>
                <a:cubicBezTo>
                  <a:pt x="8593" y="239"/>
                  <a:pt x="7657" y="180"/>
                  <a:pt x="6720" y="94"/>
                </a:cubicBezTo>
                <a:cubicBezTo>
                  <a:pt x="6565" y="73"/>
                  <a:pt x="6406" y="73"/>
                  <a:pt x="6254" y="91"/>
                </a:cubicBezTo>
                <a:cubicBezTo>
                  <a:pt x="5286" y="270"/>
                  <a:pt x="4318" y="453"/>
                  <a:pt x="3347" y="640"/>
                </a:cubicBezTo>
                <a:cubicBezTo>
                  <a:pt x="2666" y="767"/>
                  <a:pt x="2078" y="1069"/>
                  <a:pt x="1674" y="1694"/>
                </a:cubicBezTo>
                <a:cubicBezTo>
                  <a:pt x="1339" y="2209"/>
                  <a:pt x="958" y="2720"/>
                  <a:pt x="810" y="3342"/>
                </a:cubicBezTo>
                <a:cubicBezTo>
                  <a:pt x="647" y="4010"/>
                  <a:pt x="499" y="4680"/>
                  <a:pt x="513" y="5400"/>
                </a:cubicBezTo>
                <a:cubicBezTo>
                  <a:pt x="516" y="5786"/>
                  <a:pt x="447" y="6170"/>
                  <a:pt x="412" y="6561"/>
                </a:cubicBezTo>
                <a:cubicBezTo>
                  <a:pt x="350" y="7283"/>
                  <a:pt x="277" y="8002"/>
                  <a:pt x="232" y="8731"/>
                </a:cubicBezTo>
                <a:cubicBezTo>
                  <a:pt x="184" y="9426"/>
                  <a:pt x="170" y="10128"/>
                  <a:pt x="149" y="10822"/>
                </a:cubicBezTo>
                <a:cubicBezTo>
                  <a:pt x="119" y="11915"/>
                  <a:pt x="74" y="13006"/>
                  <a:pt x="63" y="14096"/>
                </a:cubicBezTo>
                <a:cubicBezTo>
                  <a:pt x="57" y="15530"/>
                  <a:pt x="122" y="16961"/>
                  <a:pt x="63" y="18382"/>
                </a:cubicBezTo>
                <a:cubicBezTo>
                  <a:pt x="1" y="19844"/>
                  <a:pt x="12" y="21292"/>
                  <a:pt x="132" y="22750"/>
                </a:cubicBezTo>
                <a:cubicBezTo>
                  <a:pt x="212" y="23732"/>
                  <a:pt x="364" y="24700"/>
                  <a:pt x="706" y="25633"/>
                </a:cubicBezTo>
                <a:cubicBezTo>
                  <a:pt x="1194" y="26957"/>
                  <a:pt x="2027" y="27880"/>
                  <a:pt x="3250" y="28419"/>
                </a:cubicBezTo>
                <a:cubicBezTo>
                  <a:pt x="3855" y="28689"/>
                  <a:pt x="4477" y="28875"/>
                  <a:pt x="5106" y="29003"/>
                </a:cubicBezTo>
                <a:cubicBezTo>
                  <a:pt x="5787" y="29145"/>
                  <a:pt x="6478" y="29217"/>
                  <a:pt x="7167" y="29255"/>
                </a:cubicBezTo>
                <a:cubicBezTo>
                  <a:pt x="8963" y="29348"/>
                  <a:pt x="10764" y="29390"/>
                  <a:pt x="12565" y="29477"/>
                </a:cubicBezTo>
                <a:cubicBezTo>
                  <a:pt x="14234" y="29570"/>
                  <a:pt x="15897" y="29597"/>
                  <a:pt x="17566" y="29556"/>
                </a:cubicBezTo>
                <a:cubicBezTo>
                  <a:pt x="18635" y="29528"/>
                  <a:pt x="19702" y="29556"/>
                  <a:pt x="20771" y="29584"/>
                </a:cubicBezTo>
                <a:cubicBezTo>
                  <a:pt x="22388" y="29618"/>
                  <a:pt x="24006" y="29674"/>
                  <a:pt x="25616" y="29542"/>
                </a:cubicBezTo>
                <a:cubicBezTo>
                  <a:pt x="25979" y="29514"/>
                  <a:pt x="26345" y="29501"/>
                  <a:pt x="26709" y="29525"/>
                </a:cubicBezTo>
                <a:cubicBezTo>
                  <a:pt x="26768" y="29528"/>
                  <a:pt x="26830" y="29535"/>
                  <a:pt x="26889" y="29549"/>
                </a:cubicBezTo>
                <a:cubicBezTo>
                  <a:pt x="27130" y="29597"/>
                  <a:pt x="31195" y="28983"/>
                  <a:pt x="31319" y="28979"/>
                </a:cubicBezTo>
                <a:cubicBezTo>
                  <a:pt x="32332" y="28910"/>
                  <a:pt x="33348" y="28837"/>
                  <a:pt x="34361" y="28778"/>
                </a:cubicBezTo>
                <a:cubicBezTo>
                  <a:pt x="35371" y="28710"/>
                  <a:pt x="36379" y="28592"/>
                  <a:pt x="37396" y="28613"/>
                </a:cubicBezTo>
                <a:cubicBezTo>
                  <a:pt x="37942" y="28627"/>
                  <a:pt x="38353" y="28474"/>
                  <a:pt x="38710" y="28094"/>
                </a:cubicBezTo>
                <a:cubicBezTo>
                  <a:pt x="38871" y="27922"/>
                  <a:pt x="39024" y="27727"/>
                  <a:pt x="39148" y="27523"/>
                </a:cubicBezTo>
                <a:cubicBezTo>
                  <a:pt x="39556" y="26836"/>
                  <a:pt x="39805" y="26092"/>
                  <a:pt x="39857" y="25263"/>
                </a:cubicBezTo>
                <a:cubicBezTo>
                  <a:pt x="39978" y="23362"/>
                  <a:pt x="40109" y="21475"/>
                  <a:pt x="40223" y="19571"/>
                </a:cubicBezTo>
                <a:cubicBezTo>
                  <a:pt x="40257" y="19014"/>
                  <a:pt x="40254" y="18457"/>
                  <a:pt x="40251" y="17894"/>
                </a:cubicBezTo>
                <a:cubicBezTo>
                  <a:pt x="40251" y="16463"/>
                  <a:pt x="40223" y="15039"/>
                  <a:pt x="40219" y="13612"/>
                </a:cubicBezTo>
                <a:cubicBezTo>
                  <a:pt x="40216" y="12267"/>
                  <a:pt x="40144" y="10923"/>
                  <a:pt x="40029" y="9585"/>
                </a:cubicBezTo>
                <a:cubicBezTo>
                  <a:pt x="39943" y="8600"/>
                  <a:pt x="39912" y="7622"/>
                  <a:pt x="39839" y="6640"/>
                </a:cubicBezTo>
                <a:cubicBezTo>
                  <a:pt x="39791" y="6028"/>
                  <a:pt x="39742" y="5410"/>
                  <a:pt x="39653" y="4798"/>
                </a:cubicBezTo>
                <a:cubicBezTo>
                  <a:pt x="39493" y="3754"/>
                  <a:pt x="39134" y="2787"/>
                  <a:pt x="38530" y="1922"/>
                </a:cubicBezTo>
                <a:cubicBezTo>
                  <a:pt x="38287" y="1576"/>
                  <a:pt x="38011" y="1314"/>
                  <a:pt x="37606" y="1235"/>
                </a:cubicBezTo>
                <a:cubicBezTo>
                  <a:pt x="37596" y="1231"/>
                  <a:pt x="37582" y="1227"/>
                  <a:pt x="37569" y="1224"/>
                </a:cubicBezTo>
                <a:cubicBezTo>
                  <a:pt x="37499" y="1214"/>
                  <a:pt x="37430" y="1200"/>
                  <a:pt x="37362" y="1186"/>
                </a:cubicBezTo>
                <a:cubicBezTo>
                  <a:pt x="37064" y="1128"/>
                  <a:pt x="36767" y="1051"/>
                  <a:pt x="36470" y="98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9" name="Google Shape;1349;p29"/>
          <p:cNvSpPr txBox="1">
            <a:spLocks noGrp="1"/>
          </p:cNvSpPr>
          <p:nvPr>
            <p:ph type="title"/>
          </p:nvPr>
        </p:nvSpPr>
        <p:spPr>
          <a:xfrm>
            <a:off x="1979011" y="1882383"/>
            <a:ext cx="23055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Constantia" panose="02030602050306030303" pitchFamily="18" charset="0"/>
              </a:rPr>
              <a:t>khỏe</a:t>
            </a:r>
            <a:endParaRPr dirty="0">
              <a:latin typeface="Constantia" panose="02030602050306030303" pitchFamily="18" charset="0"/>
            </a:endParaRPr>
          </a:p>
        </p:txBody>
      </p:sp>
      <p:sp>
        <p:nvSpPr>
          <p:cNvPr id="1351" name="Google Shape;1351;p29"/>
          <p:cNvSpPr txBox="1">
            <a:spLocks noGrp="1"/>
          </p:cNvSpPr>
          <p:nvPr>
            <p:ph type="title" idx="2"/>
          </p:nvPr>
        </p:nvSpPr>
        <p:spPr>
          <a:xfrm>
            <a:off x="6131490" y="1916550"/>
            <a:ext cx="23055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 err="1">
                <a:latin typeface="Constantia" panose="02030602050306030303" pitchFamily="18" charset="0"/>
              </a:rPr>
              <a:t>nguyệt</a:t>
            </a:r>
            <a:r>
              <a:rPr lang="en-GB" dirty="0">
                <a:latin typeface="Constantia" panose="02030602050306030303" pitchFamily="18" charset="0"/>
              </a:rPr>
              <a:t> </a:t>
            </a:r>
            <a:r>
              <a:rPr lang="en-GB" dirty="0" err="1">
                <a:latin typeface="Constantia" panose="02030602050306030303" pitchFamily="18" charset="0"/>
              </a:rPr>
              <a:t>quế</a:t>
            </a:r>
            <a:endParaRPr dirty="0">
              <a:latin typeface="Constantia" panose="02030602050306030303" pitchFamily="18" charset="0"/>
            </a:endParaRPr>
          </a:p>
        </p:txBody>
      </p:sp>
      <p:sp>
        <p:nvSpPr>
          <p:cNvPr id="1353" name="Google Shape;1353;p29"/>
          <p:cNvSpPr txBox="1">
            <a:spLocks noGrp="1"/>
          </p:cNvSpPr>
          <p:nvPr>
            <p:ph type="title" idx="4"/>
          </p:nvPr>
        </p:nvSpPr>
        <p:spPr>
          <a:xfrm>
            <a:off x="1993490" y="3438923"/>
            <a:ext cx="23055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 err="1">
                <a:latin typeface="Constantia" panose="02030602050306030303" pitchFamily="18" charset="0"/>
              </a:rPr>
              <a:t>mải</a:t>
            </a:r>
            <a:r>
              <a:rPr lang="en-GB" dirty="0">
                <a:latin typeface="Constantia" panose="02030602050306030303" pitchFamily="18" charset="0"/>
              </a:rPr>
              <a:t> </a:t>
            </a:r>
            <a:r>
              <a:rPr lang="en-GB" dirty="0" err="1">
                <a:latin typeface="Constantia" panose="02030602050306030303" pitchFamily="18" charset="0"/>
              </a:rPr>
              <a:t>ngắm</a:t>
            </a:r>
            <a:endParaRPr dirty="0">
              <a:latin typeface="Constantia" panose="02030602050306030303" pitchFamily="18" charset="0"/>
            </a:endParaRPr>
          </a:p>
        </p:txBody>
      </p:sp>
      <p:sp>
        <p:nvSpPr>
          <p:cNvPr id="1355" name="Google Shape;1355;p29"/>
          <p:cNvSpPr txBox="1">
            <a:spLocks noGrp="1"/>
          </p:cNvSpPr>
          <p:nvPr>
            <p:ph type="title" idx="6"/>
          </p:nvPr>
        </p:nvSpPr>
        <p:spPr>
          <a:xfrm>
            <a:off x="6131490" y="3438923"/>
            <a:ext cx="23055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latin typeface="Constantia" panose="02030602050306030303" pitchFamily="18" charset="0"/>
              </a:rPr>
              <a:t>t</a:t>
            </a:r>
            <a:r>
              <a:rPr lang="en" dirty="0">
                <a:latin typeface="Constantia" panose="02030602050306030303" pitchFamily="18" charset="0"/>
              </a:rPr>
              <a:t>hợ rèn</a:t>
            </a:r>
            <a:endParaRPr dirty="0">
              <a:latin typeface="Constantia" panose="02030602050306030303" pitchFamily="18" charset="0"/>
            </a:endParaRPr>
          </a:p>
        </p:txBody>
      </p:sp>
      <p:sp>
        <p:nvSpPr>
          <p:cNvPr id="1357" name="Google Shape;1357;p29"/>
          <p:cNvSpPr txBox="1">
            <a:spLocks noGrp="1"/>
          </p:cNvSpPr>
          <p:nvPr>
            <p:ph type="title" idx="8"/>
          </p:nvPr>
        </p:nvSpPr>
        <p:spPr>
          <a:xfrm>
            <a:off x="809200" y="1682850"/>
            <a:ext cx="1005900" cy="9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01.</a:t>
            </a:r>
            <a:endParaRPr dirty="0"/>
          </a:p>
        </p:txBody>
      </p:sp>
      <p:sp>
        <p:nvSpPr>
          <p:cNvPr id="1358" name="Google Shape;1358;p29"/>
          <p:cNvSpPr txBox="1">
            <a:spLocks noGrp="1"/>
          </p:cNvSpPr>
          <p:nvPr>
            <p:ph type="title" idx="9"/>
          </p:nvPr>
        </p:nvSpPr>
        <p:spPr>
          <a:xfrm>
            <a:off x="4947200" y="1682850"/>
            <a:ext cx="1005900" cy="9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02.</a:t>
            </a:r>
            <a:endParaRPr dirty="0"/>
          </a:p>
        </p:txBody>
      </p:sp>
      <p:sp>
        <p:nvSpPr>
          <p:cNvPr id="1359" name="Google Shape;1359;p29"/>
          <p:cNvSpPr txBox="1">
            <a:spLocks noGrp="1"/>
          </p:cNvSpPr>
          <p:nvPr>
            <p:ph type="title" idx="13"/>
          </p:nvPr>
        </p:nvSpPr>
        <p:spPr>
          <a:xfrm>
            <a:off x="809200" y="3228325"/>
            <a:ext cx="1005900" cy="9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03.</a:t>
            </a:r>
            <a:endParaRPr dirty="0"/>
          </a:p>
        </p:txBody>
      </p:sp>
      <p:sp>
        <p:nvSpPr>
          <p:cNvPr id="1360" name="Google Shape;1360;p29"/>
          <p:cNvSpPr txBox="1">
            <a:spLocks noGrp="1"/>
          </p:cNvSpPr>
          <p:nvPr>
            <p:ph type="title" idx="14"/>
          </p:nvPr>
        </p:nvSpPr>
        <p:spPr>
          <a:xfrm>
            <a:off x="4947200" y="3228325"/>
            <a:ext cx="1005900" cy="9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04.</a:t>
            </a:r>
            <a:endParaRPr dirty="0"/>
          </a:p>
        </p:txBody>
      </p:sp>
      <p:sp>
        <p:nvSpPr>
          <p:cNvPr id="1361" name="Google Shape;1361;p29"/>
          <p:cNvSpPr txBox="1">
            <a:spLocks noGrp="1"/>
          </p:cNvSpPr>
          <p:nvPr>
            <p:ph type="title" idx="15"/>
          </p:nvPr>
        </p:nvSpPr>
        <p:spPr>
          <a:xfrm>
            <a:off x="2348549" y="472241"/>
            <a:ext cx="4446911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Constantia" panose="02030602050306030303" pitchFamily="18" charset="0"/>
              </a:rPr>
              <a:t>Luyện viết từ khó</a:t>
            </a:r>
            <a:endParaRPr dirty="0">
              <a:latin typeface="Constantia" panose="02030602050306030303" pitchFamily="18" charset="0"/>
            </a:endParaRPr>
          </a:p>
        </p:txBody>
      </p:sp>
      <p:sp>
        <p:nvSpPr>
          <p:cNvPr id="1362" name="Google Shape;1362;p29"/>
          <p:cNvSpPr/>
          <p:nvPr/>
        </p:nvSpPr>
        <p:spPr>
          <a:xfrm rot="-1264419">
            <a:off x="283152" y="875141"/>
            <a:ext cx="2797" cy="3296"/>
          </a:xfrm>
          <a:custGeom>
            <a:avLst/>
            <a:gdLst/>
            <a:ahLst/>
            <a:cxnLst/>
            <a:rect l="l" t="t" r="r" b="b"/>
            <a:pathLst>
              <a:path w="84" h="99" extrusionOk="0">
                <a:moveTo>
                  <a:pt x="83" y="1"/>
                </a:moveTo>
                <a:lnTo>
                  <a:pt x="0" y="84"/>
                </a:lnTo>
                <a:lnTo>
                  <a:pt x="14" y="98"/>
                </a:lnTo>
                <a:cubicBezTo>
                  <a:pt x="35" y="63"/>
                  <a:pt x="59" y="33"/>
                  <a:pt x="83" y="1"/>
                </a:cubicBezTo>
                <a:close/>
              </a:path>
            </a:pathLst>
          </a:custGeom>
          <a:solidFill>
            <a:srgbClr val="E4CD5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3" name="Google Shape;1363;p29"/>
          <p:cNvSpPr/>
          <p:nvPr/>
        </p:nvSpPr>
        <p:spPr>
          <a:xfrm rot="-1264419">
            <a:off x="282863" y="861996"/>
            <a:ext cx="11388" cy="11121"/>
          </a:xfrm>
          <a:custGeom>
            <a:avLst/>
            <a:gdLst/>
            <a:ahLst/>
            <a:cxnLst/>
            <a:rect l="l" t="t" r="r" b="b"/>
            <a:pathLst>
              <a:path w="342" h="334" extrusionOk="0">
                <a:moveTo>
                  <a:pt x="341" y="1"/>
                </a:moveTo>
                <a:lnTo>
                  <a:pt x="341" y="1"/>
                </a:lnTo>
                <a:cubicBezTo>
                  <a:pt x="213" y="98"/>
                  <a:pt x="98" y="206"/>
                  <a:pt x="0" y="334"/>
                </a:cubicBezTo>
                <a:cubicBezTo>
                  <a:pt x="70" y="265"/>
                  <a:pt x="181" y="150"/>
                  <a:pt x="341" y="1"/>
                </a:cubicBezTo>
                <a:close/>
              </a:path>
            </a:pathLst>
          </a:custGeom>
          <a:solidFill>
            <a:srgbClr val="E4CD5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4" name="Google Shape;1364;p29"/>
          <p:cNvSpPr/>
          <p:nvPr/>
        </p:nvSpPr>
        <p:spPr>
          <a:xfrm rot="10800000">
            <a:off x="1365863" y="4717548"/>
            <a:ext cx="137328" cy="132816"/>
          </a:xfrm>
          <a:custGeom>
            <a:avLst/>
            <a:gdLst/>
            <a:ahLst/>
            <a:cxnLst/>
            <a:rect l="l" t="t" r="r" b="b"/>
            <a:pathLst>
              <a:path w="2435" h="2355" extrusionOk="0">
                <a:moveTo>
                  <a:pt x="1219" y="0"/>
                </a:moveTo>
                <a:cubicBezTo>
                  <a:pt x="1140" y="0"/>
                  <a:pt x="1060" y="40"/>
                  <a:pt x="1015" y="120"/>
                </a:cubicBezTo>
                <a:lnTo>
                  <a:pt x="747" y="613"/>
                </a:lnTo>
                <a:cubicBezTo>
                  <a:pt x="726" y="651"/>
                  <a:pt x="691" y="683"/>
                  <a:pt x="653" y="707"/>
                </a:cubicBezTo>
                <a:lnTo>
                  <a:pt x="161" y="974"/>
                </a:lnTo>
                <a:cubicBezTo>
                  <a:pt x="1" y="1061"/>
                  <a:pt x="1" y="1293"/>
                  <a:pt x="161" y="1380"/>
                </a:cubicBezTo>
                <a:lnTo>
                  <a:pt x="653" y="1651"/>
                </a:lnTo>
                <a:cubicBezTo>
                  <a:pt x="691" y="1672"/>
                  <a:pt x="726" y="1703"/>
                  <a:pt x="747" y="1741"/>
                </a:cubicBezTo>
                <a:lnTo>
                  <a:pt x="1015" y="2234"/>
                </a:lnTo>
                <a:cubicBezTo>
                  <a:pt x="1060" y="2314"/>
                  <a:pt x="1140" y="2354"/>
                  <a:pt x="1219" y="2354"/>
                </a:cubicBezTo>
                <a:cubicBezTo>
                  <a:pt x="1298" y="2354"/>
                  <a:pt x="1377" y="2314"/>
                  <a:pt x="1421" y="2234"/>
                </a:cubicBezTo>
                <a:lnTo>
                  <a:pt x="1691" y="1741"/>
                </a:lnTo>
                <a:cubicBezTo>
                  <a:pt x="1712" y="1703"/>
                  <a:pt x="1744" y="1672"/>
                  <a:pt x="1782" y="1651"/>
                </a:cubicBezTo>
                <a:lnTo>
                  <a:pt x="2275" y="1380"/>
                </a:lnTo>
                <a:cubicBezTo>
                  <a:pt x="2435" y="1293"/>
                  <a:pt x="2435" y="1061"/>
                  <a:pt x="2275" y="974"/>
                </a:cubicBezTo>
                <a:lnTo>
                  <a:pt x="1782" y="707"/>
                </a:lnTo>
                <a:cubicBezTo>
                  <a:pt x="1744" y="683"/>
                  <a:pt x="1712" y="651"/>
                  <a:pt x="1691" y="613"/>
                </a:cubicBezTo>
                <a:lnTo>
                  <a:pt x="1421" y="120"/>
                </a:lnTo>
                <a:cubicBezTo>
                  <a:pt x="1377" y="40"/>
                  <a:pt x="1298" y="0"/>
                  <a:pt x="1219" y="0"/>
                </a:cubicBezTo>
                <a:close/>
              </a:path>
            </a:pathLst>
          </a:custGeom>
          <a:solidFill>
            <a:srgbClr val="FFF7C4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5" name="Google Shape;1365;p29"/>
          <p:cNvSpPr/>
          <p:nvPr/>
        </p:nvSpPr>
        <p:spPr>
          <a:xfrm rot="10800000">
            <a:off x="1256956" y="4840721"/>
            <a:ext cx="77208" cy="74670"/>
          </a:xfrm>
          <a:custGeom>
            <a:avLst/>
            <a:gdLst/>
            <a:ahLst/>
            <a:cxnLst/>
            <a:rect l="l" t="t" r="r" b="b"/>
            <a:pathLst>
              <a:path w="1369" h="1324" extrusionOk="0">
                <a:moveTo>
                  <a:pt x="684" y="0"/>
                </a:moveTo>
                <a:cubicBezTo>
                  <a:pt x="639" y="0"/>
                  <a:pt x="594" y="23"/>
                  <a:pt x="569" y="68"/>
                </a:cubicBezTo>
                <a:lnTo>
                  <a:pt x="420" y="346"/>
                </a:lnTo>
                <a:cubicBezTo>
                  <a:pt x="406" y="367"/>
                  <a:pt x="389" y="384"/>
                  <a:pt x="368" y="394"/>
                </a:cubicBezTo>
                <a:lnTo>
                  <a:pt x="90" y="547"/>
                </a:lnTo>
                <a:cubicBezTo>
                  <a:pt x="0" y="596"/>
                  <a:pt x="0" y="724"/>
                  <a:pt x="90" y="777"/>
                </a:cubicBezTo>
                <a:lnTo>
                  <a:pt x="368" y="926"/>
                </a:lnTo>
                <a:cubicBezTo>
                  <a:pt x="389" y="940"/>
                  <a:pt x="406" y="957"/>
                  <a:pt x="420" y="977"/>
                </a:cubicBezTo>
                <a:lnTo>
                  <a:pt x="569" y="1256"/>
                </a:lnTo>
                <a:cubicBezTo>
                  <a:pt x="594" y="1301"/>
                  <a:pt x="639" y="1323"/>
                  <a:pt x="684" y="1323"/>
                </a:cubicBezTo>
                <a:cubicBezTo>
                  <a:pt x="729" y="1323"/>
                  <a:pt x="774" y="1301"/>
                  <a:pt x="798" y="1256"/>
                </a:cubicBezTo>
                <a:lnTo>
                  <a:pt x="948" y="977"/>
                </a:lnTo>
                <a:cubicBezTo>
                  <a:pt x="962" y="957"/>
                  <a:pt x="979" y="940"/>
                  <a:pt x="1000" y="926"/>
                </a:cubicBezTo>
                <a:lnTo>
                  <a:pt x="1278" y="777"/>
                </a:lnTo>
                <a:cubicBezTo>
                  <a:pt x="1368" y="724"/>
                  <a:pt x="1368" y="596"/>
                  <a:pt x="1278" y="547"/>
                </a:cubicBezTo>
                <a:lnTo>
                  <a:pt x="1000" y="394"/>
                </a:lnTo>
                <a:cubicBezTo>
                  <a:pt x="979" y="384"/>
                  <a:pt x="962" y="367"/>
                  <a:pt x="948" y="346"/>
                </a:cubicBezTo>
                <a:lnTo>
                  <a:pt x="798" y="68"/>
                </a:lnTo>
                <a:cubicBezTo>
                  <a:pt x="774" y="23"/>
                  <a:pt x="729" y="0"/>
                  <a:pt x="684" y="0"/>
                </a:cubicBezTo>
                <a:close/>
              </a:path>
            </a:pathLst>
          </a:custGeom>
          <a:solidFill>
            <a:srgbClr val="FFF7C4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6" name="Google Shape;1366;p29"/>
          <p:cNvSpPr/>
          <p:nvPr/>
        </p:nvSpPr>
        <p:spPr>
          <a:xfrm rot="10800000">
            <a:off x="848888" y="12823"/>
            <a:ext cx="137328" cy="132816"/>
          </a:xfrm>
          <a:custGeom>
            <a:avLst/>
            <a:gdLst/>
            <a:ahLst/>
            <a:cxnLst/>
            <a:rect l="l" t="t" r="r" b="b"/>
            <a:pathLst>
              <a:path w="2435" h="2355" extrusionOk="0">
                <a:moveTo>
                  <a:pt x="1219" y="0"/>
                </a:moveTo>
                <a:cubicBezTo>
                  <a:pt x="1140" y="0"/>
                  <a:pt x="1060" y="40"/>
                  <a:pt x="1015" y="120"/>
                </a:cubicBezTo>
                <a:lnTo>
                  <a:pt x="747" y="613"/>
                </a:lnTo>
                <a:cubicBezTo>
                  <a:pt x="726" y="651"/>
                  <a:pt x="691" y="683"/>
                  <a:pt x="653" y="707"/>
                </a:cubicBezTo>
                <a:lnTo>
                  <a:pt x="161" y="974"/>
                </a:lnTo>
                <a:cubicBezTo>
                  <a:pt x="1" y="1061"/>
                  <a:pt x="1" y="1293"/>
                  <a:pt x="161" y="1380"/>
                </a:cubicBezTo>
                <a:lnTo>
                  <a:pt x="653" y="1651"/>
                </a:lnTo>
                <a:cubicBezTo>
                  <a:pt x="691" y="1672"/>
                  <a:pt x="726" y="1703"/>
                  <a:pt x="747" y="1741"/>
                </a:cubicBezTo>
                <a:lnTo>
                  <a:pt x="1015" y="2234"/>
                </a:lnTo>
                <a:cubicBezTo>
                  <a:pt x="1060" y="2314"/>
                  <a:pt x="1140" y="2354"/>
                  <a:pt x="1219" y="2354"/>
                </a:cubicBezTo>
                <a:cubicBezTo>
                  <a:pt x="1298" y="2354"/>
                  <a:pt x="1377" y="2314"/>
                  <a:pt x="1421" y="2234"/>
                </a:cubicBezTo>
                <a:lnTo>
                  <a:pt x="1691" y="1741"/>
                </a:lnTo>
                <a:cubicBezTo>
                  <a:pt x="1712" y="1703"/>
                  <a:pt x="1744" y="1672"/>
                  <a:pt x="1782" y="1651"/>
                </a:cubicBezTo>
                <a:lnTo>
                  <a:pt x="2275" y="1380"/>
                </a:lnTo>
                <a:cubicBezTo>
                  <a:pt x="2435" y="1293"/>
                  <a:pt x="2435" y="1061"/>
                  <a:pt x="2275" y="974"/>
                </a:cubicBezTo>
                <a:lnTo>
                  <a:pt x="1782" y="707"/>
                </a:lnTo>
                <a:cubicBezTo>
                  <a:pt x="1744" y="683"/>
                  <a:pt x="1712" y="651"/>
                  <a:pt x="1691" y="613"/>
                </a:cubicBezTo>
                <a:lnTo>
                  <a:pt x="1421" y="120"/>
                </a:lnTo>
                <a:cubicBezTo>
                  <a:pt x="1377" y="40"/>
                  <a:pt x="1298" y="0"/>
                  <a:pt x="1219" y="0"/>
                </a:cubicBezTo>
                <a:close/>
              </a:path>
            </a:pathLst>
          </a:custGeom>
          <a:solidFill>
            <a:srgbClr val="FFF7C4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7" name="Google Shape;1367;p29"/>
          <p:cNvSpPr/>
          <p:nvPr/>
        </p:nvSpPr>
        <p:spPr>
          <a:xfrm rot="10800000">
            <a:off x="739981" y="135996"/>
            <a:ext cx="77208" cy="74670"/>
          </a:xfrm>
          <a:custGeom>
            <a:avLst/>
            <a:gdLst/>
            <a:ahLst/>
            <a:cxnLst/>
            <a:rect l="l" t="t" r="r" b="b"/>
            <a:pathLst>
              <a:path w="1369" h="1324" extrusionOk="0">
                <a:moveTo>
                  <a:pt x="684" y="0"/>
                </a:moveTo>
                <a:cubicBezTo>
                  <a:pt x="639" y="0"/>
                  <a:pt x="594" y="23"/>
                  <a:pt x="569" y="68"/>
                </a:cubicBezTo>
                <a:lnTo>
                  <a:pt x="420" y="346"/>
                </a:lnTo>
                <a:cubicBezTo>
                  <a:pt x="406" y="367"/>
                  <a:pt x="389" y="384"/>
                  <a:pt x="368" y="394"/>
                </a:cubicBezTo>
                <a:lnTo>
                  <a:pt x="90" y="547"/>
                </a:lnTo>
                <a:cubicBezTo>
                  <a:pt x="0" y="596"/>
                  <a:pt x="0" y="724"/>
                  <a:pt x="90" y="777"/>
                </a:cubicBezTo>
                <a:lnTo>
                  <a:pt x="368" y="926"/>
                </a:lnTo>
                <a:cubicBezTo>
                  <a:pt x="389" y="940"/>
                  <a:pt x="406" y="957"/>
                  <a:pt x="420" y="977"/>
                </a:cubicBezTo>
                <a:lnTo>
                  <a:pt x="569" y="1256"/>
                </a:lnTo>
                <a:cubicBezTo>
                  <a:pt x="594" y="1301"/>
                  <a:pt x="639" y="1323"/>
                  <a:pt x="684" y="1323"/>
                </a:cubicBezTo>
                <a:cubicBezTo>
                  <a:pt x="729" y="1323"/>
                  <a:pt x="774" y="1301"/>
                  <a:pt x="798" y="1256"/>
                </a:cubicBezTo>
                <a:lnTo>
                  <a:pt x="948" y="977"/>
                </a:lnTo>
                <a:cubicBezTo>
                  <a:pt x="962" y="957"/>
                  <a:pt x="979" y="940"/>
                  <a:pt x="1000" y="926"/>
                </a:cubicBezTo>
                <a:lnTo>
                  <a:pt x="1278" y="777"/>
                </a:lnTo>
                <a:cubicBezTo>
                  <a:pt x="1368" y="724"/>
                  <a:pt x="1368" y="596"/>
                  <a:pt x="1278" y="547"/>
                </a:cubicBezTo>
                <a:lnTo>
                  <a:pt x="1000" y="394"/>
                </a:lnTo>
                <a:cubicBezTo>
                  <a:pt x="979" y="384"/>
                  <a:pt x="962" y="367"/>
                  <a:pt x="948" y="346"/>
                </a:cubicBezTo>
                <a:lnTo>
                  <a:pt x="798" y="68"/>
                </a:lnTo>
                <a:cubicBezTo>
                  <a:pt x="774" y="23"/>
                  <a:pt x="729" y="0"/>
                  <a:pt x="684" y="0"/>
                </a:cubicBezTo>
                <a:close/>
              </a:path>
            </a:pathLst>
          </a:custGeom>
          <a:solidFill>
            <a:srgbClr val="FFF7C4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8" name="Google Shape;1368;p29"/>
          <p:cNvSpPr/>
          <p:nvPr/>
        </p:nvSpPr>
        <p:spPr>
          <a:xfrm rot="10800000">
            <a:off x="8837338" y="617448"/>
            <a:ext cx="137328" cy="132816"/>
          </a:xfrm>
          <a:custGeom>
            <a:avLst/>
            <a:gdLst/>
            <a:ahLst/>
            <a:cxnLst/>
            <a:rect l="l" t="t" r="r" b="b"/>
            <a:pathLst>
              <a:path w="2435" h="2355" extrusionOk="0">
                <a:moveTo>
                  <a:pt x="1219" y="0"/>
                </a:moveTo>
                <a:cubicBezTo>
                  <a:pt x="1140" y="0"/>
                  <a:pt x="1060" y="40"/>
                  <a:pt x="1015" y="120"/>
                </a:cubicBezTo>
                <a:lnTo>
                  <a:pt x="747" y="613"/>
                </a:lnTo>
                <a:cubicBezTo>
                  <a:pt x="726" y="651"/>
                  <a:pt x="691" y="683"/>
                  <a:pt x="653" y="707"/>
                </a:cubicBezTo>
                <a:lnTo>
                  <a:pt x="161" y="974"/>
                </a:lnTo>
                <a:cubicBezTo>
                  <a:pt x="1" y="1061"/>
                  <a:pt x="1" y="1293"/>
                  <a:pt x="161" y="1380"/>
                </a:cubicBezTo>
                <a:lnTo>
                  <a:pt x="653" y="1651"/>
                </a:lnTo>
                <a:cubicBezTo>
                  <a:pt x="691" y="1672"/>
                  <a:pt x="726" y="1703"/>
                  <a:pt x="747" y="1741"/>
                </a:cubicBezTo>
                <a:lnTo>
                  <a:pt x="1015" y="2234"/>
                </a:lnTo>
                <a:cubicBezTo>
                  <a:pt x="1060" y="2314"/>
                  <a:pt x="1140" y="2354"/>
                  <a:pt x="1219" y="2354"/>
                </a:cubicBezTo>
                <a:cubicBezTo>
                  <a:pt x="1298" y="2354"/>
                  <a:pt x="1377" y="2314"/>
                  <a:pt x="1421" y="2234"/>
                </a:cubicBezTo>
                <a:lnTo>
                  <a:pt x="1691" y="1741"/>
                </a:lnTo>
                <a:cubicBezTo>
                  <a:pt x="1712" y="1703"/>
                  <a:pt x="1744" y="1672"/>
                  <a:pt x="1782" y="1651"/>
                </a:cubicBezTo>
                <a:lnTo>
                  <a:pt x="2275" y="1380"/>
                </a:lnTo>
                <a:cubicBezTo>
                  <a:pt x="2435" y="1293"/>
                  <a:pt x="2435" y="1061"/>
                  <a:pt x="2275" y="974"/>
                </a:cubicBezTo>
                <a:lnTo>
                  <a:pt x="1782" y="707"/>
                </a:lnTo>
                <a:cubicBezTo>
                  <a:pt x="1744" y="683"/>
                  <a:pt x="1712" y="651"/>
                  <a:pt x="1691" y="613"/>
                </a:cubicBezTo>
                <a:lnTo>
                  <a:pt x="1421" y="120"/>
                </a:lnTo>
                <a:cubicBezTo>
                  <a:pt x="1377" y="40"/>
                  <a:pt x="1298" y="0"/>
                  <a:pt x="1219" y="0"/>
                </a:cubicBezTo>
                <a:close/>
              </a:path>
            </a:pathLst>
          </a:custGeom>
          <a:solidFill>
            <a:srgbClr val="FFF7C4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69" name="Google Shape;1369;p29"/>
          <p:cNvGrpSpPr/>
          <p:nvPr/>
        </p:nvGrpSpPr>
        <p:grpSpPr>
          <a:xfrm rot="5399596">
            <a:off x="227522" y="374768"/>
            <a:ext cx="484808" cy="486286"/>
            <a:chOff x="8495402" y="4478349"/>
            <a:chExt cx="570094" cy="571563"/>
          </a:xfrm>
        </p:grpSpPr>
        <p:sp>
          <p:nvSpPr>
            <p:cNvPr id="1370" name="Google Shape;1370;p29"/>
            <p:cNvSpPr/>
            <p:nvPr/>
          </p:nvSpPr>
          <p:spPr>
            <a:xfrm>
              <a:off x="8517748" y="4482519"/>
              <a:ext cx="522727" cy="555602"/>
            </a:xfrm>
            <a:custGeom>
              <a:avLst/>
              <a:gdLst/>
              <a:ahLst/>
              <a:cxnLst/>
              <a:rect l="l" t="t" r="r" b="b"/>
              <a:pathLst>
                <a:path w="10153" h="10791" extrusionOk="0">
                  <a:moveTo>
                    <a:pt x="5482" y="1"/>
                  </a:moveTo>
                  <a:cubicBezTo>
                    <a:pt x="5237" y="1"/>
                    <a:pt x="4974" y="49"/>
                    <a:pt x="4722" y="184"/>
                  </a:cubicBezTo>
                  <a:lnTo>
                    <a:pt x="5490" y="235"/>
                  </a:lnTo>
                  <a:cubicBezTo>
                    <a:pt x="5934" y="264"/>
                    <a:pt x="6361" y="420"/>
                    <a:pt x="6716" y="684"/>
                  </a:cubicBezTo>
                  <a:lnTo>
                    <a:pt x="7236" y="1069"/>
                  </a:lnTo>
                  <a:cubicBezTo>
                    <a:pt x="7621" y="1350"/>
                    <a:pt x="7906" y="1746"/>
                    <a:pt x="8059" y="2201"/>
                  </a:cubicBezTo>
                  <a:lnTo>
                    <a:pt x="8257" y="2798"/>
                  </a:lnTo>
                  <a:lnTo>
                    <a:pt x="8257" y="2802"/>
                  </a:lnTo>
                  <a:lnTo>
                    <a:pt x="8281" y="2864"/>
                  </a:lnTo>
                  <a:cubicBezTo>
                    <a:pt x="8385" y="3180"/>
                    <a:pt x="8420" y="3514"/>
                    <a:pt x="8385" y="3844"/>
                  </a:cubicBezTo>
                  <a:lnTo>
                    <a:pt x="8305" y="4593"/>
                  </a:lnTo>
                  <a:cubicBezTo>
                    <a:pt x="8275" y="4885"/>
                    <a:pt x="8187" y="5169"/>
                    <a:pt x="8052" y="5430"/>
                  </a:cubicBezTo>
                  <a:lnTo>
                    <a:pt x="7687" y="6118"/>
                  </a:lnTo>
                  <a:lnTo>
                    <a:pt x="7427" y="6618"/>
                  </a:lnTo>
                  <a:cubicBezTo>
                    <a:pt x="7285" y="6881"/>
                    <a:pt x="7097" y="7117"/>
                    <a:pt x="6868" y="7312"/>
                  </a:cubicBezTo>
                  <a:lnTo>
                    <a:pt x="5990" y="8047"/>
                  </a:lnTo>
                  <a:cubicBezTo>
                    <a:pt x="5750" y="8249"/>
                    <a:pt x="5476" y="8398"/>
                    <a:pt x="5177" y="8489"/>
                  </a:cubicBezTo>
                  <a:lnTo>
                    <a:pt x="3743" y="8933"/>
                  </a:lnTo>
                  <a:cubicBezTo>
                    <a:pt x="3522" y="8999"/>
                    <a:pt x="3293" y="9034"/>
                    <a:pt x="3063" y="9034"/>
                  </a:cubicBezTo>
                  <a:cubicBezTo>
                    <a:pt x="2980" y="9034"/>
                    <a:pt x="2896" y="9029"/>
                    <a:pt x="2812" y="9020"/>
                  </a:cubicBezTo>
                  <a:lnTo>
                    <a:pt x="1938" y="8930"/>
                  </a:lnTo>
                  <a:cubicBezTo>
                    <a:pt x="1708" y="8902"/>
                    <a:pt x="1487" y="8847"/>
                    <a:pt x="1275" y="8756"/>
                  </a:cubicBezTo>
                  <a:cubicBezTo>
                    <a:pt x="716" y="8520"/>
                    <a:pt x="275" y="8072"/>
                    <a:pt x="38" y="7513"/>
                  </a:cubicBezTo>
                  <a:lnTo>
                    <a:pt x="25" y="7472"/>
                  </a:lnTo>
                  <a:lnTo>
                    <a:pt x="25" y="7472"/>
                  </a:lnTo>
                  <a:cubicBezTo>
                    <a:pt x="25" y="7472"/>
                    <a:pt x="0" y="8052"/>
                    <a:pt x="719" y="8808"/>
                  </a:cubicBezTo>
                  <a:cubicBezTo>
                    <a:pt x="841" y="8933"/>
                    <a:pt x="979" y="9065"/>
                    <a:pt x="1143" y="9197"/>
                  </a:cubicBezTo>
                  <a:lnTo>
                    <a:pt x="2063" y="10006"/>
                  </a:lnTo>
                  <a:cubicBezTo>
                    <a:pt x="2417" y="10315"/>
                    <a:pt x="2841" y="10537"/>
                    <a:pt x="3296" y="10656"/>
                  </a:cubicBezTo>
                  <a:lnTo>
                    <a:pt x="3462" y="10697"/>
                  </a:lnTo>
                  <a:cubicBezTo>
                    <a:pt x="3704" y="10760"/>
                    <a:pt x="3952" y="10791"/>
                    <a:pt x="4201" y="10791"/>
                  </a:cubicBezTo>
                  <a:cubicBezTo>
                    <a:pt x="4310" y="10791"/>
                    <a:pt x="4419" y="10785"/>
                    <a:pt x="4528" y="10773"/>
                  </a:cubicBezTo>
                  <a:cubicBezTo>
                    <a:pt x="4542" y="10773"/>
                    <a:pt x="4556" y="10770"/>
                    <a:pt x="4567" y="10770"/>
                  </a:cubicBezTo>
                  <a:lnTo>
                    <a:pt x="5552" y="10648"/>
                  </a:lnTo>
                  <a:cubicBezTo>
                    <a:pt x="5806" y="10617"/>
                    <a:pt x="6056" y="10555"/>
                    <a:pt x="6291" y="10461"/>
                  </a:cubicBezTo>
                  <a:lnTo>
                    <a:pt x="6966" y="10193"/>
                  </a:lnTo>
                  <a:cubicBezTo>
                    <a:pt x="7448" y="10002"/>
                    <a:pt x="7871" y="9686"/>
                    <a:pt x="8195" y="9281"/>
                  </a:cubicBezTo>
                  <a:lnTo>
                    <a:pt x="8395" y="9027"/>
                  </a:lnTo>
                  <a:lnTo>
                    <a:pt x="8830" y="8478"/>
                  </a:lnTo>
                  <a:cubicBezTo>
                    <a:pt x="8865" y="8437"/>
                    <a:pt x="8900" y="8395"/>
                    <a:pt x="8934" y="8353"/>
                  </a:cubicBezTo>
                  <a:cubicBezTo>
                    <a:pt x="9090" y="8172"/>
                    <a:pt x="9618" y="7517"/>
                    <a:pt x="9899" y="6614"/>
                  </a:cubicBezTo>
                  <a:cubicBezTo>
                    <a:pt x="10069" y="6073"/>
                    <a:pt x="10153" y="5437"/>
                    <a:pt x="10007" y="4763"/>
                  </a:cubicBezTo>
                  <a:cubicBezTo>
                    <a:pt x="9989" y="4693"/>
                    <a:pt x="9972" y="4624"/>
                    <a:pt x="9958" y="4552"/>
                  </a:cubicBezTo>
                  <a:cubicBezTo>
                    <a:pt x="9889" y="4208"/>
                    <a:pt x="9520" y="2659"/>
                    <a:pt x="8278" y="1451"/>
                  </a:cubicBezTo>
                  <a:cubicBezTo>
                    <a:pt x="8278" y="1451"/>
                    <a:pt x="7437" y="565"/>
                    <a:pt x="6757" y="336"/>
                  </a:cubicBezTo>
                  <a:cubicBezTo>
                    <a:pt x="6660" y="305"/>
                    <a:pt x="6562" y="274"/>
                    <a:pt x="6472" y="232"/>
                  </a:cubicBezTo>
                  <a:cubicBezTo>
                    <a:pt x="6283" y="144"/>
                    <a:pt x="5907" y="1"/>
                    <a:pt x="5482" y="1"/>
                  </a:cubicBezTo>
                  <a:close/>
                </a:path>
              </a:pathLst>
            </a:custGeom>
            <a:solidFill>
              <a:srgbClr val="FCEC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1" name="Google Shape;1371;p29"/>
            <p:cNvSpPr/>
            <p:nvPr/>
          </p:nvSpPr>
          <p:spPr>
            <a:xfrm>
              <a:off x="8554767" y="4930832"/>
              <a:ext cx="196158" cy="107300"/>
            </a:xfrm>
            <a:custGeom>
              <a:avLst/>
              <a:gdLst/>
              <a:ahLst/>
              <a:cxnLst/>
              <a:rect l="l" t="t" r="r" b="b"/>
              <a:pathLst>
                <a:path w="3810" h="2084" extrusionOk="0">
                  <a:moveTo>
                    <a:pt x="49" y="0"/>
                  </a:moveTo>
                  <a:cubicBezTo>
                    <a:pt x="28" y="32"/>
                    <a:pt x="10" y="66"/>
                    <a:pt x="0" y="101"/>
                  </a:cubicBezTo>
                  <a:cubicBezTo>
                    <a:pt x="122" y="226"/>
                    <a:pt x="260" y="358"/>
                    <a:pt x="424" y="490"/>
                  </a:cubicBezTo>
                  <a:lnTo>
                    <a:pt x="1344" y="1299"/>
                  </a:lnTo>
                  <a:cubicBezTo>
                    <a:pt x="1698" y="1608"/>
                    <a:pt x="2122" y="1830"/>
                    <a:pt x="2577" y="1949"/>
                  </a:cubicBezTo>
                  <a:lnTo>
                    <a:pt x="2743" y="1990"/>
                  </a:lnTo>
                  <a:cubicBezTo>
                    <a:pt x="2985" y="2053"/>
                    <a:pt x="3233" y="2084"/>
                    <a:pt x="3482" y="2084"/>
                  </a:cubicBezTo>
                  <a:cubicBezTo>
                    <a:pt x="3591" y="2084"/>
                    <a:pt x="3700" y="2078"/>
                    <a:pt x="3809" y="2066"/>
                  </a:cubicBezTo>
                  <a:cubicBezTo>
                    <a:pt x="3788" y="1997"/>
                    <a:pt x="3764" y="1928"/>
                    <a:pt x="3723" y="1869"/>
                  </a:cubicBezTo>
                  <a:cubicBezTo>
                    <a:pt x="3653" y="1761"/>
                    <a:pt x="3545" y="1684"/>
                    <a:pt x="3441" y="1611"/>
                  </a:cubicBezTo>
                  <a:cubicBezTo>
                    <a:pt x="3045" y="1344"/>
                    <a:pt x="2611" y="1136"/>
                    <a:pt x="2153" y="1000"/>
                  </a:cubicBezTo>
                  <a:cubicBezTo>
                    <a:pt x="2018" y="959"/>
                    <a:pt x="1878" y="924"/>
                    <a:pt x="1747" y="875"/>
                  </a:cubicBezTo>
                  <a:cubicBezTo>
                    <a:pt x="1531" y="792"/>
                    <a:pt x="1337" y="670"/>
                    <a:pt x="1122" y="584"/>
                  </a:cubicBezTo>
                  <a:cubicBezTo>
                    <a:pt x="973" y="525"/>
                    <a:pt x="813" y="483"/>
                    <a:pt x="677" y="393"/>
                  </a:cubicBezTo>
                  <a:cubicBezTo>
                    <a:pt x="614" y="351"/>
                    <a:pt x="528" y="316"/>
                    <a:pt x="473" y="271"/>
                  </a:cubicBezTo>
                  <a:cubicBezTo>
                    <a:pt x="385" y="205"/>
                    <a:pt x="330" y="140"/>
                    <a:pt x="236" y="90"/>
                  </a:cubicBezTo>
                  <a:lnTo>
                    <a:pt x="49" y="0"/>
                  </a:ln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2" name="Google Shape;1372;p29"/>
            <p:cNvSpPr/>
            <p:nvPr/>
          </p:nvSpPr>
          <p:spPr>
            <a:xfrm>
              <a:off x="8913534" y="4625607"/>
              <a:ext cx="113936" cy="321694"/>
            </a:xfrm>
            <a:custGeom>
              <a:avLst/>
              <a:gdLst/>
              <a:ahLst/>
              <a:cxnLst/>
              <a:rect l="l" t="t" r="r" b="b"/>
              <a:pathLst>
                <a:path w="2213" h="6248" extrusionOk="0">
                  <a:moveTo>
                    <a:pt x="649" y="1"/>
                  </a:moveTo>
                  <a:cubicBezTo>
                    <a:pt x="624" y="1"/>
                    <a:pt x="599" y="5"/>
                    <a:pt x="573" y="15"/>
                  </a:cubicBezTo>
                  <a:cubicBezTo>
                    <a:pt x="573" y="15"/>
                    <a:pt x="573" y="19"/>
                    <a:pt x="570" y="19"/>
                  </a:cubicBezTo>
                  <a:lnTo>
                    <a:pt x="570" y="23"/>
                  </a:lnTo>
                  <a:lnTo>
                    <a:pt x="594" y="85"/>
                  </a:lnTo>
                  <a:cubicBezTo>
                    <a:pt x="698" y="401"/>
                    <a:pt x="733" y="735"/>
                    <a:pt x="698" y="1065"/>
                  </a:cubicBezTo>
                  <a:lnTo>
                    <a:pt x="618" y="1814"/>
                  </a:lnTo>
                  <a:cubicBezTo>
                    <a:pt x="588" y="2106"/>
                    <a:pt x="500" y="2390"/>
                    <a:pt x="365" y="2651"/>
                  </a:cubicBezTo>
                  <a:lnTo>
                    <a:pt x="0" y="3339"/>
                  </a:lnTo>
                  <a:cubicBezTo>
                    <a:pt x="18" y="3377"/>
                    <a:pt x="35" y="3422"/>
                    <a:pt x="49" y="3481"/>
                  </a:cubicBezTo>
                  <a:cubicBezTo>
                    <a:pt x="174" y="3964"/>
                    <a:pt x="288" y="4661"/>
                    <a:pt x="421" y="5140"/>
                  </a:cubicBezTo>
                  <a:cubicBezTo>
                    <a:pt x="476" y="5342"/>
                    <a:pt x="532" y="5543"/>
                    <a:pt x="588" y="5744"/>
                  </a:cubicBezTo>
                  <a:cubicBezTo>
                    <a:pt x="633" y="5911"/>
                    <a:pt x="678" y="6078"/>
                    <a:pt x="708" y="6248"/>
                  </a:cubicBezTo>
                  <a:lnTo>
                    <a:pt x="1143" y="5699"/>
                  </a:lnTo>
                  <a:cubicBezTo>
                    <a:pt x="1178" y="5658"/>
                    <a:pt x="1213" y="5616"/>
                    <a:pt x="1247" y="5574"/>
                  </a:cubicBezTo>
                  <a:cubicBezTo>
                    <a:pt x="1403" y="5393"/>
                    <a:pt x="1931" y="4738"/>
                    <a:pt x="2212" y="3835"/>
                  </a:cubicBezTo>
                  <a:cubicBezTo>
                    <a:pt x="1997" y="3547"/>
                    <a:pt x="1747" y="3269"/>
                    <a:pt x="1618" y="2932"/>
                  </a:cubicBezTo>
                  <a:cubicBezTo>
                    <a:pt x="1518" y="2679"/>
                    <a:pt x="1528" y="2373"/>
                    <a:pt x="1497" y="2102"/>
                  </a:cubicBezTo>
                  <a:cubicBezTo>
                    <a:pt x="1458" y="1821"/>
                    <a:pt x="1424" y="1540"/>
                    <a:pt x="1389" y="1259"/>
                  </a:cubicBezTo>
                  <a:cubicBezTo>
                    <a:pt x="1372" y="1113"/>
                    <a:pt x="1351" y="964"/>
                    <a:pt x="1306" y="821"/>
                  </a:cubicBezTo>
                  <a:cubicBezTo>
                    <a:pt x="1240" y="620"/>
                    <a:pt x="1118" y="443"/>
                    <a:pt x="1000" y="269"/>
                  </a:cubicBezTo>
                  <a:cubicBezTo>
                    <a:pt x="915" y="142"/>
                    <a:pt x="787" y="1"/>
                    <a:pt x="649" y="1"/>
                  </a:cubicBez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3" name="Google Shape;1373;p29"/>
            <p:cNvSpPr/>
            <p:nvPr/>
          </p:nvSpPr>
          <p:spPr>
            <a:xfrm>
              <a:off x="8505957" y="4478349"/>
              <a:ext cx="559539" cy="571563"/>
            </a:xfrm>
            <a:custGeom>
              <a:avLst/>
              <a:gdLst/>
              <a:ahLst/>
              <a:cxnLst/>
              <a:rect l="l" t="t" r="r" b="b"/>
              <a:pathLst>
                <a:path w="10868" h="11101" extrusionOk="0">
                  <a:moveTo>
                    <a:pt x="8104" y="1584"/>
                  </a:moveTo>
                  <a:lnTo>
                    <a:pt x="8104" y="1584"/>
                  </a:lnTo>
                  <a:cubicBezTo>
                    <a:pt x="8249" y="1716"/>
                    <a:pt x="8344" y="1813"/>
                    <a:pt x="8347" y="1816"/>
                  </a:cubicBezTo>
                  <a:cubicBezTo>
                    <a:pt x="9555" y="2976"/>
                    <a:pt x="9906" y="4473"/>
                    <a:pt x="9962" y="4761"/>
                  </a:cubicBezTo>
                  <a:cubicBezTo>
                    <a:pt x="9972" y="4799"/>
                    <a:pt x="9978" y="4837"/>
                    <a:pt x="9989" y="4879"/>
                  </a:cubicBezTo>
                  <a:cubicBezTo>
                    <a:pt x="9996" y="4910"/>
                    <a:pt x="10003" y="4941"/>
                    <a:pt x="10010" y="4976"/>
                  </a:cubicBezTo>
                  <a:cubicBezTo>
                    <a:pt x="10374" y="6636"/>
                    <a:pt x="9225" y="8056"/>
                    <a:pt x="8993" y="8323"/>
                  </a:cubicBezTo>
                  <a:cubicBezTo>
                    <a:pt x="8951" y="8365"/>
                    <a:pt x="8916" y="8410"/>
                    <a:pt x="8882" y="8452"/>
                  </a:cubicBezTo>
                  <a:lnTo>
                    <a:pt x="8243" y="9243"/>
                  </a:lnTo>
                  <a:cubicBezTo>
                    <a:pt x="7948" y="9612"/>
                    <a:pt x="7555" y="9899"/>
                    <a:pt x="7108" y="10077"/>
                  </a:cubicBezTo>
                  <a:lnTo>
                    <a:pt x="6437" y="10341"/>
                  </a:lnTo>
                  <a:cubicBezTo>
                    <a:pt x="6222" y="10424"/>
                    <a:pt x="5990" y="10482"/>
                    <a:pt x="5754" y="10511"/>
                  </a:cubicBezTo>
                  <a:lnTo>
                    <a:pt x="4767" y="10628"/>
                  </a:lnTo>
                  <a:cubicBezTo>
                    <a:pt x="4654" y="10642"/>
                    <a:pt x="4540" y="10649"/>
                    <a:pt x="4426" y="10649"/>
                  </a:cubicBezTo>
                  <a:cubicBezTo>
                    <a:pt x="4199" y="10649"/>
                    <a:pt x="3971" y="10621"/>
                    <a:pt x="3746" y="10566"/>
                  </a:cubicBezTo>
                  <a:lnTo>
                    <a:pt x="3583" y="10521"/>
                  </a:lnTo>
                  <a:cubicBezTo>
                    <a:pt x="3163" y="10417"/>
                    <a:pt x="2767" y="10212"/>
                    <a:pt x="2445" y="9931"/>
                  </a:cubicBezTo>
                  <a:lnTo>
                    <a:pt x="1514" y="9128"/>
                  </a:lnTo>
                  <a:cubicBezTo>
                    <a:pt x="1504" y="9118"/>
                    <a:pt x="1493" y="9112"/>
                    <a:pt x="1483" y="9104"/>
                  </a:cubicBezTo>
                  <a:lnTo>
                    <a:pt x="1483" y="9104"/>
                  </a:lnTo>
                  <a:cubicBezTo>
                    <a:pt x="1695" y="9184"/>
                    <a:pt x="1913" y="9237"/>
                    <a:pt x="2142" y="9261"/>
                  </a:cubicBezTo>
                  <a:lnTo>
                    <a:pt x="3017" y="9351"/>
                  </a:lnTo>
                  <a:cubicBezTo>
                    <a:pt x="3112" y="9361"/>
                    <a:pt x="3206" y="9367"/>
                    <a:pt x="3301" y="9367"/>
                  </a:cubicBezTo>
                  <a:cubicBezTo>
                    <a:pt x="3549" y="9367"/>
                    <a:pt x="3796" y="9330"/>
                    <a:pt x="4038" y="9258"/>
                  </a:cubicBezTo>
                  <a:lnTo>
                    <a:pt x="5475" y="8820"/>
                  </a:lnTo>
                  <a:cubicBezTo>
                    <a:pt x="5802" y="8719"/>
                    <a:pt x="6104" y="8556"/>
                    <a:pt x="6365" y="8341"/>
                  </a:cubicBezTo>
                  <a:lnTo>
                    <a:pt x="7243" y="7612"/>
                  </a:lnTo>
                  <a:cubicBezTo>
                    <a:pt x="7496" y="7399"/>
                    <a:pt x="7701" y="7149"/>
                    <a:pt x="7858" y="6858"/>
                  </a:cubicBezTo>
                  <a:lnTo>
                    <a:pt x="8483" y="5688"/>
                  </a:lnTo>
                  <a:cubicBezTo>
                    <a:pt x="8635" y="5404"/>
                    <a:pt x="8729" y="5098"/>
                    <a:pt x="8764" y="4782"/>
                  </a:cubicBezTo>
                  <a:lnTo>
                    <a:pt x="8844" y="4042"/>
                  </a:lnTo>
                  <a:cubicBezTo>
                    <a:pt x="8882" y="3681"/>
                    <a:pt x="8844" y="3324"/>
                    <a:pt x="8725" y="2980"/>
                  </a:cubicBezTo>
                  <a:lnTo>
                    <a:pt x="8504" y="2324"/>
                  </a:lnTo>
                  <a:cubicBezTo>
                    <a:pt x="8413" y="2056"/>
                    <a:pt x="8278" y="1806"/>
                    <a:pt x="8104" y="1584"/>
                  </a:cubicBezTo>
                  <a:close/>
                  <a:moveTo>
                    <a:pt x="5705" y="0"/>
                  </a:moveTo>
                  <a:cubicBezTo>
                    <a:pt x="5428" y="0"/>
                    <a:pt x="5131" y="54"/>
                    <a:pt x="4844" y="206"/>
                  </a:cubicBezTo>
                  <a:cubicBezTo>
                    <a:pt x="4754" y="254"/>
                    <a:pt x="4708" y="355"/>
                    <a:pt x="4729" y="452"/>
                  </a:cubicBezTo>
                  <a:cubicBezTo>
                    <a:pt x="4750" y="550"/>
                    <a:pt x="4837" y="622"/>
                    <a:pt x="4937" y="629"/>
                  </a:cubicBezTo>
                  <a:lnTo>
                    <a:pt x="5705" y="681"/>
                  </a:lnTo>
                  <a:cubicBezTo>
                    <a:pt x="6104" y="706"/>
                    <a:pt x="6490" y="845"/>
                    <a:pt x="6809" y="1081"/>
                  </a:cubicBezTo>
                  <a:lnTo>
                    <a:pt x="7330" y="1459"/>
                  </a:lnTo>
                  <a:cubicBezTo>
                    <a:pt x="7677" y="1712"/>
                    <a:pt x="7934" y="2060"/>
                    <a:pt x="8069" y="2466"/>
                  </a:cubicBezTo>
                  <a:lnTo>
                    <a:pt x="8291" y="3122"/>
                  </a:lnTo>
                  <a:cubicBezTo>
                    <a:pt x="8389" y="3407"/>
                    <a:pt x="8420" y="3699"/>
                    <a:pt x="8389" y="3994"/>
                  </a:cubicBezTo>
                  <a:lnTo>
                    <a:pt x="8309" y="4733"/>
                  </a:lnTo>
                  <a:cubicBezTo>
                    <a:pt x="8281" y="4994"/>
                    <a:pt x="8204" y="5244"/>
                    <a:pt x="8079" y="5479"/>
                  </a:cubicBezTo>
                  <a:lnTo>
                    <a:pt x="7455" y="6649"/>
                  </a:lnTo>
                  <a:cubicBezTo>
                    <a:pt x="7326" y="6886"/>
                    <a:pt x="7156" y="7094"/>
                    <a:pt x="6948" y="7268"/>
                  </a:cubicBezTo>
                  <a:lnTo>
                    <a:pt x="6073" y="7993"/>
                  </a:lnTo>
                  <a:cubicBezTo>
                    <a:pt x="5858" y="8174"/>
                    <a:pt x="5611" y="8306"/>
                    <a:pt x="5340" y="8386"/>
                  </a:cubicBezTo>
                  <a:lnTo>
                    <a:pt x="3903" y="8823"/>
                  </a:lnTo>
                  <a:cubicBezTo>
                    <a:pt x="3704" y="8885"/>
                    <a:pt x="3498" y="8916"/>
                    <a:pt x="3291" y="8916"/>
                  </a:cubicBezTo>
                  <a:cubicBezTo>
                    <a:pt x="3216" y="8916"/>
                    <a:pt x="3141" y="8912"/>
                    <a:pt x="3066" y="8903"/>
                  </a:cubicBezTo>
                  <a:lnTo>
                    <a:pt x="2192" y="8813"/>
                  </a:lnTo>
                  <a:cubicBezTo>
                    <a:pt x="1983" y="8792"/>
                    <a:pt x="1782" y="8740"/>
                    <a:pt x="1594" y="8660"/>
                  </a:cubicBezTo>
                  <a:cubicBezTo>
                    <a:pt x="1087" y="8448"/>
                    <a:pt x="692" y="8056"/>
                    <a:pt x="479" y="7553"/>
                  </a:cubicBezTo>
                  <a:lnTo>
                    <a:pt x="462" y="7511"/>
                  </a:lnTo>
                  <a:cubicBezTo>
                    <a:pt x="427" y="7427"/>
                    <a:pt x="345" y="7374"/>
                    <a:pt x="256" y="7374"/>
                  </a:cubicBezTo>
                  <a:cubicBezTo>
                    <a:pt x="242" y="7374"/>
                    <a:pt x="227" y="7376"/>
                    <a:pt x="212" y="7378"/>
                  </a:cubicBezTo>
                  <a:cubicBezTo>
                    <a:pt x="104" y="7396"/>
                    <a:pt x="28" y="7487"/>
                    <a:pt x="25" y="7591"/>
                  </a:cubicBezTo>
                  <a:cubicBezTo>
                    <a:pt x="21" y="7625"/>
                    <a:pt x="0" y="8493"/>
                    <a:pt x="1222" y="9472"/>
                  </a:cubicBezTo>
                  <a:lnTo>
                    <a:pt x="2142" y="10267"/>
                  </a:lnTo>
                  <a:cubicBezTo>
                    <a:pt x="2521" y="10597"/>
                    <a:pt x="2979" y="10833"/>
                    <a:pt x="3469" y="10958"/>
                  </a:cubicBezTo>
                  <a:lnTo>
                    <a:pt x="3632" y="11000"/>
                  </a:lnTo>
                  <a:cubicBezTo>
                    <a:pt x="3900" y="11066"/>
                    <a:pt x="4163" y="11101"/>
                    <a:pt x="4434" y="11101"/>
                  </a:cubicBezTo>
                  <a:cubicBezTo>
                    <a:pt x="4562" y="11101"/>
                    <a:pt x="4695" y="11094"/>
                    <a:pt x="4823" y="11077"/>
                  </a:cubicBezTo>
                  <a:lnTo>
                    <a:pt x="5809" y="10958"/>
                  </a:lnTo>
                  <a:cubicBezTo>
                    <a:pt x="6087" y="10924"/>
                    <a:pt x="6354" y="10857"/>
                    <a:pt x="6608" y="10757"/>
                  </a:cubicBezTo>
                  <a:lnTo>
                    <a:pt x="7278" y="10497"/>
                  </a:lnTo>
                  <a:cubicBezTo>
                    <a:pt x="7799" y="10288"/>
                    <a:pt x="8257" y="9955"/>
                    <a:pt x="8604" y="9524"/>
                  </a:cubicBezTo>
                  <a:lnTo>
                    <a:pt x="9239" y="8733"/>
                  </a:lnTo>
                  <a:cubicBezTo>
                    <a:pt x="9270" y="8695"/>
                    <a:pt x="9302" y="8657"/>
                    <a:pt x="9337" y="8618"/>
                  </a:cubicBezTo>
                  <a:cubicBezTo>
                    <a:pt x="9594" y="8320"/>
                    <a:pt x="10868" y="6747"/>
                    <a:pt x="10458" y="4883"/>
                  </a:cubicBezTo>
                  <a:cubicBezTo>
                    <a:pt x="10451" y="4844"/>
                    <a:pt x="10441" y="4809"/>
                    <a:pt x="10433" y="4774"/>
                  </a:cubicBezTo>
                  <a:cubicBezTo>
                    <a:pt x="10427" y="4740"/>
                    <a:pt x="10416" y="4705"/>
                    <a:pt x="10409" y="4670"/>
                  </a:cubicBezTo>
                  <a:cubicBezTo>
                    <a:pt x="10347" y="4362"/>
                    <a:pt x="9968" y="2747"/>
                    <a:pt x="8674" y="1501"/>
                  </a:cubicBezTo>
                  <a:cubicBezTo>
                    <a:pt x="8635" y="1462"/>
                    <a:pt x="7788" y="584"/>
                    <a:pt x="7059" y="345"/>
                  </a:cubicBezTo>
                  <a:lnTo>
                    <a:pt x="7038" y="337"/>
                  </a:lnTo>
                  <a:cubicBezTo>
                    <a:pt x="6951" y="310"/>
                    <a:pt x="6871" y="282"/>
                    <a:pt x="6795" y="251"/>
                  </a:cubicBezTo>
                  <a:cubicBezTo>
                    <a:pt x="6589" y="157"/>
                    <a:pt x="6177" y="0"/>
                    <a:pt x="570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4" name="Google Shape;1374;p29"/>
            <p:cNvSpPr/>
            <p:nvPr/>
          </p:nvSpPr>
          <p:spPr>
            <a:xfrm>
              <a:off x="8918889" y="4846648"/>
              <a:ext cx="26000" cy="54783"/>
            </a:xfrm>
            <a:custGeom>
              <a:avLst/>
              <a:gdLst/>
              <a:ahLst/>
              <a:cxnLst/>
              <a:rect l="l" t="t" r="r" b="b"/>
              <a:pathLst>
                <a:path w="505" h="1064" extrusionOk="0">
                  <a:moveTo>
                    <a:pt x="160" y="0"/>
                  </a:moveTo>
                  <a:cubicBezTo>
                    <a:pt x="118" y="0"/>
                    <a:pt x="77" y="26"/>
                    <a:pt x="59" y="73"/>
                  </a:cubicBezTo>
                  <a:cubicBezTo>
                    <a:pt x="35" y="139"/>
                    <a:pt x="21" y="209"/>
                    <a:pt x="14" y="271"/>
                  </a:cubicBezTo>
                  <a:cubicBezTo>
                    <a:pt x="0" y="379"/>
                    <a:pt x="8" y="480"/>
                    <a:pt x="29" y="580"/>
                  </a:cubicBezTo>
                  <a:cubicBezTo>
                    <a:pt x="49" y="677"/>
                    <a:pt x="88" y="775"/>
                    <a:pt x="139" y="865"/>
                  </a:cubicBezTo>
                  <a:cubicBezTo>
                    <a:pt x="174" y="924"/>
                    <a:pt x="216" y="980"/>
                    <a:pt x="268" y="1031"/>
                  </a:cubicBezTo>
                  <a:cubicBezTo>
                    <a:pt x="289" y="1053"/>
                    <a:pt x="317" y="1063"/>
                    <a:pt x="344" y="1063"/>
                  </a:cubicBezTo>
                  <a:cubicBezTo>
                    <a:pt x="386" y="1063"/>
                    <a:pt x="428" y="1038"/>
                    <a:pt x="445" y="993"/>
                  </a:cubicBezTo>
                  <a:cubicBezTo>
                    <a:pt x="469" y="924"/>
                    <a:pt x="484" y="855"/>
                    <a:pt x="490" y="792"/>
                  </a:cubicBezTo>
                  <a:cubicBezTo>
                    <a:pt x="504" y="684"/>
                    <a:pt x="497" y="584"/>
                    <a:pt x="476" y="483"/>
                  </a:cubicBezTo>
                  <a:cubicBezTo>
                    <a:pt x="452" y="385"/>
                    <a:pt x="417" y="288"/>
                    <a:pt x="362" y="198"/>
                  </a:cubicBezTo>
                  <a:cubicBezTo>
                    <a:pt x="327" y="142"/>
                    <a:pt x="289" y="87"/>
                    <a:pt x="237" y="35"/>
                  </a:cubicBezTo>
                  <a:cubicBezTo>
                    <a:pt x="215" y="11"/>
                    <a:pt x="187" y="0"/>
                    <a:pt x="16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5" name="Google Shape;1375;p29"/>
            <p:cNvSpPr/>
            <p:nvPr/>
          </p:nvSpPr>
          <p:spPr>
            <a:xfrm>
              <a:off x="8658773" y="4974958"/>
              <a:ext cx="56170" cy="31304"/>
            </a:xfrm>
            <a:custGeom>
              <a:avLst/>
              <a:gdLst/>
              <a:ahLst/>
              <a:cxnLst/>
              <a:rect l="l" t="t" r="r" b="b"/>
              <a:pathLst>
                <a:path w="1091" h="608" extrusionOk="0">
                  <a:moveTo>
                    <a:pt x="210" y="1"/>
                  </a:moveTo>
                  <a:cubicBezTo>
                    <a:pt x="186" y="1"/>
                    <a:pt x="161" y="2"/>
                    <a:pt x="136" y="4"/>
                  </a:cubicBezTo>
                  <a:cubicBezTo>
                    <a:pt x="46" y="12"/>
                    <a:pt x="1" y="112"/>
                    <a:pt x="49" y="185"/>
                  </a:cubicBezTo>
                  <a:cubicBezTo>
                    <a:pt x="91" y="241"/>
                    <a:pt x="136" y="289"/>
                    <a:pt x="182" y="331"/>
                  </a:cubicBezTo>
                  <a:cubicBezTo>
                    <a:pt x="261" y="407"/>
                    <a:pt x="352" y="467"/>
                    <a:pt x="448" y="512"/>
                  </a:cubicBezTo>
                  <a:cubicBezTo>
                    <a:pt x="546" y="557"/>
                    <a:pt x="647" y="584"/>
                    <a:pt x="758" y="602"/>
                  </a:cubicBezTo>
                  <a:cubicBezTo>
                    <a:pt x="794" y="606"/>
                    <a:pt x="832" y="607"/>
                    <a:pt x="871" y="607"/>
                  </a:cubicBezTo>
                  <a:cubicBezTo>
                    <a:pt x="899" y="607"/>
                    <a:pt x="927" y="606"/>
                    <a:pt x="956" y="605"/>
                  </a:cubicBezTo>
                  <a:cubicBezTo>
                    <a:pt x="1043" y="595"/>
                    <a:pt x="1091" y="494"/>
                    <a:pt x="1039" y="421"/>
                  </a:cubicBezTo>
                  <a:cubicBezTo>
                    <a:pt x="1001" y="366"/>
                    <a:pt x="956" y="317"/>
                    <a:pt x="911" y="275"/>
                  </a:cubicBezTo>
                  <a:cubicBezTo>
                    <a:pt x="828" y="199"/>
                    <a:pt x="737" y="140"/>
                    <a:pt x="640" y="95"/>
                  </a:cubicBezTo>
                  <a:cubicBezTo>
                    <a:pt x="543" y="53"/>
                    <a:pt x="442" y="22"/>
                    <a:pt x="331" y="8"/>
                  </a:cubicBezTo>
                  <a:cubicBezTo>
                    <a:pt x="292" y="4"/>
                    <a:pt x="251" y="1"/>
                    <a:pt x="21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6" name="Google Shape;1376;p29"/>
            <p:cNvSpPr/>
            <p:nvPr/>
          </p:nvSpPr>
          <p:spPr>
            <a:xfrm>
              <a:off x="8978255" y="4683274"/>
              <a:ext cx="25640" cy="91957"/>
            </a:xfrm>
            <a:custGeom>
              <a:avLst/>
              <a:gdLst/>
              <a:ahLst/>
              <a:cxnLst/>
              <a:rect l="l" t="t" r="r" b="b"/>
              <a:pathLst>
                <a:path w="498" h="1786" extrusionOk="0">
                  <a:moveTo>
                    <a:pt x="96" y="1"/>
                  </a:moveTo>
                  <a:cubicBezTo>
                    <a:pt x="80" y="1"/>
                    <a:pt x="64" y="7"/>
                    <a:pt x="52" y="17"/>
                  </a:cubicBezTo>
                  <a:cubicBezTo>
                    <a:pt x="46" y="20"/>
                    <a:pt x="39" y="28"/>
                    <a:pt x="35" y="35"/>
                  </a:cubicBezTo>
                  <a:cubicBezTo>
                    <a:pt x="28" y="49"/>
                    <a:pt x="28" y="62"/>
                    <a:pt x="25" y="76"/>
                  </a:cubicBezTo>
                  <a:cubicBezTo>
                    <a:pt x="21" y="90"/>
                    <a:pt x="21" y="107"/>
                    <a:pt x="18" y="121"/>
                  </a:cubicBezTo>
                  <a:cubicBezTo>
                    <a:pt x="14" y="153"/>
                    <a:pt x="11" y="184"/>
                    <a:pt x="7" y="215"/>
                  </a:cubicBezTo>
                  <a:cubicBezTo>
                    <a:pt x="1" y="278"/>
                    <a:pt x="1" y="340"/>
                    <a:pt x="1" y="403"/>
                  </a:cubicBezTo>
                  <a:lnTo>
                    <a:pt x="1" y="458"/>
                  </a:lnTo>
                  <a:cubicBezTo>
                    <a:pt x="4" y="544"/>
                    <a:pt x="11" y="628"/>
                    <a:pt x="21" y="715"/>
                  </a:cubicBezTo>
                  <a:cubicBezTo>
                    <a:pt x="31" y="788"/>
                    <a:pt x="39" y="854"/>
                    <a:pt x="39" y="927"/>
                  </a:cubicBezTo>
                  <a:cubicBezTo>
                    <a:pt x="42" y="961"/>
                    <a:pt x="46" y="996"/>
                    <a:pt x="46" y="1031"/>
                  </a:cubicBezTo>
                  <a:lnTo>
                    <a:pt x="46" y="1083"/>
                  </a:lnTo>
                  <a:lnTo>
                    <a:pt x="46" y="1111"/>
                  </a:lnTo>
                  <a:lnTo>
                    <a:pt x="46" y="1149"/>
                  </a:lnTo>
                  <a:cubicBezTo>
                    <a:pt x="46" y="1246"/>
                    <a:pt x="60" y="1340"/>
                    <a:pt x="87" y="1434"/>
                  </a:cubicBezTo>
                  <a:cubicBezTo>
                    <a:pt x="108" y="1499"/>
                    <a:pt x="132" y="1562"/>
                    <a:pt x="167" y="1624"/>
                  </a:cubicBezTo>
                  <a:cubicBezTo>
                    <a:pt x="181" y="1653"/>
                    <a:pt x="198" y="1684"/>
                    <a:pt x="219" y="1711"/>
                  </a:cubicBezTo>
                  <a:cubicBezTo>
                    <a:pt x="233" y="1736"/>
                    <a:pt x="251" y="1764"/>
                    <a:pt x="278" y="1778"/>
                  </a:cubicBezTo>
                  <a:cubicBezTo>
                    <a:pt x="288" y="1783"/>
                    <a:pt x="302" y="1785"/>
                    <a:pt x="315" y="1785"/>
                  </a:cubicBezTo>
                  <a:cubicBezTo>
                    <a:pt x="329" y="1785"/>
                    <a:pt x="343" y="1783"/>
                    <a:pt x="355" y="1778"/>
                  </a:cubicBezTo>
                  <a:cubicBezTo>
                    <a:pt x="382" y="1767"/>
                    <a:pt x="406" y="1746"/>
                    <a:pt x="410" y="1715"/>
                  </a:cubicBezTo>
                  <a:cubicBezTo>
                    <a:pt x="424" y="1607"/>
                    <a:pt x="431" y="1503"/>
                    <a:pt x="445" y="1395"/>
                  </a:cubicBezTo>
                  <a:cubicBezTo>
                    <a:pt x="451" y="1323"/>
                    <a:pt x="462" y="1249"/>
                    <a:pt x="476" y="1180"/>
                  </a:cubicBezTo>
                  <a:lnTo>
                    <a:pt x="483" y="1153"/>
                  </a:lnTo>
                  <a:lnTo>
                    <a:pt x="486" y="1118"/>
                  </a:lnTo>
                  <a:lnTo>
                    <a:pt x="497" y="1044"/>
                  </a:lnTo>
                  <a:lnTo>
                    <a:pt x="497" y="899"/>
                  </a:lnTo>
                  <a:cubicBezTo>
                    <a:pt x="490" y="802"/>
                    <a:pt x="472" y="704"/>
                    <a:pt x="441" y="614"/>
                  </a:cubicBezTo>
                  <a:cubicBezTo>
                    <a:pt x="417" y="534"/>
                    <a:pt x="386" y="455"/>
                    <a:pt x="347" y="378"/>
                  </a:cubicBezTo>
                  <a:cubicBezTo>
                    <a:pt x="344" y="371"/>
                    <a:pt x="344" y="365"/>
                    <a:pt x="341" y="357"/>
                  </a:cubicBezTo>
                  <a:cubicBezTo>
                    <a:pt x="281" y="240"/>
                    <a:pt x="219" y="128"/>
                    <a:pt x="139" y="24"/>
                  </a:cubicBezTo>
                  <a:lnTo>
                    <a:pt x="129" y="14"/>
                  </a:lnTo>
                  <a:cubicBezTo>
                    <a:pt x="120" y="5"/>
                    <a:pt x="108" y="1"/>
                    <a:pt x="9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7" name="Google Shape;1377;p29"/>
            <p:cNvSpPr/>
            <p:nvPr/>
          </p:nvSpPr>
          <p:spPr>
            <a:xfrm>
              <a:off x="8507244" y="4491324"/>
              <a:ext cx="444058" cy="456334"/>
            </a:xfrm>
            <a:custGeom>
              <a:avLst/>
              <a:gdLst/>
              <a:ahLst/>
              <a:cxnLst/>
              <a:rect l="l" t="t" r="r" b="b"/>
              <a:pathLst>
                <a:path w="8625" h="8863" extrusionOk="0">
                  <a:moveTo>
                    <a:pt x="4664" y="1"/>
                  </a:moveTo>
                  <a:cubicBezTo>
                    <a:pt x="4318" y="1"/>
                    <a:pt x="3973" y="81"/>
                    <a:pt x="3659" y="231"/>
                  </a:cubicBezTo>
                  <a:lnTo>
                    <a:pt x="2382" y="849"/>
                  </a:lnTo>
                  <a:cubicBezTo>
                    <a:pt x="2114" y="978"/>
                    <a:pt x="1875" y="1159"/>
                    <a:pt x="1673" y="1381"/>
                  </a:cubicBezTo>
                  <a:lnTo>
                    <a:pt x="982" y="2141"/>
                  </a:lnTo>
                  <a:cubicBezTo>
                    <a:pt x="715" y="2439"/>
                    <a:pt x="527" y="2801"/>
                    <a:pt x="437" y="3189"/>
                  </a:cubicBezTo>
                  <a:lnTo>
                    <a:pt x="63" y="4856"/>
                  </a:lnTo>
                  <a:cubicBezTo>
                    <a:pt x="17" y="5054"/>
                    <a:pt x="0" y="5256"/>
                    <a:pt x="7" y="5460"/>
                  </a:cubicBezTo>
                  <a:lnTo>
                    <a:pt x="52" y="6506"/>
                  </a:lnTo>
                  <a:cubicBezTo>
                    <a:pt x="63" y="6780"/>
                    <a:pt x="121" y="7047"/>
                    <a:pt x="229" y="7301"/>
                  </a:cubicBezTo>
                  <a:lnTo>
                    <a:pt x="242" y="7342"/>
                  </a:lnTo>
                  <a:cubicBezTo>
                    <a:pt x="479" y="7901"/>
                    <a:pt x="920" y="8349"/>
                    <a:pt x="1479" y="8585"/>
                  </a:cubicBezTo>
                  <a:cubicBezTo>
                    <a:pt x="1691" y="8676"/>
                    <a:pt x="1912" y="8735"/>
                    <a:pt x="2142" y="8759"/>
                  </a:cubicBezTo>
                  <a:lnTo>
                    <a:pt x="3016" y="8849"/>
                  </a:lnTo>
                  <a:cubicBezTo>
                    <a:pt x="3100" y="8858"/>
                    <a:pt x="3184" y="8863"/>
                    <a:pt x="3267" y="8863"/>
                  </a:cubicBezTo>
                  <a:cubicBezTo>
                    <a:pt x="3497" y="8863"/>
                    <a:pt x="3725" y="8828"/>
                    <a:pt x="3944" y="8762"/>
                  </a:cubicBezTo>
                  <a:lnTo>
                    <a:pt x="5381" y="8318"/>
                  </a:lnTo>
                  <a:cubicBezTo>
                    <a:pt x="5680" y="8227"/>
                    <a:pt x="5954" y="8078"/>
                    <a:pt x="6194" y="7876"/>
                  </a:cubicBezTo>
                  <a:lnTo>
                    <a:pt x="7072" y="7137"/>
                  </a:lnTo>
                  <a:cubicBezTo>
                    <a:pt x="7301" y="6946"/>
                    <a:pt x="7489" y="6710"/>
                    <a:pt x="7631" y="6447"/>
                  </a:cubicBezTo>
                  <a:lnTo>
                    <a:pt x="8256" y="5259"/>
                  </a:lnTo>
                  <a:cubicBezTo>
                    <a:pt x="8391" y="4998"/>
                    <a:pt x="8479" y="4714"/>
                    <a:pt x="8509" y="4422"/>
                  </a:cubicBezTo>
                  <a:lnTo>
                    <a:pt x="8589" y="3673"/>
                  </a:lnTo>
                  <a:cubicBezTo>
                    <a:pt x="8624" y="3343"/>
                    <a:pt x="8589" y="3009"/>
                    <a:pt x="8485" y="2693"/>
                  </a:cubicBezTo>
                  <a:lnTo>
                    <a:pt x="8263" y="2030"/>
                  </a:lnTo>
                  <a:cubicBezTo>
                    <a:pt x="8114" y="1575"/>
                    <a:pt x="7825" y="1183"/>
                    <a:pt x="7440" y="898"/>
                  </a:cubicBezTo>
                  <a:lnTo>
                    <a:pt x="6920" y="513"/>
                  </a:lnTo>
                  <a:cubicBezTo>
                    <a:pt x="6562" y="249"/>
                    <a:pt x="6138" y="93"/>
                    <a:pt x="5694" y="64"/>
                  </a:cubicBezTo>
                  <a:lnTo>
                    <a:pt x="4822" y="6"/>
                  </a:lnTo>
                  <a:cubicBezTo>
                    <a:pt x="4770" y="2"/>
                    <a:pt x="4717" y="1"/>
                    <a:pt x="4664" y="1"/>
                  </a:cubicBezTo>
                  <a:close/>
                </a:path>
              </a:pathLst>
            </a:custGeom>
            <a:solidFill>
              <a:srgbClr val="FFF7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8" name="Google Shape;1378;p29"/>
            <p:cNvSpPr/>
            <p:nvPr/>
          </p:nvSpPr>
          <p:spPr>
            <a:xfrm>
              <a:off x="8495402" y="4479533"/>
              <a:ext cx="467844" cy="479966"/>
            </a:xfrm>
            <a:custGeom>
              <a:avLst/>
              <a:gdLst/>
              <a:ahLst/>
              <a:cxnLst/>
              <a:rect l="l" t="t" r="r" b="b"/>
              <a:pathLst>
                <a:path w="9087" h="9322" extrusionOk="0">
                  <a:moveTo>
                    <a:pt x="4900" y="457"/>
                  </a:moveTo>
                  <a:cubicBezTo>
                    <a:pt x="4948" y="457"/>
                    <a:pt x="4993" y="460"/>
                    <a:pt x="5038" y="460"/>
                  </a:cubicBezTo>
                  <a:lnTo>
                    <a:pt x="5910" y="519"/>
                  </a:lnTo>
                  <a:cubicBezTo>
                    <a:pt x="6309" y="548"/>
                    <a:pt x="6691" y="686"/>
                    <a:pt x="7014" y="926"/>
                  </a:cubicBezTo>
                  <a:lnTo>
                    <a:pt x="7535" y="1311"/>
                  </a:lnTo>
                  <a:cubicBezTo>
                    <a:pt x="7882" y="1568"/>
                    <a:pt x="8139" y="1918"/>
                    <a:pt x="8278" y="2332"/>
                  </a:cubicBezTo>
                  <a:lnTo>
                    <a:pt x="8496" y="2995"/>
                  </a:lnTo>
                  <a:cubicBezTo>
                    <a:pt x="8594" y="3280"/>
                    <a:pt x="8625" y="3578"/>
                    <a:pt x="8594" y="3877"/>
                  </a:cubicBezTo>
                  <a:lnTo>
                    <a:pt x="8514" y="4626"/>
                  </a:lnTo>
                  <a:cubicBezTo>
                    <a:pt x="8486" y="4891"/>
                    <a:pt x="8409" y="5144"/>
                    <a:pt x="8284" y="5381"/>
                  </a:cubicBezTo>
                  <a:lnTo>
                    <a:pt x="7660" y="6568"/>
                  </a:lnTo>
                  <a:cubicBezTo>
                    <a:pt x="7531" y="6807"/>
                    <a:pt x="7361" y="7019"/>
                    <a:pt x="7153" y="7193"/>
                  </a:cubicBezTo>
                  <a:lnTo>
                    <a:pt x="6278" y="7932"/>
                  </a:lnTo>
                  <a:cubicBezTo>
                    <a:pt x="6059" y="8113"/>
                    <a:pt x="5816" y="8248"/>
                    <a:pt x="5545" y="8328"/>
                  </a:cubicBezTo>
                  <a:lnTo>
                    <a:pt x="4108" y="8772"/>
                  </a:lnTo>
                  <a:cubicBezTo>
                    <a:pt x="3910" y="8833"/>
                    <a:pt x="3705" y="8865"/>
                    <a:pt x="3498" y="8865"/>
                  </a:cubicBezTo>
                  <a:cubicBezTo>
                    <a:pt x="3423" y="8865"/>
                    <a:pt x="3347" y="8860"/>
                    <a:pt x="3271" y="8852"/>
                  </a:cubicBezTo>
                  <a:lnTo>
                    <a:pt x="2392" y="8759"/>
                  </a:lnTo>
                  <a:cubicBezTo>
                    <a:pt x="2188" y="8738"/>
                    <a:pt x="1990" y="8685"/>
                    <a:pt x="1799" y="8605"/>
                  </a:cubicBezTo>
                  <a:cubicBezTo>
                    <a:pt x="1292" y="8390"/>
                    <a:pt x="897" y="7991"/>
                    <a:pt x="684" y="7485"/>
                  </a:cubicBezTo>
                  <a:lnTo>
                    <a:pt x="667" y="7443"/>
                  </a:lnTo>
                  <a:cubicBezTo>
                    <a:pt x="573" y="7214"/>
                    <a:pt x="517" y="6970"/>
                    <a:pt x="507" y="6724"/>
                  </a:cubicBezTo>
                  <a:lnTo>
                    <a:pt x="466" y="5679"/>
                  </a:lnTo>
                  <a:cubicBezTo>
                    <a:pt x="459" y="5495"/>
                    <a:pt x="476" y="5311"/>
                    <a:pt x="514" y="5134"/>
                  </a:cubicBezTo>
                  <a:lnTo>
                    <a:pt x="889" y="3471"/>
                  </a:lnTo>
                  <a:cubicBezTo>
                    <a:pt x="969" y="3120"/>
                    <a:pt x="1139" y="2790"/>
                    <a:pt x="1382" y="2527"/>
                  </a:cubicBezTo>
                  <a:lnTo>
                    <a:pt x="2073" y="1763"/>
                  </a:lnTo>
                  <a:cubicBezTo>
                    <a:pt x="2254" y="1561"/>
                    <a:pt x="2469" y="1402"/>
                    <a:pt x="2712" y="1283"/>
                  </a:cubicBezTo>
                  <a:lnTo>
                    <a:pt x="3990" y="665"/>
                  </a:lnTo>
                  <a:cubicBezTo>
                    <a:pt x="4271" y="530"/>
                    <a:pt x="4587" y="457"/>
                    <a:pt x="4900" y="457"/>
                  </a:cubicBezTo>
                  <a:close/>
                  <a:moveTo>
                    <a:pt x="4906" y="1"/>
                  </a:moveTo>
                  <a:cubicBezTo>
                    <a:pt x="4520" y="1"/>
                    <a:pt x="4139" y="88"/>
                    <a:pt x="3788" y="256"/>
                  </a:cubicBezTo>
                  <a:lnTo>
                    <a:pt x="2514" y="873"/>
                  </a:lnTo>
                  <a:cubicBezTo>
                    <a:pt x="2219" y="1016"/>
                    <a:pt x="1955" y="1210"/>
                    <a:pt x="1737" y="1453"/>
                  </a:cubicBezTo>
                  <a:lnTo>
                    <a:pt x="1042" y="2217"/>
                  </a:lnTo>
                  <a:cubicBezTo>
                    <a:pt x="747" y="2543"/>
                    <a:pt x="542" y="2943"/>
                    <a:pt x="445" y="3370"/>
                  </a:cubicBezTo>
                  <a:lnTo>
                    <a:pt x="70" y="5033"/>
                  </a:lnTo>
                  <a:cubicBezTo>
                    <a:pt x="22" y="5251"/>
                    <a:pt x="1" y="5474"/>
                    <a:pt x="11" y="5696"/>
                  </a:cubicBezTo>
                  <a:lnTo>
                    <a:pt x="53" y="6741"/>
                  </a:lnTo>
                  <a:cubicBezTo>
                    <a:pt x="67" y="7043"/>
                    <a:pt x="129" y="7339"/>
                    <a:pt x="247" y="7620"/>
                  </a:cubicBezTo>
                  <a:lnTo>
                    <a:pt x="264" y="7658"/>
                  </a:lnTo>
                  <a:cubicBezTo>
                    <a:pt x="522" y="8280"/>
                    <a:pt x="1004" y="8762"/>
                    <a:pt x="1622" y="9026"/>
                  </a:cubicBezTo>
                  <a:cubicBezTo>
                    <a:pt x="1851" y="9123"/>
                    <a:pt x="2097" y="9185"/>
                    <a:pt x="2347" y="9214"/>
                  </a:cubicBezTo>
                  <a:lnTo>
                    <a:pt x="3222" y="9307"/>
                  </a:lnTo>
                  <a:cubicBezTo>
                    <a:pt x="3313" y="9318"/>
                    <a:pt x="3403" y="9321"/>
                    <a:pt x="3496" y="9321"/>
                  </a:cubicBezTo>
                  <a:cubicBezTo>
                    <a:pt x="3746" y="9321"/>
                    <a:pt x="3996" y="9283"/>
                    <a:pt x="4243" y="9206"/>
                  </a:cubicBezTo>
                  <a:lnTo>
                    <a:pt x="5680" y="8765"/>
                  </a:lnTo>
                  <a:cubicBezTo>
                    <a:pt x="6007" y="8665"/>
                    <a:pt x="6305" y="8501"/>
                    <a:pt x="6570" y="8280"/>
                  </a:cubicBezTo>
                  <a:lnTo>
                    <a:pt x="7448" y="7543"/>
                  </a:lnTo>
                  <a:cubicBezTo>
                    <a:pt x="7701" y="7328"/>
                    <a:pt x="7906" y="7075"/>
                    <a:pt x="8063" y="6780"/>
                  </a:cubicBezTo>
                  <a:lnTo>
                    <a:pt x="8688" y="5596"/>
                  </a:lnTo>
                  <a:cubicBezTo>
                    <a:pt x="8840" y="5307"/>
                    <a:pt x="8934" y="4998"/>
                    <a:pt x="8969" y="4676"/>
                  </a:cubicBezTo>
                  <a:lnTo>
                    <a:pt x="9049" y="3926"/>
                  </a:lnTo>
                  <a:cubicBezTo>
                    <a:pt x="9087" y="3561"/>
                    <a:pt x="9045" y="3200"/>
                    <a:pt x="8930" y="2849"/>
                  </a:cubicBezTo>
                  <a:lnTo>
                    <a:pt x="8709" y="2186"/>
                  </a:lnTo>
                  <a:cubicBezTo>
                    <a:pt x="8542" y="1686"/>
                    <a:pt x="8229" y="1256"/>
                    <a:pt x="7805" y="943"/>
                  </a:cubicBezTo>
                  <a:lnTo>
                    <a:pt x="7285" y="558"/>
                  </a:lnTo>
                  <a:cubicBezTo>
                    <a:pt x="6892" y="266"/>
                    <a:pt x="6427" y="96"/>
                    <a:pt x="5941" y="64"/>
                  </a:cubicBezTo>
                  <a:lnTo>
                    <a:pt x="5070" y="6"/>
                  </a:lnTo>
                  <a:cubicBezTo>
                    <a:pt x="5015" y="2"/>
                    <a:pt x="4960" y="1"/>
                    <a:pt x="49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9" name="Google Shape;1379;p29"/>
            <p:cNvSpPr/>
            <p:nvPr/>
          </p:nvSpPr>
          <p:spPr>
            <a:xfrm>
              <a:off x="8705266" y="4737595"/>
              <a:ext cx="35113" cy="35269"/>
            </a:xfrm>
            <a:custGeom>
              <a:avLst/>
              <a:gdLst/>
              <a:ahLst/>
              <a:cxnLst/>
              <a:rect l="l" t="t" r="r" b="b"/>
              <a:pathLst>
                <a:path w="682" h="685" extrusionOk="0">
                  <a:moveTo>
                    <a:pt x="341" y="0"/>
                  </a:moveTo>
                  <a:cubicBezTo>
                    <a:pt x="154" y="0"/>
                    <a:pt x="0" y="153"/>
                    <a:pt x="0" y="340"/>
                  </a:cubicBezTo>
                  <a:cubicBezTo>
                    <a:pt x="0" y="528"/>
                    <a:pt x="154" y="684"/>
                    <a:pt x="341" y="684"/>
                  </a:cubicBezTo>
                  <a:cubicBezTo>
                    <a:pt x="529" y="684"/>
                    <a:pt x="681" y="528"/>
                    <a:pt x="681" y="340"/>
                  </a:cubicBezTo>
                  <a:cubicBezTo>
                    <a:pt x="681" y="153"/>
                    <a:pt x="529" y="0"/>
                    <a:pt x="341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0" name="Google Shape;1380;p29"/>
            <p:cNvSpPr/>
            <p:nvPr/>
          </p:nvSpPr>
          <p:spPr>
            <a:xfrm>
              <a:off x="8633801" y="4710769"/>
              <a:ext cx="35216" cy="35114"/>
            </a:xfrm>
            <a:custGeom>
              <a:avLst/>
              <a:gdLst/>
              <a:ahLst/>
              <a:cxnLst/>
              <a:rect l="l" t="t" r="r" b="b"/>
              <a:pathLst>
                <a:path w="684" h="682" extrusionOk="0">
                  <a:moveTo>
                    <a:pt x="343" y="0"/>
                  </a:moveTo>
                  <a:cubicBezTo>
                    <a:pt x="153" y="0"/>
                    <a:pt x="0" y="153"/>
                    <a:pt x="0" y="340"/>
                  </a:cubicBezTo>
                  <a:cubicBezTo>
                    <a:pt x="0" y="528"/>
                    <a:pt x="153" y="681"/>
                    <a:pt x="343" y="681"/>
                  </a:cubicBezTo>
                  <a:cubicBezTo>
                    <a:pt x="531" y="681"/>
                    <a:pt x="683" y="528"/>
                    <a:pt x="683" y="340"/>
                  </a:cubicBezTo>
                  <a:cubicBezTo>
                    <a:pt x="683" y="153"/>
                    <a:pt x="531" y="0"/>
                    <a:pt x="343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1" name="Google Shape;1381;p29"/>
            <p:cNvSpPr/>
            <p:nvPr/>
          </p:nvSpPr>
          <p:spPr>
            <a:xfrm>
              <a:off x="8653109" y="4649806"/>
              <a:ext cx="35061" cy="35114"/>
            </a:xfrm>
            <a:custGeom>
              <a:avLst/>
              <a:gdLst/>
              <a:ahLst/>
              <a:cxnLst/>
              <a:rect l="l" t="t" r="r" b="b"/>
              <a:pathLst>
                <a:path w="681" h="682" extrusionOk="0">
                  <a:moveTo>
                    <a:pt x="340" y="0"/>
                  </a:moveTo>
                  <a:cubicBezTo>
                    <a:pt x="153" y="0"/>
                    <a:pt x="0" y="153"/>
                    <a:pt x="0" y="340"/>
                  </a:cubicBezTo>
                  <a:cubicBezTo>
                    <a:pt x="0" y="528"/>
                    <a:pt x="153" y="681"/>
                    <a:pt x="340" y="681"/>
                  </a:cubicBezTo>
                  <a:cubicBezTo>
                    <a:pt x="528" y="681"/>
                    <a:pt x="680" y="528"/>
                    <a:pt x="680" y="340"/>
                  </a:cubicBezTo>
                  <a:cubicBezTo>
                    <a:pt x="680" y="153"/>
                    <a:pt x="528" y="0"/>
                    <a:pt x="340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2" name="Google Shape;1382;p29"/>
            <p:cNvSpPr/>
            <p:nvPr/>
          </p:nvSpPr>
          <p:spPr>
            <a:xfrm>
              <a:off x="8729259" y="4637655"/>
              <a:ext cx="35061" cy="35063"/>
            </a:xfrm>
            <a:custGeom>
              <a:avLst/>
              <a:gdLst/>
              <a:ahLst/>
              <a:cxnLst/>
              <a:rect l="l" t="t" r="r" b="b"/>
              <a:pathLst>
                <a:path w="681" h="681" extrusionOk="0">
                  <a:moveTo>
                    <a:pt x="340" y="1"/>
                  </a:moveTo>
                  <a:cubicBezTo>
                    <a:pt x="153" y="1"/>
                    <a:pt x="0" y="153"/>
                    <a:pt x="0" y="341"/>
                  </a:cubicBezTo>
                  <a:cubicBezTo>
                    <a:pt x="0" y="528"/>
                    <a:pt x="153" y="681"/>
                    <a:pt x="340" y="681"/>
                  </a:cubicBezTo>
                  <a:cubicBezTo>
                    <a:pt x="528" y="681"/>
                    <a:pt x="680" y="528"/>
                    <a:pt x="680" y="341"/>
                  </a:cubicBezTo>
                  <a:cubicBezTo>
                    <a:pt x="680" y="153"/>
                    <a:pt x="528" y="1"/>
                    <a:pt x="340" y="1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3" name="Google Shape;1383;p29"/>
            <p:cNvSpPr/>
            <p:nvPr/>
          </p:nvSpPr>
          <p:spPr>
            <a:xfrm>
              <a:off x="8764426" y="4687187"/>
              <a:ext cx="35113" cy="35063"/>
            </a:xfrm>
            <a:custGeom>
              <a:avLst/>
              <a:gdLst/>
              <a:ahLst/>
              <a:cxnLst/>
              <a:rect l="l" t="t" r="r" b="b"/>
              <a:pathLst>
                <a:path w="682" h="681" extrusionOk="0">
                  <a:moveTo>
                    <a:pt x="341" y="0"/>
                  </a:moveTo>
                  <a:cubicBezTo>
                    <a:pt x="154" y="0"/>
                    <a:pt x="1" y="153"/>
                    <a:pt x="1" y="340"/>
                  </a:cubicBezTo>
                  <a:cubicBezTo>
                    <a:pt x="1" y="528"/>
                    <a:pt x="154" y="681"/>
                    <a:pt x="341" y="681"/>
                  </a:cubicBezTo>
                  <a:cubicBezTo>
                    <a:pt x="529" y="681"/>
                    <a:pt x="681" y="528"/>
                    <a:pt x="681" y="340"/>
                  </a:cubicBezTo>
                  <a:cubicBezTo>
                    <a:pt x="681" y="153"/>
                    <a:pt x="529" y="0"/>
                    <a:pt x="341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84" name="Google Shape;1384;p29"/>
          <p:cNvGrpSpPr/>
          <p:nvPr/>
        </p:nvGrpSpPr>
        <p:grpSpPr>
          <a:xfrm rot="5399088">
            <a:off x="8210918" y="928685"/>
            <a:ext cx="430022" cy="431301"/>
            <a:chOff x="8495402" y="4478349"/>
            <a:chExt cx="570094" cy="571563"/>
          </a:xfrm>
        </p:grpSpPr>
        <p:sp>
          <p:nvSpPr>
            <p:cNvPr id="1385" name="Google Shape;1385;p29"/>
            <p:cNvSpPr/>
            <p:nvPr/>
          </p:nvSpPr>
          <p:spPr>
            <a:xfrm>
              <a:off x="8517748" y="4482519"/>
              <a:ext cx="522727" cy="555602"/>
            </a:xfrm>
            <a:custGeom>
              <a:avLst/>
              <a:gdLst/>
              <a:ahLst/>
              <a:cxnLst/>
              <a:rect l="l" t="t" r="r" b="b"/>
              <a:pathLst>
                <a:path w="10153" h="10791" extrusionOk="0">
                  <a:moveTo>
                    <a:pt x="5482" y="1"/>
                  </a:moveTo>
                  <a:cubicBezTo>
                    <a:pt x="5237" y="1"/>
                    <a:pt x="4974" y="49"/>
                    <a:pt x="4722" y="184"/>
                  </a:cubicBezTo>
                  <a:lnTo>
                    <a:pt x="5490" y="235"/>
                  </a:lnTo>
                  <a:cubicBezTo>
                    <a:pt x="5934" y="264"/>
                    <a:pt x="6361" y="420"/>
                    <a:pt x="6716" y="684"/>
                  </a:cubicBezTo>
                  <a:lnTo>
                    <a:pt x="7236" y="1069"/>
                  </a:lnTo>
                  <a:cubicBezTo>
                    <a:pt x="7621" y="1350"/>
                    <a:pt x="7906" y="1746"/>
                    <a:pt x="8059" y="2201"/>
                  </a:cubicBezTo>
                  <a:lnTo>
                    <a:pt x="8257" y="2798"/>
                  </a:lnTo>
                  <a:lnTo>
                    <a:pt x="8257" y="2802"/>
                  </a:lnTo>
                  <a:lnTo>
                    <a:pt x="8281" y="2864"/>
                  </a:lnTo>
                  <a:cubicBezTo>
                    <a:pt x="8385" y="3180"/>
                    <a:pt x="8420" y="3514"/>
                    <a:pt x="8385" y="3844"/>
                  </a:cubicBezTo>
                  <a:lnTo>
                    <a:pt x="8305" y="4593"/>
                  </a:lnTo>
                  <a:cubicBezTo>
                    <a:pt x="8275" y="4885"/>
                    <a:pt x="8187" y="5169"/>
                    <a:pt x="8052" y="5430"/>
                  </a:cubicBezTo>
                  <a:lnTo>
                    <a:pt x="7687" y="6118"/>
                  </a:lnTo>
                  <a:lnTo>
                    <a:pt x="7427" y="6618"/>
                  </a:lnTo>
                  <a:cubicBezTo>
                    <a:pt x="7285" y="6881"/>
                    <a:pt x="7097" y="7117"/>
                    <a:pt x="6868" y="7312"/>
                  </a:cubicBezTo>
                  <a:lnTo>
                    <a:pt x="5990" y="8047"/>
                  </a:lnTo>
                  <a:cubicBezTo>
                    <a:pt x="5750" y="8249"/>
                    <a:pt x="5476" y="8398"/>
                    <a:pt x="5177" y="8489"/>
                  </a:cubicBezTo>
                  <a:lnTo>
                    <a:pt x="3743" y="8933"/>
                  </a:lnTo>
                  <a:cubicBezTo>
                    <a:pt x="3522" y="8999"/>
                    <a:pt x="3293" y="9034"/>
                    <a:pt x="3063" y="9034"/>
                  </a:cubicBezTo>
                  <a:cubicBezTo>
                    <a:pt x="2980" y="9034"/>
                    <a:pt x="2896" y="9029"/>
                    <a:pt x="2812" y="9020"/>
                  </a:cubicBezTo>
                  <a:lnTo>
                    <a:pt x="1938" y="8930"/>
                  </a:lnTo>
                  <a:cubicBezTo>
                    <a:pt x="1708" y="8902"/>
                    <a:pt x="1487" y="8847"/>
                    <a:pt x="1275" y="8756"/>
                  </a:cubicBezTo>
                  <a:cubicBezTo>
                    <a:pt x="716" y="8520"/>
                    <a:pt x="275" y="8072"/>
                    <a:pt x="38" y="7513"/>
                  </a:cubicBezTo>
                  <a:lnTo>
                    <a:pt x="25" y="7472"/>
                  </a:lnTo>
                  <a:lnTo>
                    <a:pt x="25" y="7472"/>
                  </a:lnTo>
                  <a:cubicBezTo>
                    <a:pt x="25" y="7472"/>
                    <a:pt x="0" y="8052"/>
                    <a:pt x="719" y="8808"/>
                  </a:cubicBezTo>
                  <a:cubicBezTo>
                    <a:pt x="841" y="8933"/>
                    <a:pt x="979" y="9065"/>
                    <a:pt x="1143" y="9197"/>
                  </a:cubicBezTo>
                  <a:lnTo>
                    <a:pt x="2063" y="10006"/>
                  </a:lnTo>
                  <a:cubicBezTo>
                    <a:pt x="2417" y="10315"/>
                    <a:pt x="2841" y="10537"/>
                    <a:pt x="3296" y="10656"/>
                  </a:cubicBezTo>
                  <a:lnTo>
                    <a:pt x="3462" y="10697"/>
                  </a:lnTo>
                  <a:cubicBezTo>
                    <a:pt x="3704" y="10760"/>
                    <a:pt x="3952" y="10791"/>
                    <a:pt x="4201" y="10791"/>
                  </a:cubicBezTo>
                  <a:cubicBezTo>
                    <a:pt x="4310" y="10791"/>
                    <a:pt x="4419" y="10785"/>
                    <a:pt x="4528" y="10773"/>
                  </a:cubicBezTo>
                  <a:cubicBezTo>
                    <a:pt x="4542" y="10773"/>
                    <a:pt x="4556" y="10770"/>
                    <a:pt x="4567" y="10770"/>
                  </a:cubicBezTo>
                  <a:lnTo>
                    <a:pt x="5552" y="10648"/>
                  </a:lnTo>
                  <a:cubicBezTo>
                    <a:pt x="5806" y="10617"/>
                    <a:pt x="6056" y="10555"/>
                    <a:pt x="6291" y="10461"/>
                  </a:cubicBezTo>
                  <a:lnTo>
                    <a:pt x="6966" y="10193"/>
                  </a:lnTo>
                  <a:cubicBezTo>
                    <a:pt x="7448" y="10002"/>
                    <a:pt x="7871" y="9686"/>
                    <a:pt x="8195" y="9281"/>
                  </a:cubicBezTo>
                  <a:lnTo>
                    <a:pt x="8395" y="9027"/>
                  </a:lnTo>
                  <a:lnTo>
                    <a:pt x="8830" y="8478"/>
                  </a:lnTo>
                  <a:cubicBezTo>
                    <a:pt x="8865" y="8437"/>
                    <a:pt x="8900" y="8395"/>
                    <a:pt x="8934" y="8353"/>
                  </a:cubicBezTo>
                  <a:cubicBezTo>
                    <a:pt x="9090" y="8172"/>
                    <a:pt x="9618" y="7517"/>
                    <a:pt x="9899" y="6614"/>
                  </a:cubicBezTo>
                  <a:cubicBezTo>
                    <a:pt x="10069" y="6073"/>
                    <a:pt x="10153" y="5437"/>
                    <a:pt x="10007" y="4763"/>
                  </a:cubicBezTo>
                  <a:cubicBezTo>
                    <a:pt x="9989" y="4693"/>
                    <a:pt x="9972" y="4624"/>
                    <a:pt x="9958" y="4552"/>
                  </a:cubicBezTo>
                  <a:cubicBezTo>
                    <a:pt x="9889" y="4208"/>
                    <a:pt x="9520" y="2659"/>
                    <a:pt x="8278" y="1451"/>
                  </a:cubicBezTo>
                  <a:cubicBezTo>
                    <a:pt x="8278" y="1451"/>
                    <a:pt x="7437" y="565"/>
                    <a:pt x="6757" y="336"/>
                  </a:cubicBezTo>
                  <a:cubicBezTo>
                    <a:pt x="6660" y="305"/>
                    <a:pt x="6562" y="274"/>
                    <a:pt x="6472" y="232"/>
                  </a:cubicBezTo>
                  <a:cubicBezTo>
                    <a:pt x="6283" y="144"/>
                    <a:pt x="5907" y="1"/>
                    <a:pt x="5482" y="1"/>
                  </a:cubicBezTo>
                  <a:close/>
                </a:path>
              </a:pathLst>
            </a:custGeom>
            <a:solidFill>
              <a:srgbClr val="FCEC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6" name="Google Shape;1386;p29"/>
            <p:cNvSpPr/>
            <p:nvPr/>
          </p:nvSpPr>
          <p:spPr>
            <a:xfrm>
              <a:off x="8554767" y="4930832"/>
              <a:ext cx="196158" cy="107300"/>
            </a:xfrm>
            <a:custGeom>
              <a:avLst/>
              <a:gdLst/>
              <a:ahLst/>
              <a:cxnLst/>
              <a:rect l="l" t="t" r="r" b="b"/>
              <a:pathLst>
                <a:path w="3810" h="2084" extrusionOk="0">
                  <a:moveTo>
                    <a:pt x="49" y="0"/>
                  </a:moveTo>
                  <a:cubicBezTo>
                    <a:pt x="28" y="32"/>
                    <a:pt x="10" y="66"/>
                    <a:pt x="0" y="101"/>
                  </a:cubicBezTo>
                  <a:cubicBezTo>
                    <a:pt x="122" y="226"/>
                    <a:pt x="260" y="358"/>
                    <a:pt x="424" y="490"/>
                  </a:cubicBezTo>
                  <a:lnTo>
                    <a:pt x="1344" y="1299"/>
                  </a:lnTo>
                  <a:cubicBezTo>
                    <a:pt x="1698" y="1608"/>
                    <a:pt x="2122" y="1830"/>
                    <a:pt x="2577" y="1949"/>
                  </a:cubicBezTo>
                  <a:lnTo>
                    <a:pt x="2743" y="1990"/>
                  </a:lnTo>
                  <a:cubicBezTo>
                    <a:pt x="2985" y="2053"/>
                    <a:pt x="3233" y="2084"/>
                    <a:pt x="3482" y="2084"/>
                  </a:cubicBezTo>
                  <a:cubicBezTo>
                    <a:pt x="3591" y="2084"/>
                    <a:pt x="3700" y="2078"/>
                    <a:pt x="3809" y="2066"/>
                  </a:cubicBezTo>
                  <a:cubicBezTo>
                    <a:pt x="3788" y="1997"/>
                    <a:pt x="3764" y="1928"/>
                    <a:pt x="3723" y="1869"/>
                  </a:cubicBezTo>
                  <a:cubicBezTo>
                    <a:pt x="3653" y="1761"/>
                    <a:pt x="3545" y="1684"/>
                    <a:pt x="3441" y="1611"/>
                  </a:cubicBezTo>
                  <a:cubicBezTo>
                    <a:pt x="3045" y="1344"/>
                    <a:pt x="2611" y="1136"/>
                    <a:pt x="2153" y="1000"/>
                  </a:cubicBezTo>
                  <a:cubicBezTo>
                    <a:pt x="2018" y="959"/>
                    <a:pt x="1878" y="924"/>
                    <a:pt x="1747" y="875"/>
                  </a:cubicBezTo>
                  <a:cubicBezTo>
                    <a:pt x="1531" y="792"/>
                    <a:pt x="1337" y="670"/>
                    <a:pt x="1122" y="584"/>
                  </a:cubicBezTo>
                  <a:cubicBezTo>
                    <a:pt x="973" y="525"/>
                    <a:pt x="813" y="483"/>
                    <a:pt x="677" y="393"/>
                  </a:cubicBezTo>
                  <a:cubicBezTo>
                    <a:pt x="614" y="351"/>
                    <a:pt x="528" y="316"/>
                    <a:pt x="473" y="271"/>
                  </a:cubicBezTo>
                  <a:cubicBezTo>
                    <a:pt x="385" y="205"/>
                    <a:pt x="330" y="140"/>
                    <a:pt x="236" y="90"/>
                  </a:cubicBezTo>
                  <a:lnTo>
                    <a:pt x="49" y="0"/>
                  </a:ln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7" name="Google Shape;1387;p29"/>
            <p:cNvSpPr/>
            <p:nvPr/>
          </p:nvSpPr>
          <p:spPr>
            <a:xfrm>
              <a:off x="8913534" y="4625607"/>
              <a:ext cx="113936" cy="321694"/>
            </a:xfrm>
            <a:custGeom>
              <a:avLst/>
              <a:gdLst/>
              <a:ahLst/>
              <a:cxnLst/>
              <a:rect l="l" t="t" r="r" b="b"/>
              <a:pathLst>
                <a:path w="2213" h="6248" extrusionOk="0">
                  <a:moveTo>
                    <a:pt x="649" y="1"/>
                  </a:moveTo>
                  <a:cubicBezTo>
                    <a:pt x="624" y="1"/>
                    <a:pt x="599" y="5"/>
                    <a:pt x="573" y="15"/>
                  </a:cubicBezTo>
                  <a:cubicBezTo>
                    <a:pt x="573" y="15"/>
                    <a:pt x="573" y="19"/>
                    <a:pt x="570" y="19"/>
                  </a:cubicBezTo>
                  <a:lnTo>
                    <a:pt x="570" y="23"/>
                  </a:lnTo>
                  <a:lnTo>
                    <a:pt x="594" y="85"/>
                  </a:lnTo>
                  <a:cubicBezTo>
                    <a:pt x="698" y="401"/>
                    <a:pt x="733" y="735"/>
                    <a:pt x="698" y="1065"/>
                  </a:cubicBezTo>
                  <a:lnTo>
                    <a:pt x="618" y="1814"/>
                  </a:lnTo>
                  <a:cubicBezTo>
                    <a:pt x="588" y="2106"/>
                    <a:pt x="500" y="2390"/>
                    <a:pt x="365" y="2651"/>
                  </a:cubicBezTo>
                  <a:lnTo>
                    <a:pt x="0" y="3339"/>
                  </a:lnTo>
                  <a:cubicBezTo>
                    <a:pt x="18" y="3377"/>
                    <a:pt x="35" y="3422"/>
                    <a:pt x="49" y="3481"/>
                  </a:cubicBezTo>
                  <a:cubicBezTo>
                    <a:pt x="174" y="3964"/>
                    <a:pt x="288" y="4661"/>
                    <a:pt x="421" y="5140"/>
                  </a:cubicBezTo>
                  <a:cubicBezTo>
                    <a:pt x="476" y="5342"/>
                    <a:pt x="532" y="5543"/>
                    <a:pt x="588" y="5744"/>
                  </a:cubicBezTo>
                  <a:cubicBezTo>
                    <a:pt x="633" y="5911"/>
                    <a:pt x="678" y="6078"/>
                    <a:pt x="708" y="6248"/>
                  </a:cubicBezTo>
                  <a:lnTo>
                    <a:pt x="1143" y="5699"/>
                  </a:lnTo>
                  <a:cubicBezTo>
                    <a:pt x="1178" y="5658"/>
                    <a:pt x="1213" y="5616"/>
                    <a:pt x="1247" y="5574"/>
                  </a:cubicBezTo>
                  <a:cubicBezTo>
                    <a:pt x="1403" y="5393"/>
                    <a:pt x="1931" y="4738"/>
                    <a:pt x="2212" y="3835"/>
                  </a:cubicBezTo>
                  <a:cubicBezTo>
                    <a:pt x="1997" y="3547"/>
                    <a:pt x="1747" y="3269"/>
                    <a:pt x="1618" y="2932"/>
                  </a:cubicBezTo>
                  <a:cubicBezTo>
                    <a:pt x="1518" y="2679"/>
                    <a:pt x="1528" y="2373"/>
                    <a:pt x="1497" y="2102"/>
                  </a:cubicBezTo>
                  <a:cubicBezTo>
                    <a:pt x="1458" y="1821"/>
                    <a:pt x="1424" y="1540"/>
                    <a:pt x="1389" y="1259"/>
                  </a:cubicBezTo>
                  <a:cubicBezTo>
                    <a:pt x="1372" y="1113"/>
                    <a:pt x="1351" y="964"/>
                    <a:pt x="1306" y="821"/>
                  </a:cubicBezTo>
                  <a:cubicBezTo>
                    <a:pt x="1240" y="620"/>
                    <a:pt x="1118" y="443"/>
                    <a:pt x="1000" y="269"/>
                  </a:cubicBezTo>
                  <a:cubicBezTo>
                    <a:pt x="915" y="142"/>
                    <a:pt x="787" y="1"/>
                    <a:pt x="649" y="1"/>
                  </a:cubicBez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8" name="Google Shape;1388;p29"/>
            <p:cNvSpPr/>
            <p:nvPr/>
          </p:nvSpPr>
          <p:spPr>
            <a:xfrm>
              <a:off x="8505957" y="4478349"/>
              <a:ext cx="559539" cy="571563"/>
            </a:xfrm>
            <a:custGeom>
              <a:avLst/>
              <a:gdLst/>
              <a:ahLst/>
              <a:cxnLst/>
              <a:rect l="l" t="t" r="r" b="b"/>
              <a:pathLst>
                <a:path w="10868" h="11101" extrusionOk="0">
                  <a:moveTo>
                    <a:pt x="8104" y="1584"/>
                  </a:moveTo>
                  <a:lnTo>
                    <a:pt x="8104" y="1584"/>
                  </a:lnTo>
                  <a:cubicBezTo>
                    <a:pt x="8249" y="1716"/>
                    <a:pt x="8344" y="1813"/>
                    <a:pt x="8347" y="1816"/>
                  </a:cubicBezTo>
                  <a:cubicBezTo>
                    <a:pt x="9555" y="2976"/>
                    <a:pt x="9906" y="4473"/>
                    <a:pt x="9962" y="4761"/>
                  </a:cubicBezTo>
                  <a:cubicBezTo>
                    <a:pt x="9972" y="4799"/>
                    <a:pt x="9978" y="4837"/>
                    <a:pt x="9989" y="4879"/>
                  </a:cubicBezTo>
                  <a:cubicBezTo>
                    <a:pt x="9996" y="4910"/>
                    <a:pt x="10003" y="4941"/>
                    <a:pt x="10010" y="4976"/>
                  </a:cubicBezTo>
                  <a:cubicBezTo>
                    <a:pt x="10374" y="6636"/>
                    <a:pt x="9225" y="8056"/>
                    <a:pt x="8993" y="8323"/>
                  </a:cubicBezTo>
                  <a:cubicBezTo>
                    <a:pt x="8951" y="8365"/>
                    <a:pt x="8916" y="8410"/>
                    <a:pt x="8882" y="8452"/>
                  </a:cubicBezTo>
                  <a:lnTo>
                    <a:pt x="8243" y="9243"/>
                  </a:lnTo>
                  <a:cubicBezTo>
                    <a:pt x="7948" y="9612"/>
                    <a:pt x="7555" y="9899"/>
                    <a:pt x="7108" y="10077"/>
                  </a:cubicBezTo>
                  <a:lnTo>
                    <a:pt x="6437" y="10341"/>
                  </a:lnTo>
                  <a:cubicBezTo>
                    <a:pt x="6222" y="10424"/>
                    <a:pt x="5990" y="10482"/>
                    <a:pt x="5754" y="10511"/>
                  </a:cubicBezTo>
                  <a:lnTo>
                    <a:pt x="4767" y="10628"/>
                  </a:lnTo>
                  <a:cubicBezTo>
                    <a:pt x="4654" y="10642"/>
                    <a:pt x="4540" y="10649"/>
                    <a:pt x="4426" y="10649"/>
                  </a:cubicBezTo>
                  <a:cubicBezTo>
                    <a:pt x="4199" y="10649"/>
                    <a:pt x="3971" y="10621"/>
                    <a:pt x="3746" y="10566"/>
                  </a:cubicBezTo>
                  <a:lnTo>
                    <a:pt x="3583" y="10521"/>
                  </a:lnTo>
                  <a:cubicBezTo>
                    <a:pt x="3163" y="10417"/>
                    <a:pt x="2767" y="10212"/>
                    <a:pt x="2445" y="9931"/>
                  </a:cubicBezTo>
                  <a:lnTo>
                    <a:pt x="1514" y="9128"/>
                  </a:lnTo>
                  <a:cubicBezTo>
                    <a:pt x="1504" y="9118"/>
                    <a:pt x="1493" y="9112"/>
                    <a:pt x="1483" y="9104"/>
                  </a:cubicBezTo>
                  <a:lnTo>
                    <a:pt x="1483" y="9104"/>
                  </a:lnTo>
                  <a:cubicBezTo>
                    <a:pt x="1695" y="9184"/>
                    <a:pt x="1913" y="9237"/>
                    <a:pt x="2142" y="9261"/>
                  </a:cubicBezTo>
                  <a:lnTo>
                    <a:pt x="3017" y="9351"/>
                  </a:lnTo>
                  <a:cubicBezTo>
                    <a:pt x="3112" y="9361"/>
                    <a:pt x="3206" y="9367"/>
                    <a:pt x="3301" y="9367"/>
                  </a:cubicBezTo>
                  <a:cubicBezTo>
                    <a:pt x="3549" y="9367"/>
                    <a:pt x="3796" y="9330"/>
                    <a:pt x="4038" y="9258"/>
                  </a:cubicBezTo>
                  <a:lnTo>
                    <a:pt x="5475" y="8820"/>
                  </a:lnTo>
                  <a:cubicBezTo>
                    <a:pt x="5802" y="8719"/>
                    <a:pt x="6104" y="8556"/>
                    <a:pt x="6365" y="8341"/>
                  </a:cubicBezTo>
                  <a:lnTo>
                    <a:pt x="7243" y="7612"/>
                  </a:lnTo>
                  <a:cubicBezTo>
                    <a:pt x="7496" y="7399"/>
                    <a:pt x="7701" y="7149"/>
                    <a:pt x="7858" y="6858"/>
                  </a:cubicBezTo>
                  <a:lnTo>
                    <a:pt x="8483" y="5688"/>
                  </a:lnTo>
                  <a:cubicBezTo>
                    <a:pt x="8635" y="5404"/>
                    <a:pt x="8729" y="5098"/>
                    <a:pt x="8764" y="4782"/>
                  </a:cubicBezTo>
                  <a:lnTo>
                    <a:pt x="8844" y="4042"/>
                  </a:lnTo>
                  <a:cubicBezTo>
                    <a:pt x="8882" y="3681"/>
                    <a:pt x="8844" y="3324"/>
                    <a:pt x="8725" y="2980"/>
                  </a:cubicBezTo>
                  <a:lnTo>
                    <a:pt x="8504" y="2324"/>
                  </a:lnTo>
                  <a:cubicBezTo>
                    <a:pt x="8413" y="2056"/>
                    <a:pt x="8278" y="1806"/>
                    <a:pt x="8104" y="1584"/>
                  </a:cubicBezTo>
                  <a:close/>
                  <a:moveTo>
                    <a:pt x="5705" y="0"/>
                  </a:moveTo>
                  <a:cubicBezTo>
                    <a:pt x="5428" y="0"/>
                    <a:pt x="5131" y="54"/>
                    <a:pt x="4844" y="206"/>
                  </a:cubicBezTo>
                  <a:cubicBezTo>
                    <a:pt x="4754" y="254"/>
                    <a:pt x="4708" y="355"/>
                    <a:pt x="4729" y="452"/>
                  </a:cubicBezTo>
                  <a:cubicBezTo>
                    <a:pt x="4750" y="550"/>
                    <a:pt x="4837" y="622"/>
                    <a:pt x="4937" y="629"/>
                  </a:cubicBezTo>
                  <a:lnTo>
                    <a:pt x="5705" y="681"/>
                  </a:lnTo>
                  <a:cubicBezTo>
                    <a:pt x="6104" y="706"/>
                    <a:pt x="6490" y="845"/>
                    <a:pt x="6809" y="1081"/>
                  </a:cubicBezTo>
                  <a:lnTo>
                    <a:pt x="7330" y="1459"/>
                  </a:lnTo>
                  <a:cubicBezTo>
                    <a:pt x="7677" y="1712"/>
                    <a:pt x="7934" y="2060"/>
                    <a:pt x="8069" y="2466"/>
                  </a:cubicBezTo>
                  <a:lnTo>
                    <a:pt x="8291" y="3122"/>
                  </a:lnTo>
                  <a:cubicBezTo>
                    <a:pt x="8389" y="3407"/>
                    <a:pt x="8420" y="3699"/>
                    <a:pt x="8389" y="3994"/>
                  </a:cubicBezTo>
                  <a:lnTo>
                    <a:pt x="8309" y="4733"/>
                  </a:lnTo>
                  <a:cubicBezTo>
                    <a:pt x="8281" y="4994"/>
                    <a:pt x="8204" y="5244"/>
                    <a:pt x="8079" y="5479"/>
                  </a:cubicBezTo>
                  <a:lnTo>
                    <a:pt x="7455" y="6649"/>
                  </a:lnTo>
                  <a:cubicBezTo>
                    <a:pt x="7326" y="6886"/>
                    <a:pt x="7156" y="7094"/>
                    <a:pt x="6948" y="7268"/>
                  </a:cubicBezTo>
                  <a:lnTo>
                    <a:pt x="6073" y="7993"/>
                  </a:lnTo>
                  <a:cubicBezTo>
                    <a:pt x="5858" y="8174"/>
                    <a:pt x="5611" y="8306"/>
                    <a:pt x="5340" y="8386"/>
                  </a:cubicBezTo>
                  <a:lnTo>
                    <a:pt x="3903" y="8823"/>
                  </a:lnTo>
                  <a:cubicBezTo>
                    <a:pt x="3704" y="8885"/>
                    <a:pt x="3498" y="8916"/>
                    <a:pt x="3291" y="8916"/>
                  </a:cubicBezTo>
                  <a:cubicBezTo>
                    <a:pt x="3216" y="8916"/>
                    <a:pt x="3141" y="8912"/>
                    <a:pt x="3066" y="8903"/>
                  </a:cubicBezTo>
                  <a:lnTo>
                    <a:pt x="2192" y="8813"/>
                  </a:lnTo>
                  <a:cubicBezTo>
                    <a:pt x="1983" y="8792"/>
                    <a:pt x="1782" y="8740"/>
                    <a:pt x="1594" y="8660"/>
                  </a:cubicBezTo>
                  <a:cubicBezTo>
                    <a:pt x="1087" y="8448"/>
                    <a:pt x="692" y="8056"/>
                    <a:pt x="479" y="7553"/>
                  </a:cubicBezTo>
                  <a:lnTo>
                    <a:pt x="462" y="7511"/>
                  </a:lnTo>
                  <a:cubicBezTo>
                    <a:pt x="427" y="7427"/>
                    <a:pt x="345" y="7374"/>
                    <a:pt x="256" y="7374"/>
                  </a:cubicBezTo>
                  <a:cubicBezTo>
                    <a:pt x="242" y="7374"/>
                    <a:pt x="227" y="7376"/>
                    <a:pt x="212" y="7378"/>
                  </a:cubicBezTo>
                  <a:cubicBezTo>
                    <a:pt x="104" y="7396"/>
                    <a:pt x="28" y="7487"/>
                    <a:pt x="25" y="7591"/>
                  </a:cubicBezTo>
                  <a:cubicBezTo>
                    <a:pt x="21" y="7625"/>
                    <a:pt x="0" y="8493"/>
                    <a:pt x="1222" y="9472"/>
                  </a:cubicBezTo>
                  <a:lnTo>
                    <a:pt x="2142" y="10267"/>
                  </a:lnTo>
                  <a:cubicBezTo>
                    <a:pt x="2521" y="10597"/>
                    <a:pt x="2979" y="10833"/>
                    <a:pt x="3469" y="10958"/>
                  </a:cubicBezTo>
                  <a:lnTo>
                    <a:pt x="3632" y="11000"/>
                  </a:lnTo>
                  <a:cubicBezTo>
                    <a:pt x="3900" y="11066"/>
                    <a:pt x="4163" y="11101"/>
                    <a:pt x="4434" y="11101"/>
                  </a:cubicBezTo>
                  <a:cubicBezTo>
                    <a:pt x="4562" y="11101"/>
                    <a:pt x="4695" y="11094"/>
                    <a:pt x="4823" y="11077"/>
                  </a:cubicBezTo>
                  <a:lnTo>
                    <a:pt x="5809" y="10958"/>
                  </a:lnTo>
                  <a:cubicBezTo>
                    <a:pt x="6087" y="10924"/>
                    <a:pt x="6354" y="10857"/>
                    <a:pt x="6608" y="10757"/>
                  </a:cubicBezTo>
                  <a:lnTo>
                    <a:pt x="7278" y="10497"/>
                  </a:lnTo>
                  <a:cubicBezTo>
                    <a:pt x="7799" y="10288"/>
                    <a:pt x="8257" y="9955"/>
                    <a:pt x="8604" y="9524"/>
                  </a:cubicBezTo>
                  <a:lnTo>
                    <a:pt x="9239" y="8733"/>
                  </a:lnTo>
                  <a:cubicBezTo>
                    <a:pt x="9270" y="8695"/>
                    <a:pt x="9302" y="8657"/>
                    <a:pt x="9337" y="8618"/>
                  </a:cubicBezTo>
                  <a:cubicBezTo>
                    <a:pt x="9594" y="8320"/>
                    <a:pt x="10868" y="6747"/>
                    <a:pt x="10458" y="4883"/>
                  </a:cubicBezTo>
                  <a:cubicBezTo>
                    <a:pt x="10451" y="4844"/>
                    <a:pt x="10441" y="4809"/>
                    <a:pt x="10433" y="4774"/>
                  </a:cubicBezTo>
                  <a:cubicBezTo>
                    <a:pt x="10427" y="4740"/>
                    <a:pt x="10416" y="4705"/>
                    <a:pt x="10409" y="4670"/>
                  </a:cubicBezTo>
                  <a:cubicBezTo>
                    <a:pt x="10347" y="4362"/>
                    <a:pt x="9968" y="2747"/>
                    <a:pt x="8674" y="1501"/>
                  </a:cubicBezTo>
                  <a:cubicBezTo>
                    <a:pt x="8635" y="1462"/>
                    <a:pt x="7788" y="584"/>
                    <a:pt x="7059" y="345"/>
                  </a:cubicBezTo>
                  <a:lnTo>
                    <a:pt x="7038" y="337"/>
                  </a:lnTo>
                  <a:cubicBezTo>
                    <a:pt x="6951" y="310"/>
                    <a:pt x="6871" y="282"/>
                    <a:pt x="6795" y="251"/>
                  </a:cubicBezTo>
                  <a:cubicBezTo>
                    <a:pt x="6589" y="157"/>
                    <a:pt x="6177" y="0"/>
                    <a:pt x="570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9" name="Google Shape;1389;p29"/>
            <p:cNvSpPr/>
            <p:nvPr/>
          </p:nvSpPr>
          <p:spPr>
            <a:xfrm>
              <a:off x="8918889" y="4846648"/>
              <a:ext cx="26000" cy="54783"/>
            </a:xfrm>
            <a:custGeom>
              <a:avLst/>
              <a:gdLst/>
              <a:ahLst/>
              <a:cxnLst/>
              <a:rect l="l" t="t" r="r" b="b"/>
              <a:pathLst>
                <a:path w="505" h="1064" extrusionOk="0">
                  <a:moveTo>
                    <a:pt x="160" y="0"/>
                  </a:moveTo>
                  <a:cubicBezTo>
                    <a:pt x="118" y="0"/>
                    <a:pt x="77" y="26"/>
                    <a:pt x="59" y="73"/>
                  </a:cubicBezTo>
                  <a:cubicBezTo>
                    <a:pt x="35" y="139"/>
                    <a:pt x="21" y="209"/>
                    <a:pt x="14" y="271"/>
                  </a:cubicBezTo>
                  <a:cubicBezTo>
                    <a:pt x="0" y="379"/>
                    <a:pt x="8" y="480"/>
                    <a:pt x="29" y="580"/>
                  </a:cubicBezTo>
                  <a:cubicBezTo>
                    <a:pt x="49" y="677"/>
                    <a:pt x="88" y="775"/>
                    <a:pt x="139" y="865"/>
                  </a:cubicBezTo>
                  <a:cubicBezTo>
                    <a:pt x="174" y="924"/>
                    <a:pt x="216" y="980"/>
                    <a:pt x="268" y="1031"/>
                  </a:cubicBezTo>
                  <a:cubicBezTo>
                    <a:pt x="289" y="1053"/>
                    <a:pt x="317" y="1063"/>
                    <a:pt x="344" y="1063"/>
                  </a:cubicBezTo>
                  <a:cubicBezTo>
                    <a:pt x="386" y="1063"/>
                    <a:pt x="428" y="1038"/>
                    <a:pt x="445" y="993"/>
                  </a:cubicBezTo>
                  <a:cubicBezTo>
                    <a:pt x="469" y="924"/>
                    <a:pt x="484" y="855"/>
                    <a:pt x="490" y="792"/>
                  </a:cubicBezTo>
                  <a:cubicBezTo>
                    <a:pt x="504" y="684"/>
                    <a:pt x="497" y="584"/>
                    <a:pt x="476" y="483"/>
                  </a:cubicBezTo>
                  <a:cubicBezTo>
                    <a:pt x="452" y="385"/>
                    <a:pt x="417" y="288"/>
                    <a:pt x="362" y="198"/>
                  </a:cubicBezTo>
                  <a:cubicBezTo>
                    <a:pt x="327" y="142"/>
                    <a:pt x="289" y="87"/>
                    <a:pt x="237" y="35"/>
                  </a:cubicBezTo>
                  <a:cubicBezTo>
                    <a:pt x="215" y="11"/>
                    <a:pt x="187" y="0"/>
                    <a:pt x="16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0" name="Google Shape;1390;p29"/>
            <p:cNvSpPr/>
            <p:nvPr/>
          </p:nvSpPr>
          <p:spPr>
            <a:xfrm>
              <a:off x="8658773" y="4974958"/>
              <a:ext cx="56170" cy="31304"/>
            </a:xfrm>
            <a:custGeom>
              <a:avLst/>
              <a:gdLst/>
              <a:ahLst/>
              <a:cxnLst/>
              <a:rect l="l" t="t" r="r" b="b"/>
              <a:pathLst>
                <a:path w="1091" h="608" extrusionOk="0">
                  <a:moveTo>
                    <a:pt x="210" y="1"/>
                  </a:moveTo>
                  <a:cubicBezTo>
                    <a:pt x="186" y="1"/>
                    <a:pt x="161" y="2"/>
                    <a:pt x="136" y="4"/>
                  </a:cubicBezTo>
                  <a:cubicBezTo>
                    <a:pt x="46" y="12"/>
                    <a:pt x="1" y="112"/>
                    <a:pt x="49" y="185"/>
                  </a:cubicBezTo>
                  <a:cubicBezTo>
                    <a:pt x="91" y="241"/>
                    <a:pt x="136" y="289"/>
                    <a:pt x="182" y="331"/>
                  </a:cubicBezTo>
                  <a:cubicBezTo>
                    <a:pt x="261" y="407"/>
                    <a:pt x="352" y="467"/>
                    <a:pt x="448" y="512"/>
                  </a:cubicBezTo>
                  <a:cubicBezTo>
                    <a:pt x="546" y="557"/>
                    <a:pt x="647" y="584"/>
                    <a:pt x="758" y="602"/>
                  </a:cubicBezTo>
                  <a:cubicBezTo>
                    <a:pt x="794" y="606"/>
                    <a:pt x="832" y="607"/>
                    <a:pt x="871" y="607"/>
                  </a:cubicBezTo>
                  <a:cubicBezTo>
                    <a:pt x="899" y="607"/>
                    <a:pt x="927" y="606"/>
                    <a:pt x="956" y="605"/>
                  </a:cubicBezTo>
                  <a:cubicBezTo>
                    <a:pt x="1043" y="595"/>
                    <a:pt x="1091" y="494"/>
                    <a:pt x="1039" y="421"/>
                  </a:cubicBezTo>
                  <a:cubicBezTo>
                    <a:pt x="1001" y="366"/>
                    <a:pt x="956" y="317"/>
                    <a:pt x="911" y="275"/>
                  </a:cubicBezTo>
                  <a:cubicBezTo>
                    <a:pt x="828" y="199"/>
                    <a:pt x="737" y="140"/>
                    <a:pt x="640" y="95"/>
                  </a:cubicBezTo>
                  <a:cubicBezTo>
                    <a:pt x="543" y="53"/>
                    <a:pt x="442" y="22"/>
                    <a:pt x="331" y="8"/>
                  </a:cubicBezTo>
                  <a:cubicBezTo>
                    <a:pt x="292" y="4"/>
                    <a:pt x="251" y="1"/>
                    <a:pt x="21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1" name="Google Shape;1391;p29"/>
            <p:cNvSpPr/>
            <p:nvPr/>
          </p:nvSpPr>
          <p:spPr>
            <a:xfrm>
              <a:off x="8978255" y="4683274"/>
              <a:ext cx="25640" cy="91957"/>
            </a:xfrm>
            <a:custGeom>
              <a:avLst/>
              <a:gdLst/>
              <a:ahLst/>
              <a:cxnLst/>
              <a:rect l="l" t="t" r="r" b="b"/>
              <a:pathLst>
                <a:path w="498" h="1786" extrusionOk="0">
                  <a:moveTo>
                    <a:pt x="96" y="1"/>
                  </a:moveTo>
                  <a:cubicBezTo>
                    <a:pt x="80" y="1"/>
                    <a:pt x="64" y="7"/>
                    <a:pt x="52" y="17"/>
                  </a:cubicBezTo>
                  <a:cubicBezTo>
                    <a:pt x="46" y="20"/>
                    <a:pt x="39" y="28"/>
                    <a:pt x="35" y="35"/>
                  </a:cubicBezTo>
                  <a:cubicBezTo>
                    <a:pt x="28" y="49"/>
                    <a:pt x="28" y="62"/>
                    <a:pt x="25" y="76"/>
                  </a:cubicBezTo>
                  <a:cubicBezTo>
                    <a:pt x="21" y="90"/>
                    <a:pt x="21" y="107"/>
                    <a:pt x="18" y="121"/>
                  </a:cubicBezTo>
                  <a:cubicBezTo>
                    <a:pt x="14" y="153"/>
                    <a:pt x="11" y="184"/>
                    <a:pt x="7" y="215"/>
                  </a:cubicBezTo>
                  <a:cubicBezTo>
                    <a:pt x="1" y="278"/>
                    <a:pt x="1" y="340"/>
                    <a:pt x="1" y="403"/>
                  </a:cubicBezTo>
                  <a:lnTo>
                    <a:pt x="1" y="458"/>
                  </a:lnTo>
                  <a:cubicBezTo>
                    <a:pt x="4" y="544"/>
                    <a:pt x="11" y="628"/>
                    <a:pt x="21" y="715"/>
                  </a:cubicBezTo>
                  <a:cubicBezTo>
                    <a:pt x="31" y="788"/>
                    <a:pt x="39" y="854"/>
                    <a:pt x="39" y="927"/>
                  </a:cubicBezTo>
                  <a:cubicBezTo>
                    <a:pt x="42" y="961"/>
                    <a:pt x="46" y="996"/>
                    <a:pt x="46" y="1031"/>
                  </a:cubicBezTo>
                  <a:lnTo>
                    <a:pt x="46" y="1083"/>
                  </a:lnTo>
                  <a:lnTo>
                    <a:pt x="46" y="1111"/>
                  </a:lnTo>
                  <a:lnTo>
                    <a:pt x="46" y="1149"/>
                  </a:lnTo>
                  <a:cubicBezTo>
                    <a:pt x="46" y="1246"/>
                    <a:pt x="60" y="1340"/>
                    <a:pt x="87" y="1434"/>
                  </a:cubicBezTo>
                  <a:cubicBezTo>
                    <a:pt x="108" y="1499"/>
                    <a:pt x="132" y="1562"/>
                    <a:pt x="167" y="1624"/>
                  </a:cubicBezTo>
                  <a:cubicBezTo>
                    <a:pt x="181" y="1653"/>
                    <a:pt x="198" y="1684"/>
                    <a:pt x="219" y="1711"/>
                  </a:cubicBezTo>
                  <a:cubicBezTo>
                    <a:pt x="233" y="1736"/>
                    <a:pt x="251" y="1764"/>
                    <a:pt x="278" y="1778"/>
                  </a:cubicBezTo>
                  <a:cubicBezTo>
                    <a:pt x="288" y="1783"/>
                    <a:pt x="302" y="1785"/>
                    <a:pt x="315" y="1785"/>
                  </a:cubicBezTo>
                  <a:cubicBezTo>
                    <a:pt x="329" y="1785"/>
                    <a:pt x="343" y="1783"/>
                    <a:pt x="355" y="1778"/>
                  </a:cubicBezTo>
                  <a:cubicBezTo>
                    <a:pt x="382" y="1767"/>
                    <a:pt x="406" y="1746"/>
                    <a:pt x="410" y="1715"/>
                  </a:cubicBezTo>
                  <a:cubicBezTo>
                    <a:pt x="424" y="1607"/>
                    <a:pt x="431" y="1503"/>
                    <a:pt x="445" y="1395"/>
                  </a:cubicBezTo>
                  <a:cubicBezTo>
                    <a:pt x="451" y="1323"/>
                    <a:pt x="462" y="1249"/>
                    <a:pt x="476" y="1180"/>
                  </a:cubicBezTo>
                  <a:lnTo>
                    <a:pt x="483" y="1153"/>
                  </a:lnTo>
                  <a:lnTo>
                    <a:pt x="486" y="1118"/>
                  </a:lnTo>
                  <a:lnTo>
                    <a:pt x="497" y="1044"/>
                  </a:lnTo>
                  <a:lnTo>
                    <a:pt x="497" y="899"/>
                  </a:lnTo>
                  <a:cubicBezTo>
                    <a:pt x="490" y="802"/>
                    <a:pt x="472" y="704"/>
                    <a:pt x="441" y="614"/>
                  </a:cubicBezTo>
                  <a:cubicBezTo>
                    <a:pt x="417" y="534"/>
                    <a:pt x="386" y="455"/>
                    <a:pt x="347" y="378"/>
                  </a:cubicBezTo>
                  <a:cubicBezTo>
                    <a:pt x="344" y="371"/>
                    <a:pt x="344" y="365"/>
                    <a:pt x="341" y="357"/>
                  </a:cubicBezTo>
                  <a:cubicBezTo>
                    <a:pt x="281" y="240"/>
                    <a:pt x="219" y="128"/>
                    <a:pt x="139" y="24"/>
                  </a:cubicBezTo>
                  <a:lnTo>
                    <a:pt x="129" y="14"/>
                  </a:lnTo>
                  <a:cubicBezTo>
                    <a:pt x="120" y="5"/>
                    <a:pt x="108" y="1"/>
                    <a:pt x="9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2" name="Google Shape;1392;p29"/>
            <p:cNvSpPr/>
            <p:nvPr/>
          </p:nvSpPr>
          <p:spPr>
            <a:xfrm>
              <a:off x="8507244" y="4491324"/>
              <a:ext cx="444058" cy="456334"/>
            </a:xfrm>
            <a:custGeom>
              <a:avLst/>
              <a:gdLst/>
              <a:ahLst/>
              <a:cxnLst/>
              <a:rect l="l" t="t" r="r" b="b"/>
              <a:pathLst>
                <a:path w="8625" h="8863" extrusionOk="0">
                  <a:moveTo>
                    <a:pt x="4664" y="1"/>
                  </a:moveTo>
                  <a:cubicBezTo>
                    <a:pt x="4318" y="1"/>
                    <a:pt x="3973" y="81"/>
                    <a:pt x="3659" y="231"/>
                  </a:cubicBezTo>
                  <a:lnTo>
                    <a:pt x="2382" y="849"/>
                  </a:lnTo>
                  <a:cubicBezTo>
                    <a:pt x="2114" y="978"/>
                    <a:pt x="1875" y="1159"/>
                    <a:pt x="1673" y="1381"/>
                  </a:cubicBezTo>
                  <a:lnTo>
                    <a:pt x="982" y="2141"/>
                  </a:lnTo>
                  <a:cubicBezTo>
                    <a:pt x="715" y="2439"/>
                    <a:pt x="527" y="2801"/>
                    <a:pt x="437" y="3189"/>
                  </a:cubicBezTo>
                  <a:lnTo>
                    <a:pt x="63" y="4856"/>
                  </a:lnTo>
                  <a:cubicBezTo>
                    <a:pt x="17" y="5054"/>
                    <a:pt x="0" y="5256"/>
                    <a:pt x="7" y="5460"/>
                  </a:cubicBezTo>
                  <a:lnTo>
                    <a:pt x="52" y="6506"/>
                  </a:lnTo>
                  <a:cubicBezTo>
                    <a:pt x="63" y="6780"/>
                    <a:pt x="121" y="7047"/>
                    <a:pt x="229" y="7301"/>
                  </a:cubicBezTo>
                  <a:lnTo>
                    <a:pt x="242" y="7342"/>
                  </a:lnTo>
                  <a:cubicBezTo>
                    <a:pt x="479" y="7901"/>
                    <a:pt x="920" y="8349"/>
                    <a:pt x="1479" y="8585"/>
                  </a:cubicBezTo>
                  <a:cubicBezTo>
                    <a:pt x="1691" y="8676"/>
                    <a:pt x="1912" y="8735"/>
                    <a:pt x="2142" y="8759"/>
                  </a:cubicBezTo>
                  <a:lnTo>
                    <a:pt x="3016" y="8849"/>
                  </a:lnTo>
                  <a:cubicBezTo>
                    <a:pt x="3100" y="8858"/>
                    <a:pt x="3184" y="8863"/>
                    <a:pt x="3267" y="8863"/>
                  </a:cubicBezTo>
                  <a:cubicBezTo>
                    <a:pt x="3497" y="8863"/>
                    <a:pt x="3725" y="8828"/>
                    <a:pt x="3944" y="8762"/>
                  </a:cubicBezTo>
                  <a:lnTo>
                    <a:pt x="5381" y="8318"/>
                  </a:lnTo>
                  <a:cubicBezTo>
                    <a:pt x="5680" y="8227"/>
                    <a:pt x="5954" y="8078"/>
                    <a:pt x="6194" y="7876"/>
                  </a:cubicBezTo>
                  <a:lnTo>
                    <a:pt x="7072" y="7137"/>
                  </a:lnTo>
                  <a:cubicBezTo>
                    <a:pt x="7301" y="6946"/>
                    <a:pt x="7489" y="6710"/>
                    <a:pt x="7631" y="6447"/>
                  </a:cubicBezTo>
                  <a:lnTo>
                    <a:pt x="8256" y="5259"/>
                  </a:lnTo>
                  <a:cubicBezTo>
                    <a:pt x="8391" y="4998"/>
                    <a:pt x="8479" y="4714"/>
                    <a:pt x="8509" y="4422"/>
                  </a:cubicBezTo>
                  <a:lnTo>
                    <a:pt x="8589" y="3673"/>
                  </a:lnTo>
                  <a:cubicBezTo>
                    <a:pt x="8624" y="3343"/>
                    <a:pt x="8589" y="3009"/>
                    <a:pt x="8485" y="2693"/>
                  </a:cubicBezTo>
                  <a:lnTo>
                    <a:pt x="8263" y="2030"/>
                  </a:lnTo>
                  <a:cubicBezTo>
                    <a:pt x="8114" y="1575"/>
                    <a:pt x="7825" y="1183"/>
                    <a:pt x="7440" y="898"/>
                  </a:cubicBezTo>
                  <a:lnTo>
                    <a:pt x="6920" y="513"/>
                  </a:lnTo>
                  <a:cubicBezTo>
                    <a:pt x="6562" y="249"/>
                    <a:pt x="6138" y="93"/>
                    <a:pt x="5694" y="64"/>
                  </a:cubicBezTo>
                  <a:lnTo>
                    <a:pt x="4822" y="6"/>
                  </a:lnTo>
                  <a:cubicBezTo>
                    <a:pt x="4770" y="2"/>
                    <a:pt x="4717" y="1"/>
                    <a:pt x="4664" y="1"/>
                  </a:cubicBezTo>
                  <a:close/>
                </a:path>
              </a:pathLst>
            </a:custGeom>
            <a:solidFill>
              <a:srgbClr val="FFF7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3" name="Google Shape;1393;p29"/>
            <p:cNvSpPr/>
            <p:nvPr/>
          </p:nvSpPr>
          <p:spPr>
            <a:xfrm>
              <a:off x="8495402" y="4479533"/>
              <a:ext cx="467844" cy="479966"/>
            </a:xfrm>
            <a:custGeom>
              <a:avLst/>
              <a:gdLst/>
              <a:ahLst/>
              <a:cxnLst/>
              <a:rect l="l" t="t" r="r" b="b"/>
              <a:pathLst>
                <a:path w="9087" h="9322" extrusionOk="0">
                  <a:moveTo>
                    <a:pt x="4900" y="457"/>
                  </a:moveTo>
                  <a:cubicBezTo>
                    <a:pt x="4948" y="457"/>
                    <a:pt x="4993" y="460"/>
                    <a:pt x="5038" y="460"/>
                  </a:cubicBezTo>
                  <a:lnTo>
                    <a:pt x="5910" y="519"/>
                  </a:lnTo>
                  <a:cubicBezTo>
                    <a:pt x="6309" y="548"/>
                    <a:pt x="6691" y="686"/>
                    <a:pt x="7014" y="926"/>
                  </a:cubicBezTo>
                  <a:lnTo>
                    <a:pt x="7535" y="1311"/>
                  </a:lnTo>
                  <a:cubicBezTo>
                    <a:pt x="7882" y="1568"/>
                    <a:pt x="8139" y="1918"/>
                    <a:pt x="8278" y="2332"/>
                  </a:cubicBezTo>
                  <a:lnTo>
                    <a:pt x="8496" y="2995"/>
                  </a:lnTo>
                  <a:cubicBezTo>
                    <a:pt x="8594" y="3280"/>
                    <a:pt x="8625" y="3578"/>
                    <a:pt x="8594" y="3877"/>
                  </a:cubicBezTo>
                  <a:lnTo>
                    <a:pt x="8514" y="4626"/>
                  </a:lnTo>
                  <a:cubicBezTo>
                    <a:pt x="8486" y="4891"/>
                    <a:pt x="8409" y="5144"/>
                    <a:pt x="8284" y="5381"/>
                  </a:cubicBezTo>
                  <a:lnTo>
                    <a:pt x="7660" y="6568"/>
                  </a:lnTo>
                  <a:cubicBezTo>
                    <a:pt x="7531" y="6807"/>
                    <a:pt x="7361" y="7019"/>
                    <a:pt x="7153" y="7193"/>
                  </a:cubicBezTo>
                  <a:lnTo>
                    <a:pt x="6278" y="7932"/>
                  </a:lnTo>
                  <a:cubicBezTo>
                    <a:pt x="6059" y="8113"/>
                    <a:pt x="5816" y="8248"/>
                    <a:pt x="5545" y="8328"/>
                  </a:cubicBezTo>
                  <a:lnTo>
                    <a:pt x="4108" y="8772"/>
                  </a:lnTo>
                  <a:cubicBezTo>
                    <a:pt x="3910" y="8833"/>
                    <a:pt x="3705" y="8865"/>
                    <a:pt x="3498" y="8865"/>
                  </a:cubicBezTo>
                  <a:cubicBezTo>
                    <a:pt x="3423" y="8865"/>
                    <a:pt x="3347" y="8860"/>
                    <a:pt x="3271" y="8852"/>
                  </a:cubicBezTo>
                  <a:lnTo>
                    <a:pt x="2392" y="8759"/>
                  </a:lnTo>
                  <a:cubicBezTo>
                    <a:pt x="2188" y="8738"/>
                    <a:pt x="1990" y="8685"/>
                    <a:pt x="1799" y="8605"/>
                  </a:cubicBezTo>
                  <a:cubicBezTo>
                    <a:pt x="1292" y="8390"/>
                    <a:pt x="897" y="7991"/>
                    <a:pt x="684" y="7485"/>
                  </a:cubicBezTo>
                  <a:lnTo>
                    <a:pt x="667" y="7443"/>
                  </a:lnTo>
                  <a:cubicBezTo>
                    <a:pt x="573" y="7214"/>
                    <a:pt x="517" y="6970"/>
                    <a:pt x="507" y="6724"/>
                  </a:cubicBezTo>
                  <a:lnTo>
                    <a:pt x="466" y="5679"/>
                  </a:lnTo>
                  <a:cubicBezTo>
                    <a:pt x="459" y="5495"/>
                    <a:pt x="476" y="5311"/>
                    <a:pt x="514" y="5134"/>
                  </a:cubicBezTo>
                  <a:lnTo>
                    <a:pt x="889" y="3471"/>
                  </a:lnTo>
                  <a:cubicBezTo>
                    <a:pt x="969" y="3120"/>
                    <a:pt x="1139" y="2790"/>
                    <a:pt x="1382" y="2527"/>
                  </a:cubicBezTo>
                  <a:lnTo>
                    <a:pt x="2073" y="1763"/>
                  </a:lnTo>
                  <a:cubicBezTo>
                    <a:pt x="2254" y="1561"/>
                    <a:pt x="2469" y="1402"/>
                    <a:pt x="2712" y="1283"/>
                  </a:cubicBezTo>
                  <a:lnTo>
                    <a:pt x="3990" y="665"/>
                  </a:lnTo>
                  <a:cubicBezTo>
                    <a:pt x="4271" y="530"/>
                    <a:pt x="4587" y="457"/>
                    <a:pt x="4900" y="457"/>
                  </a:cubicBezTo>
                  <a:close/>
                  <a:moveTo>
                    <a:pt x="4906" y="1"/>
                  </a:moveTo>
                  <a:cubicBezTo>
                    <a:pt x="4520" y="1"/>
                    <a:pt x="4139" y="88"/>
                    <a:pt x="3788" y="256"/>
                  </a:cubicBezTo>
                  <a:lnTo>
                    <a:pt x="2514" y="873"/>
                  </a:lnTo>
                  <a:cubicBezTo>
                    <a:pt x="2219" y="1016"/>
                    <a:pt x="1955" y="1210"/>
                    <a:pt x="1737" y="1453"/>
                  </a:cubicBezTo>
                  <a:lnTo>
                    <a:pt x="1042" y="2217"/>
                  </a:lnTo>
                  <a:cubicBezTo>
                    <a:pt x="747" y="2543"/>
                    <a:pt x="542" y="2943"/>
                    <a:pt x="445" y="3370"/>
                  </a:cubicBezTo>
                  <a:lnTo>
                    <a:pt x="70" y="5033"/>
                  </a:lnTo>
                  <a:cubicBezTo>
                    <a:pt x="22" y="5251"/>
                    <a:pt x="1" y="5474"/>
                    <a:pt x="11" y="5696"/>
                  </a:cubicBezTo>
                  <a:lnTo>
                    <a:pt x="53" y="6741"/>
                  </a:lnTo>
                  <a:cubicBezTo>
                    <a:pt x="67" y="7043"/>
                    <a:pt x="129" y="7339"/>
                    <a:pt x="247" y="7620"/>
                  </a:cubicBezTo>
                  <a:lnTo>
                    <a:pt x="264" y="7658"/>
                  </a:lnTo>
                  <a:cubicBezTo>
                    <a:pt x="522" y="8280"/>
                    <a:pt x="1004" y="8762"/>
                    <a:pt x="1622" y="9026"/>
                  </a:cubicBezTo>
                  <a:cubicBezTo>
                    <a:pt x="1851" y="9123"/>
                    <a:pt x="2097" y="9185"/>
                    <a:pt x="2347" y="9214"/>
                  </a:cubicBezTo>
                  <a:lnTo>
                    <a:pt x="3222" y="9307"/>
                  </a:lnTo>
                  <a:cubicBezTo>
                    <a:pt x="3313" y="9318"/>
                    <a:pt x="3403" y="9321"/>
                    <a:pt x="3496" y="9321"/>
                  </a:cubicBezTo>
                  <a:cubicBezTo>
                    <a:pt x="3746" y="9321"/>
                    <a:pt x="3996" y="9283"/>
                    <a:pt x="4243" y="9206"/>
                  </a:cubicBezTo>
                  <a:lnTo>
                    <a:pt x="5680" y="8765"/>
                  </a:lnTo>
                  <a:cubicBezTo>
                    <a:pt x="6007" y="8665"/>
                    <a:pt x="6305" y="8501"/>
                    <a:pt x="6570" y="8280"/>
                  </a:cubicBezTo>
                  <a:lnTo>
                    <a:pt x="7448" y="7543"/>
                  </a:lnTo>
                  <a:cubicBezTo>
                    <a:pt x="7701" y="7328"/>
                    <a:pt x="7906" y="7075"/>
                    <a:pt x="8063" y="6780"/>
                  </a:cubicBezTo>
                  <a:lnTo>
                    <a:pt x="8688" y="5596"/>
                  </a:lnTo>
                  <a:cubicBezTo>
                    <a:pt x="8840" y="5307"/>
                    <a:pt x="8934" y="4998"/>
                    <a:pt x="8969" y="4676"/>
                  </a:cubicBezTo>
                  <a:lnTo>
                    <a:pt x="9049" y="3926"/>
                  </a:lnTo>
                  <a:cubicBezTo>
                    <a:pt x="9087" y="3561"/>
                    <a:pt x="9045" y="3200"/>
                    <a:pt x="8930" y="2849"/>
                  </a:cubicBezTo>
                  <a:lnTo>
                    <a:pt x="8709" y="2186"/>
                  </a:lnTo>
                  <a:cubicBezTo>
                    <a:pt x="8542" y="1686"/>
                    <a:pt x="8229" y="1256"/>
                    <a:pt x="7805" y="943"/>
                  </a:cubicBezTo>
                  <a:lnTo>
                    <a:pt x="7285" y="558"/>
                  </a:lnTo>
                  <a:cubicBezTo>
                    <a:pt x="6892" y="266"/>
                    <a:pt x="6427" y="96"/>
                    <a:pt x="5941" y="64"/>
                  </a:cubicBezTo>
                  <a:lnTo>
                    <a:pt x="5070" y="6"/>
                  </a:lnTo>
                  <a:cubicBezTo>
                    <a:pt x="5015" y="2"/>
                    <a:pt x="4960" y="1"/>
                    <a:pt x="49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4" name="Google Shape;1394;p29"/>
            <p:cNvSpPr/>
            <p:nvPr/>
          </p:nvSpPr>
          <p:spPr>
            <a:xfrm>
              <a:off x="8705266" y="4737595"/>
              <a:ext cx="35113" cy="35269"/>
            </a:xfrm>
            <a:custGeom>
              <a:avLst/>
              <a:gdLst/>
              <a:ahLst/>
              <a:cxnLst/>
              <a:rect l="l" t="t" r="r" b="b"/>
              <a:pathLst>
                <a:path w="682" h="685" extrusionOk="0">
                  <a:moveTo>
                    <a:pt x="341" y="0"/>
                  </a:moveTo>
                  <a:cubicBezTo>
                    <a:pt x="154" y="0"/>
                    <a:pt x="0" y="153"/>
                    <a:pt x="0" y="340"/>
                  </a:cubicBezTo>
                  <a:cubicBezTo>
                    <a:pt x="0" y="528"/>
                    <a:pt x="154" y="684"/>
                    <a:pt x="341" y="684"/>
                  </a:cubicBezTo>
                  <a:cubicBezTo>
                    <a:pt x="529" y="684"/>
                    <a:pt x="681" y="528"/>
                    <a:pt x="681" y="340"/>
                  </a:cubicBezTo>
                  <a:cubicBezTo>
                    <a:pt x="681" y="153"/>
                    <a:pt x="529" y="0"/>
                    <a:pt x="341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5" name="Google Shape;1395;p29"/>
            <p:cNvSpPr/>
            <p:nvPr/>
          </p:nvSpPr>
          <p:spPr>
            <a:xfrm>
              <a:off x="8633801" y="4710769"/>
              <a:ext cx="35216" cy="35114"/>
            </a:xfrm>
            <a:custGeom>
              <a:avLst/>
              <a:gdLst/>
              <a:ahLst/>
              <a:cxnLst/>
              <a:rect l="l" t="t" r="r" b="b"/>
              <a:pathLst>
                <a:path w="684" h="682" extrusionOk="0">
                  <a:moveTo>
                    <a:pt x="343" y="0"/>
                  </a:moveTo>
                  <a:cubicBezTo>
                    <a:pt x="153" y="0"/>
                    <a:pt x="0" y="153"/>
                    <a:pt x="0" y="340"/>
                  </a:cubicBezTo>
                  <a:cubicBezTo>
                    <a:pt x="0" y="528"/>
                    <a:pt x="153" y="681"/>
                    <a:pt x="343" y="681"/>
                  </a:cubicBezTo>
                  <a:cubicBezTo>
                    <a:pt x="531" y="681"/>
                    <a:pt x="683" y="528"/>
                    <a:pt x="683" y="340"/>
                  </a:cubicBezTo>
                  <a:cubicBezTo>
                    <a:pt x="683" y="153"/>
                    <a:pt x="531" y="0"/>
                    <a:pt x="343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6" name="Google Shape;1396;p29"/>
            <p:cNvSpPr/>
            <p:nvPr/>
          </p:nvSpPr>
          <p:spPr>
            <a:xfrm>
              <a:off x="8653109" y="4649806"/>
              <a:ext cx="35061" cy="35114"/>
            </a:xfrm>
            <a:custGeom>
              <a:avLst/>
              <a:gdLst/>
              <a:ahLst/>
              <a:cxnLst/>
              <a:rect l="l" t="t" r="r" b="b"/>
              <a:pathLst>
                <a:path w="681" h="682" extrusionOk="0">
                  <a:moveTo>
                    <a:pt x="340" y="0"/>
                  </a:moveTo>
                  <a:cubicBezTo>
                    <a:pt x="153" y="0"/>
                    <a:pt x="0" y="153"/>
                    <a:pt x="0" y="340"/>
                  </a:cubicBezTo>
                  <a:cubicBezTo>
                    <a:pt x="0" y="528"/>
                    <a:pt x="153" y="681"/>
                    <a:pt x="340" y="681"/>
                  </a:cubicBezTo>
                  <a:cubicBezTo>
                    <a:pt x="528" y="681"/>
                    <a:pt x="680" y="528"/>
                    <a:pt x="680" y="340"/>
                  </a:cubicBezTo>
                  <a:cubicBezTo>
                    <a:pt x="680" y="153"/>
                    <a:pt x="528" y="0"/>
                    <a:pt x="340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7" name="Google Shape;1397;p29"/>
            <p:cNvSpPr/>
            <p:nvPr/>
          </p:nvSpPr>
          <p:spPr>
            <a:xfrm>
              <a:off x="8729259" y="4637655"/>
              <a:ext cx="35061" cy="35063"/>
            </a:xfrm>
            <a:custGeom>
              <a:avLst/>
              <a:gdLst/>
              <a:ahLst/>
              <a:cxnLst/>
              <a:rect l="l" t="t" r="r" b="b"/>
              <a:pathLst>
                <a:path w="681" h="681" extrusionOk="0">
                  <a:moveTo>
                    <a:pt x="340" y="1"/>
                  </a:moveTo>
                  <a:cubicBezTo>
                    <a:pt x="153" y="1"/>
                    <a:pt x="0" y="153"/>
                    <a:pt x="0" y="341"/>
                  </a:cubicBezTo>
                  <a:cubicBezTo>
                    <a:pt x="0" y="528"/>
                    <a:pt x="153" y="681"/>
                    <a:pt x="340" y="681"/>
                  </a:cubicBezTo>
                  <a:cubicBezTo>
                    <a:pt x="528" y="681"/>
                    <a:pt x="680" y="528"/>
                    <a:pt x="680" y="341"/>
                  </a:cubicBezTo>
                  <a:cubicBezTo>
                    <a:pt x="680" y="153"/>
                    <a:pt x="528" y="1"/>
                    <a:pt x="340" y="1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8" name="Google Shape;1398;p29"/>
            <p:cNvSpPr/>
            <p:nvPr/>
          </p:nvSpPr>
          <p:spPr>
            <a:xfrm>
              <a:off x="8764426" y="4687187"/>
              <a:ext cx="35113" cy="35063"/>
            </a:xfrm>
            <a:custGeom>
              <a:avLst/>
              <a:gdLst/>
              <a:ahLst/>
              <a:cxnLst/>
              <a:rect l="l" t="t" r="r" b="b"/>
              <a:pathLst>
                <a:path w="682" h="681" extrusionOk="0">
                  <a:moveTo>
                    <a:pt x="341" y="0"/>
                  </a:moveTo>
                  <a:cubicBezTo>
                    <a:pt x="154" y="0"/>
                    <a:pt x="1" y="153"/>
                    <a:pt x="1" y="340"/>
                  </a:cubicBezTo>
                  <a:cubicBezTo>
                    <a:pt x="1" y="528"/>
                    <a:pt x="154" y="681"/>
                    <a:pt x="341" y="681"/>
                  </a:cubicBezTo>
                  <a:cubicBezTo>
                    <a:pt x="529" y="681"/>
                    <a:pt x="681" y="528"/>
                    <a:pt x="681" y="340"/>
                  </a:cubicBezTo>
                  <a:cubicBezTo>
                    <a:pt x="681" y="153"/>
                    <a:pt x="529" y="0"/>
                    <a:pt x="341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3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3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3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3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3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3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3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3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3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5" grpId="0" animBg="1"/>
      <p:bldP spid="1346" grpId="0" animBg="1"/>
      <p:bldP spid="1347" grpId="0" animBg="1"/>
      <p:bldP spid="1348" grpId="0" animBg="1"/>
      <p:bldP spid="1349" grpId="0"/>
      <p:bldP spid="1351" grpId="0"/>
      <p:bldP spid="1353" grpId="0"/>
      <p:bldP spid="1355" grpId="0"/>
      <p:bldP spid="1357" grpId="0"/>
      <p:bldP spid="1358" grpId="0"/>
      <p:bldP spid="1359" grpId="0"/>
      <p:bldP spid="136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6" name="Google Shape;1786;p37"/>
          <p:cNvSpPr/>
          <p:nvPr/>
        </p:nvSpPr>
        <p:spPr>
          <a:xfrm>
            <a:off x="3410255" y="2329363"/>
            <a:ext cx="2323490" cy="484799"/>
          </a:xfrm>
          <a:custGeom>
            <a:avLst/>
            <a:gdLst/>
            <a:ahLst/>
            <a:cxnLst/>
            <a:rect l="l" t="t" r="r" b="b"/>
            <a:pathLst>
              <a:path w="40258" h="29674" extrusionOk="0">
                <a:moveTo>
                  <a:pt x="36470" y="989"/>
                </a:moveTo>
                <a:cubicBezTo>
                  <a:pt x="36245" y="944"/>
                  <a:pt x="36017" y="903"/>
                  <a:pt x="35785" y="882"/>
                </a:cubicBezTo>
                <a:cubicBezTo>
                  <a:pt x="34672" y="778"/>
                  <a:pt x="33549" y="713"/>
                  <a:pt x="32429" y="685"/>
                </a:cubicBezTo>
                <a:cubicBezTo>
                  <a:pt x="30887" y="640"/>
                  <a:pt x="29346" y="654"/>
                  <a:pt x="27808" y="640"/>
                </a:cubicBezTo>
                <a:cubicBezTo>
                  <a:pt x="27210" y="636"/>
                  <a:pt x="26612" y="640"/>
                  <a:pt x="26014" y="630"/>
                </a:cubicBezTo>
                <a:cubicBezTo>
                  <a:pt x="25308" y="619"/>
                  <a:pt x="24607" y="598"/>
                  <a:pt x="23906" y="560"/>
                </a:cubicBezTo>
                <a:cubicBezTo>
                  <a:pt x="22416" y="477"/>
                  <a:pt x="20926" y="432"/>
                  <a:pt x="19447" y="260"/>
                </a:cubicBezTo>
                <a:cubicBezTo>
                  <a:pt x="17984" y="94"/>
                  <a:pt x="16529" y="18"/>
                  <a:pt x="15064" y="8"/>
                </a:cubicBezTo>
                <a:cubicBezTo>
                  <a:pt x="13765" y="0"/>
                  <a:pt x="12468" y="91"/>
                  <a:pt x="11172" y="198"/>
                </a:cubicBezTo>
                <a:cubicBezTo>
                  <a:pt x="10630" y="246"/>
                  <a:pt x="10080" y="177"/>
                  <a:pt x="9534" y="201"/>
                </a:cubicBezTo>
                <a:cubicBezTo>
                  <a:pt x="8593" y="239"/>
                  <a:pt x="7657" y="180"/>
                  <a:pt x="6720" y="94"/>
                </a:cubicBezTo>
                <a:cubicBezTo>
                  <a:pt x="6565" y="73"/>
                  <a:pt x="6406" y="73"/>
                  <a:pt x="6254" y="91"/>
                </a:cubicBezTo>
                <a:cubicBezTo>
                  <a:pt x="5286" y="270"/>
                  <a:pt x="4318" y="453"/>
                  <a:pt x="3347" y="640"/>
                </a:cubicBezTo>
                <a:cubicBezTo>
                  <a:pt x="2666" y="767"/>
                  <a:pt x="2078" y="1069"/>
                  <a:pt x="1674" y="1694"/>
                </a:cubicBezTo>
                <a:cubicBezTo>
                  <a:pt x="1339" y="2209"/>
                  <a:pt x="958" y="2720"/>
                  <a:pt x="810" y="3342"/>
                </a:cubicBezTo>
                <a:cubicBezTo>
                  <a:pt x="647" y="4010"/>
                  <a:pt x="499" y="4680"/>
                  <a:pt x="513" y="5400"/>
                </a:cubicBezTo>
                <a:cubicBezTo>
                  <a:pt x="516" y="5786"/>
                  <a:pt x="447" y="6170"/>
                  <a:pt x="412" y="6561"/>
                </a:cubicBezTo>
                <a:cubicBezTo>
                  <a:pt x="350" y="7283"/>
                  <a:pt x="277" y="8002"/>
                  <a:pt x="232" y="8731"/>
                </a:cubicBezTo>
                <a:cubicBezTo>
                  <a:pt x="184" y="9426"/>
                  <a:pt x="170" y="10128"/>
                  <a:pt x="149" y="10822"/>
                </a:cubicBezTo>
                <a:cubicBezTo>
                  <a:pt x="119" y="11915"/>
                  <a:pt x="74" y="13006"/>
                  <a:pt x="63" y="14096"/>
                </a:cubicBezTo>
                <a:cubicBezTo>
                  <a:pt x="57" y="15530"/>
                  <a:pt x="122" y="16961"/>
                  <a:pt x="63" y="18382"/>
                </a:cubicBezTo>
                <a:cubicBezTo>
                  <a:pt x="1" y="19844"/>
                  <a:pt x="12" y="21292"/>
                  <a:pt x="132" y="22750"/>
                </a:cubicBezTo>
                <a:cubicBezTo>
                  <a:pt x="212" y="23732"/>
                  <a:pt x="364" y="24700"/>
                  <a:pt x="706" y="25633"/>
                </a:cubicBezTo>
                <a:cubicBezTo>
                  <a:pt x="1194" y="26957"/>
                  <a:pt x="2027" y="27880"/>
                  <a:pt x="3250" y="28419"/>
                </a:cubicBezTo>
                <a:cubicBezTo>
                  <a:pt x="3855" y="28689"/>
                  <a:pt x="4477" y="28875"/>
                  <a:pt x="5106" y="29003"/>
                </a:cubicBezTo>
                <a:cubicBezTo>
                  <a:pt x="5787" y="29145"/>
                  <a:pt x="6478" y="29217"/>
                  <a:pt x="7167" y="29255"/>
                </a:cubicBezTo>
                <a:cubicBezTo>
                  <a:pt x="8963" y="29348"/>
                  <a:pt x="10764" y="29390"/>
                  <a:pt x="12565" y="29477"/>
                </a:cubicBezTo>
                <a:cubicBezTo>
                  <a:pt x="14234" y="29570"/>
                  <a:pt x="15897" y="29597"/>
                  <a:pt x="17566" y="29556"/>
                </a:cubicBezTo>
                <a:cubicBezTo>
                  <a:pt x="18635" y="29528"/>
                  <a:pt x="19702" y="29556"/>
                  <a:pt x="20771" y="29584"/>
                </a:cubicBezTo>
                <a:cubicBezTo>
                  <a:pt x="22388" y="29618"/>
                  <a:pt x="24006" y="29674"/>
                  <a:pt x="25616" y="29542"/>
                </a:cubicBezTo>
                <a:cubicBezTo>
                  <a:pt x="25979" y="29514"/>
                  <a:pt x="26345" y="29501"/>
                  <a:pt x="26709" y="29525"/>
                </a:cubicBezTo>
                <a:cubicBezTo>
                  <a:pt x="26768" y="29528"/>
                  <a:pt x="26830" y="29535"/>
                  <a:pt x="26889" y="29549"/>
                </a:cubicBezTo>
                <a:cubicBezTo>
                  <a:pt x="27130" y="29597"/>
                  <a:pt x="31195" y="28983"/>
                  <a:pt x="31319" y="28979"/>
                </a:cubicBezTo>
                <a:cubicBezTo>
                  <a:pt x="32332" y="28910"/>
                  <a:pt x="33348" y="28837"/>
                  <a:pt x="34361" y="28778"/>
                </a:cubicBezTo>
                <a:cubicBezTo>
                  <a:pt x="35371" y="28710"/>
                  <a:pt x="36379" y="28592"/>
                  <a:pt x="37396" y="28613"/>
                </a:cubicBezTo>
                <a:cubicBezTo>
                  <a:pt x="37942" y="28627"/>
                  <a:pt x="38353" y="28474"/>
                  <a:pt x="38710" y="28094"/>
                </a:cubicBezTo>
                <a:cubicBezTo>
                  <a:pt x="38871" y="27922"/>
                  <a:pt x="39024" y="27727"/>
                  <a:pt x="39148" y="27523"/>
                </a:cubicBezTo>
                <a:cubicBezTo>
                  <a:pt x="39556" y="26836"/>
                  <a:pt x="39805" y="26092"/>
                  <a:pt x="39857" y="25263"/>
                </a:cubicBezTo>
                <a:cubicBezTo>
                  <a:pt x="39978" y="23362"/>
                  <a:pt x="40109" y="21475"/>
                  <a:pt x="40223" y="19571"/>
                </a:cubicBezTo>
                <a:cubicBezTo>
                  <a:pt x="40257" y="19014"/>
                  <a:pt x="40254" y="18457"/>
                  <a:pt x="40251" y="17894"/>
                </a:cubicBezTo>
                <a:cubicBezTo>
                  <a:pt x="40251" y="16463"/>
                  <a:pt x="40223" y="15039"/>
                  <a:pt x="40219" y="13612"/>
                </a:cubicBezTo>
                <a:cubicBezTo>
                  <a:pt x="40216" y="12267"/>
                  <a:pt x="40144" y="10923"/>
                  <a:pt x="40029" y="9585"/>
                </a:cubicBezTo>
                <a:cubicBezTo>
                  <a:pt x="39943" y="8600"/>
                  <a:pt x="39912" y="7622"/>
                  <a:pt x="39839" y="6640"/>
                </a:cubicBezTo>
                <a:cubicBezTo>
                  <a:pt x="39791" y="6028"/>
                  <a:pt x="39742" y="5410"/>
                  <a:pt x="39653" y="4798"/>
                </a:cubicBezTo>
                <a:cubicBezTo>
                  <a:pt x="39493" y="3754"/>
                  <a:pt x="39134" y="2787"/>
                  <a:pt x="38530" y="1922"/>
                </a:cubicBezTo>
                <a:cubicBezTo>
                  <a:pt x="38287" y="1576"/>
                  <a:pt x="38011" y="1314"/>
                  <a:pt x="37606" y="1235"/>
                </a:cubicBezTo>
                <a:cubicBezTo>
                  <a:pt x="37596" y="1231"/>
                  <a:pt x="37582" y="1227"/>
                  <a:pt x="37569" y="1224"/>
                </a:cubicBezTo>
                <a:cubicBezTo>
                  <a:pt x="37499" y="1214"/>
                  <a:pt x="37430" y="1200"/>
                  <a:pt x="37362" y="1186"/>
                </a:cubicBezTo>
                <a:cubicBezTo>
                  <a:pt x="37064" y="1128"/>
                  <a:pt x="36767" y="1051"/>
                  <a:pt x="36470" y="98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2"/>
              </a:solidFill>
            </a:endParaRPr>
          </a:p>
        </p:txBody>
      </p:sp>
      <p:sp>
        <p:nvSpPr>
          <p:cNvPr id="1787" name="Google Shape;1787;p37"/>
          <p:cNvSpPr/>
          <p:nvPr/>
        </p:nvSpPr>
        <p:spPr>
          <a:xfrm>
            <a:off x="748521" y="2329363"/>
            <a:ext cx="2323490" cy="484799"/>
          </a:xfrm>
          <a:custGeom>
            <a:avLst/>
            <a:gdLst/>
            <a:ahLst/>
            <a:cxnLst/>
            <a:rect l="l" t="t" r="r" b="b"/>
            <a:pathLst>
              <a:path w="40258" h="29674" extrusionOk="0">
                <a:moveTo>
                  <a:pt x="36470" y="989"/>
                </a:moveTo>
                <a:cubicBezTo>
                  <a:pt x="36245" y="944"/>
                  <a:pt x="36017" y="903"/>
                  <a:pt x="35785" y="882"/>
                </a:cubicBezTo>
                <a:cubicBezTo>
                  <a:pt x="34672" y="778"/>
                  <a:pt x="33549" y="713"/>
                  <a:pt x="32429" y="685"/>
                </a:cubicBezTo>
                <a:cubicBezTo>
                  <a:pt x="30887" y="640"/>
                  <a:pt x="29346" y="654"/>
                  <a:pt x="27808" y="640"/>
                </a:cubicBezTo>
                <a:cubicBezTo>
                  <a:pt x="27210" y="636"/>
                  <a:pt x="26612" y="640"/>
                  <a:pt x="26014" y="630"/>
                </a:cubicBezTo>
                <a:cubicBezTo>
                  <a:pt x="25308" y="619"/>
                  <a:pt x="24607" y="598"/>
                  <a:pt x="23906" y="560"/>
                </a:cubicBezTo>
                <a:cubicBezTo>
                  <a:pt x="22416" y="477"/>
                  <a:pt x="20926" y="432"/>
                  <a:pt x="19447" y="260"/>
                </a:cubicBezTo>
                <a:cubicBezTo>
                  <a:pt x="17984" y="94"/>
                  <a:pt x="16529" y="18"/>
                  <a:pt x="15064" y="8"/>
                </a:cubicBezTo>
                <a:cubicBezTo>
                  <a:pt x="13765" y="0"/>
                  <a:pt x="12468" y="91"/>
                  <a:pt x="11172" y="198"/>
                </a:cubicBezTo>
                <a:cubicBezTo>
                  <a:pt x="10630" y="246"/>
                  <a:pt x="10080" y="177"/>
                  <a:pt x="9534" y="201"/>
                </a:cubicBezTo>
                <a:cubicBezTo>
                  <a:pt x="8593" y="239"/>
                  <a:pt x="7657" y="180"/>
                  <a:pt x="6720" y="94"/>
                </a:cubicBezTo>
                <a:cubicBezTo>
                  <a:pt x="6565" y="73"/>
                  <a:pt x="6406" y="73"/>
                  <a:pt x="6254" y="91"/>
                </a:cubicBezTo>
                <a:cubicBezTo>
                  <a:pt x="5286" y="270"/>
                  <a:pt x="4318" y="453"/>
                  <a:pt x="3347" y="640"/>
                </a:cubicBezTo>
                <a:cubicBezTo>
                  <a:pt x="2666" y="767"/>
                  <a:pt x="2078" y="1069"/>
                  <a:pt x="1674" y="1694"/>
                </a:cubicBezTo>
                <a:cubicBezTo>
                  <a:pt x="1339" y="2209"/>
                  <a:pt x="958" y="2720"/>
                  <a:pt x="810" y="3342"/>
                </a:cubicBezTo>
                <a:cubicBezTo>
                  <a:pt x="647" y="4010"/>
                  <a:pt x="499" y="4680"/>
                  <a:pt x="513" y="5400"/>
                </a:cubicBezTo>
                <a:cubicBezTo>
                  <a:pt x="516" y="5786"/>
                  <a:pt x="447" y="6170"/>
                  <a:pt x="412" y="6561"/>
                </a:cubicBezTo>
                <a:cubicBezTo>
                  <a:pt x="350" y="7283"/>
                  <a:pt x="277" y="8002"/>
                  <a:pt x="232" y="8731"/>
                </a:cubicBezTo>
                <a:cubicBezTo>
                  <a:pt x="184" y="9426"/>
                  <a:pt x="170" y="10128"/>
                  <a:pt x="149" y="10822"/>
                </a:cubicBezTo>
                <a:cubicBezTo>
                  <a:pt x="119" y="11915"/>
                  <a:pt x="74" y="13006"/>
                  <a:pt x="63" y="14096"/>
                </a:cubicBezTo>
                <a:cubicBezTo>
                  <a:pt x="57" y="15530"/>
                  <a:pt x="122" y="16961"/>
                  <a:pt x="63" y="18382"/>
                </a:cubicBezTo>
                <a:cubicBezTo>
                  <a:pt x="1" y="19844"/>
                  <a:pt x="12" y="21292"/>
                  <a:pt x="132" y="22750"/>
                </a:cubicBezTo>
                <a:cubicBezTo>
                  <a:pt x="212" y="23732"/>
                  <a:pt x="364" y="24700"/>
                  <a:pt x="706" y="25633"/>
                </a:cubicBezTo>
                <a:cubicBezTo>
                  <a:pt x="1194" y="26957"/>
                  <a:pt x="2027" y="27880"/>
                  <a:pt x="3250" y="28419"/>
                </a:cubicBezTo>
                <a:cubicBezTo>
                  <a:pt x="3855" y="28689"/>
                  <a:pt x="4477" y="28875"/>
                  <a:pt x="5106" y="29003"/>
                </a:cubicBezTo>
                <a:cubicBezTo>
                  <a:pt x="5787" y="29145"/>
                  <a:pt x="6478" y="29217"/>
                  <a:pt x="7167" y="29255"/>
                </a:cubicBezTo>
                <a:cubicBezTo>
                  <a:pt x="8963" y="29348"/>
                  <a:pt x="10764" y="29390"/>
                  <a:pt x="12565" y="29477"/>
                </a:cubicBezTo>
                <a:cubicBezTo>
                  <a:pt x="14234" y="29570"/>
                  <a:pt x="15897" y="29597"/>
                  <a:pt x="17566" y="29556"/>
                </a:cubicBezTo>
                <a:cubicBezTo>
                  <a:pt x="18635" y="29528"/>
                  <a:pt x="19702" y="29556"/>
                  <a:pt x="20771" y="29584"/>
                </a:cubicBezTo>
                <a:cubicBezTo>
                  <a:pt x="22388" y="29618"/>
                  <a:pt x="24006" y="29674"/>
                  <a:pt x="25616" y="29542"/>
                </a:cubicBezTo>
                <a:cubicBezTo>
                  <a:pt x="25979" y="29514"/>
                  <a:pt x="26345" y="29501"/>
                  <a:pt x="26709" y="29525"/>
                </a:cubicBezTo>
                <a:cubicBezTo>
                  <a:pt x="26768" y="29528"/>
                  <a:pt x="26830" y="29535"/>
                  <a:pt x="26889" y="29549"/>
                </a:cubicBezTo>
                <a:cubicBezTo>
                  <a:pt x="27130" y="29597"/>
                  <a:pt x="31195" y="28983"/>
                  <a:pt x="31319" y="28979"/>
                </a:cubicBezTo>
                <a:cubicBezTo>
                  <a:pt x="32332" y="28910"/>
                  <a:pt x="33348" y="28837"/>
                  <a:pt x="34361" y="28778"/>
                </a:cubicBezTo>
                <a:cubicBezTo>
                  <a:pt x="35371" y="28710"/>
                  <a:pt x="36379" y="28592"/>
                  <a:pt x="37396" y="28613"/>
                </a:cubicBezTo>
                <a:cubicBezTo>
                  <a:pt x="37942" y="28627"/>
                  <a:pt x="38353" y="28474"/>
                  <a:pt x="38710" y="28094"/>
                </a:cubicBezTo>
                <a:cubicBezTo>
                  <a:pt x="38871" y="27922"/>
                  <a:pt x="39024" y="27727"/>
                  <a:pt x="39148" y="27523"/>
                </a:cubicBezTo>
                <a:cubicBezTo>
                  <a:pt x="39556" y="26836"/>
                  <a:pt x="39805" y="26092"/>
                  <a:pt x="39857" y="25263"/>
                </a:cubicBezTo>
                <a:cubicBezTo>
                  <a:pt x="39978" y="23362"/>
                  <a:pt x="40109" y="21475"/>
                  <a:pt x="40223" y="19571"/>
                </a:cubicBezTo>
                <a:cubicBezTo>
                  <a:pt x="40257" y="19014"/>
                  <a:pt x="40254" y="18457"/>
                  <a:pt x="40251" y="17894"/>
                </a:cubicBezTo>
                <a:cubicBezTo>
                  <a:pt x="40251" y="16463"/>
                  <a:pt x="40223" y="15039"/>
                  <a:pt x="40219" y="13612"/>
                </a:cubicBezTo>
                <a:cubicBezTo>
                  <a:pt x="40216" y="12267"/>
                  <a:pt x="40144" y="10923"/>
                  <a:pt x="40029" y="9585"/>
                </a:cubicBezTo>
                <a:cubicBezTo>
                  <a:pt x="39943" y="8600"/>
                  <a:pt x="39912" y="7622"/>
                  <a:pt x="39839" y="6640"/>
                </a:cubicBezTo>
                <a:cubicBezTo>
                  <a:pt x="39791" y="6028"/>
                  <a:pt x="39742" y="5410"/>
                  <a:pt x="39653" y="4798"/>
                </a:cubicBezTo>
                <a:cubicBezTo>
                  <a:pt x="39493" y="3754"/>
                  <a:pt x="39134" y="2787"/>
                  <a:pt x="38530" y="1922"/>
                </a:cubicBezTo>
                <a:cubicBezTo>
                  <a:pt x="38287" y="1576"/>
                  <a:pt x="38011" y="1314"/>
                  <a:pt x="37606" y="1235"/>
                </a:cubicBezTo>
                <a:cubicBezTo>
                  <a:pt x="37596" y="1231"/>
                  <a:pt x="37582" y="1227"/>
                  <a:pt x="37569" y="1224"/>
                </a:cubicBezTo>
                <a:cubicBezTo>
                  <a:pt x="37499" y="1214"/>
                  <a:pt x="37430" y="1200"/>
                  <a:pt x="37362" y="1186"/>
                </a:cubicBezTo>
                <a:cubicBezTo>
                  <a:pt x="37064" y="1128"/>
                  <a:pt x="36767" y="1051"/>
                  <a:pt x="36470" y="98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2"/>
              </a:solidFill>
            </a:endParaRPr>
          </a:p>
        </p:txBody>
      </p:sp>
      <p:sp>
        <p:nvSpPr>
          <p:cNvPr id="1788" name="Google Shape;1788;p37"/>
          <p:cNvSpPr/>
          <p:nvPr/>
        </p:nvSpPr>
        <p:spPr>
          <a:xfrm>
            <a:off x="6073899" y="2329363"/>
            <a:ext cx="2323490" cy="484799"/>
          </a:xfrm>
          <a:custGeom>
            <a:avLst/>
            <a:gdLst/>
            <a:ahLst/>
            <a:cxnLst/>
            <a:rect l="l" t="t" r="r" b="b"/>
            <a:pathLst>
              <a:path w="40258" h="29674" extrusionOk="0">
                <a:moveTo>
                  <a:pt x="36470" y="989"/>
                </a:moveTo>
                <a:cubicBezTo>
                  <a:pt x="36245" y="944"/>
                  <a:pt x="36017" y="903"/>
                  <a:pt x="35785" y="882"/>
                </a:cubicBezTo>
                <a:cubicBezTo>
                  <a:pt x="34672" y="778"/>
                  <a:pt x="33549" y="713"/>
                  <a:pt x="32429" y="685"/>
                </a:cubicBezTo>
                <a:cubicBezTo>
                  <a:pt x="30887" y="640"/>
                  <a:pt x="29346" y="654"/>
                  <a:pt x="27808" y="640"/>
                </a:cubicBezTo>
                <a:cubicBezTo>
                  <a:pt x="27210" y="636"/>
                  <a:pt x="26612" y="640"/>
                  <a:pt x="26014" y="630"/>
                </a:cubicBezTo>
                <a:cubicBezTo>
                  <a:pt x="25308" y="619"/>
                  <a:pt x="24607" y="598"/>
                  <a:pt x="23906" y="560"/>
                </a:cubicBezTo>
                <a:cubicBezTo>
                  <a:pt x="22416" y="477"/>
                  <a:pt x="20926" y="432"/>
                  <a:pt x="19447" y="260"/>
                </a:cubicBezTo>
                <a:cubicBezTo>
                  <a:pt x="17984" y="94"/>
                  <a:pt x="16529" y="18"/>
                  <a:pt x="15064" y="8"/>
                </a:cubicBezTo>
                <a:cubicBezTo>
                  <a:pt x="13765" y="0"/>
                  <a:pt x="12468" y="91"/>
                  <a:pt x="11172" y="198"/>
                </a:cubicBezTo>
                <a:cubicBezTo>
                  <a:pt x="10630" y="246"/>
                  <a:pt x="10080" y="177"/>
                  <a:pt x="9534" y="201"/>
                </a:cubicBezTo>
                <a:cubicBezTo>
                  <a:pt x="8593" y="239"/>
                  <a:pt x="7657" y="180"/>
                  <a:pt x="6720" y="94"/>
                </a:cubicBezTo>
                <a:cubicBezTo>
                  <a:pt x="6565" y="73"/>
                  <a:pt x="6406" y="73"/>
                  <a:pt x="6254" y="91"/>
                </a:cubicBezTo>
                <a:cubicBezTo>
                  <a:pt x="5286" y="270"/>
                  <a:pt x="4318" y="453"/>
                  <a:pt x="3347" y="640"/>
                </a:cubicBezTo>
                <a:cubicBezTo>
                  <a:pt x="2666" y="767"/>
                  <a:pt x="2078" y="1069"/>
                  <a:pt x="1674" y="1694"/>
                </a:cubicBezTo>
                <a:cubicBezTo>
                  <a:pt x="1339" y="2209"/>
                  <a:pt x="958" y="2720"/>
                  <a:pt x="810" y="3342"/>
                </a:cubicBezTo>
                <a:cubicBezTo>
                  <a:pt x="647" y="4010"/>
                  <a:pt x="499" y="4680"/>
                  <a:pt x="513" y="5400"/>
                </a:cubicBezTo>
                <a:cubicBezTo>
                  <a:pt x="516" y="5786"/>
                  <a:pt x="447" y="6170"/>
                  <a:pt x="412" y="6561"/>
                </a:cubicBezTo>
                <a:cubicBezTo>
                  <a:pt x="350" y="7283"/>
                  <a:pt x="277" y="8002"/>
                  <a:pt x="232" y="8731"/>
                </a:cubicBezTo>
                <a:cubicBezTo>
                  <a:pt x="184" y="9426"/>
                  <a:pt x="170" y="10128"/>
                  <a:pt x="149" y="10822"/>
                </a:cubicBezTo>
                <a:cubicBezTo>
                  <a:pt x="119" y="11915"/>
                  <a:pt x="74" y="13006"/>
                  <a:pt x="63" y="14096"/>
                </a:cubicBezTo>
                <a:cubicBezTo>
                  <a:pt x="57" y="15530"/>
                  <a:pt x="122" y="16961"/>
                  <a:pt x="63" y="18382"/>
                </a:cubicBezTo>
                <a:cubicBezTo>
                  <a:pt x="1" y="19844"/>
                  <a:pt x="12" y="21292"/>
                  <a:pt x="132" y="22750"/>
                </a:cubicBezTo>
                <a:cubicBezTo>
                  <a:pt x="212" y="23732"/>
                  <a:pt x="364" y="24700"/>
                  <a:pt x="706" y="25633"/>
                </a:cubicBezTo>
                <a:cubicBezTo>
                  <a:pt x="1194" y="26957"/>
                  <a:pt x="2027" y="27880"/>
                  <a:pt x="3250" y="28419"/>
                </a:cubicBezTo>
                <a:cubicBezTo>
                  <a:pt x="3855" y="28689"/>
                  <a:pt x="4477" y="28875"/>
                  <a:pt x="5106" y="29003"/>
                </a:cubicBezTo>
                <a:cubicBezTo>
                  <a:pt x="5787" y="29145"/>
                  <a:pt x="6478" y="29217"/>
                  <a:pt x="7167" y="29255"/>
                </a:cubicBezTo>
                <a:cubicBezTo>
                  <a:pt x="8963" y="29348"/>
                  <a:pt x="10764" y="29390"/>
                  <a:pt x="12565" y="29477"/>
                </a:cubicBezTo>
                <a:cubicBezTo>
                  <a:pt x="14234" y="29570"/>
                  <a:pt x="15897" y="29597"/>
                  <a:pt x="17566" y="29556"/>
                </a:cubicBezTo>
                <a:cubicBezTo>
                  <a:pt x="18635" y="29528"/>
                  <a:pt x="19702" y="29556"/>
                  <a:pt x="20771" y="29584"/>
                </a:cubicBezTo>
                <a:cubicBezTo>
                  <a:pt x="22388" y="29618"/>
                  <a:pt x="24006" y="29674"/>
                  <a:pt x="25616" y="29542"/>
                </a:cubicBezTo>
                <a:cubicBezTo>
                  <a:pt x="25979" y="29514"/>
                  <a:pt x="26345" y="29501"/>
                  <a:pt x="26709" y="29525"/>
                </a:cubicBezTo>
                <a:cubicBezTo>
                  <a:pt x="26768" y="29528"/>
                  <a:pt x="26830" y="29535"/>
                  <a:pt x="26889" y="29549"/>
                </a:cubicBezTo>
                <a:cubicBezTo>
                  <a:pt x="27130" y="29597"/>
                  <a:pt x="31195" y="28983"/>
                  <a:pt x="31319" y="28979"/>
                </a:cubicBezTo>
                <a:cubicBezTo>
                  <a:pt x="32332" y="28910"/>
                  <a:pt x="33348" y="28837"/>
                  <a:pt x="34361" y="28778"/>
                </a:cubicBezTo>
                <a:cubicBezTo>
                  <a:pt x="35371" y="28710"/>
                  <a:pt x="36379" y="28592"/>
                  <a:pt x="37396" y="28613"/>
                </a:cubicBezTo>
                <a:cubicBezTo>
                  <a:pt x="37942" y="28627"/>
                  <a:pt x="38353" y="28474"/>
                  <a:pt x="38710" y="28094"/>
                </a:cubicBezTo>
                <a:cubicBezTo>
                  <a:pt x="38871" y="27922"/>
                  <a:pt x="39024" y="27727"/>
                  <a:pt x="39148" y="27523"/>
                </a:cubicBezTo>
                <a:cubicBezTo>
                  <a:pt x="39556" y="26836"/>
                  <a:pt x="39805" y="26092"/>
                  <a:pt x="39857" y="25263"/>
                </a:cubicBezTo>
                <a:cubicBezTo>
                  <a:pt x="39978" y="23362"/>
                  <a:pt x="40109" y="21475"/>
                  <a:pt x="40223" y="19571"/>
                </a:cubicBezTo>
                <a:cubicBezTo>
                  <a:pt x="40257" y="19014"/>
                  <a:pt x="40254" y="18457"/>
                  <a:pt x="40251" y="17894"/>
                </a:cubicBezTo>
                <a:cubicBezTo>
                  <a:pt x="40251" y="16463"/>
                  <a:pt x="40223" y="15039"/>
                  <a:pt x="40219" y="13612"/>
                </a:cubicBezTo>
                <a:cubicBezTo>
                  <a:pt x="40216" y="12267"/>
                  <a:pt x="40144" y="10923"/>
                  <a:pt x="40029" y="9585"/>
                </a:cubicBezTo>
                <a:cubicBezTo>
                  <a:pt x="39943" y="8600"/>
                  <a:pt x="39912" y="7622"/>
                  <a:pt x="39839" y="6640"/>
                </a:cubicBezTo>
                <a:cubicBezTo>
                  <a:pt x="39791" y="6028"/>
                  <a:pt x="39742" y="5410"/>
                  <a:pt x="39653" y="4798"/>
                </a:cubicBezTo>
                <a:cubicBezTo>
                  <a:pt x="39493" y="3754"/>
                  <a:pt x="39134" y="2787"/>
                  <a:pt x="38530" y="1922"/>
                </a:cubicBezTo>
                <a:cubicBezTo>
                  <a:pt x="38287" y="1576"/>
                  <a:pt x="38011" y="1314"/>
                  <a:pt x="37606" y="1235"/>
                </a:cubicBezTo>
                <a:cubicBezTo>
                  <a:pt x="37596" y="1231"/>
                  <a:pt x="37582" y="1227"/>
                  <a:pt x="37569" y="1224"/>
                </a:cubicBezTo>
                <a:cubicBezTo>
                  <a:pt x="37499" y="1214"/>
                  <a:pt x="37430" y="1200"/>
                  <a:pt x="37362" y="1186"/>
                </a:cubicBezTo>
                <a:cubicBezTo>
                  <a:pt x="37064" y="1128"/>
                  <a:pt x="36767" y="1051"/>
                  <a:pt x="36470" y="98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2"/>
              </a:solidFill>
            </a:endParaRPr>
          </a:p>
        </p:txBody>
      </p:sp>
      <p:sp>
        <p:nvSpPr>
          <p:cNvPr id="1789" name="Google Shape;1789;p37"/>
          <p:cNvSpPr/>
          <p:nvPr/>
        </p:nvSpPr>
        <p:spPr>
          <a:xfrm>
            <a:off x="428350" y="496776"/>
            <a:ext cx="8287311" cy="684788"/>
          </a:xfrm>
          <a:custGeom>
            <a:avLst/>
            <a:gdLst/>
            <a:ahLst/>
            <a:cxnLst/>
            <a:rect l="l" t="t" r="r" b="b"/>
            <a:pathLst>
              <a:path w="40258" h="29674" extrusionOk="0">
                <a:moveTo>
                  <a:pt x="36470" y="989"/>
                </a:moveTo>
                <a:cubicBezTo>
                  <a:pt x="36245" y="944"/>
                  <a:pt x="36017" y="903"/>
                  <a:pt x="35785" y="882"/>
                </a:cubicBezTo>
                <a:cubicBezTo>
                  <a:pt x="34672" y="778"/>
                  <a:pt x="33549" y="713"/>
                  <a:pt x="32429" y="685"/>
                </a:cubicBezTo>
                <a:cubicBezTo>
                  <a:pt x="30887" y="640"/>
                  <a:pt x="29346" y="654"/>
                  <a:pt x="27808" y="640"/>
                </a:cubicBezTo>
                <a:cubicBezTo>
                  <a:pt x="27210" y="636"/>
                  <a:pt x="26612" y="640"/>
                  <a:pt x="26014" y="630"/>
                </a:cubicBezTo>
                <a:cubicBezTo>
                  <a:pt x="25308" y="619"/>
                  <a:pt x="24607" y="598"/>
                  <a:pt x="23906" y="560"/>
                </a:cubicBezTo>
                <a:cubicBezTo>
                  <a:pt x="22416" y="477"/>
                  <a:pt x="20926" y="432"/>
                  <a:pt x="19447" y="260"/>
                </a:cubicBezTo>
                <a:cubicBezTo>
                  <a:pt x="17984" y="94"/>
                  <a:pt x="16529" y="18"/>
                  <a:pt x="15064" y="8"/>
                </a:cubicBezTo>
                <a:cubicBezTo>
                  <a:pt x="13765" y="0"/>
                  <a:pt x="12468" y="91"/>
                  <a:pt x="11172" y="198"/>
                </a:cubicBezTo>
                <a:cubicBezTo>
                  <a:pt x="10630" y="246"/>
                  <a:pt x="10080" y="177"/>
                  <a:pt x="9534" y="201"/>
                </a:cubicBezTo>
                <a:cubicBezTo>
                  <a:pt x="8593" y="239"/>
                  <a:pt x="7657" y="180"/>
                  <a:pt x="6720" y="94"/>
                </a:cubicBezTo>
                <a:cubicBezTo>
                  <a:pt x="6565" y="73"/>
                  <a:pt x="6406" y="73"/>
                  <a:pt x="6254" y="91"/>
                </a:cubicBezTo>
                <a:cubicBezTo>
                  <a:pt x="5286" y="270"/>
                  <a:pt x="4318" y="453"/>
                  <a:pt x="3347" y="640"/>
                </a:cubicBezTo>
                <a:cubicBezTo>
                  <a:pt x="2666" y="767"/>
                  <a:pt x="2078" y="1069"/>
                  <a:pt x="1674" y="1694"/>
                </a:cubicBezTo>
                <a:cubicBezTo>
                  <a:pt x="1339" y="2209"/>
                  <a:pt x="958" y="2720"/>
                  <a:pt x="810" y="3342"/>
                </a:cubicBezTo>
                <a:cubicBezTo>
                  <a:pt x="647" y="4010"/>
                  <a:pt x="499" y="4680"/>
                  <a:pt x="513" y="5400"/>
                </a:cubicBezTo>
                <a:cubicBezTo>
                  <a:pt x="516" y="5786"/>
                  <a:pt x="447" y="6170"/>
                  <a:pt x="412" y="6561"/>
                </a:cubicBezTo>
                <a:cubicBezTo>
                  <a:pt x="350" y="7283"/>
                  <a:pt x="277" y="8002"/>
                  <a:pt x="232" y="8731"/>
                </a:cubicBezTo>
                <a:cubicBezTo>
                  <a:pt x="184" y="9426"/>
                  <a:pt x="170" y="10128"/>
                  <a:pt x="149" y="10822"/>
                </a:cubicBezTo>
                <a:cubicBezTo>
                  <a:pt x="119" y="11915"/>
                  <a:pt x="74" y="13006"/>
                  <a:pt x="63" y="14096"/>
                </a:cubicBezTo>
                <a:cubicBezTo>
                  <a:pt x="57" y="15530"/>
                  <a:pt x="122" y="16961"/>
                  <a:pt x="63" y="18382"/>
                </a:cubicBezTo>
                <a:cubicBezTo>
                  <a:pt x="1" y="19844"/>
                  <a:pt x="12" y="21292"/>
                  <a:pt x="132" y="22750"/>
                </a:cubicBezTo>
                <a:cubicBezTo>
                  <a:pt x="212" y="23732"/>
                  <a:pt x="364" y="24700"/>
                  <a:pt x="706" y="25633"/>
                </a:cubicBezTo>
                <a:cubicBezTo>
                  <a:pt x="1194" y="26957"/>
                  <a:pt x="2027" y="27880"/>
                  <a:pt x="3250" y="28419"/>
                </a:cubicBezTo>
                <a:cubicBezTo>
                  <a:pt x="3855" y="28689"/>
                  <a:pt x="4477" y="28875"/>
                  <a:pt x="5106" y="29003"/>
                </a:cubicBezTo>
                <a:cubicBezTo>
                  <a:pt x="5787" y="29145"/>
                  <a:pt x="6478" y="29217"/>
                  <a:pt x="7167" y="29255"/>
                </a:cubicBezTo>
                <a:cubicBezTo>
                  <a:pt x="8963" y="29348"/>
                  <a:pt x="10764" y="29390"/>
                  <a:pt x="12565" y="29477"/>
                </a:cubicBezTo>
                <a:cubicBezTo>
                  <a:pt x="14234" y="29570"/>
                  <a:pt x="15897" y="29597"/>
                  <a:pt x="17566" y="29556"/>
                </a:cubicBezTo>
                <a:cubicBezTo>
                  <a:pt x="18635" y="29528"/>
                  <a:pt x="19702" y="29556"/>
                  <a:pt x="20771" y="29584"/>
                </a:cubicBezTo>
                <a:cubicBezTo>
                  <a:pt x="22388" y="29618"/>
                  <a:pt x="24006" y="29674"/>
                  <a:pt x="25616" y="29542"/>
                </a:cubicBezTo>
                <a:cubicBezTo>
                  <a:pt x="25979" y="29514"/>
                  <a:pt x="26345" y="29501"/>
                  <a:pt x="26709" y="29525"/>
                </a:cubicBezTo>
                <a:cubicBezTo>
                  <a:pt x="26768" y="29528"/>
                  <a:pt x="26830" y="29535"/>
                  <a:pt x="26889" y="29549"/>
                </a:cubicBezTo>
                <a:cubicBezTo>
                  <a:pt x="27130" y="29597"/>
                  <a:pt x="31195" y="28983"/>
                  <a:pt x="31319" y="28979"/>
                </a:cubicBezTo>
                <a:cubicBezTo>
                  <a:pt x="32332" y="28910"/>
                  <a:pt x="33348" y="28837"/>
                  <a:pt x="34361" y="28778"/>
                </a:cubicBezTo>
                <a:cubicBezTo>
                  <a:pt x="35371" y="28710"/>
                  <a:pt x="36379" y="28592"/>
                  <a:pt x="37396" y="28613"/>
                </a:cubicBezTo>
                <a:cubicBezTo>
                  <a:pt x="37942" y="28627"/>
                  <a:pt x="38353" y="28474"/>
                  <a:pt x="38710" y="28094"/>
                </a:cubicBezTo>
                <a:cubicBezTo>
                  <a:pt x="38871" y="27922"/>
                  <a:pt x="39024" y="27727"/>
                  <a:pt x="39148" y="27523"/>
                </a:cubicBezTo>
                <a:cubicBezTo>
                  <a:pt x="39556" y="26836"/>
                  <a:pt x="39805" y="26092"/>
                  <a:pt x="39857" y="25263"/>
                </a:cubicBezTo>
                <a:cubicBezTo>
                  <a:pt x="39978" y="23362"/>
                  <a:pt x="40109" y="21475"/>
                  <a:pt x="40223" y="19571"/>
                </a:cubicBezTo>
                <a:cubicBezTo>
                  <a:pt x="40257" y="19014"/>
                  <a:pt x="40254" y="18457"/>
                  <a:pt x="40251" y="17894"/>
                </a:cubicBezTo>
                <a:cubicBezTo>
                  <a:pt x="40251" y="16463"/>
                  <a:pt x="40223" y="15039"/>
                  <a:pt x="40219" y="13612"/>
                </a:cubicBezTo>
                <a:cubicBezTo>
                  <a:pt x="40216" y="12267"/>
                  <a:pt x="40144" y="10923"/>
                  <a:pt x="40029" y="9585"/>
                </a:cubicBezTo>
                <a:cubicBezTo>
                  <a:pt x="39943" y="8600"/>
                  <a:pt x="39912" y="7622"/>
                  <a:pt x="39839" y="6640"/>
                </a:cubicBezTo>
                <a:cubicBezTo>
                  <a:pt x="39791" y="6028"/>
                  <a:pt x="39742" y="5410"/>
                  <a:pt x="39653" y="4798"/>
                </a:cubicBezTo>
                <a:cubicBezTo>
                  <a:pt x="39493" y="3754"/>
                  <a:pt x="39134" y="2787"/>
                  <a:pt x="38530" y="1922"/>
                </a:cubicBezTo>
                <a:cubicBezTo>
                  <a:pt x="38287" y="1576"/>
                  <a:pt x="38011" y="1314"/>
                  <a:pt x="37606" y="1235"/>
                </a:cubicBezTo>
                <a:cubicBezTo>
                  <a:pt x="37596" y="1231"/>
                  <a:pt x="37582" y="1227"/>
                  <a:pt x="37569" y="1224"/>
                </a:cubicBezTo>
                <a:cubicBezTo>
                  <a:pt x="37499" y="1214"/>
                  <a:pt x="37430" y="1200"/>
                  <a:pt x="37362" y="1186"/>
                </a:cubicBezTo>
                <a:cubicBezTo>
                  <a:pt x="37064" y="1128"/>
                  <a:pt x="36767" y="1051"/>
                  <a:pt x="36470" y="98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90" name="Google Shape;1790;p37"/>
          <p:cNvSpPr txBox="1">
            <a:spLocks noGrp="1"/>
          </p:cNvSpPr>
          <p:nvPr>
            <p:ph type="title"/>
          </p:nvPr>
        </p:nvSpPr>
        <p:spPr>
          <a:xfrm>
            <a:off x="706534" y="422869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dirty="0">
                <a:solidFill>
                  <a:schemeClr val="dk2"/>
                </a:solidFill>
                <a:latin typeface="Constantia" panose="02030602050306030303" pitchFamily="18" charset="0"/>
              </a:rPr>
              <a:t>Lưu ý khi trình bày</a:t>
            </a:r>
            <a:endParaRPr sz="4000" dirty="0">
              <a:solidFill>
                <a:schemeClr val="dk2"/>
              </a:solidFill>
              <a:latin typeface="Constantia" panose="02030602050306030303" pitchFamily="18" charset="0"/>
            </a:endParaRPr>
          </a:p>
        </p:txBody>
      </p:sp>
      <p:sp>
        <p:nvSpPr>
          <p:cNvPr id="1791" name="Google Shape;1791;p37"/>
          <p:cNvSpPr txBox="1">
            <a:spLocks noGrp="1"/>
          </p:cNvSpPr>
          <p:nvPr>
            <p:ph type="title" idx="2"/>
          </p:nvPr>
        </p:nvSpPr>
        <p:spPr>
          <a:xfrm>
            <a:off x="822616" y="2307912"/>
            <a:ext cx="21753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400" dirty="0"/>
              <a:t>01</a:t>
            </a:r>
            <a:endParaRPr sz="4400" dirty="0"/>
          </a:p>
        </p:txBody>
      </p:sp>
      <p:sp>
        <p:nvSpPr>
          <p:cNvPr id="1792" name="Google Shape;1792;p37"/>
          <p:cNvSpPr txBox="1">
            <a:spLocks noGrp="1"/>
          </p:cNvSpPr>
          <p:nvPr>
            <p:ph type="subTitle" idx="1"/>
          </p:nvPr>
        </p:nvSpPr>
        <p:spPr>
          <a:xfrm>
            <a:off x="822616" y="2899320"/>
            <a:ext cx="2175300" cy="126505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en-US" sz="2400" dirty="0" err="1">
                <a:latin typeface="Constantia" panose="02030602050306030303" pitchFamily="18" charset="0"/>
              </a:rPr>
              <a:t>Lùi</a:t>
            </a:r>
            <a:r>
              <a:rPr lang="en-US" sz="2400" dirty="0">
                <a:latin typeface="Constantia" panose="02030602050306030303" pitchFamily="18" charset="0"/>
              </a:rPr>
              <a:t> </a:t>
            </a:r>
            <a:r>
              <a:rPr lang="en-US" sz="2400" dirty="0" err="1">
                <a:latin typeface="Constantia" panose="02030602050306030303" pitchFamily="18" charset="0"/>
              </a:rPr>
              <a:t>vào</a:t>
            </a:r>
            <a:r>
              <a:rPr lang="en-US" sz="2400" dirty="0">
                <a:latin typeface="Constantia" panose="02030602050306030303" pitchFamily="18" charset="0"/>
              </a:rPr>
              <a:t> </a:t>
            </a:r>
            <a:r>
              <a:rPr lang="en-US" sz="2400" dirty="0" err="1">
                <a:latin typeface="Constantia" panose="02030602050306030303" pitchFamily="18" charset="0"/>
              </a:rPr>
              <a:t>một</a:t>
            </a:r>
            <a:r>
              <a:rPr lang="en-US" sz="2400" dirty="0">
                <a:latin typeface="Constantia" panose="02030602050306030303" pitchFamily="18" charset="0"/>
              </a:rPr>
              <a:t> ô </a:t>
            </a:r>
            <a:r>
              <a:rPr lang="en-US" sz="2400" dirty="0" err="1">
                <a:latin typeface="Constantia" panose="02030602050306030303" pitchFamily="18" charset="0"/>
              </a:rPr>
              <a:t>khi</a:t>
            </a:r>
            <a:r>
              <a:rPr lang="en-US" sz="2400" dirty="0">
                <a:latin typeface="Constantia" panose="02030602050306030303" pitchFamily="18" charset="0"/>
              </a:rPr>
              <a:t> </a:t>
            </a:r>
            <a:r>
              <a:rPr lang="en-US" sz="2400" dirty="0" err="1">
                <a:latin typeface="Constantia" panose="02030602050306030303" pitchFamily="18" charset="0"/>
              </a:rPr>
              <a:t>bắt</a:t>
            </a:r>
            <a:r>
              <a:rPr lang="en-US" sz="2400" dirty="0">
                <a:latin typeface="Constantia" panose="02030602050306030303" pitchFamily="18" charset="0"/>
              </a:rPr>
              <a:t> </a:t>
            </a:r>
            <a:r>
              <a:rPr lang="en-US" sz="2400" dirty="0" err="1">
                <a:latin typeface="Constantia" panose="02030602050306030303" pitchFamily="18" charset="0"/>
              </a:rPr>
              <a:t>đầu</a:t>
            </a:r>
            <a:r>
              <a:rPr lang="en-US" sz="2400" dirty="0">
                <a:latin typeface="Constantia" panose="02030602050306030303" pitchFamily="18" charset="0"/>
              </a:rPr>
              <a:t> </a:t>
            </a:r>
            <a:r>
              <a:rPr lang="en-US" sz="2400" dirty="0" err="1">
                <a:latin typeface="Constantia" panose="02030602050306030303" pitchFamily="18" charset="0"/>
              </a:rPr>
              <a:t>viết</a:t>
            </a:r>
            <a:r>
              <a:rPr lang="en-US" sz="2400" dirty="0">
                <a:latin typeface="Constantia" panose="02030602050306030303" pitchFamily="18" charset="0"/>
              </a:rPr>
              <a:t> </a:t>
            </a:r>
            <a:r>
              <a:rPr lang="en-US" sz="2400" dirty="0" err="1">
                <a:latin typeface="Constantia" panose="02030602050306030303" pitchFamily="18" charset="0"/>
              </a:rPr>
              <a:t>đoạn</a:t>
            </a:r>
            <a:r>
              <a:rPr lang="en-US" sz="2400" dirty="0">
                <a:latin typeface="Constantia" panose="02030602050306030303" pitchFamily="18" charset="0"/>
              </a:rPr>
              <a:t> </a:t>
            </a:r>
            <a:r>
              <a:rPr lang="en-US" sz="2400" dirty="0" err="1">
                <a:latin typeface="Constantia" panose="02030602050306030303" pitchFamily="18" charset="0"/>
              </a:rPr>
              <a:t>văn</a:t>
            </a:r>
            <a:r>
              <a:rPr lang="en-US" sz="2400" dirty="0">
                <a:latin typeface="Constantia" panose="02030602050306030303" pitchFamily="18" charset="0"/>
              </a:rPr>
              <a:t>.</a:t>
            </a:r>
          </a:p>
        </p:txBody>
      </p:sp>
      <p:sp>
        <p:nvSpPr>
          <p:cNvPr id="1793" name="Google Shape;1793;p37"/>
          <p:cNvSpPr txBox="1">
            <a:spLocks noGrp="1"/>
          </p:cNvSpPr>
          <p:nvPr>
            <p:ph type="title" idx="3"/>
          </p:nvPr>
        </p:nvSpPr>
        <p:spPr>
          <a:xfrm>
            <a:off x="3484350" y="2307912"/>
            <a:ext cx="21753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400" dirty="0"/>
              <a:t>02</a:t>
            </a:r>
            <a:endParaRPr sz="4400" dirty="0"/>
          </a:p>
        </p:txBody>
      </p:sp>
      <p:sp>
        <p:nvSpPr>
          <p:cNvPr id="1794" name="Google Shape;1794;p37"/>
          <p:cNvSpPr txBox="1">
            <a:spLocks noGrp="1"/>
          </p:cNvSpPr>
          <p:nvPr>
            <p:ph type="subTitle" idx="4"/>
          </p:nvPr>
        </p:nvSpPr>
        <p:spPr>
          <a:xfrm>
            <a:off x="3429264" y="2899320"/>
            <a:ext cx="2301751" cy="86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en-US" sz="2400" dirty="0" err="1">
                <a:latin typeface="Constantia" panose="02030602050306030303" pitchFamily="18" charset="0"/>
              </a:rPr>
              <a:t>Viết</a:t>
            </a:r>
            <a:r>
              <a:rPr lang="en-US" sz="2400" dirty="0">
                <a:latin typeface="Constantia" panose="02030602050306030303" pitchFamily="18" charset="0"/>
              </a:rPr>
              <a:t> </a:t>
            </a:r>
            <a:r>
              <a:rPr lang="en-US" sz="2400" dirty="0" err="1">
                <a:latin typeface="Constantia" panose="02030602050306030303" pitchFamily="18" charset="0"/>
              </a:rPr>
              <a:t>dấu</a:t>
            </a:r>
            <a:r>
              <a:rPr lang="en-US" sz="2400" dirty="0">
                <a:latin typeface="Constantia" panose="02030602050306030303" pitchFamily="18" charset="0"/>
              </a:rPr>
              <a:t> </a:t>
            </a:r>
            <a:r>
              <a:rPr lang="en-US" sz="2400" dirty="0" err="1">
                <a:latin typeface="Constantia" panose="02030602050306030303" pitchFamily="18" charset="0"/>
              </a:rPr>
              <a:t>chấm</a:t>
            </a:r>
            <a:r>
              <a:rPr lang="en-US" sz="2400" dirty="0">
                <a:latin typeface="Constantia" panose="02030602050306030303" pitchFamily="18" charset="0"/>
              </a:rPr>
              <a:t> </a:t>
            </a:r>
            <a:r>
              <a:rPr lang="en-US" sz="2400" dirty="0" err="1">
                <a:latin typeface="Constantia" panose="02030602050306030303" pitchFamily="18" charset="0"/>
              </a:rPr>
              <a:t>cuối</a:t>
            </a:r>
            <a:r>
              <a:rPr lang="en-US" sz="2400" dirty="0">
                <a:latin typeface="Constantia" panose="02030602050306030303" pitchFamily="18" charset="0"/>
              </a:rPr>
              <a:t> </a:t>
            </a:r>
            <a:r>
              <a:rPr lang="en-US" sz="2400" dirty="0" err="1">
                <a:latin typeface="Constantia" panose="02030602050306030303" pitchFamily="18" charset="0"/>
              </a:rPr>
              <a:t>câu</a:t>
            </a:r>
            <a:r>
              <a:rPr lang="en-US" sz="2400" dirty="0">
                <a:latin typeface="Constantia" panose="02030602050306030303" pitchFamily="18" charset="0"/>
              </a:rPr>
              <a:t>.</a:t>
            </a:r>
          </a:p>
        </p:txBody>
      </p:sp>
      <p:sp>
        <p:nvSpPr>
          <p:cNvPr id="1795" name="Google Shape;1795;p37"/>
          <p:cNvSpPr txBox="1">
            <a:spLocks noGrp="1"/>
          </p:cNvSpPr>
          <p:nvPr>
            <p:ph type="title" idx="5"/>
          </p:nvPr>
        </p:nvSpPr>
        <p:spPr>
          <a:xfrm>
            <a:off x="6147994" y="2307912"/>
            <a:ext cx="21753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400" dirty="0"/>
              <a:t>03</a:t>
            </a:r>
            <a:endParaRPr sz="4400" dirty="0"/>
          </a:p>
        </p:txBody>
      </p:sp>
      <p:sp>
        <p:nvSpPr>
          <p:cNvPr id="1796" name="Google Shape;1796;p37"/>
          <p:cNvSpPr txBox="1">
            <a:spLocks noGrp="1"/>
          </p:cNvSpPr>
          <p:nvPr>
            <p:ph type="subTitle" idx="6"/>
          </p:nvPr>
        </p:nvSpPr>
        <p:spPr>
          <a:xfrm>
            <a:off x="6147993" y="2899320"/>
            <a:ext cx="2301751" cy="86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en-US" sz="2400" b="1" u="sng" dirty="0" err="1">
                <a:solidFill>
                  <a:schemeClr val="tx1"/>
                </a:solidFill>
                <a:latin typeface="Constantia" panose="02030602050306030303" pitchFamily="18" charset="0"/>
              </a:rPr>
              <a:t>Thử</a:t>
            </a:r>
            <a:r>
              <a:rPr lang="en-US" sz="2400" b="1" u="sng" dirty="0">
                <a:solidFill>
                  <a:schemeClr val="tx1"/>
                </a:solidFill>
                <a:latin typeface="Constantia" panose="02030602050306030303" pitchFamily="18" charset="0"/>
              </a:rPr>
              <a:t> </a:t>
            </a:r>
            <a:r>
              <a:rPr lang="en-US" sz="2400" b="1" u="sng" dirty="0" err="1">
                <a:solidFill>
                  <a:schemeClr val="tx1"/>
                </a:solidFill>
                <a:latin typeface="Constantia" panose="02030602050306030303" pitchFamily="18" charset="0"/>
              </a:rPr>
              <a:t>thách</a:t>
            </a:r>
            <a:r>
              <a:rPr lang="en-US" sz="2400" b="1" u="sng" dirty="0">
                <a:solidFill>
                  <a:schemeClr val="tx1"/>
                </a:solidFill>
                <a:latin typeface="Constantia" panose="02030602050306030303" pitchFamily="18" charset="0"/>
              </a:rPr>
              <a:t>: </a:t>
            </a:r>
            <a:r>
              <a:rPr lang="en-US" sz="2400" dirty="0" err="1">
                <a:latin typeface="Constantia" panose="02030602050306030303" pitchFamily="18" charset="0"/>
              </a:rPr>
              <a:t>Viết</a:t>
            </a:r>
            <a:r>
              <a:rPr lang="en-US" sz="2400" dirty="0">
                <a:latin typeface="Constantia" panose="02030602050306030303" pitchFamily="18" charset="0"/>
              </a:rPr>
              <a:t> </a:t>
            </a:r>
            <a:r>
              <a:rPr lang="en-US" sz="2400" dirty="0" err="1">
                <a:latin typeface="Constantia" panose="02030602050306030303" pitchFamily="18" charset="0"/>
              </a:rPr>
              <a:t>hoa</a:t>
            </a:r>
            <a:r>
              <a:rPr lang="en-US" sz="2400" dirty="0">
                <a:latin typeface="Constantia" panose="02030602050306030303" pitchFamily="18" charset="0"/>
              </a:rPr>
              <a:t> </a:t>
            </a:r>
            <a:r>
              <a:rPr lang="en-US" sz="2400" dirty="0" err="1">
                <a:latin typeface="Constantia" panose="02030602050306030303" pitchFamily="18" charset="0"/>
              </a:rPr>
              <a:t>chữ</a:t>
            </a:r>
            <a:r>
              <a:rPr lang="en-US" sz="2400" dirty="0">
                <a:latin typeface="Constantia" panose="02030602050306030303" pitchFamily="18" charset="0"/>
              </a:rPr>
              <a:t> </a:t>
            </a:r>
            <a:r>
              <a:rPr lang="en-US" sz="2400" dirty="0" err="1">
                <a:latin typeface="Constantia" panose="02030602050306030303" pitchFamily="18" charset="0"/>
              </a:rPr>
              <a:t>cái</a:t>
            </a:r>
            <a:r>
              <a:rPr lang="en-US" sz="2400" dirty="0">
                <a:latin typeface="Constantia" panose="02030602050306030303" pitchFamily="18" charset="0"/>
              </a:rPr>
              <a:t> </a:t>
            </a:r>
            <a:r>
              <a:rPr lang="en-US" sz="2400" dirty="0" err="1">
                <a:latin typeface="Constantia" panose="02030602050306030303" pitchFamily="18" charset="0"/>
              </a:rPr>
              <a:t>đầu</a:t>
            </a:r>
            <a:r>
              <a:rPr lang="en-US" sz="2400" dirty="0">
                <a:latin typeface="Constantia" panose="02030602050306030303" pitchFamily="18" charset="0"/>
              </a:rPr>
              <a:t> </a:t>
            </a:r>
            <a:r>
              <a:rPr lang="en-US" sz="2400" dirty="0" err="1">
                <a:latin typeface="Constantia" panose="02030602050306030303" pitchFamily="18" charset="0"/>
              </a:rPr>
              <a:t>các</a:t>
            </a:r>
            <a:r>
              <a:rPr lang="en-US" sz="2400" dirty="0">
                <a:latin typeface="Constantia" panose="02030602050306030303" pitchFamily="18" charset="0"/>
              </a:rPr>
              <a:t> </a:t>
            </a:r>
            <a:r>
              <a:rPr lang="en-US" sz="2400" dirty="0" err="1">
                <a:latin typeface="Constantia" panose="02030602050306030303" pitchFamily="18" charset="0"/>
              </a:rPr>
              <a:t>câu</a:t>
            </a:r>
            <a:r>
              <a:rPr lang="en-US" sz="2400" dirty="0">
                <a:latin typeface="Constantia" panose="02030602050306030303" pitchFamily="18" charset="0"/>
              </a:rPr>
              <a:t>.</a:t>
            </a:r>
            <a:endParaRPr sz="2400" dirty="0">
              <a:latin typeface="Constantia" panose="02030602050306030303" pitchFamily="18" charset="0"/>
            </a:endParaRPr>
          </a:p>
        </p:txBody>
      </p:sp>
      <p:grpSp>
        <p:nvGrpSpPr>
          <p:cNvPr id="1797" name="Google Shape;1797;p37"/>
          <p:cNvGrpSpPr/>
          <p:nvPr/>
        </p:nvGrpSpPr>
        <p:grpSpPr>
          <a:xfrm rot="450476" flipH="1">
            <a:off x="8164011" y="8059"/>
            <a:ext cx="819443" cy="1062695"/>
            <a:chOff x="170700" y="749475"/>
            <a:chExt cx="1084815" cy="1406842"/>
          </a:xfrm>
        </p:grpSpPr>
        <p:sp>
          <p:nvSpPr>
            <p:cNvPr id="1798" name="Google Shape;1798;p37"/>
            <p:cNvSpPr/>
            <p:nvPr/>
          </p:nvSpPr>
          <p:spPr>
            <a:xfrm>
              <a:off x="503962" y="773568"/>
              <a:ext cx="356889" cy="636034"/>
            </a:xfrm>
            <a:custGeom>
              <a:avLst/>
              <a:gdLst/>
              <a:ahLst/>
              <a:cxnLst/>
              <a:rect l="l" t="t" r="r" b="b"/>
              <a:pathLst>
                <a:path w="9080" h="16182" extrusionOk="0">
                  <a:moveTo>
                    <a:pt x="8081" y="0"/>
                  </a:moveTo>
                  <a:cubicBezTo>
                    <a:pt x="7994" y="0"/>
                    <a:pt x="7904" y="3"/>
                    <a:pt x="7812" y="9"/>
                  </a:cubicBezTo>
                  <a:cubicBezTo>
                    <a:pt x="6826" y="71"/>
                    <a:pt x="5590" y="512"/>
                    <a:pt x="4208" y="1810"/>
                  </a:cubicBezTo>
                  <a:cubicBezTo>
                    <a:pt x="3302" y="2665"/>
                    <a:pt x="2569" y="3685"/>
                    <a:pt x="2014" y="4800"/>
                  </a:cubicBezTo>
                  <a:cubicBezTo>
                    <a:pt x="1260" y="6314"/>
                    <a:pt x="250" y="8893"/>
                    <a:pt x="31" y="12157"/>
                  </a:cubicBezTo>
                  <a:cubicBezTo>
                    <a:pt x="28" y="12213"/>
                    <a:pt x="24" y="12265"/>
                    <a:pt x="21" y="12321"/>
                  </a:cubicBezTo>
                  <a:cubicBezTo>
                    <a:pt x="18" y="12396"/>
                    <a:pt x="10" y="12476"/>
                    <a:pt x="7" y="12553"/>
                  </a:cubicBezTo>
                  <a:cubicBezTo>
                    <a:pt x="4" y="12633"/>
                    <a:pt x="4" y="12709"/>
                    <a:pt x="0" y="12786"/>
                  </a:cubicBezTo>
                  <a:cubicBezTo>
                    <a:pt x="145" y="12764"/>
                    <a:pt x="297" y="12752"/>
                    <a:pt x="453" y="12752"/>
                  </a:cubicBezTo>
                  <a:cubicBezTo>
                    <a:pt x="756" y="12752"/>
                    <a:pt x="1073" y="12800"/>
                    <a:pt x="1375" y="12928"/>
                  </a:cubicBezTo>
                  <a:cubicBezTo>
                    <a:pt x="1499" y="12913"/>
                    <a:pt x="1623" y="12903"/>
                    <a:pt x="1752" y="12903"/>
                  </a:cubicBezTo>
                  <a:cubicBezTo>
                    <a:pt x="1771" y="12903"/>
                    <a:pt x="1790" y="12903"/>
                    <a:pt x="1809" y="12904"/>
                  </a:cubicBezTo>
                  <a:cubicBezTo>
                    <a:pt x="1948" y="12904"/>
                    <a:pt x="2087" y="12914"/>
                    <a:pt x="2229" y="12935"/>
                  </a:cubicBezTo>
                  <a:cubicBezTo>
                    <a:pt x="3114" y="13077"/>
                    <a:pt x="3687" y="13900"/>
                    <a:pt x="4118" y="15657"/>
                  </a:cubicBezTo>
                  <a:lnTo>
                    <a:pt x="4566" y="15880"/>
                  </a:lnTo>
                  <a:lnTo>
                    <a:pt x="4639" y="16181"/>
                  </a:lnTo>
                  <a:cubicBezTo>
                    <a:pt x="4785" y="15949"/>
                    <a:pt x="4965" y="15716"/>
                    <a:pt x="5184" y="15494"/>
                  </a:cubicBezTo>
                  <a:cubicBezTo>
                    <a:pt x="5184" y="15494"/>
                    <a:pt x="5090" y="15008"/>
                    <a:pt x="5007" y="14216"/>
                  </a:cubicBezTo>
                  <a:cubicBezTo>
                    <a:pt x="4885" y="13071"/>
                    <a:pt x="4785" y="11292"/>
                    <a:pt x="5021" y="9435"/>
                  </a:cubicBezTo>
                  <a:cubicBezTo>
                    <a:pt x="5260" y="7533"/>
                    <a:pt x="5982" y="5727"/>
                    <a:pt x="7093" y="4168"/>
                  </a:cubicBezTo>
                  <a:lnTo>
                    <a:pt x="8795" y="1783"/>
                  </a:lnTo>
                  <a:cubicBezTo>
                    <a:pt x="9014" y="1474"/>
                    <a:pt x="9080" y="1081"/>
                    <a:pt x="8972" y="721"/>
                  </a:cubicBezTo>
                  <a:cubicBezTo>
                    <a:pt x="8895" y="460"/>
                    <a:pt x="8735" y="235"/>
                    <a:pt x="8521" y="78"/>
                  </a:cubicBezTo>
                  <a:cubicBezTo>
                    <a:pt x="8489" y="54"/>
                    <a:pt x="8458" y="36"/>
                    <a:pt x="8426" y="16"/>
                  </a:cubicBezTo>
                  <a:cubicBezTo>
                    <a:pt x="8316" y="5"/>
                    <a:pt x="8201" y="0"/>
                    <a:pt x="8081" y="0"/>
                  </a:cubicBezTo>
                  <a:close/>
                </a:path>
              </a:pathLst>
            </a:custGeom>
            <a:solidFill>
              <a:srgbClr val="FCEC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9" name="Google Shape;1799;p37"/>
            <p:cNvSpPr/>
            <p:nvPr/>
          </p:nvSpPr>
          <p:spPr>
            <a:xfrm>
              <a:off x="451137" y="758633"/>
              <a:ext cx="384049" cy="525115"/>
            </a:xfrm>
            <a:custGeom>
              <a:avLst/>
              <a:gdLst/>
              <a:ahLst/>
              <a:cxnLst/>
              <a:rect l="l" t="t" r="r" b="b"/>
              <a:pathLst>
                <a:path w="9771" h="13360" extrusionOk="0">
                  <a:moveTo>
                    <a:pt x="8085" y="1"/>
                  </a:moveTo>
                  <a:cubicBezTo>
                    <a:pt x="7062" y="1"/>
                    <a:pt x="5726" y="397"/>
                    <a:pt x="4222" y="1812"/>
                  </a:cubicBezTo>
                  <a:cubicBezTo>
                    <a:pt x="3312" y="2666"/>
                    <a:pt x="2583" y="3687"/>
                    <a:pt x="2028" y="4802"/>
                  </a:cubicBezTo>
                  <a:cubicBezTo>
                    <a:pt x="1275" y="6315"/>
                    <a:pt x="264" y="8895"/>
                    <a:pt x="46" y="12159"/>
                  </a:cubicBezTo>
                  <a:cubicBezTo>
                    <a:pt x="18" y="12547"/>
                    <a:pt x="4" y="12951"/>
                    <a:pt x="0" y="13360"/>
                  </a:cubicBezTo>
                  <a:cubicBezTo>
                    <a:pt x="0" y="13360"/>
                    <a:pt x="591" y="13037"/>
                    <a:pt x="1351" y="12933"/>
                  </a:cubicBezTo>
                  <a:cubicBezTo>
                    <a:pt x="1358" y="12801"/>
                    <a:pt x="1365" y="12669"/>
                    <a:pt x="1375" y="12537"/>
                  </a:cubicBezTo>
                  <a:cubicBezTo>
                    <a:pt x="1594" y="9273"/>
                    <a:pt x="2604" y="6694"/>
                    <a:pt x="3358" y="5180"/>
                  </a:cubicBezTo>
                  <a:cubicBezTo>
                    <a:pt x="3913" y="4065"/>
                    <a:pt x="4646" y="3045"/>
                    <a:pt x="5552" y="2190"/>
                  </a:cubicBezTo>
                  <a:cubicBezTo>
                    <a:pt x="7055" y="778"/>
                    <a:pt x="8392" y="379"/>
                    <a:pt x="9415" y="379"/>
                  </a:cubicBezTo>
                  <a:cubicBezTo>
                    <a:pt x="9538" y="379"/>
                    <a:pt x="9657" y="385"/>
                    <a:pt x="9770" y="396"/>
                  </a:cubicBezTo>
                  <a:cubicBezTo>
                    <a:pt x="9729" y="371"/>
                    <a:pt x="9687" y="347"/>
                    <a:pt x="9642" y="330"/>
                  </a:cubicBezTo>
                  <a:cubicBezTo>
                    <a:pt x="9280" y="167"/>
                    <a:pt x="8748" y="1"/>
                    <a:pt x="8085" y="1"/>
                  </a:cubicBezTo>
                  <a:close/>
                </a:path>
              </a:pathLst>
            </a:custGeom>
            <a:solidFill>
              <a:srgbClr val="FFF7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0" name="Google Shape;1800;p37"/>
            <p:cNvSpPr/>
            <p:nvPr/>
          </p:nvSpPr>
          <p:spPr>
            <a:xfrm>
              <a:off x="451137" y="1223177"/>
              <a:ext cx="256622" cy="284647"/>
            </a:xfrm>
            <a:custGeom>
              <a:avLst/>
              <a:gdLst/>
              <a:ahLst/>
              <a:cxnLst/>
              <a:rect l="l" t="t" r="r" b="b"/>
              <a:pathLst>
                <a:path w="6529" h="7242" extrusionOk="0">
                  <a:moveTo>
                    <a:pt x="1804" y="0"/>
                  </a:moveTo>
                  <a:cubicBezTo>
                    <a:pt x="1104" y="0"/>
                    <a:pt x="475" y="178"/>
                    <a:pt x="46" y="340"/>
                  </a:cubicBezTo>
                  <a:cubicBezTo>
                    <a:pt x="18" y="728"/>
                    <a:pt x="4" y="1132"/>
                    <a:pt x="0" y="1541"/>
                  </a:cubicBezTo>
                  <a:cubicBezTo>
                    <a:pt x="0" y="1541"/>
                    <a:pt x="833" y="1083"/>
                    <a:pt x="1800" y="1083"/>
                  </a:cubicBezTo>
                  <a:cubicBezTo>
                    <a:pt x="2811" y="1083"/>
                    <a:pt x="3970" y="1584"/>
                    <a:pt x="4476" y="3635"/>
                  </a:cubicBezTo>
                  <a:lnTo>
                    <a:pt x="5354" y="7242"/>
                  </a:lnTo>
                  <a:cubicBezTo>
                    <a:pt x="5354" y="7242"/>
                    <a:pt x="5166" y="5420"/>
                    <a:pt x="6528" y="4055"/>
                  </a:cubicBezTo>
                  <a:cubicBezTo>
                    <a:pt x="6528" y="4055"/>
                    <a:pt x="6434" y="3569"/>
                    <a:pt x="6351" y="2777"/>
                  </a:cubicBezTo>
                  <a:cubicBezTo>
                    <a:pt x="6000" y="3058"/>
                    <a:pt x="5796" y="3256"/>
                    <a:pt x="5761" y="3291"/>
                  </a:cubicBezTo>
                  <a:cubicBezTo>
                    <a:pt x="5691" y="3361"/>
                    <a:pt x="5625" y="3430"/>
                    <a:pt x="5559" y="3503"/>
                  </a:cubicBezTo>
                  <a:cubicBezTo>
                    <a:pt x="5559" y="3503"/>
                    <a:pt x="5521" y="3311"/>
                    <a:pt x="5517" y="3305"/>
                  </a:cubicBezTo>
                  <a:cubicBezTo>
                    <a:pt x="5132" y="1763"/>
                    <a:pt x="4379" y="784"/>
                    <a:pt x="3261" y="295"/>
                  </a:cubicBezTo>
                  <a:cubicBezTo>
                    <a:pt x="2770" y="79"/>
                    <a:pt x="2271" y="0"/>
                    <a:pt x="1804" y="0"/>
                  </a:cubicBez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1" name="Google Shape;1801;p37"/>
            <p:cNvSpPr/>
            <p:nvPr/>
          </p:nvSpPr>
          <p:spPr>
            <a:xfrm>
              <a:off x="442136" y="749475"/>
              <a:ext cx="428110" cy="767312"/>
            </a:xfrm>
            <a:custGeom>
              <a:avLst/>
              <a:gdLst/>
              <a:ahLst/>
              <a:cxnLst/>
              <a:rect l="l" t="t" r="r" b="b"/>
              <a:pathLst>
                <a:path w="10892" h="19522" extrusionOk="0">
                  <a:moveTo>
                    <a:pt x="8312" y="460"/>
                  </a:moveTo>
                  <a:cubicBezTo>
                    <a:pt x="8724" y="460"/>
                    <a:pt x="9085" y="528"/>
                    <a:pt x="9385" y="622"/>
                  </a:cubicBezTo>
                  <a:cubicBezTo>
                    <a:pt x="9531" y="667"/>
                    <a:pt x="9663" y="715"/>
                    <a:pt x="9778" y="771"/>
                  </a:cubicBezTo>
                  <a:cubicBezTo>
                    <a:pt x="10045" y="889"/>
                    <a:pt x="10243" y="1119"/>
                    <a:pt x="10326" y="1399"/>
                  </a:cubicBezTo>
                  <a:cubicBezTo>
                    <a:pt x="10413" y="1694"/>
                    <a:pt x="10361" y="2010"/>
                    <a:pt x="10180" y="2264"/>
                  </a:cubicBezTo>
                  <a:lnTo>
                    <a:pt x="8479" y="4649"/>
                  </a:lnTo>
                  <a:cubicBezTo>
                    <a:pt x="7337" y="6250"/>
                    <a:pt x="6608" y="8107"/>
                    <a:pt x="6365" y="10020"/>
                  </a:cubicBezTo>
                  <a:cubicBezTo>
                    <a:pt x="6014" y="12805"/>
                    <a:pt x="6413" y="15451"/>
                    <a:pt x="6514" y="16034"/>
                  </a:cubicBezTo>
                  <a:cubicBezTo>
                    <a:pt x="6371" y="16183"/>
                    <a:pt x="6250" y="16336"/>
                    <a:pt x="6139" y="16493"/>
                  </a:cubicBezTo>
                  <a:cubicBezTo>
                    <a:pt x="5795" y="16978"/>
                    <a:pt x="5597" y="17485"/>
                    <a:pt x="5486" y="17930"/>
                  </a:cubicBezTo>
                  <a:lnTo>
                    <a:pt x="4927" y="15631"/>
                  </a:lnTo>
                  <a:cubicBezTo>
                    <a:pt x="4698" y="14704"/>
                    <a:pt x="4320" y="14006"/>
                    <a:pt x="3802" y="13548"/>
                  </a:cubicBezTo>
                  <a:cubicBezTo>
                    <a:pt x="3743" y="13496"/>
                    <a:pt x="3681" y="13447"/>
                    <a:pt x="3621" y="13402"/>
                  </a:cubicBezTo>
                  <a:cubicBezTo>
                    <a:pt x="3472" y="13294"/>
                    <a:pt x="3316" y="13204"/>
                    <a:pt x="3150" y="13131"/>
                  </a:cubicBezTo>
                  <a:cubicBezTo>
                    <a:pt x="2775" y="12966"/>
                    <a:pt x="2393" y="12906"/>
                    <a:pt x="2030" y="12906"/>
                  </a:cubicBezTo>
                  <a:cubicBezTo>
                    <a:pt x="1881" y="12906"/>
                    <a:pt x="1735" y="12916"/>
                    <a:pt x="1594" y="12934"/>
                  </a:cubicBezTo>
                  <a:cubicBezTo>
                    <a:pt x="1132" y="12993"/>
                    <a:pt x="729" y="13128"/>
                    <a:pt x="462" y="13235"/>
                  </a:cubicBezTo>
                  <a:cubicBezTo>
                    <a:pt x="546" y="9708"/>
                    <a:pt x="1587" y="6896"/>
                    <a:pt x="2462" y="5135"/>
                  </a:cubicBezTo>
                  <a:cubicBezTo>
                    <a:pt x="3025" y="4007"/>
                    <a:pt x="3746" y="3024"/>
                    <a:pt x="4608" y="2212"/>
                  </a:cubicBezTo>
                  <a:cubicBezTo>
                    <a:pt x="6057" y="848"/>
                    <a:pt x="7331" y="460"/>
                    <a:pt x="8312" y="460"/>
                  </a:cubicBezTo>
                  <a:close/>
                  <a:moveTo>
                    <a:pt x="8306" y="0"/>
                  </a:moveTo>
                  <a:cubicBezTo>
                    <a:pt x="7229" y="0"/>
                    <a:pt x="5844" y="419"/>
                    <a:pt x="4291" y="1879"/>
                  </a:cubicBezTo>
                  <a:cubicBezTo>
                    <a:pt x="3392" y="2729"/>
                    <a:pt x="2639" y="3753"/>
                    <a:pt x="2052" y="4934"/>
                  </a:cubicBezTo>
                  <a:cubicBezTo>
                    <a:pt x="1125" y="6795"/>
                    <a:pt x="18" y="9809"/>
                    <a:pt x="0" y="13593"/>
                  </a:cubicBezTo>
                  <a:cubicBezTo>
                    <a:pt x="0" y="13673"/>
                    <a:pt x="42" y="13749"/>
                    <a:pt x="112" y="13791"/>
                  </a:cubicBezTo>
                  <a:cubicBezTo>
                    <a:pt x="147" y="13812"/>
                    <a:pt x="187" y="13823"/>
                    <a:pt x="227" y="13823"/>
                  </a:cubicBezTo>
                  <a:cubicBezTo>
                    <a:pt x="266" y="13823"/>
                    <a:pt x="305" y="13813"/>
                    <a:pt x="341" y="13794"/>
                  </a:cubicBezTo>
                  <a:cubicBezTo>
                    <a:pt x="348" y="13791"/>
                    <a:pt x="882" y="13499"/>
                    <a:pt x="1573" y="13399"/>
                  </a:cubicBezTo>
                  <a:cubicBezTo>
                    <a:pt x="1718" y="13377"/>
                    <a:pt x="1870" y="13365"/>
                    <a:pt x="2026" y="13365"/>
                  </a:cubicBezTo>
                  <a:cubicBezTo>
                    <a:pt x="2329" y="13365"/>
                    <a:pt x="2646" y="13413"/>
                    <a:pt x="2948" y="13541"/>
                  </a:cubicBezTo>
                  <a:cubicBezTo>
                    <a:pt x="2955" y="13544"/>
                    <a:pt x="2958" y="13544"/>
                    <a:pt x="2966" y="13548"/>
                  </a:cubicBezTo>
                  <a:cubicBezTo>
                    <a:pt x="3691" y="13868"/>
                    <a:pt x="4201" y="14603"/>
                    <a:pt x="4483" y="15738"/>
                  </a:cubicBezTo>
                  <a:lnTo>
                    <a:pt x="5365" y="19347"/>
                  </a:lnTo>
                  <a:cubicBezTo>
                    <a:pt x="5375" y="19401"/>
                    <a:pt x="5410" y="19446"/>
                    <a:pt x="5451" y="19478"/>
                  </a:cubicBezTo>
                  <a:cubicBezTo>
                    <a:pt x="5488" y="19505"/>
                    <a:pt x="5532" y="19521"/>
                    <a:pt x="5580" y="19521"/>
                  </a:cubicBezTo>
                  <a:cubicBezTo>
                    <a:pt x="5594" y="19521"/>
                    <a:pt x="5609" y="19520"/>
                    <a:pt x="5625" y="19516"/>
                  </a:cubicBezTo>
                  <a:cubicBezTo>
                    <a:pt x="5740" y="19499"/>
                    <a:pt x="5823" y="19388"/>
                    <a:pt x="5812" y="19270"/>
                  </a:cubicBezTo>
                  <a:cubicBezTo>
                    <a:pt x="5809" y="19252"/>
                    <a:pt x="5656" y="17537"/>
                    <a:pt x="6920" y="16270"/>
                  </a:cubicBezTo>
                  <a:cubicBezTo>
                    <a:pt x="6972" y="16214"/>
                    <a:pt x="6996" y="16138"/>
                    <a:pt x="6983" y="16065"/>
                  </a:cubicBezTo>
                  <a:cubicBezTo>
                    <a:pt x="6975" y="16038"/>
                    <a:pt x="6434" y="13142"/>
                    <a:pt x="6820" y="10076"/>
                  </a:cubicBezTo>
                  <a:cubicBezTo>
                    <a:pt x="7049" y="8239"/>
                    <a:pt x="7754" y="6455"/>
                    <a:pt x="8850" y="4913"/>
                  </a:cubicBezTo>
                  <a:lnTo>
                    <a:pt x="10552" y="2528"/>
                  </a:lnTo>
                  <a:cubicBezTo>
                    <a:pt x="10816" y="2160"/>
                    <a:pt x="10892" y="1702"/>
                    <a:pt x="10763" y="1268"/>
                  </a:cubicBezTo>
                  <a:cubicBezTo>
                    <a:pt x="10642" y="861"/>
                    <a:pt x="10350" y="528"/>
                    <a:pt x="9965" y="354"/>
                  </a:cubicBezTo>
                  <a:cubicBezTo>
                    <a:pt x="9564" y="174"/>
                    <a:pt x="8999" y="0"/>
                    <a:pt x="8306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2" name="Google Shape;1802;p37"/>
            <p:cNvSpPr/>
            <p:nvPr/>
          </p:nvSpPr>
          <p:spPr>
            <a:xfrm>
              <a:off x="614879" y="873914"/>
              <a:ext cx="122356" cy="312160"/>
            </a:xfrm>
            <a:custGeom>
              <a:avLst/>
              <a:gdLst/>
              <a:ahLst/>
              <a:cxnLst/>
              <a:rect l="l" t="t" r="r" b="b"/>
              <a:pathLst>
                <a:path w="3113" h="7942" extrusionOk="0">
                  <a:moveTo>
                    <a:pt x="2948" y="0"/>
                  </a:moveTo>
                  <a:cubicBezTo>
                    <a:pt x="2890" y="0"/>
                    <a:pt x="2836" y="45"/>
                    <a:pt x="2792" y="91"/>
                  </a:cubicBezTo>
                  <a:cubicBezTo>
                    <a:pt x="2702" y="185"/>
                    <a:pt x="2615" y="282"/>
                    <a:pt x="2529" y="379"/>
                  </a:cubicBezTo>
                  <a:cubicBezTo>
                    <a:pt x="2410" y="515"/>
                    <a:pt x="2296" y="653"/>
                    <a:pt x="2185" y="796"/>
                  </a:cubicBezTo>
                  <a:cubicBezTo>
                    <a:pt x="1896" y="1167"/>
                    <a:pt x="1643" y="1563"/>
                    <a:pt x="1414" y="1976"/>
                  </a:cubicBezTo>
                  <a:cubicBezTo>
                    <a:pt x="1289" y="2174"/>
                    <a:pt x="1199" y="2393"/>
                    <a:pt x="1098" y="2605"/>
                  </a:cubicBezTo>
                  <a:cubicBezTo>
                    <a:pt x="1000" y="2820"/>
                    <a:pt x="896" y="3031"/>
                    <a:pt x="824" y="3254"/>
                  </a:cubicBezTo>
                  <a:lnTo>
                    <a:pt x="588" y="3917"/>
                  </a:lnTo>
                  <a:cubicBezTo>
                    <a:pt x="521" y="4140"/>
                    <a:pt x="463" y="4369"/>
                    <a:pt x="401" y="4594"/>
                  </a:cubicBezTo>
                  <a:lnTo>
                    <a:pt x="313" y="4935"/>
                  </a:lnTo>
                  <a:cubicBezTo>
                    <a:pt x="289" y="5045"/>
                    <a:pt x="271" y="5164"/>
                    <a:pt x="251" y="5278"/>
                  </a:cubicBezTo>
                  <a:cubicBezTo>
                    <a:pt x="206" y="5507"/>
                    <a:pt x="167" y="5736"/>
                    <a:pt x="130" y="5969"/>
                  </a:cubicBezTo>
                  <a:cubicBezTo>
                    <a:pt x="63" y="6427"/>
                    <a:pt x="42" y="6896"/>
                    <a:pt x="5" y="7358"/>
                  </a:cubicBezTo>
                  <a:cubicBezTo>
                    <a:pt x="1" y="7403"/>
                    <a:pt x="5" y="7448"/>
                    <a:pt x="5" y="7494"/>
                  </a:cubicBezTo>
                  <a:lnTo>
                    <a:pt x="5" y="7632"/>
                  </a:lnTo>
                  <a:lnTo>
                    <a:pt x="5" y="7771"/>
                  </a:lnTo>
                  <a:cubicBezTo>
                    <a:pt x="8" y="7802"/>
                    <a:pt x="5" y="7837"/>
                    <a:pt x="8" y="7869"/>
                  </a:cubicBezTo>
                  <a:cubicBezTo>
                    <a:pt x="8" y="7896"/>
                    <a:pt x="21" y="7920"/>
                    <a:pt x="46" y="7934"/>
                  </a:cubicBezTo>
                  <a:cubicBezTo>
                    <a:pt x="57" y="7939"/>
                    <a:pt x="68" y="7941"/>
                    <a:pt x="80" y="7941"/>
                  </a:cubicBezTo>
                  <a:cubicBezTo>
                    <a:pt x="104" y="7941"/>
                    <a:pt x="129" y="7932"/>
                    <a:pt x="143" y="7914"/>
                  </a:cubicBezTo>
                  <a:cubicBezTo>
                    <a:pt x="167" y="7879"/>
                    <a:pt x="164" y="7834"/>
                    <a:pt x="171" y="7795"/>
                  </a:cubicBezTo>
                  <a:cubicBezTo>
                    <a:pt x="178" y="7750"/>
                    <a:pt x="185" y="7702"/>
                    <a:pt x="188" y="7656"/>
                  </a:cubicBezTo>
                  <a:cubicBezTo>
                    <a:pt x="202" y="7563"/>
                    <a:pt x="216" y="7473"/>
                    <a:pt x="226" y="7379"/>
                  </a:cubicBezTo>
                  <a:lnTo>
                    <a:pt x="355" y="6705"/>
                  </a:lnTo>
                  <a:lnTo>
                    <a:pt x="414" y="6364"/>
                  </a:lnTo>
                  <a:cubicBezTo>
                    <a:pt x="431" y="6254"/>
                    <a:pt x="452" y="6140"/>
                    <a:pt x="480" y="6031"/>
                  </a:cubicBezTo>
                  <a:cubicBezTo>
                    <a:pt x="536" y="5810"/>
                    <a:pt x="591" y="5587"/>
                    <a:pt x="640" y="5365"/>
                  </a:cubicBezTo>
                  <a:cubicBezTo>
                    <a:pt x="667" y="5254"/>
                    <a:pt x="688" y="5143"/>
                    <a:pt x="720" y="5031"/>
                  </a:cubicBezTo>
                  <a:lnTo>
                    <a:pt x="821" y="4705"/>
                  </a:lnTo>
                  <a:lnTo>
                    <a:pt x="1011" y="4052"/>
                  </a:lnTo>
                  <a:lnTo>
                    <a:pt x="1250" y="3417"/>
                  </a:lnTo>
                  <a:cubicBezTo>
                    <a:pt x="1317" y="3202"/>
                    <a:pt x="1414" y="2997"/>
                    <a:pt x="1505" y="2789"/>
                  </a:cubicBezTo>
                  <a:lnTo>
                    <a:pt x="1643" y="2480"/>
                  </a:lnTo>
                  <a:cubicBezTo>
                    <a:pt x="1685" y="2372"/>
                    <a:pt x="1747" y="2278"/>
                    <a:pt x="1796" y="2177"/>
                  </a:cubicBezTo>
                  <a:lnTo>
                    <a:pt x="1949" y="1876"/>
                  </a:lnTo>
                  <a:lnTo>
                    <a:pt x="2029" y="1723"/>
                  </a:lnTo>
                  <a:cubicBezTo>
                    <a:pt x="2056" y="1674"/>
                    <a:pt x="2088" y="1626"/>
                    <a:pt x="2115" y="1581"/>
                  </a:cubicBezTo>
                  <a:lnTo>
                    <a:pt x="2292" y="1289"/>
                  </a:lnTo>
                  <a:cubicBezTo>
                    <a:pt x="2351" y="1192"/>
                    <a:pt x="2407" y="1091"/>
                    <a:pt x="2473" y="1001"/>
                  </a:cubicBezTo>
                  <a:lnTo>
                    <a:pt x="2664" y="723"/>
                  </a:lnTo>
                  <a:lnTo>
                    <a:pt x="2765" y="584"/>
                  </a:lnTo>
                  <a:lnTo>
                    <a:pt x="2869" y="448"/>
                  </a:lnTo>
                  <a:cubicBezTo>
                    <a:pt x="2917" y="386"/>
                    <a:pt x="2966" y="323"/>
                    <a:pt x="3015" y="261"/>
                  </a:cubicBezTo>
                  <a:cubicBezTo>
                    <a:pt x="3074" y="192"/>
                    <a:pt x="3112" y="91"/>
                    <a:pt x="3025" y="28"/>
                  </a:cubicBezTo>
                  <a:cubicBezTo>
                    <a:pt x="2999" y="8"/>
                    <a:pt x="2973" y="0"/>
                    <a:pt x="2948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3" name="Google Shape;1803;p37"/>
            <p:cNvSpPr/>
            <p:nvPr/>
          </p:nvSpPr>
          <p:spPr>
            <a:xfrm>
              <a:off x="249702" y="1265822"/>
              <a:ext cx="369624" cy="549130"/>
            </a:xfrm>
            <a:custGeom>
              <a:avLst/>
              <a:gdLst/>
              <a:ahLst/>
              <a:cxnLst/>
              <a:rect l="l" t="t" r="r" b="b"/>
              <a:pathLst>
                <a:path w="9404" h="13971" extrusionOk="0">
                  <a:moveTo>
                    <a:pt x="6928" y="0"/>
                  </a:moveTo>
                  <a:cubicBezTo>
                    <a:pt x="5960" y="0"/>
                    <a:pt x="5125" y="460"/>
                    <a:pt x="5125" y="460"/>
                  </a:cubicBezTo>
                  <a:lnTo>
                    <a:pt x="3577" y="81"/>
                  </a:lnTo>
                  <a:cubicBezTo>
                    <a:pt x="3400" y="39"/>
                    <a:pt x="3223" y="12"/>
                    <a:pt x="3046" y="2"/>
                  </a:cubicBezTo>
                  <a:cubicBezTo>
                    <a:pt x="3008" y="39"/>
                    <a:pt x="2969" y="77"/>
                    <a:pt x="2934" y="116"/>
                  </a:cubicBezTo>
                  <a:cubicBezTo>
                    <a:pt x="2595" y="487"/>
                    <a:pt x="2292" y="887"/>
                    <a:pt x="2025" y="1282"/>
                  </a:cubicBezTo>
                  <a:cubicBezTo>
                    <a:pt x="761" y="3151"/>
                    <a:pt x="77" y="5355"/>
                    <a:pt x="42" y="7612"/>
                  </a:cubicBezTo>
                  <a:cubicBezTo>
                    <a:pt x="1" y="10285"/>
                    <a:pt x="817" y="12392"/>
                    <a:pt x="1542" y="13730"/>
                  </a:cubicBezTo>
                  <a:lnTo>
                    <a:pt x="2046" y="13906"/>
                  </a:lnTo>
                  <a:cubicBezTo>
                    <a:pt x="2168" y="13950"/>
                    <a:pt x="2293" y="13971"/>
                    <a:pt x="2416" y="13971"/>
                  </a:cubicBezTo>
                  <a:cubicBezTo>
                    <a:pt x="2738" y="13971"/>
                    <a:pt x="3050" y="13829"/>
                    <a:pt x="3261" y="13573"/>
                  </a:cubicBezTo>
                  <a:lnTo>
                    <a:pt x="3442" y="13351"/>
                  </a:lnTo>
                  <a:cubicBezTo>
                    <a:pt x="3889" y="12813"/>
                    <a:pt x="4080" y="12112"/>
                    <a:pt x="3976" y="11417"/>
                  </a:cubicBezTo>
                  <a:cubicBezTo>
                    <a:pt x="3268" y="6615"/>
                    <a:pt x="5368" y="3133"/>
                    <a:pt x="5368" y="3133"/>
                  </a:cubicBezTo>
                  <a:cubicBezTo>
                    <a:pt x="6319" y="1554"/>
                    <a:pt x="7142" y="1054"/>
                    <a:pt x="7802" y="1054"/>
                  </a:cubicBezTo>
                  <a:cubicBezTo>
                    <a:pt x="8495" y="1054"/>
                    <a:pt x="9009" y="1604"/>
                    <a:pt x="9306" y="2036"/>
                  </a:cubicBezTo>
                  <a:cubicBezTo>
                    <a:pt x="9337" y="1994"/>
                    <a:pt x="9368" y="1949"/>
                    <a:pt x="9403" y="1904"/>
                  </a:cubicBezTo>
                  <a:cubicBezTo>
                    <a:pt x="8833" y="393"/>
                    <a:pt x="7823" y="0"/>
                    <a:pt x="6928" y="0"/>
                  </a:cubicBez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4" name="Google Shape;1804;p37"/>
            <p:cNvSpPr/>
            <p:nvPr/>
          </p:nvSpPr>
          <p:spPr>
            <a:xfrm>
              <a:off x="615430" y="1340620"/>
              <a:ext cx="11634" cy="25312"/>
            </a:xfrm>
            <a:custGeom>
              <a:avLst/>
              <a:gdLst/>
              <a:ahLst/>
              <a:cxnLst/>
              <a:rect l="l" t="t" r="r" b="b"/>
              <a:pathLst>
                <a:path w="296" h="644" extrusionOk="0">
                  <a:moveTo>
                    <a:pt x="98" y="1"/>
                  </a:moveTo>
                  <a:cubicBezTo>
                    <a:pt x="63" y="46"/>
                    <a:pt x="32" y="91"/>
                    <a:pt x="1" y="133"/>
                  </a:cubicBezTo>
                  <a:cubicBezTo>
                    <a:pt x="185" y="400"/>
                    <a:pt x="282" y="619"/>
                    <a:pt x="296" y="643"/>
                  </a:cubicBezTo>
                  <a:cubicBezTo>
                    <a:pt x="237" y="411"/>
                    <a:pt x="171" y="195"/>
                    <a:pt x="98" y="1"/>
                  </a:cubicBezTo>
                  <a:close/>
                </a:path>
              </a:pathLst>
            </a:custGeom>
            <a:solidFill>
              <a:srgbClr val="FCEC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5" name="Google Shape;1805;p37"/>
            <p:cNvSpPr/>
            <p:nvPr/>
          </p:nvSpPr>
          <p:spPr>
            <a:xfrm>
              <a:off x="179700" y="1265587"/>
              <a:ext cx="189765" cy="539893"/>
            </a:xfrm>
            <a:custGeom>
              <a:avLst/>
              <a:gdLst/>
              <a:ahLst/>
              <a:cxnLst/>
              <a:rect l="l" t="t" r="r" b="b"/>
              <a:pathLst>
                <a:path w="4828" h="13736" extrusionOk="0">
                  <a:moveTo>
                    <a:pt x="4621" y="1"/>
                  </a:moveTo>
                  <a:cubicBezTo>
                    <a:pt x="3782" y="1"/>
                    <a:pt x="2963" y="351"/>
                    <a:pt x="2382" y="987"/>
                  </a:cubicBezTo>
                  <a:cubicBezTo>
                    <a:pt x="2108" y="1285"/>
                    <a:pt x="1862" y="1607"/>
                    <a:pt x="1647" y="1927"/>
                  </a:cubicBezTo>
                  <a:cubicBezTo>
                    <a:pt x="626" y="3441"/>
                    <a:pt x="70" y="5226"/>
                    <a:pt x="42" y="7049"/>
                  </a:cubicBezTo>
                  <a:cubicBezTo>
                    <a:pt x="1" y="9659"/>
                    <a:pt x="969" y="11600"/>
                    <a:pt x="1602" y="12586"/>
                  </a:cubicBezTo>
                  <a:cubicBezTo>
                    <a:pt x="1893" y="13044"/>
                    <a:pt x="2334" y="13388"/>
                    <a:pt x="2848" y="13569"/>
                  </a:cubicBezTo>
                  <a:lnTo>
                    <a:pt x="3323" y="13736"/>
                  </a:lnTo>
                  <a:cubicBezTo>
                    <a:pt x="2598" y="12398"/>
                    <a:pt x="1782" y="10291"/>
                    <a:pt x="1823" y="7618"/>
                  </a:cubicBezTo>
                  <a:cubicBezTo>
                    <a:pt x="1858" y="5361"/>
                    <a:pt x="2542" y="3157"/>
                    <a:pt x="3806" y="1288"/>
                  </a:cubicBezTo>
                  <a:cubicBezTo>
                    <a:pt x="4073" y="893"/>
                    <a:pt x="4376" y="493"/>
                    <a:pt x="4715" y="122"/>
                  </a:cubicBezTo>
                  <a:cubicBezTo>
                    <a:pt x="4750" y="83"/>
                    <a:pt x="4789" y="45"/>
                    <a:pt x="4827" y="8"/>
                  </a:cubicBezTo>
                  <a:cubicBezTo>
                    <a:pt x="4758" y="3"/>
                    <a:pt x="4690" y="1"/>
                    <a:pt x="4621" y="1"/>
                  </a:cubicBezTo>
                  <a:close/>
                </a:path>
              </a:pathLst>
            </a:custGeom>
            <a:solidFill>
              <a:srgbClr val="FCEC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6" name="Google Shape;1806;p37"/>
            <p:cNvSpPr/>
            <p:nvPr/>
          </p:nvSpPr>
          <p:spPr>
            <a:xfrm>
              <a:off x="170700" y="1256546"/>
              <a:ext cx="466197" cy="567368"/>
            </a:xfrm>
            <a:custGeom>
              <a:avLst/>
              <a:gdLst/>
              <a:ahLst/>
              <a:cxnLst/>
              <a:rect l="l" t="t" r="r" b="b"/>
              <a:pathLst>
                <a:path w="11861" h="14435" extrusionOk="0">
                  <a:moveTo>
                    <a:pt x="4858" y="459"/>
                  </a:moveTo>
                  <a:cubicBezTo>
                    <a:pt x="5082" y="459"/>
                    <a:pt x="5308" y="485"/>
                    <a:pt x="5531" y="539"/>
                  </a:cubicBezTo>
                  <a:lnTo>
                    <a:pt x="7080" y="914"/>
                  </a:lnTo>
                  <a:cubicBezTo>
                    <a:pt x="7098" y="919"/>
                    <a:pt x="7117" y="921"/>
                    <a:pt x="7136" y="921"/>
                  </a:cubicBezTo>
                  <a:cubicBezTo>
                    <a:pt x="7174" y="921"/>
                    <a:pt x="7212" y="912"/>
                    <a:pt x="7247" y="893"/>
                  </a:cubicBezTo>
                  <a:cubicBezTo>
                    <a:pt x="7257" y="888"/>
                    <a:pt x="8042" y="463"/>
                    <a:pt x="8937" y="463"/>
                  </a:cubicBezTo>
                  <a:cubicBezTo>
                    <a:pt x="9243" y="463"/>
                    <a:pt x="9563" y="513"/>
                    <a:pt x="9868" y="647"/>
                  </a:cubicBezTo>
                  <a:cubicBezTo>
                    <a:pt x="10003" y="706"/>
                    <a:pt x="10132" y="783"/>
                    <a:pt x="10253" y="869"/>
                  </a:cubicBezTo>
                  <a:cubicBezTo>
                    <a:pt x="10434" y="1001"/>
                    <a:pt x="10593" y="1164"/>
                    <a:pt x="10739" y="1358"/>
                  </a:cubicBezTo>
                  <a:cubicBezTo>
                    <a:pt x="10500" y="1199"/>
                    <a:pt x="10218" y="1084"/>
                    <a:pt x="9902" y="1063"/>
                  </a:cubicBezTo>
                  <a:cubicBezTo>
                    <a:pt x="9873" y="1062"/>
                    <a:pt x="9843" y="1061"/>
                    <a:pt x="9814" y="1061"/>
                  </a:cubicBezTo>
                  <a:cubicBezTo>
                    <a:pt x="8943" y="1061"/>
                    <a:pt x="8060" y="1797"/>
                    <a:pt x="7184" y="3251"/>
                  </a:cubicBezTo>
                  <a:cubicBezTo>
                    <a:pt x="7098" y="3393"/>
                    <a:pt x="5049" y="6858"/>
                    <a:pt x="5760" y="11688"/>
                  </a:cubicBezTo>
                  <a:cubicBezTo>
                    <a:pt x="5854" y="12320"/>
                    <a:pt x="5677" y="12958"/>
                    <a:pt x="5278" y="13441"/>
                  </a:cubicBezTo>
                  <a:lnTo>
                    <a:pt x="5278" y="13445"/>
                  </a:lnTo>
                  <a:lnTo>
                    <a:pt x="5098" y="13663"/>
                  </a:lnTo>
                  <a:cubicBezTo>
                    <a:pt x="4929" y="13867"/>
                    <a:pt x="4680" y="13978"/>
                    <a:pt x="4425" y="13978"/>
                  </a:cubicBezTo>
                  <a:cubicBezTo>
                    <a:pt x="4327" y="13978"/>
                    <a:pt x="4228" y="13961"/>
                    <a:pt x="4132" y="13927"/>
                  </a:cubicBezTo>
                  <a:lnTo>
                    <a:pt x="3150" y="13583"/>
                  </a:lnTo>
                  <a:cubicBezTo>
                    <a:pt x="2685" y="13420"/>
                    <a:pt x="2286" y="13104"/>
                    <a:pt x="2021" y="12695"/>
                  </a:cubicBezTo>
                  <a:cubicBezTo>
                    <a:pt x="1435" y="11782"/>
                    <a:pt x="459" y="9862"/>
                    <a:pt x="501" y="7282"/>
                  </a:cubicBezTo>
                  <a:cubicBezTo>
                    <a:pt x="528" y="5487"/>
                    <a:pt x="1070" y="3762"/>
                    <a:pt x="2063" y="2286"/>
                  </a:cubicBezTo>
                  <a:cubicBezTo>
                    <a:pt x="2296" y="1942"/>
                    <a:pt x="2539" y="1633"/>
                    <a:pt x="2781" y="1369"/>
                  </a:cubicBezTo>
                  <a:cubicBezTo>
                    <a:pt x="3319" y="781"/>
                    <a:pt x="4076" y="459"/>
                    <a:pt x="4858" y="459"/>
                  </a:cubicBezTo>
                  <a:close/>
                  <a:moveTo>
                    <a:pt x="4857" y="1"/>
                  </a:moveTo>
                  <a:cubicBezTo>
                    <a:pt x="3948" y="1"/>
                    <a:pt x="3068" y="377"/>
                    <a:pt x="2445" y="1060"/>
                  </a:cubicBezTo>
                  <a:cubicBezTo>
                    <a:pt x="2185" y="1342"/>
                    <a:pt x="1931" y="1667"/>
                    <a:pt x="1685" y="2029"/>
                  </a:cubicBezTo>
                  <a:cubicBezTo>
                    <a:pt x="640" y="3577"/>
                    <a:pt x="73" y="5393"/>
                    <a:pt x="42" y="7275"/>
                  </a:cubicBezTo>
                  <a:cubicBezTo>
                    <a:pt x="1" y="9973"/>
                    <a:pt x="1025" y="11983"/>
                    <a:pt x="1636" y="12941"/>
                  </a:cubicBezTo>
                  <a:cubicBezTo>
                    <a:pt x="1813" y="13216"/>
                    <a:pt x="2039" y="13455"/>
                    <a:pt x="2302" y="13646"/>
                  </a:cubicBezTo>
                  <a:cubicBezTo>
                    <a:pt x="2515" y="13803"/>
                    <a:pt x="2747" y="13927"/>
                    <a:pt x="3000" y="14014"/>
                  </a:cubicBezTo>
                  <a:lnTo>
                    <a:pt x="3980" y="14357"/>
                  </a:lnTo>
                  <a:cubicBezTo>
                    <a:pt x="4125" y="14409"/>
                    <a:pt x="4275" y="14434"/>
                    <a:pt x="4424" y="14434"/>
                  </a:cubicBezTo>
                  <a:cubicBezTo>
                    <a:pt x="4812" y="14434"/>
                    <a:pt x="5192" y="14263"/>
                    <a:pt x="5448" y="13952"/>
                  </a:cubicBezTo>
                  <a:lnTo>
                    <a:pt x="5629" y="13733"/>
                  </a:lnTo>
                  <a:cubicBezTo>
                    <a:pt x="6111" y="13149"/>
                    <a:pt x="6327" y="12378"/>
                    <a:pt x="6212" y="11622"/>
                  </a:cubicBezTo>
                  <a:cubicBezTo>
                    <a:pt x="5528" y="6962"/>
                    <a:pt x="7556" y="3518"/>
                    <a:pt x="7577" y="3487"/>
                  </a:cubicBezTo>
                  <a:cubicBezTo>
                    <a:pt x="8352" y="2196"/>
                    <a:pt x="9124" y="1520"/>
                    <a:pt x="9813" y="1520"/>
                  </a:cubicBezTo>
                  <a:cubicBezTo>
                    <a:pt x="9834" y="1520"/>
                    <a:pt x="9855" y="1520"/>
                    <a:pt x="9875" y="1522"/>
                  </a:cubicBezTo>
                  <a:cubicBezTo>
                    <a:pt x="10802" y="1574"/>
                    <a:pt x="11378" y="2824"/>
                    <a:pt x="11402" y="2876"/>
                  </a:cubicBezTo>
                  <a:cubicBezTo>
                    <a:pt x="11441" y="2960"/>
                    <a:pt x="11523" y="3010"/>
                    <a:pt x="11610" y="3010"/>
                  </a:cubicBezTo>
                  <a:cubicBezTo>
                    <a:pt x="11634" y="3010"/>
                    <a:pt x="11659" y="3006"/>
                    <a:pt x="11684" y="2997"/>
                  </a:cubicBezTo>
                  <a:cubicBezTo>
                    <a:pt x="11795" y="2959"/>
                    <a:pt x="11861" y="2842"/>
                    <a:pt x="11830" y="2727"/>
                  </a:cubicBezTo>
                  <a:cubicBezTo>
                    <a:pt x="11514" y="1449"/>
                    <a:pt x="10917" y="608"/>
                    <a:pt x="10052" y="230"/>
                  </a:cubicBezTo>
                  <a:cubicBezTo>
                    <a:pt x="9680" y="67"/>
                    <a:pt x="9298" y="7"/>
                    <a:pt x="8934" y="7"/>
                  </a:cubicBezTo>
                  <a:cubicBezTo>
                    <a:pt x="8088" y="7"/>
                    <a:pt x="7348" y="334"/>
                    <a:pt x="7108" y="453"/>
                  </a:cubicBezTo>
                  <a:lnTo>
                    <a:pt x="5639" y="95"/>
                  </a:lnTo>
                  <a:cubicBezTo>
                    <a:pt x="5380" y="32"/>
                    <a:pt x="5117" y="1"/>
                    <a:pt x="4857" y="1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7" name="Google Shape;1807;p37"/>
            <p:cNvSpPr/>
            <p:nvPr/>
          </p:nvSpPr>
          <p:spPr>
            <a:xfrm>
              <a:off x="413758" y="1284414"/>
              <a:ext cx="833580" cy="862902"/>
            </a:xfrm>
            <a:custGeom>
              <a:avLst/>
              <a:gdLst/>
              <a:ahLst/>
              <a:cxnLst/>
              <a:rect l="l" t="t" r="r" b="b"/>
              <a:pathLst>
                <a:path w="21208" h="21954" extrusionOk="0">
                  <a:moveTo>
                    <a:pt x="13190" y="1"/>
                  </a:moveTo>
                  <a:cubicBezTo>
                    <a:pt x="10026" y="1"/>
                    <a:pt x="7479" y="2497"/>
                    <a:pt x="7479" y="2497"/>
                  </a:cubicBezTo>
                  <a:cubicBezTo>
                    <a:pt x="6156" y="3827"/>
                    <a:pt x="6298" y="5580"/>
                    <a:pt x="6305" y="5681"/>
                  </a:cubicBezTo>
                  <a:lnTo>
                    <a:pt x="5465" y="2237"/>
                  </a:lnTo>
                  <a:lnTo>
                    <a:pt x="5427" y="2077"/>
                  </a:lnTo>
                  <a:lnTo>
                    <a:pt x="5427" y="2073"/>
                  </a:lnTo>
                  <a:cubicBezTo>
                    <a:pt x="5398" y="2010"/>
                    <a:pt x="4745" y="582"/>
                    <a:pt x="3629" y="582"/>
                  </a:cubicBezTo>
                  <a:cubicBezTo>
                    <a:pt x="2968" y="582"/>
                    <a:pt x="2146" y="1082"/>
                    <a:pt x="1194" y="2660"/>
                  </a:cubicBezTo>
                  <a:cubicBezTo>
                    <a:pt x="1194" y="2660"/>
                    <a:pt x="455" y="3886"/>
                    <a:pt x="0" y="5892"/>
                  </a:cubicBezTo>
                  <a:cubicBezTo>
                    <a:pt x="281" y="8416"/>
                    <a:pt x="816" y="10944"/>
                    <a:pt x="1205" y="12579"/>
                  </a:cubicBezTo>
                  <a:cubicBezTo>
                    <a:pt x="1281" y="12895"/>
                    <a:pt x="1351" y="13180"/>
                    <a:pt x="1409" y="13423"/>
                  </a:cubicBezTo>
                  <a:cubicBezTo>
                    <a:pt x="1639" y="14319"/>
                    <a:pt x="1934" y="15198"/>
                    <a:pt x="2323" y="16037"/>
                  </a:cubicBezTo>
                  <a:cubicBezTo>
                    <a:pt x="3209" y="17965"/>
                    <a:pt x="4135" y="18954"/>
                    <a:pt x="4646" y="19395"/>
                  </a:cubicBezTo>
                  <a:cubicBezTo>
                    <a:pt x="4962" y="19669"/>
                    <a:pt x="5247" y="19986"/>
                    <a:pt x="5493" y="20329"/>
                  </a:cubicBezTo>
                  <a:lnTo>
                    <a:pt x="5795" y="20756"/>
                  </a:lnTo>
                  <a:cubicBezTo>
                    <a:pt x="6027" y="21082"/>
                    <a:pt x="6295" y="21381"/>
                    <a:pt x="6593" y="21648"/>
                  </a:cubicBezTo>
                  <a:cubicBezTo>
                    <a:pt x="6824" y="21853"/>
                    <a:pt x="7111" y="21954"/>
                    <a:pt x="7397" y="21954"/>
                  </a:cubicBezTo>
                  <a:cubicBezTo>
                    <a:pt x="7732" y="21954"/>
                    <a:pt x="8065" y="21816"/>
                    <a:pt x="8305" y="21544"/>
                  </a:cubicBezTo>
                  <a:lnTo>
                    <a:pt x="8513" y="21308"/>
                  </a:lnTo>
                  <a:lnTo>
                    <a:pt x="8545" y="21270"/>
                  </a:lnTo>
                  <a:cubicBezTo>
                    <a:pt x="8878" y="20895"/>
                    <a:pt x="9010" y="20381"/>
                    <a:pt x="8902" y="19891"/>
                  </a:cubicBezTo>
                  <a:lnTo>
                    <a:pt x="8871" y="19756"/>
                  </a:lnTo>
                  <a:cubicBezTo>
                    <a:pt x="8809" y="19471"/>
                    <a:pt x="8830" y="19176"/>
                    <a:pt x="8926" y="18898"/>
                  </a:cubicBezTo>
                  <a:cubicBezTo>
                    <a:pt x="9680" y="16683"/>
                    <a:pt x="8781" y="11382"/>
                    <a:pt x="8781" y="11382"/>
                  </a:cubicBezTo>
                  <a:cubicBezTo>
                    <a:pt x="7295" y="4153"/>
                    <a:pt x="10854" y="2646"/>
                    <a:pt x="10854" y="2646"/>
                  </a:cubicBezTo>
                  <a:cubicBezTo>
                    <a:pt x="12009" y="2032"/>
                    <a:pt x="13055" y="1799"/>
                    <a:pt x="13977" y="1799"/>
                  </a:cubicBezTo>
                  <a:cubicBezTo>
                    <a:pt x="14975" y="1799"/>
                    <a:pt x="15827" y="2072"/>
                    <a:pt x="16517" y="2431"/>
                  </a:cubicBezTo>
                  <a:cubicBezTo>
                    <a:pt x="17544" y="2969"/>
                    <a:pt x="18384" y="3806"/>
                    <a:pt x="18957" y="4812"/>
                  </a:cubicBezTo>
                  <a:lnTo>
                    <a:pt x="20467" y="7461"/>
                  </a:lnTo>
                  <a:cubicBezTo>
                    <a:pt x="20530" y="7570"/>
                    <a:pt x="20616" y="7663"/>
                    <a:pt x="20714" y="7736"/>
                  </a:cubicBezTo>
                  <a:lnTo>
                    <a:pt x="20717" y="7740"/>
                  </a:lnTo>
                  <a:cubicBezTo>
                    <a:pt x="20766" y="7775"/>
                    <a:pt x="20818" y="7790"/>
                    <a:pt x="20867" y="7790"/>
                  </a:cubicBezTo>
                  <a:cubicBezTo>
                    <a:pt x="21049" y="7790"/>
                    <a:pt x="21207" y="7586"/>
                    <a:pt x="21106" y="7392"/>
                  </a:cubicBezTo>
                  <a:lnTo>
                    <a:pt x="19541" y="4420"/>
                  </a:lnTo>
                  <a:cubicBezTo>
                    <a:pt x="17511" y="1032"/>
                    <a:pt x="15223" y="1"/>
                    <a:pt x="13190" y="1"/>
                  </a:cubicBezTo>
                  <a:close/>
                </a:path>
              </a:pathLst>
            </a:custGeom>
            <a:solidFill>
              <a:srgbClr val="F4C80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8" name="Google Shape;1808;p37"/>
            <p:cNvSpPr/>
            <p:nvPr/>
          </p:nvSpPr>
          <p:spPr>
            <a:xfrm>
              <a:off x="650371" y="1344118"/>
              <a:ext cx="338730" cy="803158"/>
            </a:xfrm>
            <a:custGeom>
              <a:avLst/>
              <a:gdLst/>
              <a:ahLst/>
              <a:cxnLst/>
              <a:rect l="l" t="t" r="r" b="b"/>
              <a:pathLst>
                <a:path w="8618" h="20434" extrusionOk="0">
                  <a:moveTo>
                    <a:pt x="6787" y="1"/>
                  </a:moveTo>
                  <a:cubicBezTo>
                    <a:pt x="5819" y="1"/>
                    <a:pt x="4715" y="261"/>
                    <a:pt x="3501" y="964"/>
                  </a:cubicBezTo>
                  <a:cubicBezTo>
                    <a:pt x="3501" y="964"/>
                    <a:pt x="1" y="2593"/>
                    <a:pt x="1743" y="9765"/>
                  </a:cubicBezTo>
                  <a:cubicBezTo>
                    <a:pt x="1743" y="9765"/>
                    <a:pt x="2834" y="15033"/>
                    <a:pt x="2157" y="17272"/>
                  </a:cubicBezTo>
                  <a:cubicBezTo>
                    <a:pt x="2073" y="17553"/>
                    <a:pt x="2063" y="17848"/>
                    <a:pt x="2136" y="18133"/>
                  </a:cubicBezTo>
                  <a:lnTo>
                    <a:pt x="2167" y="18265"/>
                  </a:lnTo>
                  <a:cubicBezTo>
                    <a:pt x="2296" y="18751"/>
                    <a:pt x="2177" y="19268"/>
                    <a:pt x="1862" y="19657"/>
                  </a:cubicBezTo>
                  <a:lnTo>
                    <a:pt x="1831" y="19696"/>
                  </a:lnTo>
                  <a:lnTo>
                    <a:pt x="1632" y="19938"/>
                  </a:lnTo>
                  <a:cubicBezTo>
                    <a:pt x="1448" y="20161"/>
                    <a:pt x="1206" y="20300"/>
                    <a:pt x="945" y="20355"/>
                  </a:cubicBezTo>
                  <a:cubicBezTo>
                    <a:pt x="1084" y="20408"/>
                    <a:pt x="1231" y="20434"/>
                    <a:pt x="1377" y="20434"/>
                  </a:cubicBezTo>
                  <a:cubicBezTo>
                    <a:pt x="1712" y="20434"/>
                    <a:pt x="2046" y="20296"/>
                    <a:pt x="2285" y="20025"/>
                  </a:cubicBezTo>
                  <a:lnTo>
                    <a:pt x="2493" y="19789"/>
                  </a:lnTo>
                  <a:lnTo>
                    <a:pt x="2525" y="19751"/>
                  </a:lnTo>
                  <a:cubicBezTo>
                    <a:pt x="2858" y="19376"/>
                    <a:pt x="2990" y="18862"/>
                    <a:pt x="2882" y="18372"/>
                  </a:cubicBezTo>
                  <a:lnTo>
                    <a:pt x="2851" y="18237"/>
                  </a:lnTo>
                  <a:cubicBezTo>
                    <a:pt x="2789" y="17952"/>
                    <a:pt x="2810" y="17657"/>
                    <a:pt x="2906" y="17379"/>
                  </a:cubicBezTo>
                  <a:cubicBezTo>
                    <a:pt x="3660" y="15164"/>
                    <a:pt x="2761" y="9863"/>
                    <a:pt x="2761" y="9863"/>
                  </a:cubicBezTo>
                  <a:cubicBezTo>
                    <a:pt x="1275" y="2634"/>
                    <a:pt x="4834" y="1127"/>
                    <a:pt x="4834" y="1127"/>
                  </a:cubicBezTo>
                  <a:cubicBezTo>
                    <a:pt x="5985" y="514"/>
                    <a:pt x="7027" y="280"/>
                    <a:pt x="7947" y="280"/>
                  </a:cubicBezTo>
                  <a:cubicBezTo>
                    <a:pt x="8179" y="280"/>
                    <a:pt x="8402" y="295"/>
                    <a:pt x="8618" y="322"/>
                  </a:cubicBezTo>
                  <a:cubicBezTo>
                    <a:pt x="8079" y="129"/>
                    <a:pt x="7466" y="1"/>
                    <a:pt x="6787" y="1"/>
                  </a:cubicBezTo>
                  <a:close/>
                </a:path>
              </a:pathLst>
            </a:custGeom>
            <a:solidFill>
              <a:srgbClr val="FCEC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9" name="Google Shape;1809;p37"/>
            <p:cNvSpPr/>
            <p:nvPr/>
          </p:nvSpPr>
          <p:spPr>
            <a:xfrm>
              <a:off x="413758" y="1307250"/>
              <a:ext cx="214841" cy="471621"/>
            </a:xfrm>
            <a:custGeom>
              <a:avLst/>
              <a:gdLst/>
              <a:ahLst/>
              <a:cxnLst/>
              <a:rect l="l" t="t" r="r" b="b"/>
              <a:pathLst>
                <a:path w="5466" h="11999" extrusionOk="0">
                  <a:moveTo>
                    <a:pt x="3629" y="1"/>
                  </a:moveTo>
                  <a:cubicBezTo>
                    <a:pt x="2968" y="1"/>
                    <a:pt x="2146" y="501"/>
                    <a:pt x="1194" y="2079"/>
                  </a:cubicBezTo>
                  <a:cubicBezTo>
                    <a:pt x="1194" y="2079"/>
                    <a:pt x="455" y="3305"/>
                    <a:pt x="0" y="5311"/>
                  </a:cubicBezTo>
                  <a:cubicBezTo>
                    <a:pt x="281" y="7835"/>
                    <a:pt x="816" y="10363"/>
                    <a:pt x="1205" y="11998"/>
                  </a:cubicBezTo>
                  <a:cubicBezTo>
                    <a:pt x="1209" y="11843"/>
                    <a:pt x="1198" y="11683"/>
                    <a:pt x="1177" y="11526"/>
                  </a:cubicBezTo>
                  <a:cubicBezTo>
                    <a:pt x="490" y="6867"/>
                    <a:pt x="2518" y="3426"/>
                    <a:pt x="2539" y="3391"/>
                  </a:cubicBezTo>
                  <a:cubicBezTo>
                    <a:pt x="3314" y="2103"/>
                    <a:pt x="4086" y="1428"/>
                    <a:pt x="4775" y="1428"/>
                  </a:cubicBezTo>
                  <a:cubicBezTo>
                    <a:pt x="4796" y="1428"/>
                    <a:pt x="4816" y="1429"/>
                    <a:pt x="4837" y="1430"/>
                  </a:cubicBezTo>
                  <a:cubicBezTo>
                    <a:pt x="5069" y="1443"/>
                    <a:pt x="5281" y="1531"/>
                    <a:pt x="5465" y="1656"/>
                  </a:cubicBezTo>
                  <a:lnTo>
                    <a:pt x="5427" y="1496"/>
                  </a:lnTo>
                  <a:lnTo>
                    <a:pt x="5427" y="1492"/>
                  </a:lnTo>
                  <a:cubicBezTo>
                    <a:pt x="5398" y="1429"/>
                    <a:pt x="4745" y="1"/>
                    <a:pt x="3629" y="1"/>
                  </a:cubicBezTo>
                  <a:close/>
                </a:path>
              </a:pathLst>
            </a:custGeom>
            <a:solidFill>
              <a:srgbClr val="DF980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0" name="Google Shape;1810;p37"/>
            <p:cNvSpPr/>
            <p:nvPr/>
          </p:nvSpPr>
          <p:spPr>
            <a:xfrm>
              <a:off x="404758" y="1275374"/>
              <a:ext cx="850757" cy="880943"/>
            </a:xfrm>
            <a:custGeom>
              <a:avLst/>
              <a:gdLst/>
              <a:ahLst/>
              <a:cxnLst/>
              <a:rect l="l" t="t" r="r" b="b"/>
              <a:pathLst>
                <a:path w="21645" h="22413" extrusionOk="0">
                  <a:moveTo>
                    <a:pt x="13427" y="459"/>
                  </a:moveTo>
                  <a:cubicBezTo>
                    <a:pt x="13661" y="459"/>
                    <a:pt x="13898" y="474"/>
                    <a:pt x="14138" y="504"/>
                  </a:cubicBezTo>
                  <a:cubicBezTo>
                    <a:pt x="16207" y="772"/>
                    <a:pt x="18037" y="2203"/>
                    <a:pt x="19571" y="4762"/>
                  </a:cubicBezTo>
                  <a:lnTo>
                    <a:pt x="21130" y="7730"/>
                  </a:lnTo>
                  <a:cubicBezTo>
                    <a:pt x="21134" y="7737"/>
                    <a:pt x="21148" y="7758"/>
                    <a:pt x="21120" y="7782"/>
                  </a:cubicBezTo>
                  <a:cubicBezTo>
                    <a:pt x="21111" y="7790"/>
                    <a:pt x="21103" y="7793"/>
                    <a:pt x="21098" y="7793"/>
                  </a:cubicBezTo>
                  <a:cubicBezTo>
                    <a:pt x="21091" y="7793"/>
                    <a:pt x="21086" y="7789"/>
                    <a:pt x="21082" y="7786"/>
                  </a:cubicBezTo>
                  <a:lnTo>
                    <a:pt x="20946" y="7970"/>
                  </a:lnTo>
                  <a:lnTo>
                    <a:pt x="21079" y="7782"/>
                  </a:lnTo>
                  <a:cubicBezTo>
                    <a:pt x="21002" y="7726"/>
                    <a:pt x="20940" y="7657"/>
                    <a:pt x="20895" y="7577"/>
                  </a:cubicBezTo>
                  <a:lnTo>
                    <a:pt x="19384" y="4932"/>
                  </a:lnTo>
                  <a:cubicBezTo>
                    <a:pt x="18773" y="3858"/>
                    <a:pt x="17898" y="3004"/>
                    <a:pt x="16853" y="2459"/>
                  </a:cubicBezTo>
                  <a:cubicBezTo>
                    <a:pt x="16180" y="2109"/>
                    <a:pt x="15284" y="1804"/>
                    <a:pt x="14204" y="1804"/>
                  </a:cubicBezTo>
                  <a:cubicBezTo>
                    <a:pt x="13262" y="1804"/>
                    <a:pt x="12180" y="2036"/>
                    <a:pt x="10982" y="2671"/>
                  </a:cubicBezTo>
                  <a:cubicBezTo>
                    <a:pt x="10725" y="2786"/>
                    <a:pt x="7305" y="4449"/>
                    <a:pt x="8784" y="11649"/>
                  </a:cubicBezTo>
                  <a:cubicBezTo>
                    <a:pt x="8795" y="11702"/>
                    <a:pt x="9666" y="16920"/>
                    <a:pt x="8937" y="19056"/>
                  </a:cubicBezTo>
                  <a:cubicBezTo>
                    <a:pt x="8830" y="19375"/>
                    <a:pt x="8809" y="19716"/>
                    <a:pt x="8878" y="20035"/>
                  </a:cubicBezTo>
                  <a:lnTo>
                    <a:pt x="8909" y="20170"/>
                  </a:lnTo>
                  <a:cubicBezTo>
                    <a:pt x="8923" y="20246"/>
                    <a:pt x="8934" y="20320"/>
                    <a:pt x="8937" y="20396"/>
                  </a:cubicBezTo>
                  <a:cubicBezTo>
                    <a:pt x="8930" y="20389"/>
                    <a:pt x="8926" y="20382"/>
                    <a:pt x="8920" y="20378"/>
                  </a:cubicBezTo>
                  <a:lnTo>
                    <a:pt x="8458" y="19889"/>
                  </a:lnTo>
                  <a:cubicBezTo>
                    <a:pt x="8303" y="19723"/>
                    <a:pt x="8096" y="19639"/>
                    <a:pt x="7887" y="19639"/>
                  </a:cubicBezTo>
                  <a:cubicBezTo>
                    <a:pt x="7702" y="19639"/>
                    <a:pt x="7517" y="19705"/>
                    <a:pt x="7367" y="19836"/>
                  </a:cubicBezTo>
                  <a:lnTo>
                    <a:pt x="6614" y="20503"/>
                  </a:lnTo>
                  <a:cubicBezTo>
                    <a:pt x="6455" y="20646"/>
                    <a:pt x="6364" y="20840"/>
                    <a:pt x="6354" y="21045"/>
                  </a:cubicBezTo>
                  <a:cubicBezTo>
                    <a:pt x="6305" y="20982"/>
                    <a:pt x="6256" y="20920"/>
                    <a:pt x="6211" y="20854"/>
                  </a:cubicBezTo>
                  <a:lnTo>
                    <a:pt x="5906" y="20427"/>
                  </a:lnTo>
                  <a:cubicBezTo>
                    <a:pt x="5649" y="20066"/>
                    <a:pt x="5351" y="19736"/>
                    <a:pt x="5024" y="19451"/>
                  </a:cubicBezTo>
                  <a:cubicBezTo>
                    <a:pt x="4552" y="19045"/>
                    <a:pt x="3635" y="18080"/>
                    <a:pt x="2757" y="16174"/>
                  </a:cubicBezTo>
                  <a:cubicBezTo>
                    <a:pt x="2396" y="15383"/>
                    <a:pt x="2093" y="14514"/>
                    <a:pt x="1861" y="13598"/>
                  </a:cubicBezTo>
                  <a:cubicBezTo>
                    <a:pt x="1483" y="12087"/>
                    <a:pt x="795" y="9119"/>
                    <a:pt x="462" y="6136"/>
                  </a:cubicBezTo>
                  <a:cubicBezTo>
                    <a:pt x="899" y="4217"/>
                    <a:pt x="1611" y="3018"/>
                    <a:pt x="1622" y="3008"/>
                  </a:cubicBezTo>
                  <a:cubicBezTo>
                    <a:pt x="2397" y="1717"/>
                    <a:pt x="3169" y="1041"/>
                    <a:pt x="3858" y="1041"/>
                  </a:cubicBezTo>
                  <a:cubicBezTo>
                    <a:pt x="3879" y="1041"/>
                    <a:pt x="3900" y="1041"/>
                    <a:pt x="3920" y="1043"/>
                  </a:cubicBezTo>
                  <a:cubicBezTo>
                    <a:pt x="4805" y="1095"/>
                    <a:pt x="5367" y="2227"/>
                    <a:pt x="5441" y="2383"/>
                  </a:cubicBezTo>
                  <a:lnTo>
                    <a:pt x="6312" y="5962"/>
                  </a:lnTo>
                  <a:cubicBezTo>
                    <a:pt x="6340" y="6067"/>
                    <a:pt x="6430" y="6137"/>
                    <a:pt x="6532" y="6137"/>
                  </a:cubicBezTo>
                  <a:cubicBezTo>
                    <a:pt x="6546" y="6137"/>
                    <a:pt x="6559" y="6136"/>
                    <a:pt x="6572" y="6133"/>
                  </a:cubicBezTo>
                  <a:cubicBezTo>
                    <a:pt x="6691" y="6116"/>
                    <a:pt x="6774" y="6008"/>
                    <a:pt x="6763" y="5890"/>
                  </a:cubicBezTo>
                  <a:cubicBezTo>
                    <a:pt x="6756" y="5821"/>
                    <a:pt x="6628" y="4137"/>
                    <a:pt x="7867" y="2890"/>
                  </a:cubicBezTo>
                  <a:cubicBezTo>
                    <a:pt x="7897" y="2865"/>
                    <a:pt x="10392" y="459"/>
                    <a:pt x="13427" y="459"/>
                  </a:cubicBezTo>
                  <a:close/>
                  <a:moveTo>
                    <a:pt x="13410" y="0"/>
                  </a:moveTo>
                  <a:cubicBezTo>
                    <a:pt x="10204" y="0"/>
                    <a:pt x="7664" y="2451"/>
                    <a:pt x="7548" y="2567"/>
                  </a:cubicBezTo>
                  <a:cubicBezTo>
                    <a:pt x="6909" y="3206"/>
                    <a:pt x="6593" y="3935"/>
                    <a:pt x="6441" y="4553"/>
                  </a:cubicBezTo>
                  <a:lnTo>
                    <a:pt x="5878" y="2258"/>
                  </a:lnTo>
                  <a:cubicBezTo>
                    <a:pt x="5875" y="2241"/>
                    <a:pt x="5867" y="2220"/>
                    <a:pt x="5861" y="2203"/>
                  </a:cubicBezTo>
                  <a:cubicBezTo>
                    <a:pt x="5777" y="2018"/>
                    <a:pt x="5114" y="654"/>
                    <a:pt x="3947" y="584"/>
                  </a:cubicBezTo>
                  <a:cubicBezTo>
                    <a:pt x="3918" y="583"/>
                    <a:pt x="3888" y="582"/>
                    <a:pt x="3859" y="582"/>
                  </a:cubicBezTo>
                  <a:cubicBezTo>
                    <a:pt x="2988" y="582"/>
                    <a:pt x="2105" y="1318"/>
                    <a:pt x="1229" y="2772"/>
                  </a:cubicBezTo>
                  <a:cubicBezTo>
                    <a:pt x="1198" y="2821"/>
                    <a:pt x="465" y="4053"/>
                    <a:pt x="7" y="6071"/>
                  </a:cubicBezTo>
                  <a:cubicBezTo>
                    <a:pt x="4" y="6095"/>
                    <a:pt x="0" y="6122"/>
                    <a:pt x="4" y="6146"/>
                  </a:cubicBezTo>
                  <a:cubicBezTo>
                    <a:pt x="340" y="9170"/>
                    <a:pt x="1034" y="12181"/>
                    <a:pt x="1420" y="13708"/>
                  </a:cubicBezTo>
                  <a:cubicBezTo>
                    <a:pt x="1656" y="14653"/>
                    <a:pt x="1968" y="15549"/>
                    <a:pt x="2343" y="16365"/>
                  </a:cubicBezTo>
                  <a:cubicBezTo>
                    <a:pt x="3257" y="18351"/>
                    <a:pt x="4226" y="19368"/>
                    <a:pt x="4726" y="19799"/>
                  </a:cubicBezTo>
                  <a:cubicBezTo>
                    <a:pt x="5024" y="20059"/>
                    <a:pt x="5298" y="20357"/>
                    <a:pt x="5534" y="20691"/>
                  </a:cubicBezTo>
                  <a:lnTo>
                    <a:pt x="5837" y="21118"/>
                  </a:lnTo>
                  <a:cubicBezTo>
                    <a:pt x="6080" y="21458"/>
                    <a:pt x="6357" y="21770"/>
                    <a:pt x="6670" y="22049"/>
                  </a:cubicBezTo>
                  <a:cubicBezTo>
                    <a:pt x="6705" y="22080"/>
                    <a:pt x="6739" y="22107"/>
                    <a:pt x="6777" y="22135"/>
                  </a:cubicBezTo>
                  <a:cubicBezTo>
                    <a:pt x="7024" y="22315"/>
                    <a:pt x="7317" y="22412"/>
                    <a:pt x="7622" y="22412"/>
                  </a:cubicBezTo>
                  <a:cubicBezTo>
                    <a:pt x="7652" y="22412"/>
                    <a:pt x="7682" y="22411"/>
                    <a:pt x="7711" y="22410"/>
                  </a:cubicBezTo>
                  <a:cubicBezTo>
                    <a:pt x="8096" y="22385"/>
                    <a:pt x="8451" y="22215"/>
                    <a:pt x="8705" y="21924"/>
                  </a:cubicBezTo>
                  <a:lnTo>
                    <a:pt x="8916" y="21687"/>
                  </a:lnTo>
                  <a:lnTo>
                    <a:pt x="8947" y="21653"/>
                  </a:lnTo>
                  <a:cubicBezTo>
                    <a:pt x="9325" y="21222"/>
                    <a:pt x="9479" y="20632"/>
                    <a:pt x="9354" y="20073"/>
                  </a:cubicBezTo>
                  <a:lnTo>
                    <a:pt x="9325" y="19937"/>
                  </a:lnTo>
                  <a:cubicBezTo>
                    <a:pt x="9270" y="19698"/>
                    <a:pt x="9288" y="19445"/>
                    <a:pt x="9371" y="19205"/>
                  </a:cubicBezTo>
                  <a:cubicBezTo>
                    <a:pt x="10135" y="16958"/>
                    <a:pt x="9274" y="11792"/>
                    <a:pt x="9232" y="11563"/>
                  </a:cubicBezTo>
                  <a:cubicBezTo>
                    <a:pt x="8822" y="9556"/>
                    <a:pt x="8562" y="6730"/>
                    <a:pt x="9670" y="4678"/>
                  </a:cubicBezTo>
                  <a:cubicBezTo>
                    <a:pt x="10325" y="3467"/>
                    <a:pt x="11163" y="3092"/>
                    <a:pt x="11173" y="3088"/>
                  </a:cubicBezTo>
                  <a:cubicBezTo>
                    <a:pt x="11176" y="3084"/>
                    <a:pt x="11184" y="3081"/>
                    <a:pt x="11190" y="3078"/>
                  </a:cubicBezTo>
                  <a:cubicBezTo>
                    <a:pt x="12223" y="2528"/>
                    <a:pt x="13231" y="2253"/>
                    <a:pt x="14204" y="2253"/>
                  </a:cubicBezTo>
                  <a:cubicBezTo>
                    <a:pt x="15044" y="2253"/>
                    <a:pt x="15858" y="2457"/>
                    <a:pt x="16642" y="2866"/>
                  </a:cubicBezTo>
                  <a:cubicBezTo>
                    <a:pt x="17610" y="3369"/>
                    <a:pt x="18422" y="4164"/>
                    <a:pt x="18988" y="5157"/>
                  </a:cubicBezTo>
                  <a:lnTo>
                    <a:pt x="20499" y="7803"/>
                  </a:lnTo>
                  <a:cubicBezTo>
                    <a:pt x="20575" y="7938"/>
                    <a:pt x="20679" y="8056"/>
                    <a:pt x="20808" y="8150"/>
                  </a:cubicBezTo>
                  <a:lnTo>
                    <a:pt x="20815" y="8154"/>
                  </a:lnTo>
                  <a:cubicBezTo>
                    <a:pt x="20902" y="8217"/>
                    <a:pt x="21002" y="8248"/>
                    <a:pt x="21101" y="8248"/>
                  </a:cubicBezTo>
                  <a:cubicBezTo>
                    <a:pt x="21214" y="8248"/>
                    <a:pt x="21326" y="8207"/>
                    <a:pt x="21419" y="8126"/>
                  </a:cubicBezTo>
                  <a:cubicBezTo>
                    <a:pt x="21600" y="7970"/>
                    <a:pt x="21645" y="7723"/>
                    <a:pt x="21537" y="7515"/>
                  </a:cubicBezTo>
                  <a:lnTo>
                    <a:pt x="19971" y="4542"/>
                  </a:lnTo>
                  <a:cubicBezTo>
                    <a:pt x="19967" y="4539"/>
                    <a:pt x="19967" y="4536"/>
                    <a:pt x="19964" y="4532"/>
                  </a:cubicBezTo>
                  <a:cubicBezTo>
                    <a:pt x="18353" y="1845"/>
                    <a:pt x="16412" y="334"/>
                    <a:pt x="14193" y="50"/>
                  </a:cubicBezTo>
                  <a:cubicBezTo>
                    <a:pt x="13929" y="16"/>
                    <a:pt x="13667" y="0"/>
                    <a:pt x="13410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1" name="Google Shape;1811;p37"/>
            <p:cNvSpPr/>
            <p:nvPr/>
          </p:nvSpPr>
          <p:spPr>
            <a:xfrm>
              <a:off x="661534" y="1610998"/>
              <a:ext cx="60805" cy="367423"/>
            </a:xfrm>
            <a:custGeom>
              <a:avLst/>
              <a:gdLst/>
              <a:ahLst/>
              <a:cxnLst/>
              <a:rect l="l" t="t" r="r" b="b"/>
              <a:pathLst>
                <a:path w="1547" h="9348" extrusionOk="0">
                  <a:moveTo>
                    <a:pt x="83" y="0"/>
                  </a:moveTo>
                  <a:cubicBezTo>
                    <a:pt x="42" y="0"/>
                    <a:pt x="1" y="29"/>
                    <a:pt x="5" y="80"/>
                  </a:cubicBezTo>
                  <a:cubicBezTo>
                    <a:pt x="60" y="711"/>
                    <a:pt x="133" y="1340"/>
                    <a:pt x="213" y="1969"/>
                  </a:cubicBezTo>
                  <a:cubicBezTo>
                    <a:pt x="268" y="2420"/>
                    <a:pt x="338" y="2871"/>
                    <a:pt x="401" y="3323"/>
                  </a:cubicBezTo>
                  <a:lnTo>
                    <a:pt x="609" y="4673"/>
                  </a:lnTo>
                  <a:lnTo>
                    <a:pt x="845" y="6020"/>
                  </a:lnTo>
                  <a:lnTo>
                    <a:pt x="1102" y="7364"/>
                  </a:lnTo>
                  <a:cubicBezTo>
                    <a:pt x="1182" y="7808"/>
                    <a:pt x="1251" y="8253"/>
                    <a:pt x="1310" y="8704"/>
                  </a:cubicBezTo>
                  <a:cubicBezTo>
                    <a:pt x="1328" y="8815"/>
                    <a:pt x="1342" y="8927"/>
                    <a:pt x="1359" y="9038"/>
                  </a:cubicBezTo>
                  <a:cubicBezTo>
                    <a:pt x="1366" y="9097"/>
                    <a:pt x="1376" y="9152"/>
                    <a:pt x="1383" y="9208"/>
                  </a:cubicBezTo>
                  <a:cubicBezTo>
                    <a:pt x="1390" y="9249"/>
                    <a:pt x="1387" y="9305"/>
                    <a:pt x="1422" y="9333"/>
                  </a:cubicBezTo>
                  <a:cubicBezTo>
                    <a:pt x="1434" y="9342"/>
                    <a:pt x="1449" y="9347"/>
                    <a:pt x="1464" y="9347"/>
                  </a:cubicBezTo>
                  <a:cubicBezTo>
                    <a:pt x="1486" y="9347"/>
                    <a:pt x="1507" y="9337"/>
                    <a:pt x="1522" y="9318"/>
                  </a:cubicBezTo>
                  <a:cubicBezTo>
                    <a:pt x="1522" y="9315"/>
                    <a:pt x="1522" y="9315"/>
                    <a:pt x="1526" y="9312"/>
                  </a:cubicBezTo>
                  <a:cubicBezTo>
                    <a:pt x="1547" y="9273"/>
                    <a:pt x="1536" y="9225"/>
                    <a:pt x="1536" y="9183"/>
                  </a:cubicBezTo>
                  <a:lnTo>
                    <a:pt x="1536" y="9017"/>
                  </a:lnTo>
                  <a:lnTo>
                    <a:pt x="1536" y="8687"/>
                  </a:lnTo>
                  <a:cubicBezTo>
                    <a:pt x="1529" y="8228"/>
                    <a:pt x="1505" y="7770"/>
                    <a:pt x="1453" y="7312"/>
                  </a:cubicBezTo>
                  <a:cubicBezTo>
                    <a:pt x="1432" y="7079"/>
                    <a:pt x="1401" y="6854"/>
                    <a:pt x="1366" y="6628"/>
                  </a:cubicBezTo>
                  <a:lnTo>
                    <a:pt x="1272" y="5951"/>
                  </a:lnTo>
                  <a:lnTo>
                    <a:pt x="1060" y="4600"/>
                  </a:lnTo>
                  <a:lnTo>
                    <a:pt x="824" y="3253"/>
                  </a:lnTo>
                  <a:cubicBezTo>
                    <a:pt x="738" y="2805"/>
                    <a:pt x="661" y="2357"/>
                    <a:pt x="563" y="1910"/>
                  </a:cubicBezTo>
                  <a:cubicBezTo>
                    <a:pt x="438" y="1291"/>
                    <a:pt x="307" y="673"/>
                    <a:pt x="154" y="56"/>
                  </a:cubicBezTo>
                  <a:cubicBezTo>
                    <a:pt x="145" y="18"/>
                    <a:pt x="114" y="0"/>
                    <a:pt x="83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2" name="Google Shape;1812;p37"/>
            <p:cNvSpPr/>
            <p:nvPr/>
          </p:nvSpPr>
          <p:spPr>
            <a:xfrm>
              <a:off x="236613" y="1023469"/>
              <a:ext cx="95708" cy="92642"/>
            </a:xfrm>
            <a:custGeom>
              <a:avLst/>
              <a:gdLst/>
              <a:ahLst/>
              <a:cxnLst/>
              <a:rect l="l" t="t" r="r" b="b"/>
              <a:pathLst>
                <a:path w="2435" h="2357" extrusionOk="0">
                  <a:moveTo>
                    <a:pt x="1217" y="0"/>
                  </a:moveTo>
                  <a:cubicBezTo>
                    <a:pt x="1137" y="0"/>
                    <a:pt x="1058" y="41"/>
                    <a:pt x="1014" y="122"/>
                  </a:cubicBezTo>
                  <a:lnTo>
                    <a:pt x="743" y="612"/>
                  </a:lnTo>
                  <a:cubicBezTo>
                    <a:pt x="723" y="654"/>
                    <a:pt x="692" y="685"/>
                    <a:pt x="654" y="705"/>
                  </a:cubicBezTo>
                  <a:lnTo>
                    <a:pt x="160" y="973"/>
                  </a:lnTo>
                  <a:cubicBezTo>
                    <a:pt x="0" y="1064"/>
                    <a:pt x="0" y="1293"/>
                    <a:pt x="160" y="1380"/>
                  </a:cubicBezTo>
                  <a:lnTo>
                    <a:pt x="654" y="1650"/>
                  </a:lnTo>
                  <a:cubicBezTo>
                    <a:pt x="692" y="1671"/>
                    <a:pt x="723" y="1702"/>
                    <a:pt x="743" y="1740"/>
                  </a:cubicBezTo>
                  <a:lnTo>
                    <a:pt x="1014" y="2234"/>
                  </a:lnTo>
                  <a:cubicBezTo>
                    <a:pt x="1058" y="2315"/>
                    <a:pt x="1137" y="2356"/>
                    <a:pt x="1217" y="2356"/>
                  </a:cubicBezTo>
                  <a:cubicBezTo>
                    <a:pt x="1297" y="2356"/>
                    <a:pt x="1377" y="2315"/>
                    <a:pt x="1421" y="2234"/>
                  </a:cubicBezTo>
                  <a:lnTo>
                    <a:pt x="1688" y="1740"/>
                  </a:lnTo>
                  <a:cubicBezTo>
                    <a:pt x="1713" y="1702"/>
                    <a:pt x="1743" y="1671"/>
                    <a:pt x="1782" y="1650"/>
                  </a:cubicBezTo>
                  <a:lnTo>
                    <a:pt x="2275" y="1380"/>
                  </a:lnTo>
                  <a:cubicBezTo>
                    <a:pt x="2434" y="1293"/>
                    <a:pt x="2434" y="1064"/>
                    <a:pt x="2275" y="973"/>
                  </a:cubicBezTo>
                  <a:lnTo>
                    <a:pt x="1782" y="705"/>
                  </a:lnTo>
                  <a:cubicBezTo>
                    <a:pt x="1743" y="685"/>
                    <a:pt x="1713" y="654"/>
                    <a:pt x="1688" y="612"/>
                  </a:cubicBezTo>
                  <a:lnTo>
                    <a:pt x="1421" y="122"/>
                  </a:lnTo>
                  <a:cubicBezTo>
                    <a:pt x="1377" y="41"/>
                    <a:pt x="1297" y="0"/>
                    <a:pt x="1217" y="0"/>
                  </a:cubicBezTo>
                  <a:close/>
                </a:path>
              </a:pathLst>
            </a:custGeom>
            <a:solidFill>
              <a:srgbClr val="FFF7C4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3" name="Google Shape;1813;p37"/>
            <p:cNvSpPr/>
            <p:nvPr/>
          </p:nvSpPr>
          <p:spPr>
            <a:xfrm>
              <a:off x="347137" y="1913055"/>
              <a:ext cx="95708" cy="92563"/>
            </a:xfrm>
            <a:custGeom>
              <a:avLst/>
              <a:gdLst/>
              <a:ahLst/>
              <a:cxnLst/>
              <a:rect l="l" t="t" r="r" b="b"/>
              <a:pathLst>
                <a:path w="2435" h="2355" extrusionOk="0">
                  <a:moveTo>
                    <a:pt x="1218" y="0"/>
                  </a:moveTo>
                  <a:cubicBezTo>
                    <a:pt x="1138" y="0"/>
                    <a:pt x="1058" y="40"/>
                    <a:pt x="1015" y="120"/>
                  </a:cubicBezTo>
                  <a:lnTo>
                    <a:pt x="744" y="613"/>
                  </a:lnTo>
                  <a:cubicBezTo>
                    <a:pt x="723" y="651"/>
                    <a:pt x="692" y="683"/>
                    <a:pt x="654" y="703"/>
                  </a:cubicBezTo>
                  <a:lnTo>
                    <a:pt x="161" y="974"/>
                  </a:lnTo>
                  <a:cubicBezTo>
                    <a:pt x="1" y="1061"/>
                    <a:pt x="1" y="1290"/>
                    <a:pt x="161" y="1380"/>
                  </a:cubicBezTo>
                  <a:lnTo>
                    <a:pt x="654" y="1648"/>
                  </a:lnTo>
                  <a:cubicBezTo>
                    <a:pt x="692" y="1668"/>
                    <a:pt x="723" y="1703"/>
                    <a:pt x="744" y="1742"/>
                  </a:cubicBezTo>
                  <a:lnTo>
                    <a:pt x="1015" y="2234"/>
                  </a:lnTo>
                  <a:cubicBezTo>
                    <a:pt x="1058" y="2314"/>
                    <a:pt x="1138" y="2354"/>
                    <a:pt x="1218" y="2354"/>
                  </a:cubicBezTo>
                  <a:cubicBezTo>
                    <a:pt x="1298" y="2354"/>
                    <a:pt x="1378" y="2314"/>
                    <a:pt x="1421" y="2234"/>
                  </a:cubicBezTo>
                  <a:lnTo>
                    <a:pt x="1692" y="1742"/>
                  </a:lnTo>
                  <a:cubicBezTo>
                    <a:pt x="1713" y="1703"/>
                    <a:pt x="1744" y="1668"/>
                    <a:pt x="1782" y="1648"/>
                  </a:cubicBezTo>
                  <a:lnTo>
                    <a:pt x="2275" y="1380"/>
                  </a:lnTo>
                  <a:cubicBezTo>
                    <a:pt x="2435" y="1290"/>
                    <a:pt x="2435" y="1061"/>
                    <a:pt x="2275" y="974"/>
                  </a:cubicBezTo>
                  <a:lnTo>
                    <a:pt x="1782" y="703"/>
                  </a:lnTo>
                  <a:cubicBezTo>
                    <a:pt x="1744" y="683"/>
                    <a:pt x="1713" y="651"/>
                    <a:pt x="1692" y="613"/>
                  </a:cubicBezTo>
                  <a:lnTo>
                    <a:pt x="1421" y="120"/>
                  </a:lnTo>
                  <a:cubicBezTo>
                    <a:pt x="1378" y="40"/>
                    <a:pt x="1298" y="0"/>
                    <a:pt x="1218" y="0"/>
                  </a:cubicBezTo>
                  <a:close/>
                </a:path>
              </a:pathLst>
            </a:custGeom>
            <a:solidFill>
              <a:srgbClr val="FFF7C4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4" name="Google Shape;1814;p37"/>
            <p:cNvSpPr/>
            <p:nvPr/>
          </p:nvSpPr>
          <p:spPr>
            <a:xfrm>
              <a:off x="459587" y="1823244"/>
              <a:ext cx="53691" cy="52040"/>
            </a:xfrm>
            <a:custGeom>
              <a:avLst/>
              <a:gdLst/>
              <a:ahLst/>
              <a:cxnLst/>
              <a:rect l="l" t="t" r="r" b="b"/>
              <a:pathLst>
                <a:path w="1366" h="1324" extrusionOk="0">
                  <a:moveTo>
                    <a:pt x="683" y="1"/>
                  </a:moveTo>
                  <a:cubicBezTo>
                    <a:pt x="639" y="1"/>
                    <a:pt x="594" y="23"/>
                    <a:pt x="570" y="69"/>
                  </a:cubicBezTo>
                  <a:lnTo>
                    <a:pt x="418" y="346"/>
                  </a:lnTo>
                  <a:cubicBezTo>
                    <a:pt x="407" y="367"/>
                    <a:pt x="389" y="384"/>
                    <a:pt x="365" y="398"/>
                  </a:cubicBezTo>
                  <a:lnTo>
                    <a:pt x="91" y="548"/>
                  </a:lnTo>
                  <a:cubicBezTo>
                    <a:pt x="1" y="599"/>
                    <a:pt x="1" y="728"/>
                    <a:pt x="91" y="777"/>
                  </a:cubicBezTo>
                  <a:lnTo>
                    <a:pt x="365" y="929"/>
                  </a:lnTo>
                  <a:cubicBezTo>
                    <a:pt x="389" y="939"/>
                    <a:pt x="407" y="957"/>
                    <a:pt x="418" y="978"/>
                  </a:cubicBezTo>
                  <a:lnTo>
                    <a:pt x="570" y="1256"/>
                  </a:lnTo>
                  <a:cubicBezTo>
                    <a:pt x="594" y="1301"/>
                    <a:pt x="639" y="1324"/>
                    <a:pt x="683" y="1324"/>
                  </a:cubicBezTo>
                  <a:cubicBezTo>
                    <a:pt x="727" y="1324"/>
                    <a:pt x="772" y="1301"/>
                    <a:pt x="796" y="1256"/>
                  </a:cubicBezTo>
                  <a:lnTo>
                    <a:pt x="948" y="978"/>
                  </a:lnTo>
                  <a:cubicBezTo>
                    <a:pt x="959" y="957"/>
                    <a:pt x="977" y="939"/>
                    <a:pt x="1001" y="929"/>
                  </a:cubicBezTo>
                  <a:lnTo>
                    <a:pt x="1275" y="777"/>
                  </a:lnTo>
                  <a:cubicBezTo>
                    <a:pt x="1365" y="728"/>
                    <a:pt x="1365" y="599"/>
                    <a:pt x="1275" y="548"/>
                  </a:cubicBezTo>
                  <a:lnTo>
                    <a:pt x="1001" y="398"/>
                  </a:lnTo>
                  <a:cubicBezTo>
                    <a:pt x="977" y="384"/>
                    <a:pt x="959" y="367"/>
                    <a:pt x="948" y="346"/>
                  </a:cubicBezTo>
                  <a:lnTo>
                    <a:pt x="796" y="69"/>
                  </a:lnTo>
                  <a:cubicBezTo>
                    <a:pt x="772" y="23"/>
                    <a:pt x="727" y="1"/>
                    <a:pt x="683" y="1"/>
                  </a:cubicBezTo>
                  <a:close/>
                </a:path>
              </a:pathLst>
            </a:custGeom>
            <a:solidFill>
              <a:srgbClr val="FFF7C4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5" name="Google Shape;1815;p37"/>
            <p:cNvSpPr/>
            <p:nvPr/>
          </p:nvSpPr>
          <p:spPr>
            <a:xfrm>
              <a:off x="871027" y="1825641"/>
              <a:ext cx="53809" cy="51961"/>
            </a:xfrm>
            <a:custGeom>
              <a:avLst/>
              <a:gdLst/>
              <a:ahLst/>
              <a:cxnLst/>
              <a:rect l="l" t="t" r="r" b="b"/>
              <a:pathLst>
                <a:path w="1369" h="1322" extrusionOk="0">
                  <a:moveTo>
                    <a:pt x="685" y="1"/>
                  </a:moveTo>
                  <a:cubicBezTo>
                    <a:pt x="640" y="1"/>
                    <a:pt x="595" y="23"/>
                    <a:pt x="571" y="66"/>
                  </a:cubicBezTo>
                  <a:lnTo>
                    <a:pt x="421" y="344"/>
                  </a:lnTo>
                  <a:cubicBezTo>
                    <a:pt x="407" y="365"/>
                    <a:pt x="390" y="386"/>
                    <a:pt x="369" y="396"/>
                  </a:cubicBezTo>
                  <a:lnTo>
                    <a:pt x="91" y="545"/>
                  </a:lnTo>
                  <a:cubicBezTo>
                    <a:pt x="1" y="598"/>
                    <a:pt x="1" y="726"/>
                    <a:pt x="91" y="774"/>
                  </a:cubicBezTo>
                  <a:lnTo>
                    <a:pt x="369" y="928"/>
                  </a:lnTo>
                  <a:cubicBezTo>
                    <a:pt x="390" y="938"/>
                    <a:pt x="407" y="955"/>
                    <a:pt x="421" y="979"/>
                  </a:cubicBezTo>
                  <a:lnTo>
                    <a:pt x="571" y="1253"/>
                  </a:lnTo>
                  <a:cubicBezTo>
                    <a:pt x="595" y="1299"/>
                    <a:pt x="640" y="1321"/>
                    <a:pt x="685" y="1321"/>
                  </a:cubicBezTo>
                  <a:cubicBezTo>
                    <a:pt x="730" y="1321"/>
                    <a:pt x="775" y="1299"/>
                    <a:pt x="800" y="1253"/>
                  </a:cubicBezTo>
                  <a:lnTo>
                    <a:pt x="949" y="979"/>
                  </a:lnTo>
                  <a:cubicBezTo>
                    <a:pt x="962" y="955"/>
                    <a:pt x="980" y="938"/>
                    <a:pt x="1001" y="928"/>
                  </a:cubicBezTo>
                  <a:lnTo>
                    <a:pt x="1279" y="774"/>
                  </a:lnTo>
                  <a:cubicBezTo>
                    <a:pt x="1369" y="726"/>
                    <a:pt x="1369" y="598"/>
                    <a:pt x="1279" y="545"/>
                  </a:cubicBezTo>
                  <a:lnTo>
                    <a:pt x="1001" y="396"/>
                  </a:lnTo>
                  <a:cubicBezTo>
                    <a:pt x="980" y="386"/>
                    <a:pt x="962" y="365"/>
                    <a:pt x="949" y="344"/>
                  </a:cubicBezTo>
                  <a:lnTo>
                    <a:pt x="800" y="66"/>
                  </a:lnTo>
                  <a:cubicBezTo>
                    <a:pt x="775" y="23"/>
                    <a:pt x="730" y="1"/>
                    <a:pt x="685" y="1"/>
                  </a:cubicBezTo>
                  <a:close/>
                </a:path>
              </a:pathLst>
            </a:custGeom>
            <a:solidFill>
              <a:srgbClr val="FFF7C4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6" name="Google Shape;1816;p37"/>
            <p:cNvSpPr/>
            <p:nvPr/>
          </p:nvSpPr>
          <p:spPr>
            <a:xfrm>
              <a:off x="337744" y="1144292"/>
              <a:ext cx="53651" cy="51922"/>
            </a:xfrm>
            <a:custGeom>
              <a:avLst/>
              <a:gdLst/>
              <a:ahLst/>
              <a:cxnLst/>
              <a:rect l="l" t="t" r="r" b="b"/>
              <a:pathLst>
                <a:path w="1365" h="1321" extrusionOk="0">
                  <a:moveTo>
                    <a:pt x="683" y="0"/>
                  </a:moveTo>
                  <a:cubicBezTo>
                    <a:pt x="638" y="0"/>
                    <a:pt x="594" y="22"/>
                    <a:pt x="570" y="65"/>
                  </a:cubicBezTo>
                  <a:lnTo>
                    <a:pt x="417" y="344"/>
                  </a:lnTo>
                  <a:cubicBezTo>
                    <a:pt x="406" y="365"/>
                    <a:pt x="390" y="381"/>
                    <a:pt x="365" y="395"/>
                  </a:cubicBezTo>
                  <a:lnTo>
                    <a:pt x="90" y="545"/>
                  </a:lnTo>
                  <a:cubicBezTo>
                    <a:pt x="0" y="597"/>
                    <a:pt x="0" y="725"/>
                    <a:pt x="90" y="774"/>
                  </a:cubicBezTo>
                  <a:lnTo>
                    <a:pt x="365" y="927"/>
                  </a:lnTo>
                  <a:cubicBezTo>
                    <a:pt x="390" y="937"/>
                    <a:pt x="406" y="955"/>
                    <a:pt x="417" y="975"/>
                  </a:cubicBezTo>
                  <a:lnTo>
                    <a:pt x="570" y="1253"/>
                  </a:lnTo>
                  <a:cubicBezTo>
                    <a:pt x="594" y="1298"/>
                    <a:pt x="638" y="1321"/>
                    <a:pt x="683" y="1321"/>
                  </a:cubicBezTo>
                  <a:cubicBezTo>
                    <a:pt x="727" y="1321"/>
                    <a:pt x="771" y="1298"/>
                    <a:pt x="795" y="1253"/>
                  </a:cubicBezTo>
                  <a:lnTo>
                    <a:pt x="948" y="975"/>
                  </a:lnTo>
                  <a:cubicBezTo>
                    <a:pt x="959" y="955"/>
                    <a:pt x="976" y="937"/>
                    <a:pt x="1000" y="927"/>
                  </a:cubicBezTo>
                  <a:lnTo>
                    <a:pt x="1274" y="774"/>
                  </a:lnTo>
                  <a:cubicBezTo>
                    <a:pt x="1364" y="725"/>
                    <a:pt x="1364" y="597"/>
                    <a:pt x="1274" y="545"/>
                  </a:cubicBezTo>
                  <a:lnTo>
                    <a:pt x="1000" y="395"/>
                  </a:lnTo>
                  <a:cubicBezTo>
                    <a:pt x="976" y="381"/>
                    <a:pt x="959" y="365"/>
                    <a:pt x="948" y="344"/>
                  </a:cubicBezTo>
                  <a:lnTo>
                    <a:pt x="795" y="65"/>
                  </a:lnTo>
                  <a:cubicBezTo>
                    <a:pt x="771" y="22"/>
                    <a:pt x="727" y="0"/>
                    <a:pt x="683" y="0"/>
                  </a:cubicBezTo>
                  <a:close/>
                </a:path>
              </a:pathLst>
            </a:custGeom>
            <a:solidFill>
              <a:srgbClr val="FFF7C4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17" name="Google Shape;1817;p37"/>
          <p:cNvGrpSpPr/>
          <p:nvPr/>
        </p:nvGrpSpPr>
        <p:grpSpPr>
          <a:xfrm>
            <a:off x="4311413" y="1564054"/>
            <a:ext cx="521174" cy="509038"/>
            <a:chOff x="1541554" y="4241801"/>
            <a:chExt cx="366353" cy="357822"/>
          </a:xfrm>
        </p:grpSpPr>
        <p:sp>
          <p:nvSpPr>
            <p:cNvPr id="1818" name="Google Shape;1818;p37"/>
            <p:cNvSpPr/>
            <p:nvPr/>
          </p:nvSpPr>
          <p:spPr>
            <a:xfrm>
              <a:off x="1602992" y="4357051"/>
              <a:ext cx="28364" cy="27920"/>
            </a:xfrm>
            <a:custGeom>
              <a:avLst/>
              <a:gdLst/>
              <a:ahLst/>
              <a:cxnLst/>
              <a:rect l="l" t="t" r="r" b="b"/>
              <a:pathLst>
                <a:path w="17811" h="17532" extrusionOk="0">
                  <a:moveTo>
                    <a:pt x="13317" y="1"/>
                  </a:moveTo>
                  <a:cubicBezTo>
                    <a:pt x="12743" y="1"/>
                    <a:pt x="12152" y="122"/>
                    <a:pt x="11574" y="385"/>
                  </a:cubicBezTo>
                  <a:lnTo>
                    <a:pt x="0" y="5696"/>
                  </a:lnTo>
                  <a:lnTo>
                    <a:pt x="3263" y="16317"/>
                  </a:lnTo>
                  <a:lnTo>
                    <a:pt x="15980" y="17531"/>
                  </a:lnTo>
                  <a:lnTo>
                    <a:pt x="17504" y="4695"/>
                  </a:lnTo>
                  <a:cubicBezTo>
                    <a:pt x="17811" y="2085"/>
                    <a:pt x="15705" y="1"/>
                    <a:pt x="13317" y="1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9" name="Google Shape;1819;p37"/>
            <p:cNvSpPr/>
            <p:nvPr/>
          </p:nvSpPr>
          <p:spPr>
            <a:xfrm>
              <a:off x="1575990" y="4336612"/>
              <a:ext cx="28394" cy="27918"/>
            </a:xfrm>
            <a:custGeom>
              <a:avLst/>
              <a:gdLst/>
              <a:ahLst/>
              <a:cxnLst/>
              <a:rect l="l" t="t" r="r" b="b"/>
              <a:pathLst>
                <a:path w="17830" h="17531" extrusionOk="0">
                  <a:moveTo>
                    <a:pt x="13340" y="0"/>
                  </a:moveTo>
                  <a:cubicBezTo>
                    <a:pt x="12766" y="0"/>
                    <a:pt x="12175" y="121"/>
                    <a:pt x="11598" y="384"/>
                  </a:cubicBezTo>
                  <a:lnTo>
                    <a:pt x="0" y="5695"/>
                  </a:lnTo>
                  <a:lnTo>
                    <a:pt x="3287" y="16316"/>
                  </a:lnTo>
                  <a:lnTo>
                    <a:pt x="16003" y="17530"/>
                  </a:lnTo>
                  <a:lnTo>
                    <a:pt x="17504" y="4718"/>
                  </a:lnTo>
                  <a:cubicBezTo>
                    <a:pt x="17830" y="2088"/>
                    <a:pt x="15727" y="0"/>
                    <a:pt x="13340" y="0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0" name="Google Shape;1820;p37"/>
            <p:cNvSpPr/>
            <p:nvPr/>
          </p:nvSpPr>
          <p:spPr>
            <a:xfrm>
              <a:off x="1642853" y="4346855"/>
              <a:ext cx="29391" cy="27924"/>
            </a:xfrm>
            <a:custGeom>
              <a:avLst/>
              <a:gdLst/>
              <a:ahLst/>
              <a:cxnLst/>
              <a:rect l="l" t="t" r="r" b="b"/>
              <a:pathLst>
                <a:path w="18456" h="17535" extrusionOk="0">
                  <a:moveTo>
                    <a:pt x="6596" y="1"/>
                  </a:moveTo>
                  <a:lnTo>
                    <a:pt x="1309" y="11575"/>
                  </a:lnTo>
                  <a:cubicBezTo>
                    <a:pt x="1" y="14394"/>
                    <a:pt x="2132" y="17534"/>
                    <a:pt x="5113" y="17534"/>
                  </a:cubicBezTo>
                  <a:cubicBezTo>
                    <a:pt x="5279" y="17534"/>
                    <a:pt x="5448" y="17525"/>
                    <a:pt x="5619" y="17505"/>
                  </a:cubicBezTo>
                  <a:lnTo>
                    <a:pt x="18455" y="15980"/>
                  </a:lnTo>
                  <a:lnTo>
                    <a:pt x="17241" y="3287"/>
                  </a:lnTo>
                  <a:lnTo>
                    <a:pt x="6596" y="1"/>
                  </a:ln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1" name="Google Shape;1821;p37"/>
            <p:cNvSpPr/>
            <p:nvPr/>
          </p:nvSpPr>
          <p:spPr>
            <a:xfrm>
              <a:off x="1618922" y="4314355"/>
              <a:ext cx="29391" cy="27923"/>
            </a:xfrm>
            <a:custGeom>
              <a:avLst/>
              <a:gdLst/>
              <a:ahLst/>
              <a:cxnLst/>
              <a:rect l="l" t="t" r="r" b="b"/>
              <a:pathLst>
                <a:path w="18456" h="17534" extrusionOk="0">
                  <a:moveTo>
                    <a:pt x="6596" y="0"/>
                  </a:moveTo>
                  <a:lnTo>
                    <a:pt x="1309" y="11574"/>
                  </a:lnTo>
                  <a:cubicBezTo>
                    <a:pt x="1" y="14393"/>
                    <a:pt x="2132" y="17534"/>
                    <a:pt x="5113" y="17534"/>
                  </a:cubicBezTo>
                  <a:cubicBezTo>
                    <a:pt x="5279" y="17534"/>
                    <a:pt x="5448" y="17524"/>
                    <a:pt x="5619" y="17504"/>
                  </a:cubicBezTo>
                  <a:lnTo>
                    <a:pt x="18455" y="15980"/>
                  </a:lnTo>
                  <a:lnTo>
                    <a:pt x="17217" y="3263"/>
                  </a:lnTo>
                  <a:lnTo>
                    <a:pt x="6596" y="0"/>
                  </a:ln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2" name="Google Shape;1822;p37"/>
            <p:cNvSpPr/>
            <p:nvPr/>
          </p:nvSpPr>
          <p:spPr>
            <a:xfrm>
              <a:off x="1596965" y="4283863"/>
              <a:ext cx="29390" cy="27923"/>
            </a:xfrm>
            <a:custGeom>
              <a:avLst/>
              <a:gdLst/>
              <a:ahLst/>
              <a:cxnLst/>
              <a:rect l="l" t="t" r="r" b="b"/>
              <a:pathLst>
                <a:path w="18455" h="17534" extrusionOk="0">
                  <a:moveTo>
                    <a:pt x="6595" y="0"/>
                  </a:moveTo>
                  <a:lnTo>
                    <a:pt x="1308" y="11574"/>
                  </a:lnTo>
                  <a:cubicBezTo>
                    <a:pt x="0" y="14394"/>
                    <a:pt x="2132" y="17534"/>
                    <a:pt x="5113" y="17534"/>
                  </a:cubicBezTo>
                  <a:cubicBezTo>
                    <a:pt x="5279" y="17534"/>
                    <a:pt x="5448" y="17524"/>
                    <a:pt x="5619" y="17504"/>
                  </a:cubicBezTo>
                  <a:lnTo>
                    <a:pt x="18455" y="15980"/>
                  </a:lnTo>
                  <a:lnTo>
                    <a:pt x="17240" y="3263"/>
                  </a:lnTo>
                  <a:lnTo>
                    <a:pt x="6595" y="0"/>
                  </a:ln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3" name="Google Shape;1823;p37"/>
            <p:cNvSpPr/>
            <p:nvPr/>
          </p:nvSpPr>
          <p:spPr>
            <a:xfrm>
              <a:off x="1567419" y="4247556"/>
              <a:ext cx="312837" cy="264879"/>
            </a:xfrm>
            <a:custGeom>
              <a:avLst/>
              <a:gdLst/>
              <a:ahLst/>
              <a:cxnLst/>
              <a:rect l="l" t="t" r="r" b="b"/>
              <a:pathLst>
                <a:path w="196444" h="166329" extrusionOk="0">
                  <a:moveTo>
                    <a:pt x="41604" y="0"/>
                  </a:moveTo>
                  <a:cubicBezTo>
                    <a:pt x="38986" y="0"/>
                    <a:pt x="36364" y="997"/>
                    <a:pt x="34364" y="2986"/>
                  </a:cubicBezTo>
                  <a:lnTo>
                    <a:pt x="24172" y="13178"/>
                  </a:lnTo>
                  <a:cubicBezTo>
                    <a:pt x="21528" y="15822"/>
                    <a:pt x="21195" y="20013"/>
                    <a:pt x="23433" y="23061"/>
                  </a:cubicBezTo>
                  <a:lnTo>
                    <a:pt x="74325" y="91885"/>
                  </a:lnTo>
                  <a:cubicBezTo>
                    <a:pt x="76087" y="94242"/>
                    <a:pt x="75825" y="97505"/>
                    <a:pt x="73777" y="99601"/>
                  </a:cubicBezTo>
                  <a:cubicBezTo>
                    <a:pt x="72634" y="100730"/>
                    <a:pt x="71117" y="101318"/>
                    <a:pt x="69584" y="101318"/>
                  </a:cubicBezTo>
                  <a:cubicBezTo>
                    <a:pt x="68467" y="101318"/>
                    <a:pt x="67341" y="101005"/>
                    <a:pt x="66347" y="100363"/>
                  </a:cubicBezTo>
                  <a:lnTo>
                    <a:pt x="7383" y="62212"/>
                  </a:lnTo>
                  <a:cubicBezTo>
                    <a:pt x="6614" y="61703"/>
                    <a:pt x="5727" y="61445"/>
                    <a:pt x="4847" y="61445"/>
                  </a:cubicBezTo>
                  <a:cubicBezTo>
                    <a:pt x="3792" y="61445"/>
                    <a:pt x="2747" y="61816"/>
                    <a:pt x="1929" y="62569"/>
                  </a:cubicBezTo>
                  <a:cubicBezTo>
                    <a:pt x="214" y="64141"/>
                    <a:pt x="0" y="66761"/>
                    <a:pt x="1453" y="68571"/>
                  </a:cubicBezTo>
                  <a:lnTo>
                    <a:pt x="79898" y="166328"/>
                  </a:lnTo>
                  <a:lnTo>
                    <a:pt x="196089" y="160089"/>
                  </a:lnTo>
                  <a:lnTo>
                    <a:pt x="196255" y="149992"/>
                  </a:lnTo>
                  <a:cubicBezTo>
                    <a:pt x="196443" y="144492"/>
                    <a:pt x="192061" y="140059"/>
                    <a:pt x="186658" y="140059"/>
                  </a:cubicBezTo>
                  <a:cubicBezTo>
                    <a:pt x="186587" y="140059"/>
                    <a:pt x="186515" y="140060"/>
                    <a:pt x="186444" y="140061"/>
                  </a:cubicBezTo>
                  <a:cubicBezTo>
                    <a:pt x="186400" y="140062"/>
                    <a:pt x="186357" y="140062"/>
                    <a:pt x="186314" y="140062"/>
                  </a:cubicBezTo>
                  <a:cubicBezTo>
                    <a:pt x="180872" y="140062"/>
                    <a:pt x="176442" y="135612"/>
                    <a:pt x="176537" y="130131"/>
                  </a:cubicBezTo>
                  <a:cubicBezTo>
                    <a:pt x="176608" y="124687"/>
                    <a:pt x="172224" y="120222"/>
                    <a:pt x="166778" y="120222"/>
                  </a:cubicBezTo>
                  <a:cubicBezTo>
                    <a:pt x="166721" y="120222"/>
                    <a:pt x="166664" y="120223"/>
                    <a:pt x="166606" y="120224"/>
                  </a:cubicBezTo>
                  <a:cubicBezTo>
                    <a:pt x="161129" y="120224"/>
                    <a:pt x="156699" y="115794"/>
                    <a:pt x="156699" y="110317"/>
                  </a:cubicBezTo>
                  <a:lnTo>
                    <a:pt x="156699" y="110127"/>
                  </a:lnTo>
                  <a:cubicBezTo>
                    <a:pt x="156699" y="104732"/>
                    <a:pt x="152341" y="100409"/>
                    <a:pt x="146968" y="100409"/>
                  </a:cubicBezTo>
                  <a:cubicBezTo>
                    <a:pt x="146910" y="100409"/>
                    <a:pt x="146851" y="100409"/>
                    <a:pt x="146793" y="100410"/>
                  </a:cubicBezTo>
                  <a:lnTo>
                    <a:pt x="141053" y="100529"/>
                  </a:lnTo>
                  <a:cubicBezTo>
                    <a:pt x="141043" y="100530"/>
                    <a:pt x="141033" y="100530"/>
                    <a:pt x="141024" y="100530"/>
                  </a:cubicBezTo>
                  <a:cubicBezTo>
                    <a:pt x="139448" y="100530"/>
                    <a:pt x="138679" y="98641"/>
                    <a:pt x="139767" y="97553"/>
                  </a:cubicBezTo>
                  <a:cubicBezTo>
                    <a:pt x="151055" y="86265"/>
                    <a:pt x="151055" y="67951"/>
                    <a:pt x="139767" y="56663"/>
                  </a:cubicBezTo>
                  <a:cubicBezTo>
                    <a:pt x="134123" y="51031"/>
                    <a:pt x="126723" y="48215"/>
                    <a:pt x="119325" y="48215"/>
                  </a:cubicBezTo>
                  <a:cubicBezTo>
                    <a:pt x="111928" y="48215"/>
                    <a:pt x="104534" y="51031"/>
                    <a:pt x="98902" y="56663"/>
                  </a:cubicBezTo>
                  <a:cubicBezTo>
                    <a:pt x="97938" y="57627"/>
                    <a:pt x="96660" y="58121"/>
                    <a:pt x="95381" y="58121"/>
                  </a:cubicBezTo>
                  <a:cubicBezTo>
                    <a:pt x="94322" y="58121"/>
                    <a:pt x="93261" y="57782"/>
                    <a:pt x="92376" y="57092"/>
                  </a:cubicBezTo>
                  <a:lnTo>
                    <a:pt x="45248" y="21013"/>
                  </a:lnTo>
                  <a:lnTo>
                    <a:pt x="48653" y="17608"/>
                  </a:lnTo>
                  <a:cubicBezTo>
                    <a:pt x="52416" y="13845"/>
                    <a:pt x="52868" y="7772"/>
                    <a:pt x="49439" y="3676"/>
                  </a:cubicBezTo>
                  <a:cubicBezTo>
                    <a:pt x="47399" y="1223"/>
                    <a:pt x="44504" y="0"/>
                    <a:pt x="41604" y="0"/>
                  </a:cubicBez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4" name="Google Shape;1824;p37"/>
            <p:cNvSpPr/>
            <p:nvPr/>
          </p:nvSpPr>
          <p:spPr>
            <a:xfrm>
              <a:off x="1651725" y="4453082"/>
              <a:ext cx="228686" cy="59276"/>
            </a:xfrm>
            <a:custGeom>
              <a:avLst/>
              <a:gdLst/>
              <a:ahLst/>
              <a:cxnLst/>
              <a:rect l="l" t="t" r="r" b="b"/>
              <a:pathLst>
                <a:path w="143602" h="37222" extrusionOk="0">
                  <a:moveTo>
                    <a:pt x="17671" y="0"/>
                  </a:moveTo>
                  <a:cubicBezTo>
                    <a:pt x="11574" y="0"/>
                    <a:pt x="5645" y="1143"/>
                    <a:pt x="1" y="3382"/>
                  </a:cubicBezTo>
                  <a:lnTo>
                    <a:pt x="27149" y="37222"/>
                  </a:lnTo>
                  <a:lnTo>
                    <a:pt x="143316" y="30959"/>
                  </a:lnTo>
                  <a:lnTo>
                    <a:pt x="143507" y="20885"/>
                  </a:lnTo>
                  <a:cubicBezTo>
                    <a:pt x="143601" y="15404"/>
                    <a:pt x="139172" y="10954"/>
                    <a:pt x="133730" y="10954"/>
                  </a:cubicBezTo>
                  <a:cubicBezTo>
                    <a:pt x="133687" y="10954"/>
                    <a:pt x="133643" y="10954"/>
                    <a:pt x="133600" y="10955"/>
                  </a:cubicBezTo>
                  <a:cubicBezTo>
                    <a:pt x="133542" y="10956"/>
                    <a:pt x="133485" y="10956"/>
                    <a:pt x="133428" y="10956"/>
                  </a:cubicBezTo>
                  <a:cubicBezTo>
                    <a:pt x="127982" y="10956"/>
                    <a:pt x="123599" y="6492"/>
                    <a:pt x="123669" y="1048"/>
                  </a:cubicBezTo>
                  <a:lnTo>
                    <a:pt x="123669" y="357"/>
                  </a:lnTo>
                  <a:cubicBezTo>
                    <a:pt x="118978" y="929"/>
                    <a:pt x="114382" y="2143"/>
                    <a:pt x="110024" y="4048"/>
                  </a:cubicBezTo>
                  <a:cubicBezTo>
                    <a:pt x="107309" y="5239"/>
                    <a:pt x="104427" y="5835"/>
                    <a:pt x="101450" y="5835"/>
                  </a:cubicBezTo>
                  <a:cubicBezTo>
                    <a:pt x="98474" y="5835"/>
                    <a:pt x="95616" y="5239"/>
                    <a:pt x="92877" y="4048"/>
                  </a:cubicBezTo>
                  <a:cubicBezTo>
                    <a:pt x="86733" y="1381"/>
                    <a:pt x="80208" y="0"/>
                    <a:pt x="73516" y="0"/>
                  </a:cubicBezTo>
                  <a:cubicBezTo>
                    <a:pt x="66824" y="0"/>
                    <a:pt x="60299" y="1381"/>
                    <a:pt x="54179" y="4048"/>
                  </a:cubicBezTo>
                  <a:cubicBezTo>
                    <a:pt x="51464" y="5239"/>
                    <a:pt x="48582" y="5835"/>
                    <a:pt x="45605" y="5835"/>
                  </a:cubicBezTo>
                  <a:cubicBezTo>
                    <a:pt x="42629" y="5835"/>
                    <a:pt x="39771" y="5239"/>
                    <a:pt x="37032" y="4048"/>
                  </a:cubicBezTo>
                  <a:cubicBezTo>
                    <a:pt x="30888" y="1381"/>
                    <a:pt x="24363" y="0"/>
                    <a:pt x="17671" y="0"/>
                  </a:cubicBezTo>
                  <a:close/>
                </a:path>
              </a:pathLst>
            </a:custGeom>
            <a:solidFill>
              <a:srgbClr val="000000">
                <a:alpha val="2527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5" name="Google Shape;1825;p37"/>
            <p:cNvSpPr/>
            <p:nvPr/>
          </p:nvSpPr>
          <p:spPr>
            <a:xfrm>
              <a:off x="1546408" y="4474689"/>
              <a:ext cx="355658" cy="119245"/>
            </a:xfrm>
            <a:custGeom>
              <a:avLst/>
              <a:gdLst/>
              <a:ahLst/>
              <a:cxnLst/>
              <a:rect l="l" t="t" r="r" b="b"/>
              <a:pathLst>
                <a:path w="223333" h="74879" extrusionOk="0">
                  <a:moveTo>
                    <a:pt x="27926" y="0"/>
                  </a:moveTo>
                  <a:cubicBezTo>
                    <a:pt x="23172" y="0"/>
                    <a:pt x="18421" y="971"/>
                    <a:pt x="13980" y="2912"/>
                  </a:cubicBezTo>
                  <a:lnTo>
                    <a:pt x="1" y="9008"/>
                  </a:lnTo>
                  <a:lnTo>
                    <a:pt x="1" y="74879"/>
                  </a:lnTo>
                  <a:lnTo>
                    <a:pt x="223333" y="74879"/>
                  </a:lnTo>
                  <a:lnTo>
                    <a:pt x="223333" y="8984"/>
                  </a:lnTo>
                  <a:lnTo>
                    <a:pt x="209425" y="2912"/>
                  </a:lnTo>
                  <a:cubicBezTo>
                    <a:pt x="204972" y="971"/>
                    <a:pt x="200215" y="0"/>
                    <a:pt x="195461" y="0"/>
                  </a:cubicBezTo>
                  <a:cubicBezTo>
                    <a:pt x="190707" y="0"/>
                    <a:pt x="185956" y="971"/>
                    <a:pt x="181515" y="2912"/>
                  </a:cubicBezTo>
                  <a:cubicBezTo>
                    <a:pt x="177062" y="4841"/>
                    <a:pt x="172305" y="5805"/>
                    <a:pt x="167548" y="5805"/>
                  </a:cubicBezTo>
                  <a:cubicBezTo>
                    <a:pt x="162791" y="5805"/>
                    <a:pt x="158034" y="4841"/>
                    <a:pt x="153580" y="2912"/>
                  </a:cubicBezTo>
                  <a:cubicBezTo>
                    <a:pt x="149127" y="971"/>
                    <a:pt x="144370" y="0"/>
                    <a:pt x="139616" y="0"/>
                  </a:cubicBezTo>
                  <a:cubicBezTo>
                    <a:pt x="134862" y="0"/>
                    <a:pt x="130111" y="971"/>
                    <a:pt x="125670" y="2912"/>
                  </a:cubicBezTo>
                  <a:cubicBezTo>
                    <a:pt x="121217" y="4841"/>
                    <a:pt x="116460" y="5805"/>
                    <a:pt x="111703" y="5805"/>
                  </a:cubicBezTo>
                  <a:cubicBezTo>
                    <a:pt x="106946" y="5805"/>
                    <a:pt x="102189" y="4841"/>
                    <a:pt x="97735" y="2912"/>
                  </a:cubicBezTo>
                  <a:cubicBezTo>
                    <a:pt x="93282" y="971"/>
                    <a:pt x="88525" y="0"/>
                    <a:pt x="83771" y="0"/>
                  </a:cubicBezTo>
                  <a:cubicBezTo>
                    <a:pt x="79017" y="0"/>
                    <a:pt x="74266" y="971"/>
                    <a:pt x="69825" y="2912"/>
                  </a:cubicBezTo>
                  <a:cubicBezTo>
                    <a:pt x="65372" y="4841"/>
                    <a:pt x="60615" y="5805"/>
                    <a:pt x="55858" y="5805"/>
                  </a:cubicBezTo>
                  <a:cubicBezTo>
                    <a:pt x="51101" y="5805"/>
                    <a:pt x="46344" y="4841"/>
                    <a:pt x="41891" y="2912"/>
                  </a:cubicBezTo>
                  <a:cubicBezTo>
                    <a:pt x="37437" y="971"/>
                    <a:pt x="32680" y="0"/>
                    <a:pt x="27926" y="0"/>
                  </a:cubicBezTo>
                  <a:close/>
                </a:path>
              </a:pathLst>
            </a:custGeom>
            <a:solidFill>
              <a:srgbClr val="77E5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6" name="Google Shape;1826;p37"/>
            <p:cNvSpPr/>
            <p:nvPr/>
          </p:nvSpPr>
          <p:spPr>
            <a:xfrm>
              <a:off x="1718852" y="4381471"/>
              <a:ext cx="20707" cy="19656"/>
            </a:xfrm>
            <a:custGeom>
              <a:avLst/>
              <a:gdLst/>
              <a:ahLst/>
              <a:cxnLst/>
              <a:rect l="l" t="t" r="r" b="b"/>
              <a:pathLst>
                <a:path w="13003" h="12343" extrusionOk="0">
                  <a:moveTo>
                    <a:pt x="3692" y="1"/>
                  </a:moveTo>
                  <a:cubicBezTo>
                    <a:pt x="2828" y="1"/>
                    <a:pt x="1965" y="328"/>
                    <a:pt x="1310" y="983"/>
                  </a:cubicBezTo>
                  <a:cubicBezTo>
                    <a:pt x="0" y="2293"/>
                    <a:pt x="0" y="4436"/>
                    <a:pt x="1310" y="5746"/>
                  </a:cubicBezTo>
                  <a:lnTo>
                    <a:pt x="6930" y="11366"/>
                  </a:lnTo>
                  <a:cubicBezTo>
                    <a:pt x="7573" y="12033"/>
                    <a:pt x="8454" y="12342"/>
                    <a:pt x="9312" y="12342"/>
                  </a:cubicBezTo>
                  <a:cubicBezTo>
                    <a:pt x="10169" y="12342"/>
                    <a:pt x="11026" y="12033"/>
                    <a:pt x="11693" y="11366"/>
                  </a:cubicBezTo>
                  <a:cubicBezTo>
                    <a:pt x="13003" y="10056"/>
                    <a:pt x="13003" y="7913"/>
                    <a:pt x="11693" y="6603"/>
                  </a:cubicBezTo>
                  <a:lnTo>
                    <a:pt x="6073" y="983"/>
                  </a:lnTo>
                  <a:cubicBezTo>
                    <a:pt x="5418" y="328"/>
                    <a:pt x="4555" y="1"/>
                    <a:pt x="3692" y="1"/>
                  </a:cubicBezTo>
                  <a:close/>
                </a:path>
              </a:pathLst>
            </a:custGeom>
            <a:solidFill>
              <a:srgbClr val="FF88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7" name="Google Shape;1827;p37"/>
            <p:cNvSpPr/>
            <p:nvPr/>
          </p:nvSpPr>
          <p:spPr>
            <a:xfrm>
              <a:off x="1725070" y="4358679"/>
              <a:ext cx="18623" cy="17537"/>
            </a:xfrm>
            <a:custGeom>
              <a:avLst/>
              <a:gdLst/>
              <a:ahLst/>
              <a:cxnLst/>
              <a:rect l="l" t="t" r="r" b="b"/>
              <a:pathLst>
                <a:path w="11694" h="11012" extrusionOk="0">
                  <a:moveTo>
                    <a:pt x="8003" y="0"/>
                  </a:moveTo>
                  <a:cubicBezTo>
                    <a:pt x="7139" y="0"/>
                    <a:pt x="6276" y="328"/>
                    <a:pt x="5621" y="982"/>
                  </a:cubicBezTo>
                  <a:lnTo>
                    <a:pt x="1287" y="5293"/>
                  </a:lnTo>
                  <a:cubicBezTo>
                    <a:pt x="1" y="6603"/>
                    <a:pt x="1" y="8746"/>
                    <a:pt x="1287" y="10056"/>
                  </a:cubicBezTo>
                  <a:cubicBezTo>
                    <a:pt x="1927" y="10684"/>
                    <a:pt x="2805" y="11011"/>
                    <a:pt x="3687" y="11011"/>
                  </a:cubicBezTo>
                  <a:cubicBezTo>
                    <a:pt x="4544" y="11011"/>
                    <a:pt x="5404" y="10701"/>
                    <a:pt x="6050" y="10056"/>
                  </a:cubicBezTo>
                  <a:lnTo>
                    <a:pt x="10384" y="5745"/>
                  </a:lnTo>
                  <a:cubicBezTo>
                    <a:pt x="11694" y="4436"/>
                    <a:pt x="11694" y="2292"/>
                    <a:pt x="10384" y="982"/>
                  </a:cubicBezTo>
                  <a:cubicBezTo>
                    <a:pt x="9729" y="328"/>
                    <a:pt x="8866" y="0"/>
                    <a:pt x="8003" y="0"/>
                  </a:cubicBezTo>
                  <a:close/>
                </a:path>
              </a:pathLst>
            </a:custGeom>
            <a:solidFill>
              <a:srgbClr val="2E04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8" name="Google Shape;1828;p37"/>
            <p:cNvSpPr/>
            <p:nvPr/>
          </p:nvSpPr>
          <p:spPr>
            <a:xfrm>
              <a:off x="1619679" y="4262172"/>
              <a:ext cx="16877" cy="14790"/>
            </a:xfrm>
            <a:custGeom>
              <a:avLst/>
              <a:gdLst/>
              <a:ahLst/>
              <a:cxnLst/>
              <a:rect l="l" t="t" r="r" b="b"/>
              <a:pathLst>
                <a:path w="10598" h="9287" extrusionOk="0">
                  <a:moveTo>
                    <a:pt x="7163" y="1"/>
                  </a:moveTo>
                  <a:cubicBezTo>
                    <a:pt x="5775" y="1"/>
                    <a:pt x="4121" y="737"/>
                    <a:pt x="2763" y="2095"/>
                  </a:cubicBezTo>
                  <a:cubicBezTo>
                    <a:pt x="620" y="4238"/>
                    <a:pt x="0" y="7120"/>
                    <a:pt x="1429" y="8525"/>
                  </a:cubicBezTo>
                  <a:cubicBezTo>
                    <a:pt x="1935" y="9040"/>
                    <a:pt x="2646" y="9286"/>
                    <a:pt x="3449" y="9286"/>
                  </a:cubicBezTo>
                  <a:cubicBezTo>
                    <a:pt x="4837" y="9286"/>
                    <a:pt x="6501" y="8550"/>
                    <a:pt x="7859" y="7191"/>
                  </a:cubicBezTo>
                  <a:cubicBezTo>
                    <a:pt x="9955" y="5048"/>
                    <a:pt x="10598" y="2167"/>
                    <a:pt x="9193" y="762"/>
                  </a:cubicBezTo>
                  <a:cubicBezTo>
                    <a:pt x="8678" y="247"/>
                    <a:pt x="7965" y="1"/>
                    <a:pt x="7163" y="1"/>
                  </a:cubicBezTo>
                  <a:close/>
                </a:path>
              </a:pathLst>
            </a:custGeom>
            <a:solidFill>
              <a:srgbClr val="2E04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9" name="Google Shape;1829;p37"/>
            <p:cNvSpPr/>
            <p:nvPr/>
          </p:nvSpPr>
          <p:spPr>
            <a:xfrm>
              <a:off x="1541554" y="4241801"/>
              <a:ext cx="366353" cy="357822"/>
            </a:xfrm>
            <a:custGeom>
              <a:avLst/>
              <a:gdLst/>
              <a:ahLst/>
              <a:cxnLst/>
              <a:rect l="l" t="t" r="r" b="b"/>
              <a:pathLst>
                <a:path w="230049" h="224692" extrusionOk="0">
                  <a:moveTo>
                    <a:pt x="41414" y="34415"/>
                  </a:moveTo>
                  <a:lnTo>
                    <a:pt x="45415" y="39868"/>
                  </a:lnTo>
                  <a:lnTo>
                    <a:pt x="40033" y="40511"/>
                  </a:lnTo>
                  <a:cubicBezTo>
                    <a:pt x="39991" y="40517"/>
                    <a:pt x="39950" y="40520"/>
                    <a:pt x="39909" y="40520"/>
                  </a:cubicBezTo>
                  <a:cubicBezTo>
                    <a:pt x="39309" y="40520"/>
                    <a:pt x="38908" y="39879"/>
                    <a:pt x="39175" y="39321"/>
                  </a:cubicBezTo>
                  <a:lnTo>
                    <a:pt x="41414" y="34415"/>
                  </a:lnTo>
                  <a:close/>
                  <a:moveTo>
                    <a:pt x="55298" y="53252"/>
                  </a:moveTo>
                  <a:lnTo>
                    <a:pt x="59561" y="59015"/>
                  </a:lnTo>
                  <a:lnTo>
                    <a:pt x="53774" y="59682"/>
                  </a:lnTo>
                  <a:cubicBezTo>
                    <a:pt x="53742" y="59686"/>
                    <a:pt x="53711" y="59688"/>
                    <a:pt x="53680" y="59688"/>
                  </a:cubicBezTo>
                  <a:cubicBezTo>
                    <a:pt x="53125" y="59688"/>
                    <a:pt x="52668" y="59100"/>
                    <a:pt x="52916" y="58491"/>
                  </a:cubicBezTo>
                  <a:lnTo>
                    <a:pt x="55298" y="53252"/>
                  </a:lnTo>
                  <a:close/>
                  <a:moveTo>
                    <a:pt x="34957" y="62893"/>
                  </a:moveTo>
                  <a:cubicBezTo>
                    <a:pt x="35431" y="62893"/>
                    <a:pt x="35846" y="63290"/>
                    <a:pt x="35770" y="63826"/>
                  </a:cubicBezTo>
                  <a:lnTo>
                    <a:pt x="35151" y="69136"/>
                  </a:lnTo>
                  <a:lnTo>
                    <a:pt x="33341" y="67969"/>
                  </a:lnTo>
                  <a:lnTo>
                    <a:pt x="29340" y="65374"/>
                  </a:lnTo>
                  <a:cubicBezTo>
                    <a:pt x="29364" y="65350"/>
                    <a:pt x="34579" y="62992"/>
                    <a:pt x="34603" y="62968"/>
                  </a:cubicBezTo>
                  <a:cubicBezTo>
                    <a:pt x="34720" y="62917"/>
                    <a:pt x="34840" y="62893"/>
                    <a:pt x="34957" y="62893"/>
                  </a:cubicBezTo>
                  <a:close/>
                  <a:moveTo>
                    <a:pt x="70396" y="73613"/>
                  </a:moveTo>
                  <a:lnTo>
                    <a:pt x="74683" y="79400"/>
                  </a:lnTo>
                  <a:lnTo>
                    <a:pt x="68848" y="80115"/>
                  </a:lnTo>
                  <a:cubicBezTo>
                    <a:pt x="68825" y="80116"/>
                    <a:pt x="68802" y="80117"/>
                    <a:pt x="68779" y="80117"/>
                  </a:cubicBezTo>
                  <a:cubicBezTo>
                    <a:pt x="68149" y="80117"/>
                    <a:pt x="67715" y="79498"/>
                    <a:pt x="67991" y="78924"/>
                  </a:cubicBezTo>
                  <a:lnTo>
                    <a:pt x="70396" y="73613"/>
                  </a:lnTo>
                  <a:close/>
                  <a:moveTo>
                    <a:pt x="51921" y="75720"/>
                  </a:moveTo>
                  <a:cubicBezTo>
                    <a:pt x="52387" y="75720"/>
                    <a:pt x="52788" y="76130"/>
                    <a:pt x="52750" y="76662"/>
                  </a:cubicBezTo>
                  <a:lnTo>
                    <a:pt x="52321" y="80234"/>
                  </a:lnTo>
                  <a:lnTo>
                    <a:pt x="48011" y="77424"/>
                  </a:lnTo>
                  <a:cubicBezTo>
                    <a:pt x="47987" y="77400"/>
                    <a:pt x="51511" y="75804"/>
                    <a:pt x="51559" y="75804"/>
                  </a:cubicBezTo>
                  <a:cubicBezTo>
                    <a:pt x="51680" y="75746"/>
                    <a:pt x="51803" y="75720"/>
                    <a:pt x="51921" y="75720"/>
                  </a:cubicBezTo>
                  <a:close/>
                  <a:moveTo>
                    <a:pt x="58141" y="1"/>
                  </a:moveTo>
                  <a:cubicBezTo>
                    <a:pt x="54656" y="1"/>
                    <a:pt x="51173" y="1306"/>
                    <a:pt x="48558" y="3933"/>
                  </a:cubicBezTo>
                  <a:lnTo>
                    <a:pt x="38366" y="14149"/>
                  </a:lnTo>
                  <a:cubicBezTo>
                    <a:pt x="34674" y="17840"/>
                    <a:pt x="34151" y="23722"/>
                    <a:pt x="37032" y="28009"/>
                  </a:cubicBezTo>
                  <a:lnTo>
                    <a:pt x="33222" y="36344"/>
                  </a:lnTo>
                  <a:cubicBezTo>
                    <a:pt x="30959" y="41297"/>
                    <a:pt x="34674" y="47084"/>
                    <a:pt x="40104" y="47084"/>
                  </a:cubicBezTo>
                  <a:cubicBezTo>
                    <a:pt x="40390" y="47084"/>
                    <a:pt x="50249" y="45965"/>
                    <a:pt x="50249" y="45965"/>
                  </a:cubicBezTo>
                  <a:lnTo>
                    <a:pt x="50940" y="46918"/>
                  </a:lnTo>
                  <a:lnTo>
                    <a:pt x="47010" y="55538"/>
                  </a:lnTo>
                  <a:cubicBezTo>
                    <a:pt x="45939" y="57896"/>
                    <a:pt x="46105" y="60611"/>
                    <a:pt x="47510" y="62802"/>
                  </a:cubicBezTo>
                  <a:cubicBezTo>
                    <a:pt x="48916" y="65016"/>
                    <a:pt x="51297" y="66302"/>
                    <a:pt x="53869" y="66302"/>
                  </a:cubicBezTo>
                  <a:cubicBezTo>
                    <a:pt x="54179" y="66302"/>
                    <a:pt x="64395" y="65112"/>
                    <a:pt x="64395" y="65112"/>
                  </a:cubicBezTo>
                  <a:lnTo>
                    <a:pt x="66014" y="67303"/>
                  </a:lnTo>
                  <a:lnTo>
                    <a:pt x="62061" y="75995"/>
                  </a:lnTo>
                  <a:cubicBezTo>
                    <a:pt x="59823" y="80948"/>
                    <a:pt x="63514" y="86735"/>
                    <a:pt x="68944" y="86735"/>
                  </a:cubicBezTo>
                  <a:cubicBezTo>
                    <a:pt x="69229" y="86735"/>
                    <a:pt x="79517" y="85544"/>
                    <a:pt x="79517" y="85544"/>
                  </a:cubicBezTo>
                  <a:lnTo>
                    <a:pt x="88233" y="97380"/>
                  </a:lnTo>
                  <a:cubicBezTo>
                    <a:pt x="88971" y="98380"/>
                    <a:pt x="88852" y="99809"/>
                    <a:pt x="87995" y="100714"/>
                  </a:cubicBezTo>
                  <a:cubicBezTo>
                    <a:pt x="87516" y="101193"/>
                    <a:pt x="86871" y="101444"/>
                    <a:pt x="86215" y="101444"/>
                  </a:cubicBezTo>
                  <a:cubicBezTo>
                    <a:pt x="85730" y="101444"/>
                    <a:pt x="85239" y="101307"/>
                    <a:pt x="84804" y="101024"/>
                  </a:cubicBezTo>
                  <a:lnTo>
                    <a:pt x="58822" y="84187"/>
                  </a:lnTo>
                  <a:lnTo>
                    <a:pt x="59632" y="77305"/>
                  </a:lnTo>
                  <a:cubicBezTo>
                    <a:pt x="60172" y="72660"/>
                    <a:pt x="56282" y="68842"/>
                    <a:pt x="51989" y="68842"/>
                  </a:cubicBezTo>
                  <a:cubicBezTo>
                    <a:pt x="50977" y="68842"/>
                    <a:pt x="49943" y="69054"/>
                    <a:pt x="48939" y="69517"/>
                  </a:cubicBezTo>
                  <a:lnTo>
                    <a:pt x="41700" y="72804"/>
                  </a:lnTo>
                  <a:lnTo>
                    <a:pt x="41700" y="72804"/>
                  </a:lnTo>
                  <a:lnTo>
                    <a:pt x="42676" y="64445"/>
                  </a:lnTo>
                  <a:cubicBezTo>
                    <a:pt x="43235" y="59784"/>
                    <a:pt x="39354" y="55980"/>
                    <a:pt x="35066" y="55980"/>
                  </a:cubicBezTo>
                  <a:cubicBezTo>
                    <a:pt x="34051" y="55980"/>
                    <a:pt x="33014" y="56193"/>
                    <a:pt x="32007" y="56658"/>
                  </a:cubicBezTo>
                  <a:lnTo>
                    <a:pt x="21481" y="61468"/>
                  </a:lnTo>
                  <a:cubicBezTo>
                    <a:pt x="19576" y="61468"/>
                    <a:pt x="17719" y="62135"/>
                    <a:pt x="16242" y="63468"/>
                  </a:cubicBezTo>
                  <a:cubicBezTo>
                    <a:pt x="13218" y="66231"/>
                    <a:pt x="12837" y="70899"/>
                    <a:pt x="15409" y="74090"/>
                  </a:cubicBezTo>
                  <a:lnTo>
                    <a:pt x="54583" y="123004"/>
                  </a:lnTo>
                  <a:cubicBezTo>
                    <a:pt x="55248" y="123832"/>
                    <a:pt x="56221" y="124265"/>
                    <a:pt x="57204" y="124265"/>
                  </a:cubicBezTo>
                  <a:cubicBezTo>
                    <a:pt x="57948" y="124265"/>
                    <a:pt x="58697" y="124017"/>
                    <a:pt x="59322" y="123504"/>
                  </a:cubicBezTo>
                  <a:cubicBezTo>
                    <a:pt x="60775" y="122338"/>
                    <a:pt x="61013" y="120194"/>
                    <a:pt x="59823" y="118742"/>
                  </a:cubicBezTo>
                  <a:lnTo>
                    <a:pt x="20695" y="69827"/>
                  </a:lnTo>
                  <a:cubicBezTo>
                    <a:pt x="20362" y="69422"/>
                    <a:pt x="20386" y="68803"/>
                    <a:pt x="20814" y="68446"/>
                  </a:cubicBezTo>
                  <a:cubicBezTo>
                    <a:pt x="20997" y="68276"/>
                    <a:pt x="21247" y="68199"/>
                    <a:pt x="21499" y="68199"/>
                  </a:cubicBezTo>
                  <a:cubicBezTo>
                    <a:pt x="21741" y="68199"/>
                    <a:pt x="21985" y="68270"/>
                    <a:pt x="22172" y="68398"/>
                  </a:cubicBezTo>
                  <a:lnTo>
                    <a:pt x="81137" y="106668"/>
                  </a:lnTo>
                  <a:cubicBezTo>
                    <a:pt x="82672" y="107665"/>
                    <a:pt x="84420" y="108148"/>
                    <a:pt x="86159" y="108148"/>
                  </a:cubicBezTo>
                  <a:cubicBezTo>
                    <a:pt x="88574" y="108148"/>
                    <a:pt x="90972" y="107215"/>
                    <a:pt x="92758" y="105429"/>
                  </a:cubicBezTo>
                  <a:cubicBezTo>
                    <a:pt x="95973" y="102191"/>
                    <a:pt x="96354" y="96975"/>
                    <a:pt x="93639" y="93332"/>
                  </a:cubicBezTo>
                  <a:lnTo>
                    <a:pt x="42748" y="24341"/>
                  </a:lnTo>
                  <a:cubicBezTo>
                    <a:pt x="41533" y="22674"/>
                    <a:pt x="41700" y="20341"/>
                    <a:pt x="43152" y="18840"/>
                  </a:cubicBezTo>
                  <a:lnTo>
                    <a:pt x="53345" y="8624"/>
                  </a:lnTo>
                  <a:cubicBezTo>
                    <a:pt x="54670" y="7311"/>
                    <a:pt x="56432" y="6655"/>
                    <a:pt x="58191" y="6655"/>
                  </a:cubicBezTo>
                  <a:cubicBezTo>
                    <a:pt x="60035" y="6655"/>
                    <a:pt x="61875" y="7376"/>
                    <a:pt x="63204" y="8815"/>
                  </a:cubicBezTo>
                  <a:cubicBezTo>
                    <a:pt x="65657" y="11482"/>
                    <a:pt x="65514" y="15840"/>
                    <a:pt x="62847" y="18507"/>
                  </a:cubicBezTo>
                  <a:lnTo>
                    <a:pt x="59442" y="21912"/>
                  </a:lnTo>
                  <a:cubicBezTo>
                    <a:pt x="58036" y="23341"/>
                    <a:pt x="58203" y="25770"/>
                    <a:pt x="59775" y="26961"/>
                  </a:cubicBezTo>
                  <a:lnTo>
                    <a:pt x="106904" y="63135"/>
                  </a:lnTo>
                  <a:cubicBezTo>
                    <a:pt x="108397" y="64282"/>
                    <a:pt x="110186" y="64849"/>
                    <a:pt x="111970" y="64849"/>
                  </a:cubicBezTo>
                  <a:cubicBezTo>
                    <a:pt x="114112" y="64849"/>
                    <a:pt x="116247" y="64032"/>
                    <a:pt x="117858" y="62421"/>
                  </a:cubicBezTo>
                  <a:cubicBezTo>
                    <a:pt x="122679" y="57600"/>
                    <a:pt x="129083" y="54912"/>
                    <a:pt x="135897" y="54912"/>
                  </a:cubicBezTo>
                  <a:cubicBezTo>
                    <a:pt x="136321" y="54912"/>
                    <a:pt x="136746" y="54922"/>
                    <a:pt x="137172" y="54943"/>
                  </a:cubicBezTo>
                  <a:cubicBezTo>
                    <a:pt x="143030" y="55229"/>
                    <a:pt x="148698" y="57563"/>
                    <a:pt x="153032" y="61540"/>
                  </a:cubicBezTo>
                  <a:cubicBezTo>
                    <a:pt x="158462" y="66445"/>
                    <a:pt x="161463" y="73256"/>
                    <a:pt x="161463" y="80520"/>
                  </a:cubicBezTo>
                  <a:cubicBezTo>
                    <a:pt x="161463" y="87378"/>
                    <a:pt x="158819" y="93808"/>
                    <a:pt x="153985" y="98618"/>
                  </a:cubicBezTo>
                  <a:cubicBezTo>
                    <a:pt x="150814" y="101813"/>
                    <a:pt x="153193" y="107383"/>
                    <a:pt x="157616" y="107383"/>
                  </a:cubicBezTo>
                  <a:cubicBezTo>
                    <a:pt x="157644" y="107383"/>
                    <a:pt x="157672" y="107383"/>
                    <a:pt x="157700" y="107382"/>
                  </a:cubicBezTo>
                  <a:lnTo>
                    <a:pt x="163463" y="107263"/>
                  </a:lnTo>
                  <a:cubicBezTo>
                    <a:pt x="163505" y="107262"/>
                    <a:pt x="163546" y="107262"/>
                    <a:pt x="163588" y="107262"/>
                  </a:cubicBezTo>
                  <a:cubicBezTo>
                    <a:pt x="167148" y="107262"/>
                    <a:pt x="169917" y="110281"/>
                    <a:pt x="169917" y="113812"/>
                  </a:cubicBezTo>
                  <a:cubicBezTo>
                    <a:pt x="169917" y="121123"/>
                    <a:pt x="175871" y="127100"/>
                    <a:pt x="183182" y="127100"/>
                  </a:cubicBezTo>
                  <a:lnTo>
                    <a:pt x="183253" y="127100"/>
                  </a:lnTo>
                  <a:cubicBezTo>
                    <a:pt x="183294" y="127100"/>
                    <a:pt x="183335" y="127099"/>
                    <a:pt x="183376" y="127099"/>
                  </a:cubicBezTo>
                  <a:cubicBezTo>
                    <a:pt x="186871" y="127099"/>
                    <a:pt x="189801" y="130095"/>
                    <a:pt x="189707" y="133602"/>
                  </a:cubicBezTo>
                  <a:cubicBezTo>
                    <a:pt x="189659" y="137198"/>
                    <a:pt x="191017" y="140556"/>
                    <a:pt x="193541" y="143128"/>
                  </a:cubicBezTo>
                  <a:lnTo>
                    <a:pt x="193589" y="143151"/>
                  </a:lnTo>
                  <a:cubicBezTo>
                    <a:pt x="190088" y="143628"/>
                    <a:pt x="186682" y="144580"/>
                    <a:pt x="183467" y="145985"/>
                  </a:cubicBezTo>
                  <a:cubicBezTo>
                    <a:pt x="179507" y="147715"/>
                    <a:pt x="175189" y="148584"/>
                    <a:pt x="170862" y="148584"/>
                  </a:cubicBezTo>
                  <a:cubicBezTo>
                    <a:pt x="166550" y="148584"/>
                    <a:pt x="162230" y="147721"/>
                    <a:pt x="158248" y="145985"/>
                  </a:cubicBezTo>
                  <a:cubicBezTo>
                    <a:pt x="153413" y="143866"/>
                    <a:pt x="148180" y="142806"/>
                    <a:pt x="142947" y="142806"/>
                  </a:cubicBezTo>
                  <a:cubicBezTo>
                    <a:pt x="137714" y="142806"/>
                    <a:pt x="132481" y="143866"/>
                    <a:pt x="127646" y="145985"/>
                  </a:cubicBezTo>
                  <a:cubicBezTo>
                    <a:pt x="123645" y="147736"/>
                    <a:pt x="119341" y="148611"/>
                    <a:pt x="115036" y="148611"/>
                  </a:cubicBezTo>
                  <a:cubicBezTo>
                    <a:pt x="110732" y="148611"/>
                    <a:pt x="106427" y="147736"/>
                    <a:pt x="102427" y="145985"/>
                  </a:cubicBezTo>
                  <a:cubicBezTo>
                    <a:pt x="97606" y="143875"/>
                    <a:pt x="92342" y="142805"/>
                    <a:pt x="87081" y="142805"/>
                  </a:cubicBezTo>
                  <a:cubicBezTo>
                    <a:pt x="84624" y="142805"/>
                    <a:pt x="82166" y="143038"/>
                    <a:pt x="79755" y="143509"/>
                  </a:cubicBezTo>
                  <a:lnTo>
                    <a:pt x="68253" y="129172"/>
                  </a:lnTo>
                  <a:cubicBezTo>
                    <a:pt x="67586" y="128329"/>
                    <a:pt x="66617" y="127890"/>
                    <a:pt x="65633" y="127890"/>
                  </a:cubicBezTo>
                  <a:cubicBezTo>
                    <a:pt x="64894" y="127890"/>
                    <a:pt x="64147" y="128138"/>
                    <a:pt x="63514" y="128648"/>
                  </a:cubicBezTo>
                  <a:cubicBezTo>
                    <a:pt x="62061" y="129815"/>
                    <a:pt x="61823" y="131959"/>
                    <a:pt x="63014" y="133411"/>
                  </a:cubicBezTo>
                  <a:lnTo>
                    <a:pt x="72778" y="145628"/>
                  </a:lnTo>
                  <a:cubicBezTo>
                    <a:pt x="72444" y="145747"/>
                    <a:pt x="72135" y="145890"/>
                    <a:pt x="71801" y="146009"/>
                  </a:cubicBezTo>
                  <a:cubicBezTo>
                    <a:pt x="67800" y="147771"/>
                    <a:pt x="63496" y="148652"/>
                    <a:pt x="59191" y="148652"/>
                  </a:cubicBezTo>
                  <a:cubicBezTo>
                    <a:pt x="54887" y="148652"/>
                    <a:pt x="50583" y="147771"/>
                    <a:pt x="46582" y="146009"/>
                  </a:cubicBezTo>
                  <a:cubicBezTo>
                    <a:pt x="41712" y="143878"/>
                    <a:pt x="36490" y="142812"/>
                    <a:pt x="31272" y="142812"/>
                  </a:cubicBezTo>
                  <a:cubicBezTo>
                    <a:pt x="26054" y="142812"/>
                    <a:pt x="20838" y="143878"/>
                    <a:pt x="15980" y="146009"/>
                  </a:cubicBezTo>
                  <a:lnTo>
                    <a:pt x="2025" y="152106"/>
                  </a:lnTo>
                  <a:cubicBezTo>
                    <a:pt x="810" y="152653"/>
                    <a:pt x="1" y="153868"/>
                    <a:pt x="1" y="155201"/>
                  </a:cubicBezTo>
                  <a:lnTo>
                    <a:pt x="1" y="221286"/>
                  </a:lnTo>
                  <a:cubicBezTo>
                    <a:pt x="1" y="223168"/>
                    <a:pt x="1525" y="224668"/>
                    <a:pt x="3358" y="224668"/>
                  </a:cubicBezTo>
                  <a:lnTo>
                    <a:pt x="184896" y="224668"/>
                  </a:lnTo>
                  <a:cubicBezTo>
                    <a:pt x="184896" y="224668"/>
                    <a:pt x="188254" y="222906"/>
                    <a:pt x="188254" y="221072"/>
                  </a:cubicBezTo>
                  <a:cubicBezTo>
                    <a:pt x="188254" y="219191"/>
                    <a:pt x="186730" y="217690"/>
                    <a:pt x="184896" y="217500"/>
                  </a:cubicBezTo>
                  <a:lnTo>
                    <a:pt x="6716" y="217500"/>
                  </a:lnTo>
                  <a:lnTo>
                    <a:pt x="6716" y="157369"/>
                  </a:lnTo>
                  <a:lnTo>
                    <a:pt x="18433" y="152153"/>
                  </a:lnTo>
                  <a:cubicBezTo>
                    <a:pt x="22434" y="150415"/>
                    <a:pt x="26732" y="149545"/>
                    <a:pt x="31031" y="149545"/>
                  </a:cubicBezTo>
                  <a:cubicBezTo>
                    <a:pt x="35329" y="149545"/>
                    <a:pt x="39628" y="150415"/>
                    <a:pt x="43629" y="152153"/>
                  </a:cubicBezTo>
                  <a:cubicBezTo>
                    <a:pt x="48499" y="154285"/>
                    <a:pt x="53726" y="155350"/>
                    <a:pt x="58947" y="155350"/>
                  </a:cubicBezTo>
                  <a:cubicBezTo>
                    <a:pt x="64169" y="155350"/>
                    <a:pt x="69384" y="154285"/>
                    <a:pt x="74230" y="152153"/>
                  </a:cubicBezTo>
                  <a:cubicBezTo>
                    <a:pt x="78195" y="150427"/>
                    <a:pt x="82524" y="149563"/>
                    <a:pt x="86849" y="149563"/>
                  </a:cubicBezTo>
                  <a:cubicBezTo>
                    <a:pt x="91174" y="149563"/>
                    <a:pt x="95497" y="150427"/>
                    <a:pt x="99450" y="152153"/>
                  </a:cubicBezTo>
                  <a:cubicBezTo>
                    <a:pt x="104284" y="154261"/>
                    <a:pt x="109523" y="155315"/>
                    <a:pt x="114760" y="155315"/>
                  </a:cubicBezTo>
                  <a:cubicBezTo>
                    <a:pt x="119996" y="155315"/>
                    <a:pt x="125229" y="154261"/>
                    <a:pt x="130051" y="152153"/>
                  </a:cubicBezTo>
                  <a:cubicBezTo>
                    <a:pt x="134019" y="150416"/>
                    <a:pt x="137915" y="149682"/>
                    <a:pt x="141790" y="149682"/>
                  </a:cubicBezTo>
                  <a:cubicBezTo>
                    <a:pt x="146894" y="149682"/>
                    <a:pt x="151961" y="150956"/>
                    <a:pt x="157105" y="152891"/>
                  </a:cubicBezTo>
                  <a:cubicBezTo>
                    <a:pt x="161419" y="154518"/>
                    <a:pt x="165976" y="155321"/>
                    <a:pt x="170538" y="155321"/>
                  </a:cubicBezTo>
                  <a:cubicBezTo>
                    <a:pt x="173657" y="155321"/>
                    <a:pt x="176778" y="154946"/>
                    <a:pt x="179824" y="154201"/>
                  </a:cubicBezTo>
                  <a:cubicBezTo>
                    <a:pt x="183372" y="153320"/>
                    <a:pt x="186682" y="151605"/>
                    <a:pt x="190183" y="150653"/>
                  </a:cubicBezTo>
                  <a:cubicBezTo>
                    <a:pt x="190254" y="150653"/>
                    <a:pt x="190278" y="150629"/>
                    <a:pt x="190326" y="150629"/>
                  </a:cubicBezTo>
                  <a:cubicBezTo>
                    <a:pt x="192978" y="149918"/>
                    <a:pt x="195723" y="149565"/>
                    <a:pt x="198470" y="149565"/>
                  </a:cubicBezTo>
                  <a:cubicBezTo>
                    <a:pt x="202802" y="149565"/>
                    <a:pt x="207137" y="150443"/>
                    <a:pt x="211116" y="152177"/>
                  </a:cubicBezTo>
                  <a:lnTo>
                    <a:pt x="223285" y="157392"/>
                  </a:lnTo>
                  <a:lnTo>
                    <a:pt x="223285" y="217524"/>
                  </a:lnTo>
                  <a:lnTo>
                    <a:pt x="198351" y="217524"/>
                  </a:lnTo>
                  <a:cubicBezTo>
                    <a:pt x="196470" y="217714"/>
                    <a:pt x="194970" y="219238"/>
                    <a:pt x="194970" y="221096"/>
                  </a:cubicBezTo>
                  <a:cubicBezTo>
                    <a:pt x="194970" y="222977"/>
                    <a:pt x="198351" y="224692"/>
                    <a:pt x="198351" y="224692"/>
                  </a:cubicBezTo>
                  <a:lnTo>
                    <a:pt x="226643" y="224692"/>
                  </a:lnTo>
                  <a:cubicBezTo>
                    <a:pt x="228524" y="224692"/>
                    <a:pt x="230025" y="223168"/>
                    <a:pt x="230025" y="221334"/>
                  </a:cubicBezTo>
                  <a:lnTo>
                    <a:pt x="230025" y="155249"/>
                  </a:lnTo>
                  <a:cubicBezTo>
                    <a:pt x="230048" y="153939"/>
                    <a:pt x="229239" y="152725"/>
                    <a:pt x="228024" y="152177"/>
                  </a:cubicBezTo>
                  <a:lnTo>
                    <a:pt x="214069" y="146081"/>
                  </a:lnTo>
                  <a:lnTo>
                    <a:pt x="213998" y="146057"/>
                  </a:lnTo>
                  <a:cubicBezTo>
                    <a:pt x="211560" y="142448"/>
                    <a:pt x="207532" y="140292"/>
                    <a:pt x="203138" y="140292"/>
                  </a:cubicBezTo>
                  <a:cubicBezTo>
                    <a:pt x="203067" y="140292"/>
                    <a:pt x="202995" y="140292"/>
                    <a:pt x="202924" y="140294"/>
                  </a:cubicBezTo>
                  <a:cubicBezTo>
                    <a:pt x="202882" y="140294"/>
                    <a:pt x="202840" y="140295"/>
                    <a:pt x="202798" y="140295"/>
                  </a:cubicBezTo>
                  <a:cubicBezTo>
                    <a:pt x="199282" y="140295"/>
                    <a:pt x="196376" y="137346"/>
                    <a:pt x="196470" y="133816"/>
                  </a:cubicBezTo>
                  <a:cubicBezTo>
                    <a:pt x="196588" y="126565"/>
                    <a:pt x="190631" y="120454"/>
                    <a:pt x="183408" y="120454"/>
                  </a:cubicBezTo>
                  <a:cubicBezTo>
                    <a:pt x="183324" y="120454"/>
                    <a:pt x="183241" y="120455"/>
                    <a:pt x="183158" y="120456"/>
                  </a:cubicBezTo>
                  <a:cubicBezTo>
                    <a:pt x="183131" y="120457"/>
                    <a:pt x="183104" y="120457"/>
                    <a:pt x="183078" y="120457"/>
                  </a:cubicBezTo>
                  <a:cubicBezTo>
                    <a:pt x="179449" y="120457"/>
                    <a:pt x="176633" y="117239"/>
                    <a:pt x="176633" y="113717"/>
                  </a:cubicBezTo>
                  <a:cubicBezTo>
                    <a:pt x="176633" y="106548"/>
                    <a:pt x="170655" y="100593"/>
                    <a:pt x="163508" y="100593"/>
                  </a:cubicBezTo>
                  <a:cubicBezTo>
                    <a:pt x="163438" y="100593"/>
                    <a:pt x="163367" y="100594"/>
                    <a:pt x="163296" y="100595"/>
                  </a:cubicBezTo>
                  <a:lnTo>
                    <a:pt x="161248" y="100619"/>
                  </a:lnTo>
                  <a:cubicBezTo>
                    <a:pt x="165749" y="94927"/>
                    <a:pt x="168178" y="87950"/>
                    <a:pt x="168178" y="80591"/>
                  </a:cubicBezTo>
                  <a:cubicBezTo>
                    <a:pt x="168178" y="71946"/>
                    <a:pt x="164821" y="63826"/>
                    <a:pt x="158724" y="57729"/>
                  </a:cubicBezTo>
                  <a:cubicBezTo>
                    <a:pt x="152628" y="51609"/>
                    <a:pt x="144531" y="48251"/>
                    <a:pt x="135886" y="48251"/>
                  </a:cubicBezTo>
                  <a:cubicBezTo>
                    <a:pt x="127265" y="48251"/>
                    <a:pt x="119168" y="51609"/>
                    <a:pt x="113048" y="57729"/>
                  </a:cubicBezTo>
                  <a:cubicBezTo>
                    <a:pt x="112746" y="58032"/>
                    <a:pt x="112334" y="58189"/>
                    <a:pt x="111922" y="58189"/>
                  </a:cubicBezTo>
                  <a:cubicBezTo>
                    <a:pt x="111588" y="58189"/>
                    <a:pt x="111253" y="58085"/>
                    <a:pt x="110976" y="57872"/>
                  </a:cubicBezTo>
                  <a:lnTo>
                    <a:pt x="66919" y="24056"/>
                  </a:lnTo>
                  <a:lnTo>
                    <a:pt x="67610" y="23365"/>
                  </a:lnTo>
                  <a:cubicBezTo>
                    <a:pt x="72801" y="18150"/>
                    <a:pt x="73040" y="9577"/>
                    <a:pt x="68110" y="4290"/>
                  </a:cubicBezTo>
                  <a:cubicBezTo>
                    <a:pt x="65452" y="1437"/>
                    <a:pt x="61796" y="1"/>
                    <a:pt x="58141" y="1"/>
                  </a:cubicBezTo>
                  <a:close/>
                </a:path>
              </a:pathLst>
            </a:custGeom>
            <a:solidFill>
              <a:srgbClr val="2E04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30" name="Google Shape;1830;p37"/>
          <p:cNvGrpSpPr/>
          <p:nvPr/>
        </p:nvGrpSpPr>
        <p:grpSpPr>
          <a:xfrm>
            <a:off x="1638324" y="1557916"/>
            <a:ext cx="543885" cy="521387"/>
            <a:chOff x="2347489" y="3044532"/>
            <a:chExt cx="382318" cy="366503"/>
          </a:xfrm>
        </p:grpSpPr>
        <p:sp>
          <p:nvSpPr>
            <p:cNvPr id="1831" name="Google Shape;1831;p37"/>
            <p:cNvSpPr/>
            <p:nvPr/>
          </p:nvSpPr>
          <p:spPr>
            <a:xfrm>
              <a:off x="2645956" y="3078933"/>
              <a:ext cx="80090" cy="84457"/>
            </a:xfrm>
            <a:custGeom>
              <a:avLst/>
              <a:gdLst/>
              <a:ahLst/>
              <a:cxnLst/>
              <a:rect l="l" t="t" r="r" b="b"/>
              <a:pathLst>
                <a:path w="50292" h="53034" extrusionOk="0">
                  <a:moveTo>
                    <a:pt x="24246" y="1"/>
                  </a:moveTo>
                  <a:cubicBezTo>
                    <a:pt x="17429" y="1"/>
                    <a:pt x="8956" y="1438"/>
                    <a:pt x="0" y="6381"/>
                  </a:cubicBezTo>
                  <a:lnTo>
                    <a:pt x="31721" y="53033"/>
                  </a:lnTo>
                  <a:cubicBezTo>
                    <a:pt x="31721" y="53033"/>
                    <a:pt x="31721" y="53033"/>
                    <a:pt x="31721" y="53033"/>
                  </a:cubicBezTo>
                  <a:cubicBezTo>
                    <a:pt x="31788" y="53033"/>
                    <a:pt x="50291" y="30753"/>
                    <a:pt x="40651" y="4595"/>
                  </a:cubicBezTo>
                  <a:cubicBezTo>
                    <a:pt x="40223" y="3380"/>
                    <a:pt x="39199" y="2428"/>
                    <a:pt x="37960" y="2047"/>
                  </a:cubicBezTo>
                  <a:cubicBezTo>
                    <a:pt x="35412" y="1224"/>
                    <a:pt x="30534" y="1"/>
                    <a:pt x="2424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2" name="Google Shape;1832;p37"/>
            <p:cNvSpPr/>
            <p:nvPr/>
          </p:nvSpPr>
          <p:spPr>
            <a:xfrm>
              <a:off x="2651112" y="3100244"/>
              <a:ext cx="47358" cy="54460"/>
            </a:xfrm>
            <a:custGeom>
              <a:avLst/>
              <a:gdLst/>
              <a:ahLst/>
              <a:cxnLst/>
              <a:rect l="l" t="t" r="r" b="b"/>
              <a:pathLst>
                <a:path w="29738" h="34198" extrusionOk="0">
                  <a:moveTo>
                    <a:pt x="18791" y="0"/>
                  </a:moveTo>
                  <a:cubicBezTo>
                    <a:pt x="13599" y="0"/>
                    <a:pt x="7026" y="1096"/>
                    <a:pt x="1" y="4977"/>
                  </a:cubicBezTo>
                  <a:lnTo>
                    <a:pt x="17348" y="34127"/>
                  </a:lnTo>
                  <a:lnTo>
                    <a:pt x="17348" y="34127"/>
                  </a:lnTo>
                  <a:cubicBezTo>
                    <a:pt x="18407" y="32809"/>
                    <a:pt x="29737" y="18043"/>
                    <a:pt x="25387" y="596"/>
                  </a:cubicBezTo>
                  <a:cubicBezTo>
                    <a:pt x="23601" y="262"/>
                    <a:pt x="21386" y="0"/>
                    <a:pt x="18791" y="0"/>
                  </a:cubicBezTo>
                  <a:close/>
                  <a:moveTo>
                    <a:pt x="17348" y="34127"/>
                  </a:moveTo>
                  <a:lnTo>
                    <a:pt x="17348" y="34127"/>
                  </a:lnTo>
                  <a:cubicBezTo>
                    <a:pt x="17323" y="34158"/>
                    <a:pt x="17303" y="34182"/>
                    <a:pt x="17290" y="34198"/>
                  </a:cubicBezTo>
                  <a:lnTo>
                    <a:pt x="17362" y="34150"/>
                  </a:lnTo>
                  <a:lnTo>
                    <a:pt x="17348" y="34127"/>
                  </a:lnTo>
                  <a:close/>
                </a:path>
              </a:pathLst>
            </a:custGeom>
            <a:solidFill>
              <a:srgbClr val="F4C80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3" name="Google Shape;1833;p37"/>
            <p:cNvSpPr/>
            <p:nvPr/>
          </p:nvSpPr>
          <p:spPr>
            <a:xfrm>
              <a:off x="2351289" y="3078933"/>
              <a:ext cx="80128" cy="84457"/>
            </a:xfrm>
            <a:custGeom>
              <a:avLst/>
              <a:gdLst/>
              <a:ahLst/>
              <a:cxnLst/>
              <a:rect l="l" t="t" r="r" b="b"/>
              <a:pathLst>
                <a:path w="50316" h="53034" extrusionOk="0">
                  <a:moveTo>
                    <a:pt x="26061" y="1"/>
                  </a:moveTo>
                  <a:cubicBezTo>
                    <a:pt x="19770" y="1"/>
                    <a:pt x="14892" y="1224"/>
                    <a:pt x="12355" y="2047"/>
                  </a:cubicBezTo>
                  <a:cubicBezTo>
                    <a:pt x="11093" y="2428"/>
                    <a:pt x="10093" y="3380"/>
                    <a:pt x="9640" y="4595"/>
                  </a:cubicBezTo>
                  <a:cubicBezTo>
                    <a:pt x="1" y="30753"/>
                    <a:pt x="18527" y="53033"/>
                    <a:pt x="18571" y="53033"/>
                  </a:cubicBezTo>
                  <a:cubicBezTo>
                    <a:pt x="18571" y="53033"/>
                    <a:pt x="18571" y="53033"/>
                    <a:pt x="18571" y="53033"/>
                  </a:cubicBezTo>
                  <a:lnTo>
                    <a:pt x="50316" y="6381"/>
                  </a:lnTo>
                  <a:cubicBezTo>
                    <a:pt x="41359" y="1438"/>
                    <a:pt x="32880" y="1"/>
                    <a:pt x="2606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4" name="Google Shape;1834;p37"/>
            <p:cNvSpPr/>
            <p:nvPr/>
          </p:nvSpPr>
          <p:spPr>
            <a:xfrm>
              <a:off x="2378796" y="3100244"/>
              <a:ext cx="47388" cy="54460"/>
            </a:xfrm>
            <a:custGeom>
              <a:avLst/>
              <a:gdLst/>
              <a:ahLst/>
              <a:cxnLst/>
              <a:rect l="l" t="t" r="r" b="b"/>
              <a:pathLst>
                <a:path w="29757" h="34198" extrusionOk="0">
                  <a:moveTo>
                    <a:pt x="10967" y="0"/>
                  </a:moveTo>
                  <a:cubicBezTo>
                    <a:pt x="8395" y="0"/>
                    <a:pt x="6156" y="262"/>
                    <a:pt x="4370" y="596"/>
                  </a:cubicBezTo>
                  <a:cubicBezTo>
                    <a:pt x="0" y="18122"/>
                    <a:pt x="11452" y="32942"/>
                    <a:pt x="12423" y="34144"/>
                  </a:cubicBezTo>
                  <a:lnTo>
                    <a:pt x="12423" y="34144"/>
                  </a:lnTo>
                  <a:lnTo>
                    <a:pt x="29756" y="4977"/>
                  </a:lnTo>
                  <a:cubicBezTo>
                    <a:pt x="22731" y="1096"/>
                    <a:pt x="16158" y="0"/>
                    <a:pt x="10967" y="0"/>
                  </a:cubicBezTo>
                  <a:close/>
                  <a:moveTo>
                    <a:pt x="12423" y="34144"/>
                  </a:moveTo>
                  <a:lnTo>
                    <a:pt x="12419" y="34150"/>
                  </a:lnTo>
                  <a:lnTo>
                    <a:pt x="12467" y="34198"/>
                  </a:lnTo>
                  <a:cubicBezTo>
                    <a:pt x="12456" y="34185"/>
                    <a:pt x="12442" y="34167"/>
                    <a:pt x="12423" y="34144"/>
                  </a:cubicBezTo>
                  <a:close/>
                </a:path>
              </a:pathLst>
            </a:custGeom>
            <a:solidFill>
              <a:srgbClr val="F4C80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5" name="Google Shape;1835;p37"/>
            <p:cNvSpPr/>
            <p:nvPr/>
          </p:nvSpPr>
          <p:spPr>
            <a:xfrm>
              <a:off x="2372216" y="3049956"/>
              <a:ext cx="332903" cy="355618"/>
            </a:xfrm>
            <a:custGeom>
              <a:avLst/>
              <a:gdLst/>
              <a:ahLst/>
              <a:cxnLst/>
              <a:rect l="l" t="t" r="r" b="b"/>
              <a:pathLst>
                <a:path w="209044" h="223308" extrusionOk="0">
                  <a:moveTo>
                    <a:pt x="104522" y="0"/>
                  </a:moveTo>
                  <a:cubicBezTo>
                    <a:pt x="46819" y="0"/>
                    <a:pt x="0" y="46796"/>
                    <a:pt x="0" y="104498"/>
                  </a:cubicBezTo>
                  <a:cubicBezTo>
                    <a:pt x="0" y="177965"/>
                    <a:pt x="63466" y="190515"/>
                    <a:pt x="94020" y="219164"/>
                  </a:cubicBezTo>
                  <a:cubicBezTo>
                    <a:pt x="96878" y="221855"/>
                    <a:pt x="100616" y="223308"/>
                    <a:pt x="104522" y="223308"/>
                  </a:cubicBezTo>
                  <a:cubicBezTo>
                    <a:pt x="108428" y="223308"/>
                    <a:pt x="112166" y="221855"/>
                    <a:pt x="115024" y="219164"/>
                  </a:cubicBezTo>
                  <a:cubicBezTo>
                    <a:pt x="145602" y="190515"/>
                    <a:pt x="209044" y="177965"/>
                    <a:pt x="209044" y="104498"/>
                  </a:cubicBezTo>
                  <a:cubicBezTo>
                    <a:pt x="209044" y="46796"/>
                    <a:pt x="162248" y="0"/>
                    <a:pt x="104522" y="0"/>
                  </a:cubicBezTo>
                  <a:close/>
                </a:path>
              </a:pathLst>
            </a:custGeom>
            <a:solidFill>
              <a:srgbClr val="DE89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6" name="Google Shape;1836;p37"/>
            <p:cNvSpPr/>
            <p:nvPr/>
          </p:nvSpPr>
          <p:spPr>
            <a:xfrm>
              <a:off x="2372291" y="3049918"/>
              <a:ext cx="177148" cy="355656"/>
            </a:xfrm>
            <a:custGeom>
              <a:avLst/>
              <a:gdLst/>
              <a:ahLst/>
              <a:cxnLst/>
              <a:rect l="l" t="t" r="r" b="b"/>
              <a:pathLst>
                <a:path w="111239" h="223332" extrusionOk="0">
                  <a:moveTo>
                    <a:pt x="104499" y="0"/>
                  </a:moveTo>
                  <a:cubicBezTo>
                    <a:pt x="46796" y="0"/>
                    <a:pt x="1" y="46820"/>
                    <a:pt x="1" y="104522"/>
                  </a:cubicBezTo>
                  <a:cubicBezTo>
                    <a:pt x="1" y="177989"/>
                    <a:pt x="63466" y="190539"/>
                    <a:pt x="93997" y="219188"/>
                  </a:cubicBezTo>
                  <a:cubicBezTo>
                    <a:pt x="96854" y="221879"/>
                    <a:pt x="100617" y="223332"/>
                    <a:pt x="104499" y="223332"/>
                  </a:cubicBezTo>
                  <a:cubicBezTo>
                    <a:pt x="106856" y="223332"/>
                    <a:pt x="109143" y="222808"/>
                    <a:pt x="111238" y="221784"/>
                  </a:cubicBezTo>
                  <a:cubicBezTo>
                    <a:pt x="109833" y="221141"/>
                    <a:pt x="108595" y="220260"/>
                    <a:pt x="107452" y="219188"/>
                  </a:cubicBezTo>
                  <a:cubicBezTo>
                    <a:pt x="76874" y="190539"/>
                    <a:pt x="13456" y="177989"/>
                    <a:pt x="13456" y="104522"/>
                  </a:cubicBezTo>
                  <a:cubicBezTo>
                    <a:pt x="13456" y="49058"/>
                    <a:pt x="56632" y="3692"/>
                    <a:pt x="111238" y="215"/>
                  </a:cubicBezTo>
                  <a:cubicBezTo>
                    <a:pt x="109000" y="72"/>
                    <a:pt x="106761" y="0"/>
                    <a:pt x="104499" y="0"/>
                  </a:cubicBezTo>
                  <a:close/>
                </a:path>
              </a:pathLst>
            </a:custGeom>
            <a:solidFill>
              <a:srgbClr val="000000">
                <a:alpha val="2527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7" name="Google Shape;1837;p37"/>
            <p:cNvSpPr/>
            <p:nvPr/>
          </p:nvSpPr>
          <p:spPr>
            <a:xfrm>
              <a:off x="2407600" y="3134513"/>
              <a:ext cx="262135" cy="218461"/>
            </a:xfrm>
            <a:custGeom>
              <a:avLst/>
              <a:gdLst/>
              <a:ahLst/>
              <a:cxnLst/>
              <a:rect l="l" t="t" r="r" b="b"/>
              <a:pathLst>
                <a:path w="164606" h="137181" extrusionOk="0">
                  <a:moveTo>
                    <a:pt x="43480" y="1"/>
                  </a:moveTo>
                  <a:cubicBezTo>
                    <a:pt x="19261" y="1"/>
                    <a:pt x="0" y="19974"/>
                    <a:pt x="0" y="54854"/>
                  </a:cubicBezTo>
                  <a:cubicBezTo>
                    <a:pt x="0" y="100315"/>
                    <a:pt x="36841" y="137180"/>
                    <a:pt x="82303" y="137180"/>
                  </a:cubicBezTo>
                  <a:cubicBezTo>
                    <a:pt x="127765" y="137180"/>
                    <a:pt x="164606" y="100315"/>
                    <a:pt x="164606" y="54854"/>
                  </a:cubicBezTo>
                  <a:cubicBezTo>
                    <a:pt x="164606" y="19986"/>
                    <a:pt x="145328" y="5"/>
                    <a:pt x="121106" y="5"/>
                  </a:cubicBezTo>
                  <a:cubicBezTo>
                    <a:pt x="110735" y="5"/>
                    <a:pt x="99458" y="3668"/>
                    <a:pt x="88400" y="11393"/>
                  </a:cubicBezTo>
                  <a:cubicBezTo>
                    <a:pt x="86578" y="12679"/>
                    <a:pt x="84446" y="13322"/>
                    <a:pt x="82312" y="13322"/>
                  </a:cubicBezTo>
                  <a:cubicBezTo>
                    <a:pt x="80178" y="13322"/>
                    <a:pt x="78040" y="12679"/>
                    <a:pt x="76206" y="11393"/>
                  </a:cubicBezTo>
                  <a:cubicBezTo>
                    <a:pt x="65137" y="3665"/>
                    <a:pt x="53853" y="1"/>
                    <a:pt x="43480" y="1"/>
                  </a:cubicBezTo>
                  <a:close/>
                </a:path>
              </a:pathLst>
            </a:custGeom>
            <a:solidFill>
              <a:srgbClr val="F8D0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8" name="Google Shape;1838;p37"/>
            <p:cNvSpPr/>
            <p:nvPr/>
          </p:nvSpPr>
          <p:spPr>
            <a:xfrm>
              <a:off x="2407600" y="3134526"/>
              <a:ext cx="141801" cy="218448"/>
            </a:xfrm>
            <a:custGeom>
              <a:avLst/>
              <a:gdLst/>
              <a:ahLst/>
              <a:cxnLst/>
              <a:rect l="l" t="t" r="r" b="b"/>
              <a:pathLst>
                <a:path w="89043" h="137173" extrusionOk="0">
                  <a:moveTo>
                    <a:pt x="43460" y="1"/>
                  </a:moveTo>
                  <a:cubicBezTo>
                    <a:pt x="19251" y="1"/>
                    <a:pt x="0" y="19990"/>
                    <a:pt x="0" y="54846"/>
                  </a:cubicBezTo>
                  <a:cubicBezTo>
                    <a:pt x="0" y="100307"/>
                    <a:pt x="36841" y="137172"/>
                    <a:pt x="82303" y="137172"/>
                  </a:cubicBezTo>
                  <a:cubicBezTo>
                    <a:pt x="84565" y="137172"/>
                    <a:pt x="86828" y="137077"/>
                    <a:pt x="89042" y="136886"/>
                  </a:cubicBezTo>
                  <a:cubicBezTo>
                    <a:pt x="46724" y="133481"/>
                    <a:pt x="13479" y="98045"/>
                    <a:pt x="13479" y="54846"/>
                  </a:cubicBezTo>
                  <a:cubicBezTo>
                    <a:pt x="13479" y="23244"/>
                    <a:pt x="29316" y="3859"/>
                    <a:pt x="50344" y="525"/>
                  </a:cubicBezTo>
                  <a:cubicBezTo>
                    <a:pt x="48014" y="174"/>
                    <a:pt x="45716" y="1"/>
                    <a:pt x="43460" y="1"/>
                  </a:cubicBezTo>
                  <a:close/>
                </a:path>
              </a:pathLst>
            </a:custGeom>
            <a:solidFill>
              <a:srgbClr val="000000">
                <a:alpha val="2527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9" name="Google Shape;1839;p37"/>
            <p:cNvSpPr/>
            <p:nvPr/>
          </p:nvSpPr>
          <p:spPr>
            <a:xfrm>
              <a:off x="2456408" y="3240981"/>
              <a:ext cx="28445" cy="10733"/>
            </a:xfrm>
            <a:custGeom>
              <a:avLst/>
              <a:gdLst/>
              <a:ahLst/>
              <a:cxnLst/>
              <a:rect l="l" t="t" r="r" b="b"/>
              <a:pathLst>
                <a:path w="17862" h="6740" extrusionOk="0">
                  <a:moveTo>
                    <a:pt x="3882" y="0"/>
                  </a:moveTo>
                  <a:cubicBezTo>
                    <a:pt x="2287" y="0"/>
                    <a:pt x="810" y="1072"/>
                    <a:pt x="500" y="2620"/>
                  </a:cubicBezTo>
                  <a:cubicBezTo>
                    <a:pt x="0" y="4787"/>
                    <a:pt x="1691" y="6740"/>
                    <a:pt x="3787" y="6740"/>
                  </a:cubicBezTo>
                  <a:lnTo>
                    <a:pt x="14027" y="6740"/>
                  </a:lnTo>
                  <a:cubicBezTo>
                    <a:pt x="15646" y="6740"/>
                    <a:pt x="17099" y="5668"/>
                    <a:pt x="17433" y="4120"/>
                  </a:cubicBezTo>
                  <a:cubicBezTo>
                    <a:pt x="17861" y="1929"/>
                    <a:pt x="16242" y="0"/>
                    <a:pt x="14122" y="0"/>
                  </a:cubicBezTo>
                  <a:close/>
                </a:path>
              </a:pathLst>
            </a:custGeom>
            <a:solidFill>
              <a:srgbClr val="FF88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0" name="Google Shape;1840;p37"/>
            <p:cNvSpPr/>
            <p:nvPr/>
          </p:nvSpPr>
          <p:spPr>
            <a:xfrm>
              <a:off x="2592443" y="3240981"/>
              <a:ext cx="28445" cy="10733"/>
            </a:xfrm>
            <a:custGeom>
              <a:avLst/>
              <a:gdLst/>
              <a:ahLst/>
              <a:cxnLst/>
              <a:rect l="l" t="t" r="r" b="b"/>
              <a:pathLst>
                <a:path w="17862" h="6740" extrusionOk="0">
                  <a:moveTo>
                    <a:pt x="3859" y="0"/>
                  </a:moveTo>
                  <a:cubicBezTo>
                    <a:pt x="2263" y="0"/>
                    <a:pt x="787" y="1072"/>
                    <a:pt x="477" y="2620"/>
                  </a:cubicBezTo>
                  <a:cubicBezTo>
                    <a:pt x="1" y="4787"/>
                    <a:pt x="1668" y="6740"/>
                    <a:pt x="3764" y="6740"/>
                  </a:cubicBezTo>
                  <a:lnTo>
                    <a:pt x="14004" y="6740"/>
                  </a:lnTo>
                  <a:cubicBezTo>
                    <a:pt x="15623" y="6740"/>
                    <a:pt x="17076" y="5668"/>
                    <a:pt x="17409" y="4120"/>
                  </a:cubicBezTo>
                  <a:cubicBezTo>
                    <a:pt x="17862" y="1929"/>
                    <a:pt x="16219" y="0"/>
                    <a:pt x="14099" y="0"/>
                  </a:cubicBezTo>
                  <a:close/>
                </a:path>
              </a:pathLst>
            </a:custGeom>
            <a:solidFill>
              <a:srgbClr val="FF88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1" name="Google Shape;1841;p37"/>
            <p:cNvSpPr/>
            <p:nvPr/>
          </p:nvSpPr>
          <p:spPr>
            <a:xfrm>
              <a:off x="2402252" y="3129113"/>
              <a:ext cx="272869" cy="229207"/>
            </a:xfrm>
            <a:custGeom>
              <a:avLst/>
              <a:gdLst/>
              <a:ahLst/>
              <a:cxnLst/>
              <a:rect l="l" t="t" r="r" b="b"/>
              <a:pathLst>
                <a:path w="171346" h="143929" extrusionOk="0">
                  <a:moveTo>
                    <a:pt x="46925" y="1"/>
                  </a:moveTo>
                  <a:cubicBezTo>
                    <a:pt x="39729" y="1"/>
                    <a:pt x="32809" y="1657"/>
                    <a:pt x="26696" y="4853"/>
                  </a:cubicBezTo>
                  <a:cubicBezTo>
                    <a:pt x="9717" y="13688"/>
                    <a:pt x="0" y="33168"/>
                    <a:pt x="0" y="58245"/>
                  </a:cubicBezTo>
                  <a:cubicBezTo>
                    <a:pt x="0" y="105492"/>
                    <a:pt x="38413" y="143929"/>
                    <a:pt x="85661" y="143929"/>
                  </a:cubicBezTo>
                  <a:cubicBezTo>
                    <a:pt x="111023" y="143929"/>
                    <a:pt x="134957" y="132760"/>
                    <a:pt x="151294" y="113327"/>
                  </a:cubicBezTo>
                  <a:cubicBezTo>
                    <a:pt x="152484" y="111899"/>
                    <a:pt x="152318" y="109779"/>
                    <a:pt x="150889" y="108565"/>
                  </a:cubicBezTo>
                  <a:cubicBezTo>
                    <a:pt x="150252" y="108034"/>
                    <a:pt x="149478" y="107773"/>
                    <a:pt x="148709" y="107773"/>
                  </a:cubicBezTo>
                  <a:cubicBezTo>
                    <a:pt x="147751" y="107773"/>
                    <a:pt x="146799" y="108177"/>
                    <a:pt x="146126" y="108969"/>
                  </a:cubicBezTo>
                  <a:cubicBezTo>
                    <a:pt x="131051" y="126902"/>
                    <a:pt x="109023" y="137189"/>
                    <a:pt x="85661" y="137189"/>
                  </a:cubicBezTo>
                  <a:cubicBezTo>
                    <a:pt x="42152" y="137189"/>
                    <a:pt x="6716" y="101777"/>
                    <a:pt x="6716" y="58245"/>
                  </a:cubicBezTo>
                  <a:cubicBezTo>
                    <a:pt x="6716" y="35740"/>
                    <a:pt x="15122" y="18475"/>
                    <a:pt x="29792" y="10830"/>
                  </a:cubicBezTo>
                  <a:cubicBezTo>
                    <a:pt x="35048" y="8085"/>
                    <a:pt x="40808" y="6732"/>
                    <a:pt x="46830" y="6732"/>
                  </a:cubicBezTo>
                  <a:cubicBezTo>
                    <a:pt x="56743" y="6732"/>
                    <a:pt x="67369" y="10400"/>
                    <a:pt x="77636" y="17570"/>
                  </a:cubicBezTo>
                  <a:cubicBezTo>
                    <a:pt x="80029" y="19249"/>
                    <a:pt x="82839" y="20088"/>
                    <a:pt x="85649" y="20088"/>
                  </a:cubicBezTo>
                  <a:cubicBezTo>
                    <a:pt x="88459" y="20088"/>
                    <a:pt x="91269" y="19249"/>
                    <a:pt x="93663" y="17570"/>
                  </a:cubicBezTo>
                  <a:cubicBezTo>
                    <a:pt x="103927" y="10401"/>
                    <a:pt x="114551" y="6742"/>
                    <a:pt x="124463" y="6742"/>
                  </a:cubicBezTo>
                  <a:cubicBezTo>
                    <a:pt x="130487" y="6742"/>
                    <a:pt x="136248" y="8094"/>
                    <a:pt x="141506" y="10830"/>
                  </a:cubicBezTo>
                  <a:cubicBezTo>
                    <a:pt x="156152" y="18475"/>
                    <a:pt x="164582" y="35740"/>
                    <a:pt x="164582" y="58245"/>
                  </a:cubicBezTo>
                  <a:cubicBezTo>
                    <a:pt x="164582" y="72462"/>
                    <a:pt x="160772" y="86346"/>
                    <a:pt x="153556" y="98491"/>
                  </a:cubicBezTo>
                  <a:cubicBezTo>
                    <a:pt x="152651" y="100110"/>
                    <a:pt x="153151" y="102158"/>
                    <a:pt x="154747" y="103111"/>
                  </a:cubicBezTo>
                  <a:cubicBezTo>
                    <a:pt x="155288" y="103430"/>
                    <a:pt x="155877" y="103580"/>
                    <a:pt x="156458" y="103580"/>
                  </a:cubicBezTo>
                  <a:cubicBezTo>
                    <a:pt x="157613" y="103580"/>
                    <a:pt x="158733" y="102982"/>
                    <a:pt x="159367" y="101920"/>
                  </a:cubicBezTo>
                  <a:cubicBezTo>
                    <a:pt x="167202" y="88727"/>
                    <a:pt x="171346" y="73653"/>
                    <a:pt x="171346" y="58245"/>
                  </a:cubicBezTo>
                  <a:cubicBezTo>
                    <a:pt x="171346" y="33168"/>
                    <a:pt x="161605" y="13688"/>
                    <a:pt x="144626" y="4853"/>
                  </a:cubicBezTo>
                  <a:cubicBezTo>
                    <a:pt x="138504" y="1633"/>
                    <a:pt x="131587" y="17"/>
                    <a:pt x="124373" y="17"/>
                  </a:cubicBezTo>
                  <a:cubicBezTo>
                    <a:pt x="122410" y="17"/>
                    <a:pt x="120426" y="137"/>
                    <a:pt x="118430" y="376"/>
                  </a:cubicBezTo>
                  <a:cubicBezTo>
                    <a:pt x="108785" y="1567"/>
                    <a:pt x="99140" y="5496"/>
                    <a:pt x="89829" y="12021"/>
                  </a:cubicBezTo>
                  <a:cubicBezTo>
                    <a:pt x="88578" y="12890"/>
                    <a:pt x="87120" y="13325"/>
                    <a:pt x="85661" y="13325"/>
                  </a:cubicBezTo>
                  <a:cubicBezTo>
                    <a:pt x="84202" y="13325"/>
                    <a:pt x="82744" y="12890"/>
                    <a:pt x="81493" y="12021"/>
                  </a:cubicBezTo>
                  <a:cubicBezTo>
                    <a:pt x="72158" y="5496"/>
                    <a:pt x="62537" y="1567"/>
                    <a:pt x="52892" y="376"/>
                  </a:cubicBezTo>
                  <a:cubicBezTo>
                    <a:pt x="50890" y="125"/>
                    <a:pt x="48897" y="1"/>
                    <a:pt x="46925" y="1"/>
                  </a:cubicBezTo>
                  <a:close/>
                </a:path>
              </a:pathLst>
            </a:custGeom>
            <a:solidFill>
              <a:srgbClr val="2E04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2" name="Google Shape;1842;p37"/>
            <p:cNvSpPr/>
            <p:nvPr/>
          </p:nvSpPr>
          <p:spPr>
            <a:xfrm>
              <a:off x="2473133" y="3211135"/>
              <a:ext cx="10697" cy="21636"/>
            </a:xfrm>
            <a:custGeom>
              <a:avLst/>
              <a:gdLst/>
              <a:ahLst/>
              <a:cxnLst/>
              <a:rect l="l" t="t" r="r" b="b"/>
              <a:pathLst>
                <a:path w="6717" h="13586" extrusionOk="0">
                  <a:moveTo>
                    <a:pt x="3353" y="0"/>
                  </a:moveTo>
                  <a:cubicBezTo>
                    <a:pt x="1491" y="0"/>
                    <a:pt x="1" y="1493"/>
                    <a:pt x="1" y="3358"/>
                  </a:cubicBezTo>
                  <a:lnTo>
                    <a:pt x="1" y="10121"/>
                  </a:lnTo>
                  <a:cubicBezTo>
                    <a:pt x="1" y="11717"/>
                    <a:pt x="1072" y="13170"/>
                    <a:pt x="2620" y="13503"/>
                  </a:cubicBezTo>
                  <a:cubicBezTo>
                    <a:pt x="2873" y="13559"/>
                    <a:pt x="3122" y="13585"/>
                    <a:pt x="3366" y="13585"/>
                  </a:cubicBezTo>
                  <a:cubicBezTo>
                    <a:pt x="5211" y="13585"/>
                    <a:pt x="6716" y="12071"/>
                    <a:pt x="6716" y="10241"/>
                  </a:cubicBezTo>
                  <a:lnTo>
                    <a:pt x="6716" y="3501"/>
                  </a:lnTo>
                  <a:cubicBezTo>
                    <a:pt x="6716" y="1763"/>
                    <a:pt x="5478" y="215"/>
                    <a:pt x="3763" y="24"/>
                  </a:cubicBezTo>
                  <a:cubicBezTo>
                    <a:pt x="3625" y="8"/>
                    <a:pt x="3488" y="0"/>
                    <a:pt x="3353" y="0"/>
                  </a:cubicBezTo>
                  <a:close/>
                </a:path>
              </a:pathLst>
            </a:custGeom>
            <a:solidFill>
              <a:srgbClr val="2E04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3" name="Google Shape;1843;p37"/>
            <p:cNvSpPr/>
            <p:nvPr/>
          </p:nvSpPr>
          <p:spPr>
            <a:xfrm>
              <a:off x="2593316" y="3211096"/>
              <a:ext cx="10735" cy="21588"/>
            </a:xfrm>
            <a:custGeom>
              <a:avLst/>
              <a:gdLst/>
              <a:ahLst/>
              <a:cxnLst/>
              <a:rect l="l" t="t" r="r" b="b"/>
              <a:pathLst>
                <a:path w="6741" h="13556" extrusionOk="0">
                  <a:moveTo>
                    <a:pt x="3377" y="0"/>
                  </a:moveTo>
                  <a:cubicBezTo>
                    <a:pt x="1512" y="0"/>
                    <a:pt x="1" y="1493"/>
                    <a:pt x="1" y="3358"/>
                  </a:cubicBezTo>
                  <a:lnTo>
                    <a:pt x="1" y="10193"/>
                  </a:lnTo>
                  <a:cubicBezTo>
                    <a:pt x="1" y="12048"/>
                    <a:pt x="1496" y="13555"/>
                    <a:pt x="3347" y="13555"/>
                  </a:cubicBezTo>
                  <a:cubicBezTo>
                    <a:pt x="3492" y="13555"/>
                    <a:pt x="3639" y="13546"/>
                    <a:pt x="3787" y="13527"/>
                  </a:cubicBezTo>
                  <a:cubicBezTo>
                    <a:pt x="5478" y="13384"/>
                    <a:pt x="6740" y="11836"/>
                    <a:pt x="6740" y="10098"/>
                  </a:cubicBezTo>
                  <a:lnTo>
                    <a:pt x="6740" y="3501"/>
                  </a:lnTo>
                  <a:cubicBezTo>
                    <a:pt x="6740" y="1763"/>
                    <a:pt x="5478" y="215"/>
                    <a:pt x="3787" y="24"/>
                  </a:cubicBezTo>
                  <a:cubicBezTo>
                    <a:pt x="3649" y="8"/>
                    <a:pt x="3512" y="0"/>
                    <a:pt x="3377" y="0"/>
                  </a:cubicBezTo>
                  <a:close/>
                </a:path>
              </a:pathLst>
            </a:custGeom>
            <a:solidFill>
              <a:srgbClr val="2E04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4" name="Google Shape;1844;p37"/>
            <p:cNvSpPr/>
            <p:nvPr/>
          </p:nvSpPr>
          <p:spPr>
            <a:xfrm>
              <a:off x="2519780" y="3222398"/>
              <a:ext cx="37774" cy="11719"/>
            </a:xfrm>
            <a:custGeom>
              <a:avLst/>
              <a:gdLst/>
              <a:ahLst/>
              <a:cxnLst/>
              <a:rect l="l" t="t" r="r" b="b"/>
              <a:pathLst>
                <a:path w="23720" h="7359" extrusionOk="0">
                  <a:moveTo>
                    <a:pt x="3977" y="0"/>
                  </a:moveTo>
                  <a:cubicBezTo>
                    <a:pt x="858" y="0"/>
                    <a:pt x="0" y="4287"/>
                    <a:pt x="2834" y="5501"/>
                  </a:cubicBezTo>
                  <a:cubicBezTo>
                    <a:pt x="5621" y="6692"/>
                    <a:pt x="8645" y="7359"/>
                    <a:pt x="11860" y="7359"/>
                  </a:cubicBezTo>
                  <a:cubicBezTo>
                    <a:pt x="15075" y="7359"/>
                    <a:pt x="18123" y="6692"/>
                    <a:pt x="20862" y="5501"/>
                  </a:cubicBezTo>
                  <a:cubicBezTo>
                    <a:pt x="23720" y="4263"/>
                    <a:pt x="22838" y="0"/>
                    <a:pt x="19719" y="0"/>
                  </a:cubicBezTo>
                  <a:close/>
                </a:path>
              </a:pathLst>
            </a:custGeom>
            <a:solidFill>
              <a:srgbClr val="2E04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5" name="Google Shape;1845;p37"/>
            <p:cNvSpPr/>
            <p:nvPr/>
          </p:nvSpPr>
          <p:spPr>
            <a:xfrm>
              <a:off x="2505975" y="3242513"/>
              <a:ext cx="65308" cy="16635"/>
            </a:xfrm>
            <a:custGeom>
              <a:avLst/>
              <a:gdLst/>
              <a:ahLst/>
              <a:cxnLst/>
              <a:rect l="l" t="t" r="r" b="b"/>
              <a:pathLst>
                <a:path w="41010" h="10446" extrusionOk="0">
                  <a:moveTo>
                    <a:pt x="3749" y="1"/>
                  </a:moveTo>
                  <a:cubicBezTo>
                    <a:pt x="2962" y="1"/>
                    <a:pt x="2177" y="272"/>
                    <a:pt x="1549" y="824"/>
                  </a:cubicBezTo>
                  <a:cubicBezTo>
                    <a:pt x="144" y="2039"/>
                    <a:pt x="1" y="4182"/>
                    <a:pt x="1215" y="5587"/>
                  </a:cubicBezTo>
                  <a:cubicBezTo>
                    <a:pt x="3930" y="8683"/>
                    <a:pt x="7884" y="10445"/>
                    <a:pt x="12146" y="10445"/>
                  </a:cubicBezTo>
                  <a:cubicBezTo>
                    <a:pt x="15195" y="10445"/>
                    <a:pt x="18124" y="9517"/>
                    <a:pt x="20505" y="7850"/>
                  </a:cubicBezTo>
                  <a:cubicBezTo>
                    <a:pt x="22910" y="9517"/>
                    <a:pt x="25840" y="10445"/>
                    <a:pt x="28864" y="10445"/>
                  </a:cubicBezTo>
                  <a:cubicBezTo>
                    <a:pt x="33103" y="10445"/>
                    <a:pt x="37080" y="8659"/>
                    <a:pt x="39795" y="5587"/>
                  </a:cubicBezTo>
                  <a:cubicBezTo>
                    <a:pt x="41009" y="4182"/>
                    <a:pt x="40867" y="2039"/>
                    <a:pt x="39462" y="824"/>
                  </a:cubicBezTo>
                  <a:cubicBezTo>
                    <a:pt x="38823" y="272"/>
                    <a:pt x="38031" y="1"/>
                    <a:pt x="37244" y="1"/>
                  </a:cubicBezTo>
                  <a:cubicBezTo>
                    <a:pt x="36300" y="1"/>
                    <a:pt x="35361" y="391"/>
                    <a:pt x="34699" y="1158"/>
                  </a:cubicBezTo>
                  <a:cubicBezTo>
                    <a:pt x="33270" y="2801"/>
                    <a:pt x="31150" y="3706"/>
                    <a:pt x="28864" y="3706"/>
                  </a:cubicBezTo>
                  <a:cubicBezTo>
                    <a:pt x="26578" y="3706"/>
                    <a:pt x="24435" y="2801"/>
                    <a:pt x="23030" y="1158"/>
                  </a:cubicBezTo>
                  <a:cubicBezTo>
                    <a:pt x="22372" y="405"/>
                    <a:pt x="21433" y="24"/>
                    <a:pt x="20488" y="24"/>
                  </a:cubicBezTo>
                  <a:cubicBezTo>
                    <a:pt x="19551" y="24"/>
                    <a:pt x="18609" y="399"/>
                    <a:pt x="17933" y="1158"/>
                  </a:cubicBezTo>
                  <a:cubicBezTo>
                    <a:pt x="16504" y="2801"/>
                    <a:pt x="14409" y="3706"/>
                    <a:pt x="12099" y="3706"/>
                  </a:cubicBezTo>
                  <a:cubicBezTo>
                    <a:pt x="9812" y="3706"/>
                    <a:pt x="7741" y="2801"/>
                    <a:pt x="6312" y="1158"/>
                  </a:cubicBezTo>
                  <a:cubicBezTo>
                    <a:pt x="5636" y="391"/>
                    <a:pt x="4692" y="1"/>
                    <a:pt x="3749" y="1"/>
                  </a:cubicBezTo>
                  <a:close/>
                </a:path>
              </a:pathLst>
            </a:custGeom>
            <a:solidFill>
              <a:srgbClr val="2E04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6" name="Google Shape;1846;p37"/>
            <p:cNvSpPr/>
            <p:nvPr/>
          </p:nvSpPr>
          <p:spPr>
            <a:xfrm>
              <a:off x="2347489" y="3044532"/>
              <a:ext cx="382318" cy="366503"/>
            </a:xfrm>
            <a:custGeom>
              <a:avLst/>
              <a:gdLst/>
              <a:ahLst/>
              <a:cxnLst/>
              <a:rect l="l" t="t" r="r" b="b"/>
              <a:pathLst>
                <a:path w="240074" h="230143" extrusionOk="0">
                  <a:moveTo>
                    <a:pt x="209630" y="38328"/>
                  </a:moveTo>
                  <a:cubicBezTo>
                    <a:pt x="210851" y="38328"/>
                    <a:pt x="212064" y="38389"/>
                    <a:pt x="213259" y="38509"/>
                  </a:cubicBezTo>
                  <a:cubicBezTo>
                    <a:pt x="214092" y="43534"/>
                    <a:pt x="213592" y="48225"/>
                    <a:pt x="212544" y="52273"/>
                  </a:cubicBezTo>
                  <a:cubicBezTo>
                    <a:pt x="209734" y="47630"/>
                    <a:pt x="206567" y="43176"/>
                    <a:pt x="203042" y="38937"/>
                  </a:cubicBezTo>
                  <a:cubicBezTo>
                    <a:pt x="205228" y="38525"/>
                    <a:pt x="207443" y="38328"/>
                    <a:pt x="209630" y="38328"/>
                  </a:cubicBezTo>
                  <a:close/>
                  <a:moveTo>
                    <a:pt x="30560" y="38347"/>
                  </a:moveTo>
                  <a:cubicBezTo>
                    <a:pt x="32725" y="38347"/>
                    <a:pt x="34914" y="38554"/>
                    <a:pt x="37056" y="38961"/>
                  </a:cubicBezTo>
                  <a:cubicBezTo>
                    <a:pt x="37008" y="39056"/>
                    <a:pt x="36913" y="39152"/>
                    <a:pt x="36817" y="39271"/>
                  </a:cubicBezTo>
                  <a:cubicBezTo>
                    <a:pt x="33460" y="43343"/>
                    <a:pt x="30340" y="47749"/>
                    <a:pt x="27554" y="52297"/>
                  </a:cubicBezTo>
                  <a:cubicBezTo>
                    <a:pt x="26530" y="48249"/>
                    <a:pt x="25982" y="43557"/>
                    <a:pt x="26839" y="38556"/>
                  </a:cubicBezTo>
                  <a:cubicBezTo>
                    <a:pt x="28062" y="38417"/>
                    <a:pt x="29307" y="38347"/>
                    <a:pt x="30560" y="38347"/>
                  </a:cubicBezTo>
                  <a:close/>
                  <a:moveTo>
                    <a:pt x="28435" y="24934"/>
                  </a:moveTo>
                  <a:cubicBezTo>
                    <a:pt x="34722" y="24934"/>
                    <a:pt x="40842" y="26220"/>
                    <a:pt x="46700" y="28769"/>
                  </a:cubicBezTo>
                  <a:cubicBezTo>
                    <a:pt x="46510" y="28935"/>
                    <a:pt x="43295" y="32055"/>
                    <a:pt x="42176" y="33222"/>
                  </a:cubicBezTo>
                  <a:cubicBezTo>
                    <a:pt x="38413" y="32126"/>
                    <a:pt x="34531" y="31555"/>
                    <a:pt x="30673" y="31555"/>
                  </a:cubicBezTo>
                  <a:cubicBezTo>
                    <a:pt x="28220" y="31555"/>
                    <a:pt x="25791" y="31793"/>
                    <a:pt x="23434" y="32222"/>
                  </a:cubicBezTo>
                  <a:cubicBezTo>
                    <a:pt x="22124" y="32460"/>
                    <a:pt x="21100" y="33436"/>
                    <a:pt x="20790" y="34722"/>
                  </a:cubicBezTo>
                  <a:cubicBezTo>
                    <a:pt x="18290" y="44772"/>
                    <a:pt x="20552" y="53964"/>
                    <a:pt x="23195" y="60323"/>
                  </a:cubicBezTo>
                  <a:cubicBezTo>
                    <a:pt x="22981" y="60751"/>
                    <a:pt x="20147" y="67062"/>
                    <a:pt x="20076" y="67300"/>
                  </a:cubicBezTo>
                  <a:cubicBezTo>
                    <a:pt x="15575" y="59608"/>
                    <a:pt x="8954" y="44200"/>
                    <a:pt x="15194" y="27364"/>
                  </a:cubicBezTo>
                  <a:cubicBezTo>
                    <a:pt x="15265" y="27125"/>
                    <a:pt x="15480" y="26911"/>
                    <a:pt x="15742" y="26816"/>
                  </a:cubicBezTo>
                  <a:cubicBezTo>
                    <a:pt x="17956" y="26125"/>
                    <a:pt x="22505" y="24934"/>
                    <a:pt x="28435" y="24934"/>
                  </a:cubicBezTo>
                  <a:close/>
                  <a:moveTo>
                    <a:pt x="211687" y="24982"/>
                  </a:moveTo>
                  <a:cubicBezTo>
                    <a:pt x="217593" y="24982"/>
                    <a:pt x="222166" y="26149"/>
                    <a:pt x="224356" y="26863"/>
                  </a:cubicBezTo>
                  <a:cubicBezTo>
                    <a:pt x="224618" y="26935"/>
                    <a:pt x="224833" y="27125"/>
                    <a:pt x="224928" y="27387"/>
                  </a:cubicBezTo>
                  <a:cubicBezTo>
                    <a:pt x="231144" y="44248"/>
                    <a:pt x="224571" y="59608"/>
                    <a:pt x="220070" y="67300"/>
                  </a:cubicBezTo>
                  <a:cubicBezTo>
                    <a:pt x="219117" y="64966"/>
                    <a:pt x="218069" y="62609"/>
                    <a:pt x="216950" y="60323"/>
                  </a:cubicBezTo>
                  <a:cubicBezTo>
                    <a:pt x="219594" y="53964"/>
                    <a:pt x="221856" y="44796"/>
                    <a:pt x="219355" y="34770"/>
                  </a:cubicBezTo>
                  <a:cubicBezTo>
                    <a:pt x="219022" y="33484"/>
                    <a:pt x="218022" y="32507"/>
                    <a:pt x="216712" y="32269"/>
                  </a:cubicBezTo>
                  <a:cubicBezTo>
                    <a:pt x="214354" y="31817"/>
                    <a:pt x="211949" y="31626"/>
                    <a:pt x="209472" y="31626"/>
                  </a:cubicBezTo>
                  <a:cubicBezTo>
                    <a:pt x="205614" y="31626"/>
                    <a:pt x="201733" y="32174"/>
                    <a:pt x="197946" y="33293"/>
                  </a:cubicBezTo>
                  <a:cubicBezTo>
                    <a:pt x="197875" y="33198"/>
                    <a:pt x="194112" y="29483"/>
                    <a:pt x="193421" y="28840"/>
                  </a:cubicBezTo>
                  <a:cubicBezTo>
                    <a:pt x="199304" y="26268"/>
                    <a:pt x="205400" y="24982"/>
                    <a:pt x="211687" y="24982"/>
                  </a:cubicBezTo>
                  <a:close/>
                  <a:moveTo>
                    <a:pt x="120049" y="1"/>
                  </a:moveTo>
                  <a:cubicBezTo>
                    <a:pt x="105117" y="1"/>
                    <a:pt x="90638" y="3001"/>
                    <a:pt x="77040" y="8931"/>
                  </a:cubicBezTo>
                  <a:cubicBezTo>
                    <a:pt x="75349" y="9669"/>
                    <a:pt x="74540" y="11670"/>
                    <a:pt x="75278" y="13361"/>
                  </a:cubicBezTo>
                  <a:cubicBezTo>
                    <a:pt x="75848" y="14625"/>
                    <a:pt x="77097" y="15397"/>
                    <a:pt x="78398" y="15397"/>
                  </a:cubicBezTo>
                  <a:cubicBezTo>
                    <a:pt x="78836" y="15397"/>
                    <a:pt x="79281" y="15309"/>
                    <a:pt x="79707" y="15123"/>
                  </a:cubicBezTo>
                  <a:cubicBezTo>
                    <a:pt x="92448" y="9550"/>
                    <a:pt x="106022" y="6764"/>
                    <a:pt x="120049" y="6764"/>
                  </a:cubicBezTo>
                  <a:cubicBezTo>
                    <a:pt x="160796" y="6764"/>
                    <a:pt x="198780" y="32484"/>
                    <a:pt x="213973" y="70277"/>
                  </a:cubicBezTo>
                  <a:cubicBezTo>
                    <a:pt x="218760" y="82256"/>
                    <a:pt x="221213" y="95044"/>
                    <a:pt x="221213" y="107951"/>
                  </a:cubicBezTo>
                  <a:cubicBezTo>
                    <a:pt x="221213" y="131123"/>
                    <a:pt x="214664" y="150055"/>
                    <a:pt x="201209" y="165749"/>
                  </a:cubicBezTo>
                  <a:cubicBezTo>
                    <a:pt x="189230" y="179704"/>
                    <a:pt x="173608" y="189396"/>
                    <a:pt x="158486" y="198756"/>
                  </a:cubicBezTo>
                  <a:cubicBezTo>
                    <a:pt x="147269" y="205685"/>
                    <a:pt x="136672" y="212282"/>
                    <a:pt x="128265" y="220165"/>
                  </a:cubicBezTo>
                  <a:cubicBezTo>
                    <a:pt x="126074" y="222260"/>
                    <a:pt x="123145" y="223380"/>
                    <a:pt x="120049" y="223380"/>
                  </a:cubicBezTo>
                  <a:cubicBezTo>
                    <a:pt x="116953" y="223380"/>
                    <a:pt x="114072" y="222213"/>
                    <a:pt x="111833" y="220165"/>
                  </a:cubicBezTo>
                  <a:cubicBezTo>
                    <a:pt x="103450" y="212282"/>
                    <a:pt x="92853" y="205733"/>
                    <a:pt x="81612" y="198756"/>
                  </a:cubicBezTo>
                  <a:cubicBezTo>
                    <a:pt x="66490" y="189396"/>
                    <a:pt x="50868" y="179704"/>
                    <a:pt x="38913" y="165749"/>
                  </a:cubicBezTo>
                  <a:cubicBezTo>
                    <a:pt x="25458" y="150031"/>
                    <a:pt x="18909" y="131123"/>
                    <a:pt x="18909" y="107951"/>
                  </a:cubicBezTo>
                  <a:cubicBezTo>
                    <a:pt x="18909" y="91758"/>
                    <a:pt x="22767" y="75826"/>
                    <a:pt x="30149" y="61537"/>
                  </a:cubicBezTo>
                  <a:cubicBezTo>
                    <a:pt x="38818" y="44772"/>
                    <a:pt x="52249" y="30531"/>
                    <a:pt x="68467" y="20934"/>
                  </a:cubicBezTo>
                  <a:cubicBezTo>
                    <a:pt x="70062" y="19981"/>
                    <a:pt x="70586" y="17909"/>
                    <a:pt x="69634" y="16314"/>
                  </a:cubicBezTo>
                  <a:cubicBezTo>
                    <a:pt x="69002" y="15241"/>
                    <a:pt x="67880" y="14659"/>
                    <a:pt x="66730" y="14659"/>
                  </a:cubicBezTo>
                  <a:cubicBezTo>
                    <a:pt x="66144" y="14659"/>
                    <a:pt x="65552" y="14810"/>
                    <a:pt x="65014" y="15123"/>
                  </a:cubicBezTo>
                  <a:cubicBezTo>
                    <a:pt x="60537" y="17766"/>
                    <a:pt x="56321" y="20743"/>
                    <a:pt x="52297" y="23982"/>
                  </a:cubicBezTo>
                  <a:cubicBezTo>
                    <a:pt x="44700" y="20172"/>
                    <a:pt x="36698" y="18243"/>
                    <a:pt x="28435" y="18243"/>
                  </a:cubicBezTo>
                  <a:cubicBezTo>
                    <a:pt x="21600" y="18243"/>
                    <a:pt x="16289" y="19624"/>
                    <a:pt x="13717" y="20410"/>
                  </a:cubicBezTo>
                  <a:cubicBezTo>
                    <a:pt x="11479" y="21124"/>
                    <a:pt x="9693" y="22863"/>
                    <a:pt x="8859" y="25030"/>
                  </a:cubicBezTo>
                  <a:cubicBezTo>
                    <a:pt x="0" y="49058"/>
                    <a:pt x="13074" y="69658"/>
                    <a:pt x="17194" y="75302"/>
                  </a:cubicBezTo>
                  <a:cubicBezTo>
                    <a:pt x="13860" y="85780"/>
                    <a:pt x="12169" y="96806"/>
                    <a:pt x="12169" y="107928"/>
                  </a:cubicBezTo>
                  <a:cubicBezTo>
                    <a:pt x="12169" y="132814"/>
                    <a:pt x="19266" y="153151"/>
                    <a:pt x="33817" y="170154"/>
                  </a:cubicBezTo>
                  <a:cubicBezTo>
                    <a:pt x="46462" y="184896"/>
                    <a:pt x="62537" y="194874"/>
                    <a:pt x="78112" y="204495"/>
                  </a:cubicBezTo>
                  <a:cubicBezTo>
                    <a:pt x="89043" y="211258"/>
                    <a:pt x="99330" y="217664"/>
                    <a:pt x="107261" y="225070"/>
                  </a:cubicBezTo>
                  <a:cubicBezTo>
                    <a:pt x="110738" y="228309"/>
                    <a:pt x="115286" y="230143"/>
                    <a:pt x="120097" y="230143"/>
                  </a:cubicBezTo>
                  <a:cubicBezTo>
                    <a:pt x="124883" y="230143"/>
                    <a:pt x="129432" y="228357"/>
                    <a:pt x="132909" y="225070"/>
                  </a:cubicBezTo>
                  <a:cubicBezTo>
                    <a:pt x="140839" y="217664"/>
                    <a:pt x="151127" y="211258"/>
                    <a:pt x="162058" y="204495"/>
                  </a:cubicBezTo>
                  <a:cubicBezTo>
                    <a:pt x="177632" y="194874"/>
                    <a:pt x="193707" y="184919"/>
                    <a:pt x="206353" y="170154"/>
                  </a:cubicBezTo>
                  <a:cubicBezTo>
                    <a:pt x="220903" y="153175"/>
                    <a:pt x="228000" y="132814"/>
                    <a:pt x="228000" y="107928"/>
                  </a:cubicBezTo>
                  <a:cubicBezTo>
                    <a:pt x="228000" y="96687"/>
                    <a:pt x="226262" y="85709"/>
                    <a:pt x="222999" y="75278"/>
                  </a:cubicBezTo>
                  <a:cubicBezTo>
                    <a:pt x="227095" y="69563"/>
                    <a:pt x="240074" y="49011"/>
                    <a:pt x="231239" y="25030"/>
                  </a:cubicBezTo>
                  <a:cubicBezTo>
                    <a:pt x="230429" y="22863"/>
                    <a:pt x="228619" y="21148"/>
                    <a:pt x="226381" y="20410"/>
                  </a:cubicBezTo>
                  <a:cubicBezTo>
                    <a:pt x="223833" y="19624"/>
                    <a:pt x="218498" y="18243"/>
                    <a:pt x="211687" y="18243"/>
                  </a:cubicBezTo>
                  <a:cubicBezTo>
                    <a:pt x="203424" y="18243"/>
                    <a:pt x="195422" y="20172"/>
                    <a:pt x="187825" y="23958"/>
                  </a:cubicBezTo>
                  <a:cubicBezTo>
                    <a:pt x="168702" y="8455"/>
                    <a:pt x="145030" y="1"/>
                    <a:pt x="120049" y="1"/>
                  </a:cubicBezTo>
                  <a:close/>
                </a:path>
              </a:pathLst>
            </a:custGeom>
            <a:solidFill>
              <a:srgbClr val="2E04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47" name="Google Shape;1847;p37"/>
          <p:cNvGrpSpPr/>
          <p:nvPr/>
        </p:nvGrpSpPr>
        <p:grpSpPr>
          <a:xfrm>
            <a:off x="6961866" y="1569003"/>
            <a:ext cx="547555" cy="499214"/>
            <a:chOff x="4788125" y="3052307"/>
            <a:chExt cx="384898" cy="350917"/>
          </a:xfrm>
        </p:grpSpPr>
        <p:sp>
          <p:nvSpPr>
            <p:cNvPr id="1848" name="Google Shape;1848;p37"/>
            <p:cNvSpPr/>
            <p:nvPr/>
          </p:nvSpPr>
          <p:spPr>
            <a:xfrm>
              <a:off x="5067135" y="3062158"/>
              <a:ext cx="105887" cy="105252"/>
            </a:xfrm>
            <a:custGeom>
              <a:avLst/>
              <a:gdLst/>
              <a:ahLst/>
              <a:cxnLst/>
              <a:rect l="l" t="t" r="r" b="b"/>
              <a:pathLst>
                <a:path w="66491" h="66092" extrusionOk="0">
                  <a:moveTo>
                    <a:pt x="31019" y="0"/>
                  </a:moveTo>
                  <a:cubicBezTo>
                    <a:pt x="21121" y="0"/>
                    <a:pt x="9311" y="2522"/>
                    <a:pt x="0" y="12057"/>
                  </a:cubicBezTo>
                  <a:lnTo>
                    <a:pt x="45510" y="66091"/>
                  </a:lnTo>
                  <a:cubicBezTo>
                    <a:pt x="45510" y="66091"/>
                    <a:pt x="66490" y="35609"/>
                    <a:pt x="52535" y="6365"/>
                  </a:cubicBezTo>
                  <a:cubicBezTo>
                    <a:pt x="51535" y="4293"/>
                    <a:pt x="49630" y="2745"/>
                    <a:pt x="47415" y="2150"/>
                  </a:cubicBezTo>
                  <a:cubicBezTo>
                    <a:pt x="43868" y="1221"/>
                    <a:pt x="37907" y="0"/>
                    <a:pt x="3101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9" name="Google Shape;1849;p37"/>
            <p:cNvSpPr/>
            <p:nvPr/>
          </p:nvSpPr>
          <p:spPr>
            <a:xfrm>
              <a:off x="5081471" y="3090035"/>
              <a:ext cx="56554" cy="66831"/>
            </a:xfrm>
            <a:custGeom>
              <a:avLst/>
              <a:gdLst/>
              <a:ahLst/>
              <a:cxnLst/>
              <a:rect l="l" t="t" r="r" b="b"/>
              <a:pathLst>
                <a:path w="35513" h="41966" extrusionOk="0">
                  <a:moveTo>
                    <a:pt x="19947" y="0"/>
                  </a:moveTo>
                  <a:cubicBezTo>
                    <a:pt x="12626" y="0"/>
                    <a:pt x="5233" y="2040"/>
                    <a:pt x="0" y="7411"/>
                  </a:cubicBezTo>
                  <a:lnTo>
                    <a:pt x="21723" y="41886"/>
                  </a:lnTo>
                  <a:lnTo>
                    <a:pt x="21722" y="41886"/>
                  </a:lnTo>
                  <a:cubicBezTo>
                    <a:pt x="22648" y="40436"/>
                    <a:pt x="35512" y="20044"/>
                    <a:pt x="28887" y="839"/>
                  </a:cubicBezTo>
                  <a:cubicBezTo>
                    <a:pt x="26553" y="386"/>
                    <a:pt x="23696" y="29"/>
                    <a:pt x="20576" y="5"/>
                  </a:cubicBezTo>
                  <a:cubicBezTo>
                    <a:pt x="20367" y="2"/>
                    <a:pt x="20157" y="0"/>
                    <a:pt x="19947" y="0"/>
                  </a:cubicBezTo>
                  <a:close/>
                  <a:moveTo>
                    <a:pt x="21722" y="41886"/>
                  </a:moveTo>
                  <a:cubicBezTo>
                    <a:pt x="21693" y="41932"/>
                    <a:pt x="21676" y="41959"/>
                    <a:pt x="21672" y="41966"/>
                  </a:cubicBezTo>
                  <a:lnTo>
                    <a:pt x="21743" y="41918"/>
                  </a:lnTo>
                  <a:lnTo>
                    <a:pt x="21723" y="41886"/>
                  </a:lnTo>
                  <a:close/>
                </a:path>
              </a:pathLst>
            </a:custGeom>
            <a:solidFill>
              <a:srgbClr val="F4C80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0" name="Google Shape;1850;p37"/>
            <p:cNvSpPr/>
            <p:nvPr/>
          </p:nvSpPr>
          <p:spPr>
            <a:xfrm>
              <a:off x="4788125" y="3062158"/>
              <a:ext cx="105810" cy="105252"/>
            </a:xfrm>
            <a:custGeom>
              <a:avLst/>
              <a:gdLst/>
              <a:ahLst/>
              <a:cxnLst/>
              <a:rect l="l" t="t" r="r" b="b"/>
              <a:pathLst>
                <a:path w="66443" h="66092" extrusionOk="0">
                  <a:moveTo>
                    <a:pt x="35446" y="0"/>
                  </a:moveTo>
                  <a:cubicBezTo>
                    <a:pt x="28560" y="0"/>
                    <a:pt x="22599" y="1221"/>
                    <a:pt x="19052" y="2150"/>
                  </a:cubicBezTo>
                  <a:cubicBezTo>
                    <a:pt x="16813" y="2745"/>
                    <a:pt x="14908" y="4293"/>
                    <a:pt x="13932" y="6365"/>
                  </a:cubicBezTo>
                  <a:cubicBezTo>
                    <a:pt x="0" y="35609"/>
                    <a:pt x="20957" y="66091"/>
                    <a:pt x="20957" y="66091"/>
                  </a:cubicBezTo>
                  <a:lnTo>
                    <a:pt x="66443" y="12057"/>
                  </a:lnTo>
                  <a:cubicBezTo>
                    <a:pt x="57147" y="2522"/>
                    <a:pt x="45342" y="0"/>
                    <a:pt x="3544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1" name="Google Shape;1851;p37"/>
            <p:cNvSpPr/>
            <p:nvPr/>
          </p:nvSpPr>
          <p:spPr>
            <a:xfrm>
              <a:off x="4823080" y="3090035"/>
              <a:ext cx="56558" cy="66831"/>
            </a:xfrm>
            <a:custGeom>
              <a:avLst/>
              <a:gdLst/>
              <a:ahLst/>
              <a:cxnLst/>
              <a:rect l="l" t="t" r="r" b="b"/>
              <a:pathLst>
                <a:path w="35515" h="41966" extrusionOk="0">
                  <a:moveTo>
                    <a:pt x="15568" y="0"/>
                  </a:moveTo>
                  <a:cubicBezTo>
                    <a:pt x="15358" y="0"/>
                    <a:pt x="15148" y="2"/>
                    <a:pt x="14939" y="5"/>
                  </a:cubicBezTo>
                  <a:cubicBezTo>
                    <a:pt x="11819" y="29"/>
                    <a:pt x="8961" y="386"/>
                    <a:pt x="6628" y="839"/>
                  </a:cubicBezTo>
                  <a:cubicBezTo>
                    <a:pt x="0" y="20052"/>
                    <a:pt x="12854" y="40451"/>
                    <a:pt x="13791" y="41888"/>
                  </a:cubicBezTo>
                  <a:lnTo>
                    <a:pt x="13791" y="41888"/>
                  </a:lnTo>
                  <a:lnTo>
                    <a:pt x="35515" y="7411"/>
                  </a:lnTo>
                  <a:cubicBezTo>
                    <a:pt x="30259" y="2040"/>
                    <a:pt x="22888" y="0"/>
                    <a:pt x="15568" y="0"/>
                  </a:cubicBezTo>
                  <a:close/>
                  <a:moveTo>
                    <a:pt x="13791" y="41888"/>
                  </a:moveTo>
                  <a:lnTo>
                    <a:pt x="13772" y="41918"/>
                  </a:lnTo>
                  <a:lnTo>
                    <a:pt x="13843" y="41966"/>
                  </a:lnTo>
                  <a:cubicBezTo>
                    <a:pt x="13838" y="41959"/>
                    <a:pt x="13821" y="41932"/>
                    <a:pt x="13791" y="41888"/>
                  </a:cubicBezTo>
                  <a:close/>
                </a:path>
              </a:pathLst>
            </a:custGeom>
            <a:solidFill>
              <a:srgbClr val="F4C80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2" name="Google Shape;1852;p37"/>
            <p:cNvSpPr/>
            <p:nvPr/>
          </p:nvSpPr>
          <p:spPr>
            <a:xfrm>
              <a:off x="4800298" y="3057920"/>
              <a:ext cx="350348" cy="297442"/>
            </a:xfrm>
            <a:custGeom>
              <a:avLst/>
              <a:gdLst/>
              <a:ahLst/>
              <a:cxnLst/>
              <a:rect l="l" t="t" r="r" b="b"/>
              <a:pathLst>
                <a:path w="219999" h="186777" extrusionOk="0">
                  <a:moveTo>
                    <a:pt x="113182" y="1"/>
                  </a:moveTo>
                  <a:cubicBezTo>
                    <a:pt x="105596" y="1"/>
                    <a:pt x="97825" y="792"/>
                    <a:pt x="89948" y="2453"/>
                  </a:cubicBezTo>
                  <a:cubicBezTo>
                    <a:pt x="49630" y="10979"/>
                    <a:pt x="17838" y="42414"/>
                    <a:pt x="9050" y="82660"/>
                  </a:cubicBezTo>
                  <a:cubicBezTo>
                    <a:pt x="1" y="123930"/>
                    <a:pt x="14885" y="162367"/>
                    <a:pt x="42462" y="186776"/>
                  </a:cubicBezTo>
                  <a:lnTo>
                    <a:pt x="183944" y="186776"/>
                  </a:lnTo>
                  <a:cubicBezTo>
                    <a:pt x="206067" y="167225"/>
                    <a:pt x="219999" y="138648"/>
                    <a:pt x="219999" y="106808"/>
                  </a:cubicBezTo>
                  <a:cubicBezTo>
                    <a:pt x="219999" y="47833"/>
                    <a:pt x="172158" y="1"/>
                    <a:pt x="113182" y="1"/>
                  </a:cubicBezTo>
                  <a:close/>
                </a:path>
              </a:pathLst>
            </a:custGeom>
            <a:solidFill>
              <a:srgbClr val="F8D0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3" name="Google Shape;1853;p37"/>
            <p:cNvSpPr/>
            <p:nvPr/>
          </p:nvSpPr>
          <p:spPr>
            <a:xfrm>
              <a:off x="4810463" y="3057654"/>
              <a:ext cx="180938" cy="297708"/>
            </a:xfrm>
            <a:custGeom>
              <a:avLst/>
              <a:gdLst/>
              <a:ahLst/>
              <a:cxnLst/>
              <a:rect l="l" t="t" r="r" b="b"/>
              <a:pathLst>
                <a:path w="113619" h="186944" extrusionOk="0">
                  <a:moveTo>
                    <a:pt x="106856" y="1"/>
                  </a:moveTo>
                  <a:cubicBezTo>
                    <a:pt x="47843" y="1"/>
                    <a:pt x="0" y="47844"/>
                    <a:pt x="0" y="106879"/>
                  </a:cubicBezTo>
                  <a:cubicBezTo>
                    <a:pt x="0" y="122240"/>
                    <a:pt x="3310" y="137576"/>
                    <a:pt x="9740" y="151531"/>
                  </a:cubicBezTo>
                  <a:cubicBezTo>
                    <a:pt x="15980" y="165129"/>
                    <a:pt x="25005" y="177156"/>
                    <a:pt x="36055" y="186943"/>
                  </a:cubicBezTo>
                  <a:lnTo>
                    <a:pt x="49534" y="186943"/>
                  </a:lnTo>
                  <a:cubicBezTo>
                    <a:pt x="27410" y="167368"/>
                    <a:pt x="13479" y="138791"/>
                    <a:pt x="13479" y="106903"/>
                  </a:cubicBezTo>
                  <a:cubicBezTo>
                    <a:pt x="13479" y="50130"/>
                    <a:pt x="57726" y="3716"/>
                    <a:pt x="113619" y="239"/>
                  </a:cubicBezTo>
                  <a:lnTo>
                    <a:pt x="113619" y="239"/>
                  </a:lnTo>
                  <a:cubicBezTo>
                    <a:pt x="113557" y="242"/>
                    <a:pt x="113495" y="243"/>
                    <a:pt x="113432" y="243"/>
                  </a:cubicBezTo>
                  <a:cubicBezTo>
                    <a:pt x="113037" y="243"/>
                    <a:pt x="112632" y="185"/>
                    <a:pt x="112261" y="144"/>
                  </a:cubicBezTo>
                  <a:cubicBezTo>
                    <a:pt x="110475" y="72"/>
                    <a:pt x="108689" y="1"/>
                    <a:pt x="106903" y="1"/>
                  </a:cubicBezTo>
                  <a:close/>
                </a:path>
              </a:pathLst>
            </a:custGeom>
            <a:solidFill>
              <a:srgbClr val="000000">
                <a:alpha val="2527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4" name="Google Shape;1854;p37"/>
            <p:cNvSpPr/>
            <p:nvPr/>
          </p:nvSpPr>
          <p:spPr>
            <a:xfrm>
              <a:off x="4867804" y="3238744"/>
              <a:ext cx="225578" cy="159017"/>
            </a:xfrm>
            <a:custGeom>
              <a:avLst/>
              <a:gdLst/>
              <a:ahLst/>
              <a:cxnLst/>
              <a:rect l="l" t="t" r="r" b="b"/>
              <a:pathLst>
                <a:path w="141650" h="99854" extrusionOk="0">
                  <a:moveTo>
                    <a:pt x="56774" y="0"/>
                  </a:moveTo>
                  <a:cubicBezTo>
                    <a:pt x="24387" y="6525"/>
                    <a:pt x="1" y="35126"/>
                    <a:pt x="1" y="69419"/>
                  </a:cubicBezTo>
                  <a:cubicBezTo>
                    <a:pt x="1" y="70657"/>
                    <a:pt x="48" y="71872"/>
                    <a:pt x="96" y="73063"/>
                  </a:cubicBezTo>
                  <a:cubicBezTo>
                    <a:pt x="18909" y="89733"/>
                    <a:pt x="43700" y="99854"/>
                    <a:pt x="70825" y="99854"/>
                  </a:cubicBezTo>
                  <a:cubicBezTo>
                    <a:pt x="97949" y="99854"/>
                    <a:pt x="122717" y="89733"/>
                    <a:pt x="141554" y="73063"/>
                  </a:cubicBezTo>
                  <a:cubicBezTo>
                    <a:pt x="141625" y="71872"/>
                    <a:pt x="141649" y="70657"/>
                    <a:pt x="141649" y="69419"/>
                  </a:cubicBezTo>
                  <a:cubicBezTo>
                    <a:pt x="141649" y="35126"/>
                    <a:pt x="117263" y="6525"/>
                    <a:pt x="8487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5" name="Google Shape;1855;p37"/>
            <p:cNvSpPr/>
            <p:nvPr/>
          </p:nvSpPr>
          <p:spPr>
            <a:xfrm>
              <a:off x="4867766" y="3333555"/>
              <a:ext cx="123522" cy="64283"/>
            </a:xfrm>
            <a:custGeom>
              <a:avLst/>
              <a:gdLst/>
              <a:ahLst/>
              <a:cxnLst/>
              <a:rect l="l" t="t" r="r" b="b"/>
              <a:pathLst>
                <a:path w="77565" h="40366" extrusionOk="0">
                  <a:moveTo>
                    <a:pt x="691" y="0"/>
                  </a:moveTo>
                  <a:cubicBezTo>
                    <a:pt x="239" y="3263"/>
                    <a:pt x="1" y="6597"/>
                    <a:pt x="1" y="9954"/>
                  </a:cubicBezTo>
                  <a:cubicBezTo>
                    <a:pt x="1" y="11169"/>
                    <a:pt x="25" y="12384"/>
                    <a:pt x="96" y="13574"/>
                  </a:cubicBezTo>
                  <a:cubicBezTo>
                    <a:pt x="5978" y="18790"/>
                    <a:pt x="12432" y="23386"/>
                    <a:pt x="19386" y="27196"/>
                  </a:cubicBezTo>
                  <a:cubicBezTo>
                    <a:pt x="22863" y="29101"/>
                    <a:pt x="26435" y="30816"/>
                    <a:pt x="30126" y="32340"/>
                  </a:cubicBezTo>
                  <a:cubicBezTo>
                    <a:pt x="42652" y="37508"/>
                    <a:pt x="56417" y="40365"/>
                    <a:pt x="70825" y="40365"/>
                  </a:cubicBezTo>
                  <a:cubicBezTo>
                    <a:pt x="71539" y="40342"/>
                    <a:pt x="74207" y="40294"/>
                    <a:pt x="74873" y="40294"/>
                  </a:cubicBezTo>
                  <a:cubicBezTo>
                    <a:pt x="75755" y="40246"/>
                    <a:pt x="76683" y="40199"/>
                    <a:pt x="77564" y="40175"/>
                  </a:cubicBezTo>
                  <a:cubicBezTo>
                    <a:pt x="53107" y="38651"/>
                    <a:pt x="30840" y="28887"/>
                    <a:pt x="13575" y="13574"/>
                  </a:cubicBezTo>
                  <a:cubicBezTo>
                    <a:pt x="8907" y="9454"/>
                    <a:pt x="4573" y="4882"/>
                    <a:pt x="691" y="0"/>
                  </a:cubicBezTo>
                  <a:close/>
                </a:path>
              </a:pathLst>
            </a:custGeom>
            <a:solidFill>
              <a:srgbClr val="000000">
                <a:alpha val="2527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6" name="Google Shape;1856;p37"/>
            <p:cNvSpPr/>
            <p:nvPr/>
          </p:nvSpPr>
          <p:spPr>
            <a:xfrm>
              <a:off x="4958140" y="3236581"/>
              <a:ext cx="44829" cy="22491"/>
            </a:xfrm>
            <a:custGeom>
              <a:avLst/>
              <a:gdLst/>
              <a:ahLst/>
              <a:cxnLst/>
              <a:rect l="l" t="t" r="r" b="b"/>
              <a:pathLst>
                <a:path w="28150" h="14123" extrusionOk="0">
                  <a:moveTo>
                    <a:pt x="14075" y="1"/>
                  </a:moveTo>
                  <a:cubicBezTo>
                    <a:pt x="9241" y="1"/>
                    <a:pt x="4549" y="477"/>
                    <a:pt x="1" y="1382"/>
                  </a:cubicBezTo>
                  <a:cubicBezTo>
                    <a:pt x="715" y="8526"/>
                    <a:pt x="6716" y="14123"/>
                    <a:pt x="14075" y="14123"/>
                  </a:cubicBezTo>
                  <a:cubicBezTo>
                    <a:pt x="21434" y="14123"/>
                    <a:pt x="27435" y="8550"/>
                    <a:pt x="28149" y="1406"/>
                  </a:cubicBezTo>
                  <a:cubicBezTo>
                    <a:pt x="23601" y="477"/>
                    <a:pt x="18886" y="1"/>
                    <a:pt x="1407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7" name="Google Shape;1857;p37"/>
            <p:cNvSpPr/>
            <p:nvPr/>
          </p:nvSpPr>
          <p:spPr>
            <a:xfrm>
              <a:off x="4902240" y="3094796"/>
              <a:ext cx="52033" cy="38946"/>
            </a:xfrm>
            <a:custGeom>
              <a:avLst/>
              <a:gdLst/>
              <a:ahLst/>
              <a:cxnLst/>
              <a:rect l="l" t="t" r="r" b="b"/>
              <a:pathLst>
                <a:path w="32674" h="24456" extrusionOk="0">
                  <a:moveTo>
                    <a:pt x="15799" y="0"/>
                  </a:moveTo>
                  <a:cubicBezTo>
                    <a:pt x="14558" y="0"/>
                    <a:pt x="13312" y="217"/>
                    <a:pt x="12122" y="659"/>
                  </a:cubicBezTo>
                  <a:lnTo>
                    <a:pt x="8383" y="2016"/>
                  </a:lnTo>
                  <a:cubicBezTo>
                    <a:pt x="5049" y="3231"/>
                    <a:pt x="2548" y="6017"/>
                    <a:pt x="1691" y="9470"/>
                  </a:cubicBezTo>
                  <a:lnTo>
                    <a:pt x="1548" y="10113"/>
                  </a:lnTo>
                  <a:cubicBezTo>
                    <a:pt x="0" y="16329"/>
                    <a:pt x="4215" y="22496"/>
                    <a:pt x="10574" y="23306"/>
                  </a:cubicBezTo>
                  <a:lnTo>
                    <a:pt x="19218" y="24378"/>
                  </a:lnTo>
                  <a:cubicBezTo>
                    <a:pt x="19652" y="24430"/>
                    <a:pt x="20085" y="24456"/>
                    <a:pt x="20516" y="24456"/>
                  </a:cubicBezTo>
                  <a:cubicBezTo>
                    <a:pt x="24195" y="24456"/>
                    <a:pt x="27666" y="22575"/>
                    <a:pt x="29649" y="19377"/>
                  </a:cubicBezTo>
                  <a:cubicBezTo>
                    <a:pt x="32674" y="14423"/>
                    <a:pt x="31221" y="7994"/>
                    <a:pt x="26363" y="4826"/>
                  </a:cubicBezTo>
                  <a:lnTo>
                    <a:pt x="21600" y="1707"/>
                  </a:lnTo>
                  <a:cubicBezTo>
                    <a:pt x="19854" y="582"/>
                    <a:pt x="17833" y="0"/>
                    <a:pt x="1579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8" name="Google Shape;1858;p37"/>
            <p:cNvSpPr/>
            <p:nvPr/>
          </p:nvSpPr>
          <p:spPr>
            <a:xfrm>
              <a:off x="4904401" y="3157338"/>
              <a:ext cx="32060" cy="29953"/>
            </a:xfrm>
            <a:custGeom>
              <a:avLst/>
              <a:gdLst/>
              <a:ahLst/>
              <a:cxnLst/>
              <a:rect l="l" t="t" r="r" b="b"/>
              <a:pathLst>
                <a:path w="20132" h="18809" extrusionOk="0">
                  <a:moveTo>
                    <a:pt x="9766" y="1"/>
                  </a:moveTo>
                  <a:cubicBezTo>
                    <a:pt x="8852" y="1"/>
                    <a:pt x="7921" y="142"/>
                    <a:pt x="7002" y="441"/>
                  </a:cubicBezTo>
                  <a:cubicBezTo>
                    <a:pt x="3692" y="1465"/>
                    <a:pt x="1310" y="4323"/>
                    <a:pt x="834" y="7752"/>
                  </a:cubicBezTo>
                  <a:lnTo>
                    <a:pt x="715" y="8562"/>
                  </a:lnTo>
                  <a:cubicBezTo>
                    <a:pt x="0" y="13658"/>
                    <a:pt x="3739" y="18302"/>
                    <a:pt x="8836" y="18731"/>
                  </a:cubicBezTo>
                  <a:lnTo>
                    <a:pt x="9169" y="18778"/>
                  </a:lnTo>
                  <a:cubicBezTo>
                    <a:pt x="9422" y="18799"/>
                    <a:pt x="9673" y="18809"/>
                    <a:pt x="9921" y="18809"/>
                  </a:cubicBezTo>
                  <a:cubicBezTo>
                    <a:pt x="15725" y="18809"/>
                    <a:pt x="20132" y="13318"/>
                    <a:pt x="18647" y="7586"/>
                  </a:cubicBezTo>
                  <a:lnTo>
                    <a:pt x="18433" y="6752"/>
                  </a:lnTo>
                  <a:cubicBezTo>
                    <a:pt x="17388" y="2669"/>
                    <a:pt x="13732" y="1"/>
                    <a:pt x="976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9" name="Google Shape;1859;p37"/>
            <p:cNvSpPr/>
            <p:nvPr/>
          </p:nvSpPr>
          <p:spPr>
            <a:xfrm>
              <a:off x="4842698" y="3176125"/>
              <a:ext cx="34134" cy="32070"/>
            </a:xfrm>
            <a:custGeom>
              <a:avLst/>
              <a:gdLst/>
              <a:ahLst/>
              <a:cxnLst/>
              <a:rect l="l" t="t" r="r" b="b"/>
              <a:pathLst>
                <a:path w="21434" h="20138" extrusionOk="0">
                  <a:moveTo>
                    <a:pt x="9926" y="1"/>
                  </a:moveTo>
                  <a:cubicBezTo>
                    <a:pt x="7994" y="1"/>
                    <a:pt x="6032" y="602"/>
                    <a:pt x="4335" y="1885"/>
                  </a:cubicBezTo>
                  <a:cubicBezTo>
                    <a:pt x="1310" y="4171"/>
                    <a:pt x="0" y="8101"/>
                    <a:pt x="1001" y="11768"/>
                  </a:cubicBezTo>
                  <a:lnTo>
                    <a:pt x="1453" y="13364"/>
                  </a:lnTo>
                  <a:cubicBezTo>
                    <a:pt x="2572" y="17392"/>
                    <a:pt x="6236" y="20137"/>
                    <a:pt x="10369" y="20137"/>
                  </a:cubicBezTo>
                  <a:cubicBezTo>
                    <a:pt x="10634" y="20137"/>
                    <a:pt x="10901" y="20126"/>
                    <a:pt x="11169" y="20103"/>
                  </a:cubicBezTo>
                  <a:lnTo>
                    <a:pt x="11336" y="20079"/>
                  </a:lnTo>
                  <a:cubicBezTo>
                    <a:pt x="17528" y="19531"/>
                    <a:pt x="21433" y="13197"/>
                    <a:pt x="19171" y="7410"/>
                  </a:cubicBezTo>
                  <a:lnTo>
                    <a:pt x="18528" y="5814"/>
                  </a:lnTo>
                  <a:cubicBezTo>
                    <a:pt x="17068" y="2117"/>
                    <a:pt x="13550" y="1"/>
                    <a:pt x="992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0" name="Google Shape;1860;p37"/>
            <p:cNvSpPr/>
            <p:nvPr/>
          </p:nvSpPr>
          <p:spPr>
            <a:xfrm>
              <a:off x="4838602" y="3240312"/>
              <a:ext cx="38268" cy="33895"/>
            </a:xfrm>
            <a:custGeom>
              <a:avLst/>
              <a:gdLst/>
              <a:ahLst/>
              <a:cxnLst/>
              <a:rect l="l" t="t" r="r" b="b"/>
              <a:pathLst>
                <a:path w="24030" h="21284" extrusionOk="0">
                  <a:moveTo>
                    <a:pt x="13952" y="1"/>
                  </a:moveTo>
                  <a:cubicBezTo>
                    <a:pt x="13393" y="1"/>
                    <a:pt x="12829" y="52"/>
                    <a:pt x="12265" y="158"/>
                  </a:cubicBezTo>
                  <a:lnTo>
                    <a:pt x="8431" y="873"/>
                  </a:lnTo>
                  <a:cubicBezTo>
                    <a:pt x="4525" y="1587"/>
                    <a:pt x="1524" y="4731"/>
                    <a:pt x="953" y="8660"/>
                  </a:cubicBezTo>
                  <a:lnTo>
                    <a:pt x="691" y="10660"/>
                  </a:lnTo>
                  <a:cubicBezTo>
                    <a:pt x="0" y="15614"/>
                    <a:pt x="3406" y="20186"/>
                    <a:pt x="8312" y="20996"/>
                  </a:cubicBezTo>
                  <a:lnTo>
                    <a:pt x="9479" y="21163"/>
                  </a:lnTo>
                  <a:cubicBezTo>
                    <a:pt x="9968" y="21244"/>
                    <a:pt x="10461" y="21283"/>
                    <a:pt x="10950" y="21283"/>
                  </a:cubicBezTo>
                  <a:cubicBezTo>
                    <a:pt x="13340" y="21283"/>
                    <a:pt x="15673" y="20338"/>
                    <a:pt x="17433" y="18638"/>
                  </a:cubicBezTo>
                  <a:lnTo>
                    <a:pt x="20362" y="15757"/>
                  </a:lnTo>
                  <a:cubicBezTo>
                    <a:pt x="23505" y="12685"/>
                    <a:pt x="24029" y="7827"/>
                    <a:pt x="21624" y="4183"/>
                  </a:cubicBezTo>
                  <a:cubicBezTo>
                    <a:pt x="19931" y="1563"/>
                    <a:pt x="17027" y="1"/>
                    <a:pt x="1395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1" name="Google Shape;1861;p37"/>
            <p:cNvSpPr/>
            <p:nvPr/>
          </p:nvSpPr>
          <p:spPr>
            <a:xfrm>
              <a:off x="5006797" y="3094796"/>
              <a:ext cx="52072" cy="38946"/>
            </a:xfrm>
            <a:custGeom>
              <a:avLst/>
              <a:gdLst/>
              <a:ahLst/>
              <a:cxnLst/>
              <a:rect l="l" t="t" r="r" b="b"/>
              <a:pathLst>
                <a:path w="32698" h="24456" extrusionOk="0">
                  <a:moveTo>
                    <a:pt x="16898" y="0"/>
                  </a:moveTo>
                  <a:cubicBezTo>
                    <a:pt x="14862" y="0"/>
                    <a:pt x="12835" y="582"/>
                    <a:pt x="11074" y="1707"/>
                  </a:cubicBezTo>
                  <a:lnTo>
                    <a:pt x="6311" y="4826"/>
                  </a:lnTo>
                  <a:cubicBezTo>
                    <a:pt x="1477" y="7994"/>
                    <a:pt x="1" y="14423"/>
                    <a:pt x="3049" y="19377"/>
                  </a:cubicBezTo>
                  <a:cubicBezTo>
                    <a:pt x="5010" y="22575"/>
                    <a:pt x="8499" y="24456"/>
                    <a:pt x="12164" y="24456"/>
                  </a:cubicBezTo>
                  <a:cubicBezTo>
                    <a:pt x="12593" y="24456"/>
                    <a:pt x="13024" y="24430"/>
                    <a:pt x="13456" y="24378"/>
                  </a:cubicBezTo>
                  <a:lnTo>
                    <a:pt x="22124" y="23306"/>
                  </a:lnTo>
                  <a:cubicBezTo>
                    <a:pt x="28459" y="22496"/>
                    <a:pt x="32698" y="16329"/>
                    <a:pt x="31150" y="10113"/>
                  </a:cubicBezTo>
                  <a:lnTo>
                    <a:pt x="31007" y="9470"/>
                  </a:lnTo>
                  <a:cubicBezTo>
                    <a:pt x="30126" y="6017"/>
                    <a:pt x="27625" y="3231"/>
                    <a:pt x="24291" y="2016"/>
                  </a:cubicBezTo>
                  <a:lnTo>
                    <a:pt x="20576" y="659"/>
                  </a:lnTo>
                  <a:cubicBezTo>
                    <a:pt x="19385" y="217"/>
                    <a:pt x="18140" y="0"/>
                    <a:pt x="1689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2" name="Google Shape;1862;p37"/>
            <p:cNvSpPr/>
            <p:nvPr/>
          </p:nvSpPr>
          <p:spPr>
            <a:xfrm>
              <a:off x="5024647" y="3157338"/>
              <a:ext cx="32022" cy="29953"/>
            </a:xfrm>
            <a:custGeom>
              <a:avLst/>
              <a:gdLst/>
              <a:ahLst/>
              <a:cxnLst/>
              <a:rect l="l" t="t" r="r" b="b"/>
              <a:pathLst>
                <a:path w="20108" h="18809" extrusionOk="0">
                  <a:moveTo>
                    <a:pt x="10355" y="1"/>
                  </a:moveTo>
                  <a:cubicBezTo>
                    <a:pt x="6377" y="1"/>
                    <a:pt x="2725" y="2669"/>
                    <a:pt x="1699" y="6752"/>
                  </a:cubicBezTo>
                  <a:lnTo>
                    <a:pt x="1485" y="7586"/>
                  </a:lnTo>
                  <a:cubicBezTo>
                    <a:pt x="0" y="13318"/>
                    <a:pt x="4385" y="18809"/>
                    <a:pt x="10187" y="18809"/>
                  </a:cubicBezTo>
                  <a:cubicBezTo>
                    <a:pt x="10435" y="18809"/>
                    <a:pt x="10686" y="18799"/>
                    <a:pt x="10939" y="18778"/>
                  </a:cubicBezTo>
                  <a:lnTo>
                    <a:pt x="11272" y="18731"/>
                  </a:lnTo>
                  <a:cubicBezTo>
                    <a:pt x="16393" y="18302"/>
                    <a:pt x="20108" y="13658"/>
                    <a:pt x="19393" y="8562"/>
                  </a:cubicBezTo>
                  <a:lnTo>
                    <a:pt x="19274" y="7752"/>
                  </a:lnTo>
                  <a:cubicBezTo>
                    <a:pt x="18798" y="4323"/>
                    <a:pt x="16416" y="1465"/>
                    <a:pt x="13130" y="441"/>
                  </a:cubicBezTo>
                  <a:cubicBezTo>
                    <a:pt x="12207" y="142"/>
                    <a:pt x="11272" y="1"/>
                    <a:pt x="1035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3" name="Google Shape;1863;p37"/>
            <p:cNvSpPr/>
            <p:nvPr/>
          </p:nvSpPr>
          <p:spPr>
            <a:xfrm>
              <a:off x="5084277" y="3176125"/>
              <a:ext cx="34134" cy="32070"/>
            </a:xfrm>
            <a:custGeom>
              <a:avLst/>
              <a:gdLst/>
              <a:ahLst/>
              <a:cxnLst/>
              <a:rect l="l" t="t" r="r" b="b"/>
              <a:pathLst>
                <a:path w="21434" h="20138" extrusionOk="0">
                  <a:moveTo>
                    <a:pt x="11490" y="1"/>
                  </a:moveTo>
                  <a:cubicBezTo>
                    <a:pt x="7871" y="1"/>
                    <a:pt x="4358" y="2117"/>
                    <a:pt x="2882" y="5814"/>
                  </a:cubicBezTo>
                  <a:lnTo>
                    <a:pt x="2263" y="7410"/>
                  </a:lnTo>
                  <a:cubicBezTo>
                    <a:pt x="1" y="13197"/>
                    <a:pt x="3906" y="19531"/>
                    <a:pt x="10098" y="20079"/>
                  </a:cubicBezTo>
                  <a:lnTo>
                    <a:pt x="10265" y="20103"/>
                  </a:lnTo>
                  <a:cubicBezTo>
                    <a:pt x="10532" y="20126"/>
                    <a:pt x="10797" y="20137"/>
                    <a:pt x="11061" y="20137"/>
                  </a:cubicBezTo>
                  <a:cubicBezTo>
                    <a:pt x="15177" y="20137"/>
                    <a:pt x="18862" y="17392"/>
                    <a:pt x="19981" y="13364"/>
                  </a:cubicBezTo>
                  <a:lnTo>
                    <a:pt x="20410" y="11768"/>
                  </a:lnTo>
                  <a:cubicBezTo>
                    <a:pt x="21434" y="8101"/>
                    <a:pt x="20124" y="4171"/>
                    <a:pt x="17076" y="1885"/>
                  </a:cubicBezTo>
                  <a:cubicBezTo>
                    <a:pt x="15378" y="602"/>
                    <a:pt x="13419" y="1"/>
                    <a:pt x="1149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4" name="Google Shape;1864;p37"/>
            <p:cNvSpPr/>
            <p:nvPr/>
          </p:nvSpPr>
          <p:spPr>
            <a:xfrm>
              <a:off x="5084239" y="3240312"/>
              <a:ext cx="38230" cy="33895"/>
            </a:xfrm>
            <a:custGeom>
              <a:avLst/>
              <a:gdLst/>
              <a:ahLst/>
              <a:cxnLst/>
              <a:rect l="l" t="t" r="r" b="b"/>
              <a:pathLst>
                <a:path w="24006" h="21284" extrusionOk="0">
                  <a:moveTo>
                    <a:pt x="10064" y="1"/>
                  </a:moveTo>
                  <a:cubicBezTo>
                    <a:pt x="7003" y="1"/>
                    <a:pt x="4099" y="1563"/>
                    <a:pt x="2406" y="4183"/>
                  </a:cubicBezTo>
                  <a:cubicBezTo>
                    <a:pt x="1" y="7827"/>
                    <a:pt x="525" y="12685"/>
                    <a:pt x="3644" y="15757"/>
                  </a:cubicBezTo>
                  <a:lnTo>
                    <a:pt x="6597" y="18638"/>
                  </a:lnTo>
                  <a:cubicBezTo>
                    <a:pt x="8356" y="20338"/>
                    <a:pt x="10690" y="21283"/>
                    <a:pt x="13080" y="21283"/>
                  </a:cubicBezTo>
                  <a:cubicBezTo>
                    <a:pt x="13569" y="21283"/>
                    <a:pt x="14061" y="21244"/>
                    <a:pt x="14551" y="21163"/>
                  </a:cubicBezTo>
                  <a:lnTo>
                    <a:pt x="15718" y="20996"/>
                  </a:lnTo>
                  <a:cubicBezTo>
                    <a:pt x="20624" y="20186"/>
                    <a:pt x="24006" y="15614"/>
                    <a:pt x="23339" y="10660"/>
                  </a:cubicBezTo>
                  <a:lnTo>
                    <a:pt x="23053" y="8660"/>
                  </a:lnTo>
                  <a:cubicBezTo>
                    <a:pt x="22505" y="4731"/>
                    <a:pt x="19481" y="1587"/>
                    <a:pt x="15599" y="873"/>
                  </a:cubicBezTo>
                  <a:lnTo>
                    <a:pt x="11741" y="158"/>
                  </a:lnTo>
                  <a:cubicBezTo>
                    <a:pt x="11181" y="52"/>
                    <a:pt x="10620" y="1"/>
                    <a:pt x="1006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5" name="Google Shape;1865;p37"/>
            <p:cNvSpPr/>
            <p:nvPr/>
          </p:nvSpPr>
          <p:spPr>
            <a:xfrm>
              <a:off x="5045291" y="3218750"/>
              <a:ext cx="10733" cy="24394"/>
            </a:xfrm>
            <a:custGeom>
              <a:avLst/>
              <a:gdLst/>
              <a:ahLst/>
              <a:cxnLst/>
              <a:rect l="l" t="t" r="r" b="b"/>
              <a:pathLst>
                <a:path w="6740" h="15318" extrusionOk="0">
                  <a:moveTo>
                    <a:pt x="3389" y="1"/>
                  </a:moveTo>
                  <a:cubicBezTo>
                    <a:pt x="3246" y="1"/>
                    <a:pt x="3100" y="10"/>
                    <a:pt x="2953" y="29"/>
                  </a:cubicBezTo>
                  <a:cubicBezTo>
                    <a:pt x="1262" y="243"/>
                    <a:pt x="0" y="1767"/>
                    <a:pt x="0" y="3482"/>
                  </a:cubicBezTo>
                  <a:lnTo>
                    <a:pt x="0" y="11817"/>
                  </a:lnTo>
                  <a:cubicBezTo>
                    <a:pt x="0" y="13555"/>
                    <a:pt x="1262" y="15103"/>
                    <a:pt x="2953" y="15294"/>
                  </a:cubicBezTo>
                  <a:cubicBezTo>
                    <a:pt x="3092" y="15310"/>
                    <a:pt x="3228" y="15318"/>
                    <a:pt x="3364" y="15318"/>
                  </a:cubicBezTo>
                  <a:cubicBezTo>
                    <a:pt x="5228" y="15318"/>
                    <a:pt x="6740" y="13825"/>
                    <a:pt x="6740" y="11960"/>
                  </a:cubicBezTo>
                  <a:lnTo>
                    <a:pt x="6740" y="3363"/>
                  </a:lnTo>
                  <a:cubicBezTo>
                    <a:pt x="6740" y="1508"/>
                    <a:pt x="5224" y="1"/>
                    <a:pt x="3389" y="1"/>
                  </a:cubicBezTo>
                  <a:close/>
                </a:path>
              </a:pathLst>
            </a:custGeom>
            <a:solidFill>
              <a:srgbClr val="2E04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6" name="Google Shape;1866;p37"/>
            <p:cNvSpPr/>
            <p:nvPr/>
          </p:nvSpPr>
          <p:spPr>
            <a:xfrm>
              <a:off x="4905084" y="3218780"/>
              <a:ext cx="10695" cy="24440"/>
            </a:xfrm>
            <a:custGeom>
              <a:avLst/>
              <a:gdLst/>
              <a:ahLst/>
              <a:cxnLst/>
              <a:rect l="l" t="t" r="r" b="b"/>
              <a:pathLst>
                <a:path w="6716" h="15347" extrusionOk="0">
                  <a:moveTo>
                    <a:pt x="3307" y="0"/>
                  </a:moveTo>
                  <a:cubicBezTo>
                    <a:pt x="1457" y="0"/>
                    <a:pt x="0" y="1500"/>
                    <a:pt x="0" y="3344"/>
                  </a:cubicBezTo>
                  <a:lnTo>
                    <a:pt x="0" y="11822"/>
                  </a:lnTo>
                  <a:cubicBezTo>
                    <a:pt x="0" y="13560"/>
                    <a:pt x="1239" y="15108"/>
                    <a:pt x="2953" y="15322"/>
                  </a:cubicBezTo>
                  <a:cubicBezTo>
                    <a:pt x="3090" y="15338"/>
                    <a:pt x="3225" y="15346"/>
                    <a:pt x="3358" y="15346"/>
                  </a:cubicBezTo>
                  <a:cubicBezTo>
                    <a:pt x="5222" y="15346"/>
                    <a:pt x="6716" y="13833"/>
                    <a:pt x="6716" y="11988"/>
                  </a:cubicBezTo>
                  <a:lnTo>
                    <a:pt x="6716" y="3534"/>
                  </a:lnTo>
                  <a:cubicBezTo>
                    <a:pt x="6716" y="1796"/>
                    <a:pt x="5477" y="248"/>
                    <a:pt x="3787" y="34"/>
                  </a:cubicBezTo>
                  <a:cubicBezTo>
                    <a:pt x="3624" y="11"/>
                    <a:pt x="3464" y="0"/>
                    <a:pt x="3307" y="0"/>
                  </a:cubicBezTo>
                  <a:close/>
                </a:path>
              </a:pathLst>
            </a:custGeom>
            <a:solidFill>
              <a:srgbClr val="2E04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7" name="Google Shape;1867;p37"/>
            <p:cNvSpPr/>
            <p:nvPr/>
          </p:nvSpPr>
          <p:spPr>
            <a:xfrm>
              <a:off x="4896437" y="3089436"/>
              <a:ext cx="63980" cy="49667"/>
            </a:xfrm>
            <a:custGeom>
              <a:avLst/>
              <a:gdLst/>
              <a:ahLst/>
              <a:cxnLst/>
              <a:rect l="l" t="t" r="r" b="b"/>
              <a:pathLst>
                <a:path w="40176" h="31188" extrusionOk="0">
                  <a:moveTo>
                    <a:pt x="19397" y="6765"/>
                  </a:moveTo>
                  <a:cubicBezTo>
                    <a:pt x="20809" y="6765"/>
                    <a:pt x="22217" y="7164"/>
                    <a:pt x="23410" y="7954"/>
                  </a:cubicBezTo>
                  <a:lnTo>
                    <a:pt x="28173" y="11050"/>
                  </a:lnTo>
                  <a:cubicBezTo>
                    <a:pt x="31531" y="13217"/>
                    <a:pt x="32507" y="17551"/>
                    <a:pt x="30412" y="20981"/>
                  </a:cubicBezTo>
                  <a:cubicBezTo>
                    <a:pt x="29060" y="23126"/>
                    <a:pt x="26627" y="24459"/>
                    <a:pt x="24121" y="24459"/>
                  </a:cubicBezTo>
                  <a:cubicBezTo>
                    <a:pt x="23845" y="24459"/>
                    <a:pt x="23568" y="24443"/>
                    <a:pt x="23291" y="24410"/>
                  </a:cubicBezTo>
                  <a:lnTo>
                    <a:pt x="14623" y="23338"/>
                  </a:lnTo>
                  <a:cubicBezTo>
                    <a:pt x="9883" y="22743"/>
                    <a:pt x="7550" y="17980"/>
                    <a:pt x="8621" y="13670"/>
                  </a:cubicBezTo>
                  <a:cubicBezTo>
                    <a:pt x="9622" y="9573"/>
                    <a:pt x="13432" y="8478"/>
                    <a:pt x="16909" y="7192"/>
                  </a:cubicBezTo>
                  <a:cubicBezTo>
                    <a:pt x="17710" y="6907"/>
                    <a:pt x="18554" y="6765"/>
                    <a:pt x="19397" y="6765"/>
                  </a:cubicBezTo>
                  <a:close/>
                  <a:moveTo>
                    <a:pt x="19409" y="0"/>
                  </a:moveTo>
                  <a:cubicBezTo>
                    <a:pt x="16409" y="0"/>
                    <a:pt x="13646" y="1191"/>
                    <a:pt x="10884" y="2239"/>
                  </a:cubicBezTo>
                  <a:cubicBezTo>
                    <a:pt x="6502" y="3834"/>
                    <a:pt x="3192" y="7502"/>
                    <a:pt x="2072" y="12026"/>
                  </a:cubicBezTo>
                  <a:cubicBezTo>
                    <a:pt x="0" y="20290"/>
                    <a:pt x="5073" y="28935"/>
                    <a:pt x="13789" y="30006"/>
                  </a:cubicBezTo>
                  <a:lnTo>
                    <a:pt x="22458" y="31078"/>
                  </a:lnTo>
                  <a:cubicBezTo>
                    <a:pt x="23031" y="31151"/>
                    <a:pt x="23606" y="31187"/>
                    <a:pt x="24178" y="31187"/>
                  </a:cubicBezTo>
                  <a:cubicBezTo>
                    <a:pt x="28977" y="31187"/>
                    <a:pt x="33619" y="28657"/>
                    <a:pt x="36151" y="24529"/>
                  </a:cubicBezTo>
                  <a:cubicBezTo>
                    <a:pt x="40175" y="17980"/>
                    <a:pt x="38294" y="9573"/>
                    <a:pt x="31864" y="5382"/>
                  </a:cubicBezTo>
                  <a:cubicBezTo>
                    <a:pt x="27959" y="2858"/>
                    <a:pt x="24291" y="0"/>
                    <a:pt x="19409" y="0"/>
                  </a:cubicBezTo>
                  <a:close/>
                </a:path>
              </a:pathLst>
            </a:custGeom>
            <a:solidFill>
              <a:srgbClr val="2E04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8" name="Google Shape;1868;p37"/>
            <p:cNvSpPr/>
            <p:nvPr/>
          </p:nvSpPr>
          <p:spPr>
            <a:xfrm>
              <a:off x="4898787" y="3151897"/>
              <a:ext cx="42023" cy="40634"/>
            </a:xfrm>
            <a:custGeom>
              <a:avLst/>
              <a:gdLst/>
              <a:ahLst/>
              <a:cxnLst/>
              <a:rect l="l" t="t" r="r" b="b"/>
              <a:pathLst>
                <a:path w="26388" h="25516" extrusionOk="0">
                  <a:moveTo>
                    <a:pt x="13266" y="6764"/>
                  </a:moveTo>
                  <a:cubicBezTo>
                    <a:pt x="16338" y="6764"/>
                    <a:pt x="18219" y="9050"/>
                    <a:pt x="18933" y="11788"/>
                  </a:cubicBezTo>
                  <a:cubicBezTo>
                    <a:pt x="19887" y="15581"/>
                    <a:pt x="16878" y="18789"/>
                    <a:pt x="13209" y="18789"/>
                  </a:cubicBezTo>
                  <a:cubicBezTo>
                    <a:pt x="13031" y="18789"/>
                    <a:pt x="12851" y="18781"/>
                    <a:pt x="12670" y="18766"/>
                  </a:cubicBezTo>
                  <a:cubicBezTo>
                    <a:pt x="11099" y="18647"/>
                    <a:pt x="9693" y="17837"/>
                    <a:pt x="8765" y="16670"/>
                  </a:cubicBezTo>
                  <a:cubicBezTo>
                    <a:pt x="7860" y="15527"/>
                    <a:pt x="7383" y="14003"/>
                    <a:pt x="7574" y="12431"/>
                  </a:cubicBezTo>
                  <a:cubicBezTo>
                    <a:pt x="8003" y="9478"/>
                    <a:pt x="9932" y="6764"/>
                    <a:pt x="13266" y="6764"/>
                  </a:cubicBezTo>
                  <a:close/>
                  <a:moveTo>
                    <a:pt x="13266" y="0"/>
                  </a:moveTo>
                  <a:cubicBezTo>
                    <a:pt x="7193" y="0"/>
                    <a:pt x="1858" y="4644"/>
                    <a:pt x="1025" y="10693"/>
                  </a:cubicBezTo>
                  <a:cubicBezTo>
                    <a:pt x="1" y="18075"/>
                    <a:pt x="4716" y="24958"/>
                    <a:pt x="12408" y="25482"/>
                  </a:cubicBezTo>
                  <a:cubicBezTo>
                    <a:pt x="12723" y="25504"/>
                    <a:pt x="13039" y="25515"/>
                    <a:pt x="13355" y="25515"/>
                  </a:cubicBezTo>
                  <a:cubicBezTo>
                    <a:pt x="17093" y="25515"/>
                    <a:pt x="20806" y="23953"/>
                    <a:pt x="23244" y="20790"/>
                  </a:cubicBezTo>
                  <a:cubicBezTo>
                    <a:pt x="25602" y="17742"/>
                    <a:pt x="26387" y="13884"/>
                    <a:pt x="25435" y="10121"/>
                  </a:cubicBezTo>
                  <a:cubicBezTo>
                    <a:pt x="23982" y="4382"/>
                    <a:pt x="19434" y="0"/>
                    <a:pt x="13266" y="0"/>
                  </a:cubicBezTo>
                  <a:close/>
                </a:path>
              </a:pathLst>
            </a:custGeom>
            <a:solidFill>
              <a:srgbClr val="2E04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9" name="Google Shape;1869;p37"/>
            <p:cNvSpPr/>
            <p:nvPr/>
          </p:nvSpPr>
          <p:spPr>
            <a:xfrm>
              <a:off x="4835681" y="3170782"/>
              <a:ext cx="47786" cy="42819"/>
            </a:xfrm>
            <a:custGeom>
              <a:avLst/>
              <a:gdLst/>
              <a:ahLst/>
              <a:cxnLst/>
              <a:rect l="l" t="t" r="r" b="b"/>
              <a:pathLst>
                <a:path w="30007" h="26888" extrusionOk="0">
                  <a:moveTo>
                    <a:pt x="14313" y="6717"/>
                  </a:moveTo>
                  <a:cubicBezTo>
                    <a:pt x="17719" y="6717"/>
                    <a:pt x="19314" y="9217"/>
                    <a:pt x="20457" y="12051"/>
                  </a:cubicBezTo>
                  <a:cubicBezTo>
                    <a:pt x="22029" y="16004"/>
                    <a:pt x="18933" y="20124"/>
                    <a:pt x="14789" y="20124"/>
                  </a:cubicBezTo>
                  <a:cubicBezTo>
                    <a:pt x="11170" y="20124"/>
                    <a:pt x="9526" y="17266"/>
                    <a:pt x="8669" y="14194"/>
                  </a:cubicBezTo>
                  <a:cubicBezTo>
                    <a:pt x="8002" y="11813"/>
                    <a:pt x="8979" y="9384"/>
                    <a:pt x="10812" y="7955"/>
                  </a:cubicBezTo>
                  <a:cubicBezTo>
                    <a:pt x="11789" y="7193"/>
                    <a:pt x="12980" y="6717"/>
                    <a:pt x="14313" y="6717"/>
                  </a:cubicBezTo>
                  <a:close/>
                  <a:moveTo>
                    <a:pt x="14337" y="1"/>
                  </a:moveTo>
                  <a:cubicBezTo>
                    <a:pt x="6097" y="1"/>
                    <a:pt x="1" y="8122"/>
                    <a:pt x="2192" y="16028"/>
                  </a:cubicBezTo>
                  <a:cubicBezTo>
                    <a:pt x="3859" y="22029"/>
                    <a:pt x="8098" y="26887"/>
                    <a:pt x="14789" y="26887"/>
                  </a:cubicBezTo>
                  <a:cubicBezTo>
                    <a:pt x="23601" y="26887"/>
                    <a:pt x="30007" y="17862"/>
                    <a:pt x="26720" y="9574"/>
                  </a:cubicBezTo>
                  <a:cubicBezTo>
                    <a:pt x="24577" y="4121"/>
                    <a:pt x="20576" y="1"/>
                    <a:pt x="14337" y="1"/>
                  </a:cubicBezTo>
                  <a:close/>
                </a:path>
              </a:pathLst>
            </a:custGeom>
            <a:solidFill>
              <a:srgbClr val="2E04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0" name="Google Shape;1870;p37"/>
            <p:cNvSpPr/>
            <p:nvPr/>
          </p:nvSpPr>
          <p:spPr>
            <a:xfrm>
              <a:off x="4832914" y="3234934"/>
              <a:ext cx="49834" cy="44451"/>
            </a:xfrm>
            <a:custGeom>
              <a:avLst/>
              <a:gdLst/>
              <a:ahLst/>
              <a:cxnLst/>
              <a:rect l="l" t="t" r="r" b="b"/>
              <a:pathLst>
                <a:path w="31293" h="27913" extrusionOk="0">
                  <a:moveTo>
                    <a:pt x="17564" y="6744"/>
                  </a:moveTo>
                  <a:cubicBezTo>
                    <a:pt x="22453" y="6744"/>
                    <a:pt x="25334" y="13064"/>
                    <a:pt x="21624" y="16752"/>
                  </a:cubicBezTo>
                  <a:lnTo>
                    <a:pt x="18671" y="19634"/>
                  </a:lnTo>
                  <a:cubicBezTo>
                    <a:pt x="17572" y="20712"/>
                    <a:pt x="16055" y="21322"/>
                    <a:pt x="14526" y="21322"/>
                  </a:cubicBezTo>
                  <a:cubicBezTo>
                    <a:pt x="14232" y="21322"/>
                    <a:pt x="13938" y="21299"/>
                    <a:pt x="13646" y="21253"/>
                  </a:cubicBezTo>
                  <a:cubicBezTo>
                    <a:pt x="10121" y="20682"/>
                    <a:pt x="7097" y="18467"/>
                    <a:pt x="7621" y="14490"/>
                  </a:cubicBezTo>
                  <a:cubicBezTo>
                    <a:pt x="8049" y="11370"/>
                    <a:pt x="9002" y="8108"/>
                    <a:pt x="12622" y="7560"/>
                  </a:cubicBezTo>
                  <a:lnTo>
                    <a:pt x="16480" y="6845"/>
                  </a:lnTo>
                  <a:cubicBezTo>
                    <a:pt x="16850" y="6777"/>
                    <a:pt x="17212" y="6744"/>
                    <a:pt x="17564" y="6744"/>
                  </a:cubicBezTo>
                  <a:close/>
                  <a:moveTo>
                    <a:pt x="17452" y="1"/>
                  </a:moveTo>
                  <a:cubicBezTo>
                    <a:pt x="16716" y="1"/>
                    <a:pt x="15977" y="66"/>
                    <a:pt x="15241" y="201"/>
                  </a:cubicBezTo>
                  <a:lnTo>
                    <a:pt x="11407" y="916"/>
                  </a:lnTo>
                  <a:cubicBezTo>
                    <a:pt x="4882" y="2106"/>
                    <a:pt x="1762" y="7488"/>
                    <a:pt x="929" y="13561"/>
                  </a:cubicBezTo>
                  <a:cubicBezTo>
                    <a:pt x="0" y="20372"/>
                    <a:pt x="4573" y="26564"/>
                    <a:pt x="11360" y="27659"/>
                  </a:cubicBezTo>
                  <a:cubicBezTo>
                    <a:pt x="12377" y="27823"/>
                    <a:pt x="13386" y="27912"/>
                    <a:pt x="14377" y="27912"/>
                  </a:cubicBezTo>
                  <a:cubicBezTo>
                    <a:pt x="17699" y="27912"/>
                    <a:pt x="20818" y="26915"/>
                    <a:pt x="23386" y="24420"/>
                  </a:cubicBezTo>
                  <a:lnTo>
                    <a:pt x="26315" y="21539"/>
                  </a:lnTo>
                  <a:cubicBezTo>
                    <a:pt x="30578" y="17371"/>
                    <a:pt x="31292" y="10703"/>
                    <a:pt x="28054" y="5702"/>
                  </a:cubicBezTo>
                  <a:cubicBezTo>
                    <a:pt x="25723" y="2136"/>
                    <a:pt x="21652" y="1"/>
                    <a:pt x="17452" y="1"/>
                  </a:cubicBezTo>
                  <a:close/>
                </a:path>
              </a:pathLst>
            </a:custGeom>
            <a:solidFill>
              <a:srgbClr val="2E04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1" name="Google Shape;1871;p37"/>
            <p:cNvSpPr/>
            <p:nvPr/>
          </p:nvSpPr>
          <p:spPr>
            <a:xfrm>
              <a:off x="5000691" y="3089398"/>
              <a:ext cx="64132" cy="49684"/>
            </a:xfrm>
            <a:custGeom>
              <a:avLst/>
              <a:gdLst/>
              <a:ahLst/>
              <a:cxnLst/>
              <a:rect l="l" t="t" r="r" b="b"/>
              <a:pathLst>
                <a:path w="40271" h="31199" extrusionOk="0">
                  <a:moveTo>
                    <a:pt x="20743" y="6740"/>
                  </a:moveTo>
                  <a:cubicBezTo>
                    <a:pt x="22886" y="6740"/>
                    <a:pt x="25006" y="7835"/>
                    <a:pt x="27006" y="8550"/>
                  </a:cubicBezTo>
                  <a:cubicBezTo>
                    <a:pt x="29268" y="9407"/>
                    <a:pt x="30983" y="11288"/>
                    <a:pt x="31578" y="13646"/>
                  </a:cubicBezTo>
                  <a:cubicBezTo>
                    <a:pt x="32150" y="15956"/>
                    <a:pt x="32055" y="18171"/>
                    <a:pt x="30674" y="20195"/>
                  </a:cubicBezTo>
                  <a:cubicBezTo>
                    <a:pt x="29483" y="21957"/>
                    <a:pt x="27649" y="23053"/>
                    <a:pt x="25553" y="23338"/>
                  </a:cubicBezTo>
                  <a:lnTo>
                    <a:pt x="16885" y="24410"/>
                  </a:lnTo>
                  <a:cubicBezTo>
                    <a:pt x="16602" y="24443"/>
                    <a:pt x="16320" y="24460"/>
                    <a:pt x="16039" y="24460"/>
                  </a:cubicBezTo>
                  <a:cubicBezTo>
                    <a:pt x="13523" y="24460"/>
                    <a:pt x="11114" y="23144"/>
                    <a:pt x="9764" y="20981"/>
                  </a:cubicBezTo>
                  <a:cubicBezTo>
                    <a:pt x="7693" y="17575"/>
                    <a:pt x="8645" y="13217"/>
                    <a:pt x="12003" y="11026"/>
                  </a:cubicBezTo>
                  <a:cubicBezTo>
                    <a:pt x="14623" y="9312"/>
                    <a:pt x="17433" y="6740"/>
                    <a:pt x="20743" y="6740"/>
                  </a:cubicBezTo>
                  <a:close/>
                  <a:moveTo>
                    <a:pt x="20791" y="0"/>
                  </a:moveTo>
                  <a:cubicBezTo>
                    <a:pt x="15932" y="0"/>
                    <a:pt x="12241" y="2858"/>
                    <a:pt x="8336" y="5382"/>
                  </a:cubicBezTo>
                  <a:cubicBezTo>
                    <a:pt x="1906" y="9574"/>
                    <a:pt x="0" y="17980"/>
                    <a:pt x="4049" y="24529"/>
                  </a:cubicBezTo>
                  <a:cubicBezTo>
                    <a:pt x="6598" y="28663"/>
                    <a:pt x="11305" y="31198"/>
                    <a:pt x="16125" y="31198"/>
                  </a:cubicBezTo>
                  <a:cubicBezTo>
                    <a:pt x="16663" y="31198"/>
                    <a:pt x="17204" y="31166"/>
                    <a:pt x="17742" y="31102"/>
                  </a:cubicBezTo>
                  <a:lnTo>
                    <a:pt x="26411" y="30030"/>
                  </a:lnTo>
                  <a:cubicBezTo>
                    <a:pt x="34627" y="28982"/>
                    <a:pt x="40271" y="20743"/>
                    <a:pt x="38270" y="12669"/>
                  </a:cubicBezTo>
                  <a:cubicBezTo>
                    <a:pt x="37080" y="7907"/>
                    <a:pt x="34031" y="3953"/>
                    <a:pt x="29316" y="2215"/>
                  </a:cubicBezTo>
                  <a:cubicBezTo>
                    <a:pt x="26530" y="1215"/>
                    <a:pt x="23815" y="0"/>
                    <a:pt x="20791" y="0"/>
                  </a:cubicBezTo>
                  <a:close/>
                </a:path>
              </a:pathLst>
            </a:custGeom>
            <a:solidFill>
              <a:srgbClr val="2E04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2" name="Google Shape;1872;p37"/>
            <p:cNvSpPr/>
            <p:nvPr/>
          </p:nvSpPr>
          <p:spPr>
            <a:xfrm>
              <a:off x="5018706" y="3151972"/>
              <a:ext cx="42894" cy="40657"/>
            </a:xfrm>
            <a:custGeom>
              <a:avLst/>
              <a:gdLst/>
              <a:ahLst/>
              <a:cxnLst/>
              <a:rect l="l" t="t" r="r" b="b"/>
              <a:pathLst>
                <a:path w="26935" h="25530" extrusionOk="0">
                  <a:moveTo>
                    <a:pt x="14146" y="6717"/>
                  </a:moveTo>
                  <a:cubicBezTo>
                    <a:pt x="16909" y="6717"/>
                    <a:pt x="19314" y="8836"/>
                    <a:pt x="19719" y="11575"/>
                  </a:cubicBezTo>
                  <a:cubicBezTo>
                    <a:pt x="19957" y="13408"/>
                    <a:pt x="19814" y="15147"/>
                    <a:pt x="18623" y="16623"/>
                  </a:cubicBezTo>
                  <a:cubicBezTo>
                    <a:pt x="17599" y="17933"/>
                    <a:pt x="16051" y="18600"/>
                    <a:pt x="14408" y="18743"/>
                  </a:cubicBezTo>
                  <a:cubicBezTo>
                    <a:pt x="14222" y="18761"/>
                    <a:pt x="14037" y="18770"/>
                    <a:pt x="13853" y="18770"/>
                  </a:cubicBezTo>
                  <a:cubicBezTo>
                    <a:pt x="12135" y="18770"/>
                    <a:pt x="10554" y="17976"/>
                    <a:pt x="9479" y="16600"/>
                  </a:cubicBezTo>
                  <a:cubicBezTo>
                    <a:pt x="8121" y="14885"/>
                    <a:pt x="8145" y="12932"/>
                    <a:pt x="8693" y="10956"/>
                  </a:cubicBezTo>
                  <a:cubicBezTo>
                    <a:pt x="9312" y="8479"/>
                    <a:pt x="11574" y="6717"/>
                    <a:pt x="14146" y="6717"/>
                  </a:cubicBezTo>
                  <a:close/>
                  <a:moveTo>
                    <a:pt x="14146" y="1"/>
                  </a:moveTo>
                  <a:cubicBezTo>
                    <a:pt x="8050" y="1"/>
                    <a:pt x="3430" y="4430"/>
                    <a:pt x="1953" y="10122"/>
                  </a:cubicBezTo>
                  <a:cubicBezTo>
                    <a:pt x="0" y="17790"/>
                    <a:pt x="5978" y="25530"/>
                    <a:pt x="13908" y="25530"/>
                  </a:cubicBezTo>
                  <a:cubicBezTo>
                    <a:pt x="17766" y="25530"/>
                    <a:pt x="21457" y="23887"/>
                    <a:pt x="23910" y="20862"/>
                  </a:cubicBezTo>
                  <a:cubicBezTo>
                    <a:pt x="26030" y="18171"/>
                    <a:pt x="26935" y="14837"/>
                    <a:pt x="26506" y="11456"/>
                  </a:cubicBezTo>
                  <a:cubicBezTo>
                    <a:pt x="25625" y="5240"/>
                    <a:pt x="20743" y="1"/>
                    <a:pt x="14146" y="1"/>
                  </a:cubicBezTo>
                  <a:close/>
                </a:path>
              </a:pathLst>
            </a:custGeom>
            <a:solidFill>
              <a:srgbClr val="2E04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3" name="Google Shape;1873;p37"/>
            <p:cNvSpPr/>
            <p:nvPr/>
          </p:nvSpPr>
          <p:spPr>
            <a:xfrm>
              <a:off x="5077982" y="3170782"/>
              <a:ext cx="47484" cy="42819"/>
            </a:xfrm>
            <a:custGeom>
              <a:avLst/>
              <a:gdLst/>
              <a:ahLst/>
              <a:cxnLst/>
              <a:rect l="l" t="t" r="r" b="b"/>
              <a:pathLst>
                <a:path w="29817" h="26888" extrusionOk="0">
                  <a:moveTo>
                    <a:pt x="15480" y="6717"/>
                  </a:moveTo>
                  <a:cubicBezTo>
                    <a:pt x="19314" y="6717"/>
                    <a:pt x="22148" y="10527"/>
                    <a:pt x="21124" y="14194"/>
                  </a:cubicBezTo>
                  <a:lnTo>
                    <a:pt x="20671" y="15814"/>
                  </a:lnTo>
                  <a:cubicBezTo>
                    <a:pt x="19849" y="18751"/>
                    <a:pt x="17593" y="19990"/>
                    <a:pt x="15271" y="19990"/>
                  </a:cubicBezTo>
                  <a:cubicBezTo>
                    <a:pt x="11475" y="19990"/>
                    <a:pt x="7503" y="16676"/>
                    <a:pt x="9336" y="12051"/>
                  </a:cubicBezTo>
                  <a:cubicBezTo>
                    <a:pt x="10479" y="9217"/>
                    <a:pt x="12051" y="6717"/>
                    <a:pt x="15480" y="6717"/>
                  </a:cubicBezTo>
                  <a:close/>
                  <a:moveTo>
                    <a:pt x="15480" y="1"/>
                  </a:moveTo>
                  <a:cubicBezTo>
                    <a:pt x="9312" y="1"/>
                    <a:pt x="5192" y="4192"/>
                    <a:pt x="3096" y="9574"/>
                  </a:cubicBezTo>
                  <a:cubicBezTo>
                    <a:pt x="0" y="17314"/>
                    <a:pt x="5478" y="26101"/>
                    <a:pt x="13741" y="26816"/>
                  </a:cubicBezTo>
                  <a:lnTo>
                    <a:pt x="13932" y="26840"/>
                  </a:lnTo>
                  <a:cubicBezTo>
                    <a:pt x="14313" y="26872"/>
                    <a:pt x="14687" y="26887"/>
                    <a:pt x="15055" y="26887"/>
                  </a:cubicBezTo>
                  <a:cubicBezTo>
                    <a:pt x="21519" y="26887"/>
                    <a:pt x="25958" y="22045"/>
                    <a:pt x="27625" y="16052"/>
                  </a:cubicBezTo>
                  <a:cubicBezTo>
                    <a:pt x="29816" y="8145"/>
                    <a:pt x="23648" y="1"/>
                    <a:pt x="15480" y="1"/>
                  </a:cubicBezTo>
                  <a:close/>
                </a:path>
              </a:pathLst>
            </a:custGeom>
            <a:solidFill>
              <a:srgbClr val="2E04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4" name="Google Shape;1874;p37"/>
            <p:cNvSpPr/>
            <p:nvPr/>
          </p:nvSpPr>
          <p:spPr>
            <a:xfrm>
              <a:off x="5078361" y="3234934"/>
              <a:ext cx="50165" cy="44600"/>
            </a:xfrm>
            <a:custGeom>
              <a:avLst/>
              <a:gdLst/>
              <a:ahLst/>
              <a:cxnLst/>
              <a:rect l="l" t="t" r="r" b="b"/>
              <a:pathLst>
                <a:path w="31501" h="28006" extrusionOk="0">
                  <a:moveTo>
                    <a:pt x="13819" y="6866"/>
                  </a:moveTo>
                  <a:cubicBezTo>
                    <a:pt x="15396" y="6866"/>
                    <a:pt x="17068" y="7257"/>
                    <a:pt x="18647" y="7560"/>
                  </a:cubicBezTo>
                  <a:cubicBezTo>
                    <a:pt x="21124" y="7989"/>
                    <a:pt x="23029" y="9989"/>
                    <a:pt x="23386" y="12489"/>
                  </a:cubicBezTo>
                  <a:cubicBezTo>
                    <a:pt x="23386" y="12489"/>
                    <a:pt x="23648" y="14418"/>
                    <a:pt x="23648" y="14490"/>
                  </a:cubicBezTo>
                  <a:cubicBezTo>
                    <a:pt x="24201" y="18444"/>
                    <a:pt x="20416" y="21255"/>
                    <a:pt x="16788" y="21255"/>
                  </a:cubicBezTo>
                  <a:cubicBezTo>
                    <a:pt x="15259" y="21255"/>
                    <a:pt x="13759" y="20756"/>
                    <a:pt x="12622" y="19634"/>
                  </a:cubicBezTo>
                  <a:lnTo>
                    <a:pt x="9669" y="16752"/>
                  </a:lnTo>
                  <a:cubicBezTo>
                    <a:pt x="7740" y="14823"/>
                    <a:pt x="7359" y="11727"/>
                    <a:pt x="8883" y="9394"/>
                  </a:cubicBezTo>
                  <a:cubicBezTo>
                    <a:pt x="10170" y="7431"/>
                    <a:pt x="11925" y="6866"/>
                    <a:pt x="13819" y="6866"/>
                  </a:cubicBezTo>
                  <a:close/>
                  <a:moveTo>
                    <a:pt x="13818" y="1"/>
                  </a:moveTo>
                  <a:cubicBezTo>
                    <a:pt x="9624" y="1"/>
                    <a:pt x="5570" y="2136"/>
                    <a:pt x="3239" y="5702"/>
                  </a:cubicBezTo>
                  <a:cubicBezTo>
                    <a:pt x="1" y="10703"/>
                    <a:pt x="715" y="17371"/>
                    <a:pt x="4954" y="21539"/>
                  </a:cubicBezTo>
                  <a:lnTo>
                    <a:pt x="7907" y="24420"/>
                  </a:lnTo>
                  <a:cubicBezTo>
                    <a:pt x="10436" y="26907"/>
                    <a:pt x="13600" y="28006"/>
                    <a:pt x="16751" y="28006"/>
                  </a:cubicBezTo>
                  <a:cubicBezTo>
                    <a:pt x="24160" y="28006"/>
                    <a:pt x="31500" y="21932"/>
                    <a:pt x="30364" y="13561"/>
                  </a:cubicBezTo>
                  <a:cubicBezTo>
                    <a:pt x="29530" y="7441"/>
                    <a:pt x="26458" y="2106"/>
                    <a:pt x="19886" y="916"/>
                  </a:cubicBezTo>
                  <a:lnTo>
                    <a:pt x="16028" y="201"/>
                  </a:lnTo>
                  <a:cubicBezTo>
                    <a:pt x="15293" y="66"/>
                    <a:pt x="14553" y="1"/>
                    <a:pt x="13818" y="1"/>
                  </a:cubicBezTo>
                  <a:close/>
                </a:path>
              </a:pathLst>
            </a:custGeom>
            <a:solidFill>
              <a:srgbClr val="2E04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5" name="Google Shape;1875;p37"/>
            <p:cNvSpPr/>
            <p:nvPr/>
          </p:nvSpPr>
          <p:spPr>
            <a:xfrm>
              <a:off x="4952147" y="3272890"/>
              <a:ext cx="56776" cy="15688"/>
            </a:xfrm>
            <a:custGeom>
              <a:avLst/>
              <a:gdLst/>
              <a:ahLst/>
              <a:cxnLst/>
              <a:rect l="l" t="t" r="r" b="b"/>
              <a:pathLst>
                <a:path w="35652" h="9851" extrusionOk="0">
                  <a:moveTo>
                    <a:pt x="3766" y="1"/>
                  </a:moveTo>
                  <a:cubicBezTo>
                    <a:pt x="2979" y="1"/>
                    <a:pt x="2188" y="272"/>
                    <a:pt x="1549" y="825"/>
                  </a:cubicBezTo>
                  <a:cubicBezTo>
                    <a:pt x="144" y="2063"/>
                    <a:pt x="1" y="4206"/>
                    <a:pt x="1215" y="5587"/>
                  </a:cubicBezTo>
                  <a:cubicBezTo>
                    <a:pt x="3597" y="8302"/>
                    <a:pt x="7098" y="9850"/>
                    <a:pt x="10813" y="9850"/>
                  </a:cubicBezTo>
                  <a:cubicBezTo>
                    <a:pt x="13361" y="9850"/>
                    <a:pt x="15814" y="9112"/>
                    <a:pt x="17838" y="7802"/>
                  </a:cubicBezTo>
                  <a:cubicBezTo>
                    <a:pt x="19886" y="9136"/>
                    <a:pt x="22315" y="9850"/>
                    <a:pt x="24863" y="9850"/>
                  </a:cubicBezTo>
                  <a:cubicBezTo>
                    <a:pt x="28578" y="9850"/>
                    <a:pt x="32055" y="8302"/>
                    <a:pt x="34437" y="5587"/>
                  </a:cubicBezTo>
                  <a:cubicBezTo>
                    <a:pt x="35651" y="4206"/>
                    <a:pt x="35508" y="2063"/>
                    <a:pt x="34127" y="825"/>
                  </a:cubicBezTo>
                  <a:cubicBezTo>
                    <a:pt x="33488" y="272"/>
                    <a:pt x="32702" y="1"/>
                    <a:pt x="31920" y="1"/>
                  </a:cubicBezTo>
                  <a:cubicBezTo>
                    <a:pt x="30982" y="1"/>
                    <a:pt x="30050" y="392"/>
                    <a:pt x="29388" y="1158"/>
                  </a:cubicBezTo>
                  <a:cubicBezTo>
                    <a:pt x="28269" y="2420"/>
                    <a:pt x="26649" y="3135"/>
                    <a:pt x="24887" y="3135"/>
                  </a:cubicBezTo>
                  <a:cubicBezTo>
                    <a:pt x="23125" y="3135"/>
                    <a:pt x="21458" y="2420"/>
                    <a:pt x="20386" y="1158"/>
                  </a:cubicBezTo>
                  <a:cubicBezTo>
                    <a:pt x="19731" y="396"/>
                    <a:pt x="18797" y="15"/>
                    <a:pt x="17859" y="15"/>
                  </a:cubicBezTo>
                  <a:cubicBezTo>
                    <a:pt x="16921" y="15"/>
                    <a:pt x="15980" y="396"/>
                    <a:pt x="15314" y="1158"/>
                  </a:cubicBezTo>
                  <a:cubicBezTo>
                    <a:pt x="14194" y="2420"/>
                    <a:pt x="12575" y="3135"/>
                    <a:pt x="10813" y="3135"/>
                  </a:cubicBezTo>
                  <a:cubicBezTo>
                    <a:pt x="9050" y="3135"/>
                    <a:pt x="7383" y="2420"/>
                    <a:pt x="6312" y="1158"/>
                  </a:cubicBezTo>
                  <a:cubicBezTo>
                    <a:pt x="5649" y="392"/>
                    <a:pt x="4711" y="1"/>
                    <a:pt x="3766" y="1"/>
                  </a:cubicBezTo>
                  <a:close/>
                </a:path>
              </a:pathLst>
            </a:custGeom>
            <a:solidFill>
              <a:srgbClr val="2E04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6" name="Google Shape;1876;p37"/>
            <p:cNvSpPr/>
            <p:nvPr/>
          </p:nvSpPr>
          <p:spPr>
            <a:xfrm>
              <a:off x="4794875" y="3052307"/>
              <a:ext cx="371396" cy="350917"/>
            </a:xfrm>
            <a:custGeom>
              <a:avLst/>
              <a:gdLst/>
              <a:ahLst/>
              <a:cxnLst/>
              <a:rect l="l" t="t" r="r" b="b"/>
              <a:pathLst>
                <a:path w="233216" h="220356" extrusionOk="0">
                  <a:moveTo>
                    <a:pt x="33221" y="27030"/>
                  </a:moveTo>
                  <a:cubicBezTo>
                    <a:pt x="36627" y="27030"/>
                    <a:pt x="39842" y="27506"/>
                    <a:pt x="42676" y="28459"/>
                  </a:cubicBezTo>
                  <a:cubicBezTo>
                    <a:pt x="39508" y="31317"/>
                    <a:pt x="36508" y="34389"/>
                    <a:pt x="33722" y="37580"/>
                  </a:cubicBezTo>
                  <a:cubicBezTo>
                    <a:pt x="31340" y="40271"/>
                    <a:pt x="29078" y="43105"/>
                    <a:pt x="26982" y="46058"/>
                  </a:cubicBezTo>
                  <a:cubicBezTo>
                    <a:pt x="25720" y="40509"/>
                    <a:pt x="25196" y="33960"/>
                    <a:pt x="26958" y="27506"/>
                  </a:cubicBezTo>
                  <a:cubicBezTo>
                    <a:pt x="29054" y="27221"/>
                    <a:pt x="31126" y="27030"/>
                    <a:pt x="33221" y="27030"/>
                  </a:cubicBezTo>
                  <a:close/>
                  <a:moveTo>
                    <a:pt x="199978" y="27027"/>
                  </a:moveTo>
                  <a:cubicBezTo>
                    <a:pt x="200134" y="27027"/>
                    <a:pt x="200290" y="27028"/>
                    <a:pt x="200447" y="27030"/>
                  </a:cubicBezTo>
                  <a:cubicBezTo>
                    <a:pt x="202328" y="27054"/>
                    <a:pt x="204257" y="27197"/>
                    <a:pt x="206186" y="27506"/>
                  </a:cubicBezTo>
                  <a:cubicBezTo>
                    <a:pt x="208020" y="33936"/>
                    <a:pt x="207472" y="40485"/>
                    <a:pt x="206186" y="46058"/>
                  </a:cubicBezTo>
                  <a:cubicBezTo>
                    <a:pt x="203971" y="42962"/>
                    <a:pt x="201590" y="39961"/>
                    <a:pt x="198994" y="37056"/>
                  </a:cubicBezTo>
                  <a:cubicBezTo>
                    <a:pt x="196303" y="34055"/>
                    <a:pt x="193493" y="31174"/>
                    <a:pt x="190469" y="28459"/>
                  </a:cubicBezTo>
                  <a:cubicBezTo>
                    <a:pt x="193316" y="27525"/>
                    <a:pt x="196555" y="27027"/>
                    <a:pt x="199978" y="27027"/>
                  </a:cubicBezTo>
                  <a:close/>
                  <a:moveTo>
                    <a:pt x="202019" y="9550"/>
                  </a:moveTo>
                  <a:cubicBezTo>
                    <a:pt x="208425" y="9550"/>
                    <a:pt x="213997" y="10670"/>
                    <a:pt x="217546" y="11575"/>
                  </a:cubicBezTo>
                  <a:cubicBezTo>
                    <a:pt x="218808" y="11908"/>
                    <a:pt x="219879" y="12813"/>
                    <a:pt x="220451" y="14004"/>
                  </a:cubicBezTo>
                  <a:cubicBezTo>
                    <a:pt x="229905" y="33889"/>
                    <a:pt x="221951" y="54798"/>
                    <a:pt x="216974" y="64633"/>
                  </a:cubicBezTo>
                  <a:cubicBezTo>
                    <a:pt x="215236" y="60823"/>
                    <a:pt x="213283" y="57060"/>
                    <a:pt x="211092" y="53464"/>
                  </a:cubicBezTo>
                  <a:cubicBezTo>
                    <a:pt x="213783" y="45558"/>
                    <a:pt x="215831" y="34365"/>
                    <a:pt x="212021" y="23410"/>
                  </a:cubicBezTo>
                  <a:cubicBezTo>
                    <a:pt x="211640" y="22267"/>
                    <a:pt x="210663" y="21410"/>
                    <a:pt x="209472" y="21196"/>
                  </a:cubicBezTo>
                  <a:cubicBezTo>
                    <a:pt x="206406" y="20627"/>
                    <a:pt x="203244" y="20293"/>
                    <a:pt x="200088" y="20293"/>
                  </a:cubicBezTo>
                  <a:cubicBezTo>
                    <a:pt x="194787" y="20293"/>
                    <a:pt x="189506" y="21234"/>
                    <a:pt x="184729" y="23577"/>
                  </a:cubicBezTo>
                  <a:cubicBezTo>
                    <a:pt x="182086" y="21505"/>
                    <a:pt x="179371" y="19529"/>
                    <a:pt x="176561" y="17719"/>
                  </a:cubicBezTo>
                  <a:cubicBezTo>
                    <a:pt x="183300" y="12337"/>
                    <a:pt x="191850" y="9550"/>
                    <a:pt x="202019" y="9550"/>
                  </a:cubicBezTo>
                  <a:close/>
                  <a:moveTo>
                    <a:pt x="31150" y="9598"/>
                  </a:moveTo>
                  <a:cubicBezTo>
                    <a:pt x="41342" y="9598"/>
                    <a:pt x="49892" y="12337"/>
                    <a:pt x="56607" y="17766"/>
                  </a:cubicBezTo>
                  <a:cubicBezTo>
                    <a:pt x="53821" y="19576"/>
                    <a:pt x="51082" y="21553"/>
                    <a:pt x="48463" y="23625"/>
                  </a:cubicBezTo>
                  <a:cubicBezTo>
                    <a:pt x="44057" y="21481"/>
                    <a:pt x="38842" y="20362"/>
                    <a:pt x="33174" y="20362"/>
                  </a:cubicBezTo>
                  <a:cubicBezTo>
                    <a:pt x="30007" y="20362"/>
                    <a:pt x="26815" y="20695"/>
                    <a:pt x="23696" y="21243"/>
                  </a:cubicBezTo>
                  <a:cubicBezTo>
                    <a:pt x="22505" y="21458"/>
                    <a:pt x="21505" y="22315"/>
                    <a:pt x="21124" y="23458"/>
                  </a:cubicBezTo>
                  <a:cubicBezTo>
                    <a:pt x="17313" y="34413"/>
                    <a:pt x="19409" y="45605"/>
                    <a:pt x="22076" y="53512"/>
                  </a:cubicBezTo>
                  <a:cubicBezTo>
                    <a:pt x="19909" y="57155"/>
                    <a:pt x="17933" y="60870"/>
                    <a:pt x="16218" y="64681"/>
                  </a:cubicBezTo>
                  <a:cubicBezTo>
                    <a:pt x="11241" y="54845"/>
                    <a:pt x="3263" y="33912"/>
                    <a:pt x="12741" y="14027"/>
                  </a:cubicBezTo>
                  <a:cubicBezTo>
                    <a:pt x="13289" y="12837"/>
                    <a:pt x="14360" y="11956"/>
                    <a:pt x="15646" y="11622"/>
                  </a:cubicBezTo>
                  <a:cubicBezTo>
                    <a:pt x="19195" y="10693"/>
                    <a:pt x="24767" y="9598"/>
                    <a:pt x="31150" y="9598"/>
                  </a:cubicBezTo>
                  <a:close/>
                  <a:moveTo>
                    <a:pt x="116606" y="119094"/>
                  </a:moveTo>
                  <a:cubicBezTo>
                    <a:pt x="116809" y="119094"/>
                    <a:pt x="117012" y="119095"/>
                    <a:pt x="117215" y="119096"/>
                  </a:cubicBezTo>
                  <a:cubicBezTo>
                    <a:pt x="120335" y="119144"/>
                    <a:pt x="123455" y="119382"/>
                    <a:pt x="126574" y="119811"/>
                  </a:cubicBezTo>
                  <a:cubicBezTo>
                    <a:pt x="124931" y="123812"/>
                    <a:pt x="120883" y="126479"/>
                    <a:pt x="116596" y="126479"/>
                  </a:cubicBezTo>
                  <a:cubicBezTo>
                    <a:pt x="112333" y="126479"/>
                    <a:pt x="108261" y="123764"/>
                    <a:pt x="106618" y="119811"/>
                  </a:cubicBezTo>
                  <a:cubicBezTo>
                    <a:pt x="107332" y="119692"/>
                    <a:pt x="108023" y="119620"/>
                    <a:pt x="108713" y="119549"/>
                  </a:cubicBezTo>
                  <a:cubicBezTo>
                    <a:pt x="111324" y="119239"/>
                    <a:pt x="113955" y="119094"/>
                    <a:pt x="116606" y="119094"/>
                  </a:cubicBezTo>
                  <a:close/>
                  <a:moveTo>
                    <a:pt x="116596" y="1"/>
                  </a:moveTo>
                  <a:cubicBezTo>
                    <a:pt x="109833" y="1"/>
                    <a:pt x="103022" y="620"/>
                    <a:pt x="96377" y="1858"/>
                  </a:cubicBezTo>
                  <a:cubicBezTo>
                    <a:pt x="94544" y="2168"/>
                    <a:pt x="93353" y="3954"/>
                    <a:pt x="93663" y="5788"/>
                  </a:cubicBezTo>
                  <a:cubicBezTo>
                    <a:pt x="93958" y="7414"/>
                    <a:pt x="95397" y="8535"/>
                    <a:pt x="96981" y="8535"/>
                  </a:cubicBezTo>
                  <a:cubicBezTo>
                    <a:pt x="97183" y="8535"/>
                    <a:pt x="97387" y="8516"/>
                    <a:pt x="97592" y="8479"/>
                  </a:cubicBezTo>
                  <a:cubicBezTo>
                    <a:pt x="103855" y="7336"/>
                    <a:pt x="110214" y="6740"/>
                    <a:pt x="116596" y="6740"/>
                  </a:cubicBezTo>
                  <a:cubicBezTo>
                    <a:pt x="135290" y="6740"/>
                    <a:pt x="153223" y="11670"/>
                    <a:pt x="168916" y="20886"/>
                  </a:cubicBezTo>
                  <a:cubicBezTo>
                    <a:pt x="169035" y="20981"/>
                    <a:pt x="169131" y="21053"/>
                    <a:pt x="169250" y="21148"/>
                  </a:cubicBezTo>
                  <a:cubicBezTo>
                    <a:pt x="189373" y="33079"/>
                    <a:pt x="204995" y="51654"/>
                    <a:pt x="213283" y="73444"/>
                  </a:cubicBezTo>
                  <a:cubicBezTo>
                    <a:pt x="213307" y="73540"/>
                    <a:pt x="213378" y="73659"/>
                    <a:pt x="213426" y="73730"/>
                  </a:cubicBezTo>
                  <a:cubicBezTo>
                    <a:pt x="217736" y="85232"/>
                    <a:pt x="219998" y="97521"/>
                    <a:pt x="219998" y="110142"/>
                  </a:cubicBezTo>
                  <a:cubicBezTo>
                    <a:pt x="219998" y="137172"/>
                    <a:pt x="209401" y="163034"/>
                    <a:pt x="190683" y="182300"/>
                  </a:cubicBezTo>
                  <a:lnTo>
                    <a:pt x="190683" y="182204"/>
                  </a:lnTo>
                  <a:cubicBezTo>
                    <a:pt x="190111" y="172083"/>
                    <a:pt x="187396" y="162200"/>
                    <a:pt x="182872" y="153127"/>
                  </a:cubicBezTo>
                  <a:cubicBezTo>
                    <a:pt x="182260" y="151989"/>
                    <a:pt x="181056" y="151300"/>
                    <a:pt x="179819" y="151300"/>
                  </a:cubicBezTo>
                  <a:cubicBezTo>
                    <a:pt x="179321" y="151300"/>
                    <a:pt x="178818" y="151411"/>
                    <a:pt x="178347" y="151651"/>
                  </a:cubicBezTo>
                  <a:cubicBezTo>
                    <a:pt x="176680" y="152460"/>
                    <a:pt x="176037" y="154508"/>
                    <a:pt x="176870" y="156175"/>
                  </a:cubicBezTo>
                  <a:cubicBezTo>
                    <a:pt x="181657" y="165630"/>
                    <a:pt x="184062" y="175846"/>
                    <a:pt x="184062" y="186539"/>
                  </a:cubicBezTo>
                  <a:cubicBezTo>
                    <a:pt x="184062" y="187158"/>
                    <a:pt x="184062" y="187801"/>
                    <a:pt x="184039" y="188444"/>
                  </a:cubicBezTo>
                  <a:lnTo>
                    <a:pt x="184039" y="188587"/>
                  </a:lnTo>
                  <a:cubicBezTo>
                    <a:pt x="165297" y="204709"/>
                    <a:pt x="141411" y="213592"/>
                    <a:pt x="116620" y="213592"/>
                  </a:cubicBezTo>
                  <a:cubicBezTo>
                    <a:pt x="91829" y="213592"/>
                    <a:pt x="67943" y="204709"/>
                    <a:pt x="49201" y="188587"/>
                  </a:cubicBezTo>
                  <a:lnTo>
                    <a:pt x="49201" y="188444"/>
                  </a:lnTo>
                  <a:cubicBezTo>
                    <a:pt x="48296" y="157533"/>
                    <a:pt x="70039" y="128741"/>
                    <a:pt x="99973" y="121168"/>
                  </a:cubicBezTo>
                  <a:cubicBezTo>
                    <a:pt x="101736" y="126574"/>
                    <a:pt x="106260" y="130956"/>
                    <a:pt x="111738" y="132528"/>
                  </a:cubicBezTo>
                  <a:cubicBezTo>
                    <a:pt x="113310" y="132980"/>
                    <a:pt x="114977" y="133218"/>
                    <a:pt x="116620" y="133218"/>
                  </a:cubicBezTo>
                  <a:cubicBezTo>
                    <a:pt x="118263" y="133218"/>
                    <a:pt x="119930" y="132980"/>
                    <a:pt x="121502" y="132528"/>
                  </a:cubicBezTo>
                  <a:cubicBezTo>
                    <a:pt x="126955" y="130980"/>
                    <a:pt x="131504" y="126574"/>
                    <a:pt x="133266" y="121168"/>
                  </a:cubicBezTo>
                  <a:cubicBezTo>
                    <a:pt x="143840" y="123835"/>
                    <a:pt x="153651" y="129146"/>
                    <a:pt x="161748" y="136433"/>
                  </a:cubicBezTo>
                  <a:cubicBezTo>
                    <a:pt x="164344" y="138743"/>
                    <a:pt x="166749" y="141315"/>
                    <a:pt x="168964" y="144030"/>
                  </a:cubicBezTo>
                  <a:cubicBezTo>
                    <a:pt x="169583" y="144768"/>
                    <a:pt x="170107" y="145721"/>
                    <a:pt x="170917" y="146292"/>
                  </a:cubicBezTo>
                  <a:cubicBezTo>
                    <a:pt x="171487" y="146692"/>
                    <a:pt x="172167" y="146889"/>
                    <a:pt x="172847" y="146889"/>
                  </a:cubicBezTo>
                  <a:cubicBezTo>
                    <a:pt x="173585" y="146889"/>
                    <a:pt x="174322" y="146656"/>
                    <a:pt x="174918" y="146197"/>
                  </a:cubicBezTo>
                  <a:cubicBezTo>
                    <a:pt x="176347" y="145102"/>
                    <a:pt x="176632" y="142911"/>
                    <a:pt x="175537" y="141458"/>
                  </a:cubicBezTo>
                  <a:cubicBezTo>
                    <a:pt x="173155" y="138338"/>
                    <a:pt x="170488" y="135409"/>
                    <a:pt x="167702" y="132742"/>
                  </a:cubicBezTo>
                  <a:cubicBezTo>
                    <a:pt x="157652" y="123192"/>
                    <a:pt x="144959" y="116548"/>
                    <a:pt x="131361" y="113810"/>
                  </a:cubicBezTo>
                  <a:cubicBezTo>
                    <a:pt x="126532" y="112827"/>
                    <a:pt x="121622" y="112345"/>
                    <a:pt x="116710" y="112345"/>
                  </a:cubicBezTo>
                  <a:cubicBezTo>
                    <a:pt x="111739" y="112345"/>
                    <a:pt x="106766" y="112839"/>
                    <a:pt x="101879" y="113810"/>
                  </a:cubicBezTo>
                  <a:cubicBezTo>
                    <a:pt x="73944" y="119406"/>
                    <a:pt x="51368" y="141363"/>
                    <a:pt x="44557" y="168940"/>
                  </a:cubicBezTo>
                  <a:cubicBezTo>
                    <a:pt x="43486" y="173322"/>
                    <a:pt x="42795" y="177799"/>
                    <a:pt x="42557" y="182324"/>
                  </a:cubicBezTo>
                  <a:cubicBezTo>
                    <a:pt x="23839" y="163105"/>
                    <a:pt x="13217" y="137195"/>
                    <a:pt x="13217" y="110166"/>
                  </a:cubicBezTo>
                  <a:cubicBezTo>
                    <a:pt x="13217" y="97544"/>
                    <a:pt x="15432" y="85280"/>
                    <a:pt x="19790" y="73778"/>
                  </a:cubicBezTo>
                  <a:cubicBezTo>
                    <a:pt x="19838" y="73682"/>
                    <a:pt x="19885" y="73563"/>
                    <a:pt x="19933" y="73468"/>
                  </a:cubicBezTo>
                  <a:cubicBezTo>
                    <a:pt x="31078" y="44176"/>
                    <a:pt x="55679" y="20910"/>
                    <a:pt x="85613" y="11503"/>
                  </a:cubicBezTo>
                  <a:cubicBezTo>
                    <a:pt x="87399" y="10932"/>
                    <a:pt x="88376" y="9050"/>
                    <a:pt x="87804" y="7264"/>
                  </a:cubicBezTo>
                  <a:cubicBezTo>
                    <a:pt x="87343" y="5824"/>
                    <a:pt x="86046" y="4910"/>
                    <a:pt x="84624" y="4910"/>
                  </a:cubicBezTo>
                  <a:cubicBezTo>
                    <a:pt x="84283" y="4910"/>
                    <a:pt x="83935" y="4963"/>
                    <a:pt x="83589" y="5073"/>
                  </a:cubicBezTo>
                  <a:cubicBezTo>
                    <a:pt x="76373" y="7336"/>
                    <a:pt x="69372" y="10360"/>
                    <a:pt x="62799" y="14075"/>
                  </a:cubicBezTo>
                  <a:cubicBezTo>
                    <a:pt x="54654" y="6693"/>
                    <a:pt x="43771" y="2811"/>
                    <a:pt x="31245" y="2811"/>
                  </a:cubicBezTo>
                  <a:cubicBezTo>
                    <a:pt x="24124" y="2811"/>
                    <a:pt x="17933" y="4025"/>
                    <a:pt x="14003" y="5073"/>
                  </a:cubicBezTo>
                  <a:cubicBezTo>
                    <a:pt x="10788" y="5907"/>
                    <a:pt x="8145" y="8098"/>
                    <a:pt x="6716" y="11074"/>
                  </a:cubicBezTo>
                  <a:cubicBezTo>
                    <a:pt x="643" y="23815"/>
                    <a:pt x="0" y="38794"/>
                    <a:pt x="4811" y="54369"/>
                  </a:cubicBezTo>
                  <a:cubicBezTo>
                    <a:pt x="7502" y="63204"/>
                    <a:pt x="11217" y="69801"/>
                    <a:pt x="12979" y="72658"/>
                  </a:cubicBezTo>
                  <a:cubicBezTo>
                    <a:pt x="8645" y="84566"/>
                    <a:pt x="6454" y="97187"/>
                    <a:pt x="6454" y="110166"/>
                  </a:cubicBezTo>
                  <a:cubicBezTo>
                    <a:pt x="6454" y="141696"/>
                    <a:pt x="20004" y="171798"/>
                    <a:pt x="43628" y="192683"/>
                  </a:cubicBezTo>
                  <a:cubicBezTo>
                    <a:pt x="63752" y="210520"/>
                    <a:pt x="89686" y="220355"/>
                    <a:pt x="116596" y="220355"/>
                  </a:cubicBezTo>
                  <a:cubicBezTo>
                    <a:pt x="143506" y="220355"/>
                    <a:pt x="169440" y="210520"/>
                    <a:pt x="189540" y="192683"/>
                  </a:cubicBezTo>
                  <a:cubicBezTo>
                    <a:pt x="213188" y="171798"/>
                    <a:pt x="226738" y="141696"/>
                    <a:pt x="226738" y="110166"/>
                  </a:cubicBezTo>
                  <a:cubicBezTo>
                    <a:pt x="226738" y="97187"/>
                    <a:pt x="224499" y="84542"/>
                    <a:pt x="220213" y="72658"/>
                  </a:cubicBezTo>
                  <a:cubicBezTo>
                    <a:pt x="221975" y="69801"/>
                    <a:pt x="225690" y="63180"/>
                    <a:pt x="228405" y="54393"/>
                  </a:cubicBezTo>
                  <a:cubicBezTo>
                    <a:pt x="233216" y="38818"/>
                    <a:pt x="232573" y="23839"/>
                    <a:pt x="226524" y="11098"/>
                  </a:cubicBezTo>
                  <a:cubicBezTo>
                    <a:pt x="225095" y="8121"/>
                    <a:pt x="222451" y="5931"/>
                    <a:pt x="219236" y="5097"/>
                  </a:cubicBezTo>
                  <a:cubicBezTo>
                    <a:pt x="215307" y="4049"/>
                    <a:pt x="209139" y="2835"/>
                    <a:pt x="201995" y="2835"/>
                  </a:cubicBezTo>
                  <a:cubicBezTo>
                    <a:pt x="189492" y="2835"/>
                    <a:pt x="178657" y="6693"/>
                    <a:pt x="170488" y="14051"/>
                  </a:cubicBezTo>
                  <a:cubicBezTo>
                    <a:pt x="154223" y="4883"/>
                    <a:pt x="135790" y="1"/>
                    <a:pt x="11659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CEC87"/>
          </a:solidFill>
          <a:ln>
            <a:solidFill>
              <a:srgbClr val="FCEC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7" r="7229" b="10130"/>
          <a:stretch/>
        </p:blipFill>
        <p:spPr>
          <a:xfrm>
            <a:off x="77725" y="137022"/>
            <a:ext cx="8969003" cy="487565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653232" y="759122"/>
            <a:ext cx="1632331" cy="503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70" b="1" dirty="0" err="1">
                <a:latin typeface="HP001 4 hàng" panose="020B0603050302020204" pitchFamily="34" charset="0"/>
              </a:rPr>
              <a:t>Chính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tả</a:t>
            </a:r>
            <a:endParaRPr lang="en-US" sz="2670" b="1" dirty="0">
              <a:latin typeface="HP001 4 hàng" panose="020B06030503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13972" y="1275872"/>
            <a:ext cx="4335135" cy="503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70" b="1" dirty="0">
                <a:latin typeface="HP001 4 hàng" panose="020B0603050302020204" pitchFamily="34" charset="0"/>
              </a:rPr>
              <a:t>Cuℓ </a:t>
            </a:r>
            <a:r>
              <a:rPr lang="en-US" sz="2670" b="1" dirty="0" err="1">
                <a:latin typeface="HP001 4 hàng" panose="020B0603050302020204" pitchFamily="34" charset="0"/>
              </a:rPr>
              <a:t>chạy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đua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trong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ǟừng</a:t>
            </a:r>
            <a:endParaRPr lang="en-US" sz="2670" b="1" dirty="0">
              <a:latin typeface="HP001 4 hàng" panose="020B06030503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1862" y="1801747"/>
            <a:ext cx="8438918" cy="503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70" b="1" dirty="0" err="1">
                <a:latin typeface="HP001 4 hàng" panose="020B0603050302020204" pitchFamily="34" charset="0"/>
              </a:rPr>
              <a:t>Ngựa</a:t>
            </a:r>
            <a:r>
              <a:rPr lang="en-US" sz="2670" b="1" dirty="0">
                <a:latin typeface="HP001 4 hàng" panose="020B0603050302020204" pitchFamily="34" charset="0"/>
              </a:rPr>
              <a:t> Con </a:t>
            </a:r>
            <a:r>
              <a:rPr lang="en-US" sz="2670" b="1" dirty="0" err="1">
                <a:latin typeface="HP001 4 hàng" panose="020B0603050302020204" pitchFamily="34" charset="0"/>
              </a:rPr>
              <a:t>chuẩn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bị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tham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gia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hĖ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thi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chạy</a:t>
            </a:r>
            <a:r>
              <a:rPr lang="en-US" sz="2670" b="1" dirty="0">
                <a:latin typeface="HP001 4 hàng" panose="020B0603050302020204" pitchFamily="34" charset="0"/>
              </a:rPr>
              <a:t>. </a:t>
            </a:r>
            <a:r>
              <a:rPr lang="en-US" sz="2670" b="1" dirty="0" err="1">
                <a:latin typeface="HP001 4 hàng" panose="020B0603050302020204" pitchFamily="34" charset="0"/>
              </a:rPr>
              <a:t>Vốn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kh</a:t>
            </a:r>
            <a:r>
              <a:rPr lang="el-GR" sz="2670" b="1" dirty="0">
                <a:latin typeface="HP001 4 hàng" panose="020B0603050302020204" pitchFamily="34" charset="0"/>
              </a:rPr>
              <a:t>φ</a:t>
            </a:r>
            <a:r>
              <a:rPr lang="en-GB" sz="2670" b="1" dirty="0">
                <a:latin typeface="HP001 4 hàng" panose="020B0603050302020204" pitchFamily="34" charset="0"/>
              </a:rPr>
              <a:t>Ǫ</a:t>
            </a:r>
            <a:endParaRPr lang="en-US" sz="2670" b="1" dirty="0">
              <a:latin typeface="HP001 4 hàng" panose="020B06030503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5465" y="2310558"/>
            <a:ext cx="9166670" cy="503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70" b="1" dirty="0" err="1">
                <a:latin typeface="HP001 4 hàng" panose="020B0603050302020204" pitchFamily="34" charset="0"/>
              </a:rPr>
              <a:t>và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nhanh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nhẹn</a:t>
            </a:r>
            <a:r>
              <a:rPr lang="en-US" sz="2670" b="1" dirty="0">
                <a:latin typeface="HP001 4 hàng" panose="020B0603050302020204" pitchFamily="34" charset="0"/>
              </a:rPr>
              <a:t>, </a:t>
            </a:r>
            <a:r>
              <a:rPr lang="en-US" sz="2670" b="1" dirty="0" err="1">
                <a:latin typeface="HP001 4 hàng" panose="020B0603050302020204" pitchFamily="34" charset="0"/>
              </a:rPr>
              <a:t>chú</a:t>
            </a:r>
            <a:r>
              <a:rPr lang="en-US" sz="2670" b="1" dirty="0">
                <a:latin typeface="HP001 4 hàng" panose="020B0603050302020204" pitchFamily="34" charset="0"/>
              </a:rPr>
              <a:t> tin </a:t>
            </a:r>
            <a:r>
              <a:rPr lang="en-US" sz="2670" b="1" dirty="0" err="1">
                <a:latin typeface="HP001 4 hàng" panose="020B0603050302020204" pitchFamily="34" charset="0"/>
              </a:rPr>
              <a:t>chắc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sẽ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giành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vòng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nguyệt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quê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nên</a:t>
            </a:r>
            <a:endParaRPr lang="en-US" sz="2670" b="1" dirty="0">
              <a:latin typeface="HP001 4 hàng" panose="020B06030503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6709" y="2838951"/>
            <a:ext cx="9013070" cy="503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70" b="1" dirty="0" err="1">
                <a:latin typeface="HP001 4 hàng" panose="020B0603050302020204" pitchFamily="34" charset="0"/>
              </a:rPr>
              <a:t>chỉ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mải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ngắm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mình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dưƞ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suĒ</a:t>
            </a:r>
            <a:r>
              <a:rPr lang="en-US" sz="2670" b="1" dirty="0">
                <a:latin typeface="HP001 4 hàng" panose="020B0603050302020204" pitchFamily="34" charset="0"/>
              </a:rPr>
              <a:t>, </a:t>
            </a:r>
            <a:r>
              <a:rPr lang="en-US" sz="2670" b="1" dirty="0" err="1">
                <a:latin typeface="HP001 4 hàng" panose="020B0603050302020204" pitchFamily="34" charset="0"/>
              </a:rPr>
              <a:t>chẳng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nghe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lƟ</a:t>
            </a:r>
            <a:r>
              <a:rPr lang="en-US" sz="2670" b="1" dirty="0">
                <a:latin typeface="HP001 4 hàng" panose="020B0603050302020204" pitchFamily="34" charset="0"/>
              </a:rPr>
              <a:t> cha </a:t>
            </a:r>
            <a:r>
              <a:rPr lang="en-US" sz="2670" b="1" dirty="0" err="1">
                <a:latin typeface="HP001 4 hàng" panose="020B0603050302020204" pitchFamily="34" charset="0"/>
              </a:rPr>
              <a:t>đến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bác</a:t>
            </a:r>
            <a:endParaRPr lang="en-US" sz="2670" b="1" dirty="0">
              <a:latin typeface="HP001 4 hàng" panose="020B06030503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7725" y="3372940"/>
            <a:ext cx="9002054" cy="503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70" b="1" dirty="0" err="1">
                <a:latin typeface="HP001 4 hàng" panose="020B0603050302020204" pitchFamily="34" charset="0"/>
              </a:rPr>
              <a:t>thợ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ǟèn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kiểm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tra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lại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móng</a:t>
            </a:r>
            <a:r>
              <a:rPr lang="en-US" sz="2670" b="1" dirty="0">
                <a:latin typeface="HP001 4 hàng" panose="020B0603050302020204" pitchFamily="34" charset="0"/>
              </a:rPr>
              <a:t>. </a:t>
            </a:r>
            <a:r>
              <a:rPr lang="en-US" sz="2670" b="1" dirty="0" err="1">
                <a:latin typeface="HP001 4 hàng" panose="020B0603050302020204" pitchFamily="34" charset="0"/>
              </a:rPr>
              <a:t>Khi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thua</a:t>
            </a:r>
            <a:r>
              <a:rPr lang="en-US" sz="2670" b="1" dirty="0">
                <a:latin typeface="HP001 4 hàng" panose="020B0603050302020204" pitchFamily="34" charset="0"/>
              </a:rPr>
              <a:t> cuℓ, </a:t>
            </a:r>
            <a:r>
              <a:rPr lang="en-US" sz="2670" b="1" dirty="0" err="1">
                <a:latin typeface="HP001 4 hàng" panose="020B0603050302020204" pitchFamily="34" charset="0"/>
              </a:rPr>
              <a:t>Ngựa</a:t>
            </a:r>
            <a:r>
              <a:rPr lang="en-US" sz="2670" b="1" dirty="0">
                <a:latin typeface="HP001 4 hàng" panose="020B0603050302020204" pitchFamily="34" charset="0"/>
              </a:rPr>
              <a:t> Con </a:t>
            </a:r>
            <a:r>
              <a:rPr lang="en-US" sz="2670" b="1" dirty="0" err="1">
                <a:latin typeface="HP001 4 hàng" panose="020B0603050302020204" pitchFamily="34" charset="0"/>
              </a:rPr>
              <a:t>mƞ</a:t>
            </a:r>
            <a:endParaRPr lang="en-US" sz="2670" b="1" dirty="0">
              <a:latin typeface="HP001 4 hàng" panose="020B06030503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6100" y="3892151"/>
            <a:ext cx="7932146" cy="503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70" b="1" dirty="0" err="1">
                <a:latin typeface="HP001 4 hàng" panose="020B0603050302020204" pitchFamily="34" charset="0"/>
              </a:rPr>
              <a:t>ǟút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ǟa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đư</a:t>
            </a:r>
            <a:r>
              <a:rPr lang="el-GR" sz="2670" b="1" dirty="0">
                <a:latin typeface="HP001 4 hàng" panose="020B0603050302020204" pitchFamily="34" charset="0"/>
              </a:rPr>
              <a:t>ϑ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bài</a:t>
            </a:r>
            <a:r>
              <a:rPr lang="en-US" sz="2670" b="1" dirty="0">
                <a:latin typeface="HP001 4 hàng" panose="020B0603050302020204" pitchFamily="34" charset="0"/>
              </a:rPr>
              <a:t> h</a:t>
            </a:r>
            <a:r>
              <a:rPr lang="en-GB" sz="2670" b="1" dirty="0">
                <a:latin typeface="HP001 4 hàng" panose="020B0603050302020204" pitchFamily="34" charset="0"/>
              </a:rPr>
              <a:t>ǌ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quý</a:t>
            </a:r>
            <a:r>
              <a:rPr lang="en-US" sz="2670" b="1" dirty="0">
                <a:latin typeface="HP001 4 hàng" panose="020B0603050302020204" pitchFamily="34" charset="0"/>
              </a:rPr>
              <a:t>: </a:t>
            </a:r>
            <a:r>
              <a:rPr lang="en-US" sz="2670" b="1" dirty="0" err="1">
                <a:latin typeface="HP001 4 hàng" panose="020B0603050302020204" pitchFamily="34" charset="0"/>
              </a:rPr>
              <a:t>đừng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bao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giờ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chủ</a:t>
            </a:r>
            <a:r>
              <a:rPr lang="en-US" sz="2670" b="1" dirty="0">
                <a:latin typeface="HP001 4 hàng" panose="020B0603050302020204" pitchFamily="34" charset="0"/>
              </a:rPr>
              <a:t> </a:t>
            </a:r>
            <a:r>
              <a:rPr lang="en-US" sz="2670" b="1" dirty="0" err="1">
                <a:latin typeface="HP001 4 hàng" panose="020B0603050302020204" pitchFamily="34" charset="0"/>
              </a:rPr>
              <a:t>quan</a:t>
            </a:r>
            <a:r>
              <a:rPr lang="en-US" sz="2670" b="1" dirty="0">
                <a:latin typeface="HP001 4 hàng" panose="020B06030503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51978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15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8" name="Google Shape;1588;p34"/>
          <p:cNvSpPr/>
          <p:nvPr/>
        </p:nvSpPr>
        <p:spPr>
          <a:xfrm>
            <a:off x="1403650" y="555950"/>
            <a:ext cx="6336710" cy="3988111"/>
          </a:xfrm>
          <a:custGeom>
            <a:avLst/>
            <a:gdLst/>
            <a:ahLst/>
            <a:cxnLst/>
            <a:rect l="l" t="t" r="r" b="b"/>
            <a:pathLst>
              <a:path w="40258" h="29674" extrusionOk="0">
                <a:moveTo>
                  <a:pt x="36470" y="989"/>
                </a:moveTo>
                <a:cubicBezTo>
                  <a:pt x="36245" y="944"/>
                  <a:pt x="36017" y="903"/>
                  <a:pt x="35785" y="882"/>
                </a:cubicBezTo>
                <a:cubicBezTo>
                  <a:pt x="34672" y="778"/>
                  <a:pt x="33549" y="713"/>
                  <a:pt x="32429" y="685"/>
                </a:cubicBezTo>
                <a:cubicBezTo>
                  <a:pt x="30887" y="640"/>
                  <a:pt x="29346" y="654"/>
                  <a:pt x="27808" y="640"/>
                </a:cubicBezTo>
                <a:cubicBezTo>
                  <a:pt x="27210" y="636"/>
                  <a:pt x="26612" y="640"/>
                  <a:pt x="26014" y="630"/>
                </a:cubicBezTo>
                <a:cubicBezTo>
                  <a:pt x="25308" y="619"/>
                  <a:pt x="24607" y="598"/>
                  <a:pt x="23906" y="560"/>
                </a:cubicBezTo>
                <a:cubicBezTo>
                  <a:pt x="22416" y="477"/>
                  <a:pt x="20926" y="432"/>
                  <a:pt x="19447" y="260"/>
                </a:cubicBezTo>
                <a:cubicBezTo>
                  <a:pt x="17984" y="94"/>
                  <a:pt x="16529" y="18"/>
                  <a:pt x="15064" y="8"/>
                </a:cubicBezTo>
                <a:cubicBezTo>
                  <a:pt x="13765" y="0"/>
                  <a:pt x="12468" y="91"/>
                  <a:pt x="11172" y="198"/>
                </a:cubicBezTo>
                <a:cubicBezTo>
                  <a:pt x="10630" y="246"/>
                  <a:pt x="10080" y="177"/>
                  <a:pt x="9534" y="201"/>
                </a:cubicBezTo>
                <a:cubicBezTo>
                  <a:pt x="8593" y="239"/>
                  <a:pt x="7657" y="180"/>
                  <a:pt x="6720" y="94"/>
                </a:cubicBezTo>
                <a:cubicBezTo>
                  <a:pt x="6565" y="73"/>
                  <a:pt x="6406" y="73"/>
                  <a:pt x="6254" y="91"/>
                </a:cubicBezTo>
                <a:cubicBezTo>
                  <a:pt x="5286" y="270"/>
                  <a:pt x="4318" y="453"/>
                  <a:pt x="3347" y="640"/>
                </a:cubicBezTo>
                <a:cubicBezTo>
                  <a:pt x="2666" y="767"/>
                  <a:pt x="2078" y="1069"/>
                  <a:pt x="1674" y="1694"/>
                </a:cubicBezTo>
                <a:cubicBezTo>
                  <a:pt x="1339" y="2209"/>
                  <a:pt x="958" y="2720"/>
                  <a:pt x="810" y="3342"/>
                </a:cubicBezTo>
                <a:cubicBezTo>
                  <a:pt x="647" y="4010"/>
                  <a:pt x="499" y="4680"/>
                  <a:pt x="513" y="5400"/>
                </a:cubicBezTo>
                <a:cubicBezTo>
                  <a:pt x="516" y="5786"/>
                  <a:pt x="447" y="6170"/>
                  <a:pt x="412" y="6561"/>
                </a:cubicBezTo>
                <a:cubicBezTo>
                  <a:pt x="350" y="7283"/>
                  <a:pt x="277" y="8002"/>
                  <a:pt x="232" y="8731"/>
                </a:cubicBezTo>
                <a:cubicBezTo>
                  <a:pt x="184" y="9426"/>
                  <a:pt x="170" y="10128"/>
                  <a:pt x="149" y="10822"/>
                </a:cubicBezTo>
                <a:cubicBezTo>
                  <a:pt x="119" y="11915"/>
                  <a:pt x="74" y="13006"/>
                  <a:pt x="63" y="14096"/>
                </a:cubicBezTo>
                <a:cubicBezTo>
                  <a:pt x="57" y="15530"/>
                  <a:pt x="122" y="16961"/>
                  <a:pt x="63" y="18382"/>
                </a:cubicBezTo>
                <a:cubicBezTo>
                  <a:pt x="1" y="19844"/>
                  <a:pt x="12" y="21292"/>
                  <a:pt x="132" y="22750"/>
                </a:cubicBezTo>
                <a:cubicBezTo>
                  <a:pt x="212" y="23732"/>
                  <a:pt x="364" y="24700"/>
                  <a:pt x="706" y="25633"/>
                </a:cubicBezTo>
                <a:cubicBezTo>
                  <a:pt x="1194" y="26957"/>
                  <a:pt x="2027" y="27880"/>
                  <a:pt x="3250" y="28419"/>
                </a:cubicBezTo>
                <a:cubicBezTo>
                  <a:pt x="3855" y="28689"/>
                  <a:pt x="4477" y="28875"/>
                  <a:pt x="5106" y="29003"/>
                </a:cubicBezTo>
                <a:cubicBezTo>
                  <a:pt x="5787" y="29145"/>
                  <a:pt x="6478" y="29217"/>
                  <a:pt x="7167" y="29255"/>
                </a:cubicBezTo>
                <a:cubicBezTo>
                  <a:pt x="8963" y="29348"/>
                  <a:pt x="10764" y="29390"/>
                  <a:pt x="12565" y="29477"/>
                </a:cubicBezTo>
                <a:cubicBezTo>
                  <a:pt x="14234" y="29570"/>
                  <a:pt x="15897" y="29597"/>
                  <a:pt x="17566" y="29556"/>
                </a:cubicBezTo>
                <a:cubicBezTo>
                  <a:pt x="18635" y="29528"/>
                  <a:pt x="19702" y="29556"/>
                  <a:pt x="20771" y="29584"/>
                </a:cubicBezTo>
                <a:cubicBezTo>
                  <a:pt x="22388" y="29618"/>
                  <a:pt x="24006" y="29674"/>
                  <a:pt x="25616" y="29542"/>
                </a:cubicBezTo>
                <a:cubicBezTo>
                  <a:pt x="25979" y="29514"/>
                  <a:pt x="26345" y="29501"/>
                  <a:pt x="26709" y="29525"/>
                </a:cubicBezTo>
                <a:cubicBezTo>
                  <a:pt x="26768" y="29528"/>
                  <a:pt x="26830" y="29535"/>
                  <a:pt x="26889" y="29549"/>
                </a:cubicBezTo>
                <a:cubicBezTo>
                  <a:pt x="27130" y="29597"/>
                  <a:pt x="31195" y="28983"/>
                  <a:pt x="31319" y="28979"/>
                </a:cubicBezTo>
                <a:cubicBezTo>
                  <a:pt x="32332" y="28910"/>
                  <a:pt x="33348" y="28837"/>
                  <a:pt x="34361" y="28778"/>
                </a:cubicBezTo>
                <a:cubicBezTo>
                  <a:pt x="35371" y="28710"/>
                  <a:pt x="36379" y="28592"/>
                  <a:pt x="37396" y="28613"/>
                </a:cubicBezTo>
                <a:cubicBezTo>
                  <a:pt x="37942" y="28627"/>
                  <a:pt x="38353" y="28474"/>
                  <a:pt x="38710" y="28094"/>
                </a:cubicBezTo>
                <a:cubicBezTo>
                  <a:pt x="38871" y="27922"/>
                  <a:pt x="39024" y="27727"/>
                  <a:pt x="39148" y="27523"/>
                </a:cubicBezTo>
                <a:cubicBezTo>
                  <a:pt x="39556" y="26836"/>
                  <a:pt x="39805" y="26092"/>
                  <a:pt x="39857" y="25263"/>
                </a:cubicBezTo>
                <a:cubicBezTo>
                  <a:pt x="39978" y="23362"/>
                  <a:pt x="40109" y="21475"/>
                  <a:pt x="40223" y="19571"/>
                </a:cubicBezTo>
                <a:cubicBezTo>
                  <a:pt x="40257" y="19014"/>
                  <a:pt x="40254" y="18457"/>
                  <a:pt x="40251" y="17894"/>
                </a:cubicBezTo>
                <a:cubicBezTo>
                  <a:pt x="40251" y="16463"/>
                  <a:pt x="40223" y="15039"/>
                  <a:pt x="40219" y="13612"/>
                </a:cubicBezTo>
                <a:cubicBezTo>
                  <a:pt x="40216" y="12267"/>
                  <a:pt x="40144" y="10923"/>
                  <a:pt x="40029" y="9585"/>
                </a:cubicBezTo>
                <a:cubicBezTo>
                  <a:pt x="39943" y="8600"/>
                  <a:pt x="39912" y="7622"/>
                  <a:pt x="39839" y="6640"/>
                </a:cubicBezTo>
                <a:cubicBezTo>
                  <a:pt x="39791" y="6028"/>
                  <a:pt x="39742" y="5410"/>
                  <a:pt x="39653" y="4798"/>
                </a:cubicBezTo>
                <a:cubicBezTo>
                  <a:pt x="39493" y="3754"/>
                  <a:pt x="39134" y="2787"/>
                  <a:pt x="38530" y="1922"/>
                </a:cubicBezTo>
                <a:cubicBezTo>
                  <a:pt x="38287" y="1576"/>
                  <a:pt x="38011" y="1314"/>
                  <a:pt x="37606" y="1235"/>
                </a:cubicBezTo>
                <a:cubicBezTo>
                  <a:pt x="37596" y="1231"/>
                  <a:pt x="37582" y="1227"/>
                  <a:pt x="37569" y="1224"/>
                </a:cubicBezTo>
                <a:cubicBezTo>
                  <a:pt x="37499" y="1214"/>
                  <a:pt x="37430" y="1200"/>
                  <a:pt x="37362" y="1186"/>
                </a:cubicBezTo>
                <a:cubicBezTo>
                  <a:pt x="37064" y="1128"/>
                  <a:pt x="36767" y="1051"/>
                  <a:pt x="36470" y="98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9" name="Google Shape;1589;p34"/>
          <p:cNvSpPr txBox="1">
            <a:spLocks noGrp="1"/>
          </p:cNvSpPr>
          <p:nvPr>
            <p:ph type="title"/>
          </p:nvPr>
        </p:nvSpPr>
        <p:spPr>
          <a:xfrm>
            <a:off x="1762270" y="1022197"/>
            <a:ext cx="5638215" cy="279953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vi-VN" sz="4800" dirty="0">
                <a:latin typeface="Constantia" panose="02030602050306030303" pitchFamily="18" charset="0"/>
              </a:rPr>
              <a:t>Bài 2: </a:t>
            </a:r>
            <a:br>
              <a:rPr lang="en-US" sz="4800" dirty="0">
                <a:latin typeface="Constantia" panose="02030602050306030303" pitchFamily="18" charset="0"/>
              </a:rPr>
            </a:br>
            <a:r>
              <a:rPr lang="vi-VN" sz="4800" dirty="0">
                <a:latin typeface="Constantia" panose="02030602050306030303" pitchFamily="18" charset="0"/>
              </a:rPr>
              <a:t>a) </a:t>
            </a:r>
            <a:r>
              <a:rPr lang="en-GB" sz="4800" dirty="0" err="1">
                <a:latin typeface="Constantia" panose="02030602050306030303" pitchFamily="18" charset="0"/>
              </a:rPr>
              <a:t>Điền</a:t>
            </a:r>
            <a:r>
              <a:rPr lang="en-GB" sz="4800" dirty="0">
                <a:latin typeface="Constantia" panose="02030602050306030303" pitchFamily="18" charset="0"/>
              </a:rPr>
              <a:t> </a:t>
            </a:r>
            <a:r>
              <a:rPr lang="en-GB" sz="4800" dirty="0" err="1">
                <a:latin typeface="Constantia" panose="02030602050306030303" pitchFamily="18" charset="0"/>
              </a:rPr>
              <a:t>vào</a:t>
            </a:r>
            <a:r>
              <a:rPr lang="en-GB" sz="4800" dirty="0">
                <a:latin typeface="Constantia" panose="02030602050306030303" pitchFamily="18" charset="0"/>
              </a:rPr>
              <a:t> </a:t>
            </a:r>
            <a:r>
              <a:rPr lang="en-GB" sz="4800" dirty="0" err="1">
                <a:latin typeface="Constantia" panose="02030602050306030303" pitchFamily="18" charset="0"/>
              </a:rPr>
              <a:t>chỗ</a:t>
            </a:r>
            <a:r>
              <a:rPr lang="en-GB" sz="4800" dirty="0">
                <a:latin typeface="Constantia" panose="02030602050306030303" pitchFamily="18" charset="0"/>
              </a:rPr>
              <a:t> </a:t>
            </a:r>
            <a:r>
              <a:rPr lang="en-GB" sz="4800" dirty="0" err="1">
                <a:latin typeface="Constantia" panose="02030602050306030303" pitchFamily="18" charset="0"/>
              </a:rPr>
              <a:t>trống</a:t>
            </a:r>
            <a:r>
              <a:rPr lang="en-GB" sz="4800" dirty="0">
                <a:latin typeface="Constantia" panose="02030602050306030303" pitchFamily="18" charset="0"/>
              </a:rPr>
              <a:t> </a:t>
            </a:r>
            <a:r>
              <a:rPr lang="en-GB" sz="4800" b="1" i="1" dirty="0">
                <a:solidFill>
                  <a:srgbClr val="FF0000"/>
                </a:solidFill>
                <a:latin typeface="Constantia" panose="02030602050306030303" pitchFamily="18" charset="0"/>
              </a:rPr>
              <a:t>l</a:t>
            </a:r>
            <a:r>
              <a:rPr lang="en-GB" sz="4800" dirty="0">
                <a:latin typeface="Constantia" panose="02030602050306030303" pitchFamily="18" charset="0"/>
              </a:rPr>
              <a:t> hay </a:t>
            </a:r>
            <a:r>
              <a:rPr lang="en-GB" sz="4800" b="1" i="1" dirty="0">
                <a:solidFill>
                  <a:srgbClr val="FF0000"/>
                </a:solidFill>
                <a:latin typeface="Constantia" panose="02030602050306030303" pitchFamily="18" charset="0"/>
              </a:rPr>
              <a:t>n</a:t>
            </a:r>
            <a:r>
              <a:rPr lang="en-GB" sz="4800" dirty="0">
                <a:latin typeface="Constantia" panose="02030602050306030303" pitchFamily="18" charset="0"/>
              </a:rPr>
              <a:t>?</a:t>
            </a:r>
            <a:endParaRPr lang="vi-VN" sz="4800" dirty="0">
              <a:latin typeface="Constantia" panose="02030602050306030303" pitchFamily="18" charset="0"/>
            </a:endParaRPr>
          </a:p>
        </p:txBody>
      </p:sp>
      <p:grpSp>
        <p:nvGrpSpPr>
          <p:cNvPr id="1591" name="Google Shape;1591;p34"/>
          <p:cNvGrpSpPr/>
          <p:nvPr/>
        </p:nvGrpSpPr>
        <p:grpSpPr>
          <a:xfrm rot="-1982863">
            <a:off x="7186733" y="648221"/>
            <a:ext cx="939326" cy="1218165"/>
            <a:chOff x="170700" y="749475"/>
            <a:chExt cx="1084815" cy="1406842"/>
          </a:xfrm>
        </p:grpSpPr>
        <p:sp>
          <p:nvSpPr>
            <p:cNvPr id="1592" name="Google Shape;1592;p34"/>
            <p:cNvSpPr/>
            <p:nvPr/>
          </p:nvSpPr>
          <p:spPr>
            <a:xfrm>
              <a:off x="503962" y="773568"/>
              <a:ext cx="356889" cy="636034"/>
            </a:xfrm>
            <a:custGeom>
              <a:avLst/>
              <a:gdLst/>
              <a:ahLst/>
              <a:cxnLst/>
              <a:rect l="l" t="t" r="r" b="b"/>
              <a:pathLst>
                <a:path w="9080" h="16182" extrusionOk="0">
                  <a:moveTo>
                    <a:pt x="8081" y="0"/>
                  </a:moveTo>
                  <a:cubicBezTo>
                    <a:pt x="7994" y="0"/>
                    <a:pt x="7904" y="3"/>
                    <a:pt x="7812" y="9"/>
                  </a:cubicBezTo>
                  <a:cubicBezTo>
                    <a:pt x="6826" y="71"/>
                    <a:pt x="5590" y="512"/>
                    <a:pt x="4208" y="1810"/>
                  </a:cubicBezTo>
                  <a:cubicBezTo>
                    <a:pt x="3302" y="2665"/>
                    <a:pt x="2569" y="3685"/>
                    <a:pt x="2014" y="4800"/>
                  </a:cubicBezTo>
                  <a:cubicBezTo>
                    <a:pt x="1260" y="6314"/>
                    <a:pt x="250" y="8893"/>
                    <a:pt x="31" y="12157"/>
                  </a:cubicBezTo>
                  <a:cubicBezTo>
                    <a:pt x="28" y="12213"/>
                    <a:pt x="24" y="12265"/>
                    <a:pt x="21" y="12321"/>
                  </a:cubicBezTo>
                  <a:cubicBezTo>
                    <a:pt x="18" y="12396"/>
                    <a:pt x="10" y="12476"/>
                    <a:pt x="7" y="12553"/>
                  </a:cubicBezTo>
                  <a:cubicBezTo>
                    <a:pt x="4" y="12633"/>
                    <a:pt x="4" y="12709"/>
                    <a:pt x="0" y="12786"/>
                  </a:cubicBezTo>
                  <a:cubicBezTo>
                    <a:pt x="145" y="12764"/>
                    <a:pt x="297" y="12752"/>
                    <a:pt x="453" y="12752"/>
                  </a:cubicBezTo>
                  <a:cubicBezTo>
                    <a:pt x="756" y="12752"/>
                    <a:pt x="1073" y="12800"/>
                    <a:pt x="1375" y="12928"/>
                  </a:cubicBezTo>
                  <a:cubicBezTo>
                    <a:pt x="1499" y="12913"/>
                    <a:pt x="1623" y="12903"/>
                    <a:pt x="1752" y="12903"/>
                  </a:cubicBezTo>
                  <a:cubicBezTo>
                    <a:pt x="1771" y="12903"/>
                    <a:pt x="1790" y="12903"/>
                    <a:pt x="1809" y="12904"/>
                  </a:cubicBezTo>
                  <a:cubicBezTo>
                    <a:pt x="1948" y="12904"/>
                    <a:pt x="2087" y="12914"/>
                    <a:pt x="2229" y="12935"/>
                  </a:cubicBezTo>
                  <a:cubicBezTo>
                    <a:pt x="3114" y="13077"/>
                    <a:pt x="3687" y="13900"/>
                    <a:pt x="4118" y="15657"/>
                  </a:cubicBezTo>
                  <a:lnTo>
                    <a:pt x="4566" y="15880"/>
                  </a:lnTo>
                  <a:lnTo>
                    <a:pt x="4639" y="16181"/>
                  </a:lnTo>
                  <a:cubicBezTo>
                    <a:pt x="4785" y="15949"/>
                    <a:pt x="4965" y="15716"/>
                    <a:pt x="5184" y="15494"/>
                  </a:cubicBezTo>
                  <a:cubicBezTo>
                    <a:pt x="5184" y="15494"/>
                    <a:pt x="5090" y="15008"/>
                    <a:pt x="5007" y="14216"/>
                  </a:cubicBezTo>
                  <a:cubicBezTo>
                    <a:pt x="4885" y="13071"/>
                    <a:pt x="4785" y="11292"/>
                    <a:pt x="5021" y="9435"/>
                  </a:cubicBezTo>
                  <a:cubicBezTo>
                    <a:pt x="5260" y="7533"/>
                    <a:pt x="5982" y="5727"/>
                    <a:pt x="7093" y="4168"/>
                  </a:cubicBezTo>
                  <a:lnTo>
                    <a:pt x="8795" y="1783"/>
                  </a:lnTo>
                  <a:cubicBezTo>
                    <a:pt x="9014" y="1474"/>
                    <a:pt x="9080" y="1081"/>
                    <a:pt x="8972" y="721"/>
                  </a:cubicBezTo>
                  <a:cubicBezTo>
                    <a:pt x="8895" y="460"/>
                    <a:pt x="8735" y="235"/>
                    <a:pt x="8521" y="78"/>
                  </a:cubicBezTo>
                  <a:cubicBezTo>
                    <a:pt x="8489" y="54"/>
                    <a:pt x="8458" y="36"/>
                    <a:pt x="8426" y="16"/>
                  </a:cubicBezTo>
                  <a:cubicBezTo>
                    <a:pt x="8316" y="5"/>
                    <a:pt x="8201" y="0"/>
                    <a:pt x="8081" y="0"/>
                  </a:cubicBezTo>
                  <a:close/>
                </a:path>
              </a:pathLst>
            </a:custGeom>
            <a:solidFill>
              <a:srgbClr val="FCEC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3" name="Google Shape;1593;p34"/>
            <p:cNvSpPr/>
            <p:nvPr/>
          </p:nvSpPr>
          <p:spPr>
            <a:xfrm>
              <a:off x="451137" y="758633"/>
              <a:ext cx="384049" cy="525115"/>
            </a:xfrm>
            <a:custGeom>
              <a:avLst/>
              <a:gdLst/>
              <a:ahLst/>
              <a:cxnLst/>
              <a:rect l="l" t="t" r="r" b="b"/>
              <a:pathLst>
                <a:path w="9771" h="13360" extrusionOk="0">
                  <a:moveTo>
                    <a:pt x="8085" y="1"/>
                  </a:moveTo>
                  <a:cubicBezTo>
                    <a:pt x="7062" y="1"/>
                    <a:pt x="5726" y="397"/>
                    <a:pt x="4222" y="1812"/>
                  </a:cubicBezTo>
                  <a:cubicBezTo>
                    <a:pt x="3312" y="2666"/>
                    <a:pt x="2583" y="3687"/>
                    <a:pt x="2028" y="4802"/>
                  </a:cubicBezTo>
                  <a:cubicBezTo>
                    <a:pt x="1275" y="6315"/>
                    <a:pt x="264" y="8895"/>
                    <a:pt x="46" y="12159"/>
                  </a:cubicBezTo>
                  <a:cubicBezTo>
                    <a:pt x="18" y="12547"/>
                    <a:pt x="4" y="12951"/>
                    <a:pt x="0" y="13360"/>
                  </a:cubicBezTo>
                  <a:cubicBezTo>
                    <a:pt x="0" y="13360"/>
                    <a:pt x="591" y="13037"/>
                    <a:pt x="1351" y="12933"/>
                  </a:cubicBezTo>
                  <a:cubicBezTo>
                    <a:pt x="1358" y="12801"/>
                    <a:pt x="1365" y="12669"/>
                    <a:pt x="1375" y="12537"/>
                  </a:cubicBezTo>
                  <a:cubicBezTo>
                    <a:pt x="1594" y="9273"/>
                    <a:pt x="2604" y="6694"/>
                    <a:pt x="3358" y="5180"/>
                  </a:cubicBezTo>
                  <a:cubicBezTo>
                    <a:pt x="3913" y="4065"/>
                    <a:pt x="4646" y="3045"/>
                    <a:pt x="5552" y="2190"/>
                  </a:cubicBezTo>
                  <a:cubicBezTo>
                    <a:pt x="7055" y="778"/>
                    <a:pt x="8392" y="379"/>
                    <a:pt x="9415" y="379"/>
                  </a:cubicBezTo>
                  <a:cubicBezTo>
                    <a:pt x="9538" y="379"/>
                    <a:pt x="9657" y="385"/>
                    <a:pt x="9770" y="396"/>
                  </a:cubicBezTo>
                  <a:cubicBezTo>
                    <a:pt x="9729" y="371"/>
                    <a:pt x="9687" y="347"/>
                    <a:pt x="9642" y="330"/>
                  </a:cubicBezTo>
                  <a:cubicBezTo>
                    <a:pt x="9280" y="167"/>
                    <a:pt x="8748" y="1"/>
                    <a:pt x="8085" y="1"/>
                  </a:cubicBezTo>
                  <a:close/>
                </a:path>
              </a:pathLst>
            </a:custGeom>
            <a:solidFill>
              <a:srgbClr val="FFF7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4" name="Google Shape;1594;p34"/>
            <p:cNvSpPr/>
            <p:nvPr/>
          </p:nvSpPr>
          <p:spPr>
            <a:xfrm>
              <a:off x="451137" y="1223177"/>
              <a:ext cx="256622" cy="284647"/>
            </a:xfrm>
            <a:custGeom>
              <a:avLst/>
              <a:gdLst/>
              <a:ahLst/>
              <a:cxnLst/>
              <a:rect l="l" t="t" r="r" b="b"/>
              <a:pathLst>
                <a:path w="6529" h="7242" extrusionOk="0">
                  <a:moveTo>
                    <a:pt x="1804" y="0"/>
                  </a:moveTo>
                  <a:cubicBezTo>
                    <a:pt x="1104" y="0"/>
                    <a:pt x="475" y="178"/>
                    <a:pt x="46" y="340"/>
                  </a:cubicBezTo>
                  <a:cubicBezTo>
                    <a:pt x="18" y="728"/>
                    <a:pt x="4" y="1132"/>
                    <a:pt x="0" y="1541"/>
                  </a:cubicBezTo>
                  <a:cubicBezTo>
                    <a:pt x="0" y="1541"/>
                    <a:pt x="833" y="1083"/>
                    <a:pt x="1800" y="1083"/>
                  </a:cubicBezTo>
                  <a:cubicBezTo>
                    <a:pt x="2811" y="1083"/>
                    <a:pt x="3970" y="1584"/>
                    <a:pt x="4476" y="3635"/>
                  </a:cubicBezTo>
                  <a:lnTo>
                    <a:pt x="5354" y="7242"/>
                  </a:lnTo>
                  <a:cubicBezTo>
                    <a:pt x="5354" y="7242"/>
                    <a:pt x="5166" y="5420"/>
                    <a:pt x="6528" y="4055"/>
                  </a:cubicBezTo>
                  <a:cubicBezTo>
                    <a:pt x="6528" y="4055"/>
                    <a:pt x="6434" y="3569"/>
                    <a:pt x="6351" y="2777"/>
                  </a:cubicBezTo>
                  <a:cubicBezTo>
                    <a:pt x="6000" y="3058"/>
                    <a:pt x="5796" y="3256"/>
                    <a:pt x="5761" y="3291"/>
                  </a:cubicBezTo>
                  <a:cubicBezTo>
                    <a:pt x="5691" y="3361"/>
                    <a:pt x="5625" y="3430"/>
                    <a:pt x="5559" y="3503"/>
                  </a:cubicBezTo>
                  <a:cubicBezTo>
                    <a:pt x="5559" y="3503"/>
                    <a:pt x="5521" y="3311"/>
                    <a:pt x="5517" y="3305"/>
                  </a:cubicBezTo>
                  <a:cubicBezTo>
                    <a:pt x="5132" y="1763"/>
                    <a:pt x="4379" y="784"/>
                    <a:pt x="3261" y="295"/>
                  </a:cubicBezTo>
                  <a:cubicBezTo>
                    <a:pt x="2770" y="79"/>
                    <a:pt x="2271" y="0"/>
                    <a:pt x="1804" y="0"/>
                  </a:cubicBez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5" name="Google Shape;1595;p34"/>
            <p:cNvSpPr/>
            <p:nvPr/>
          </p:nvSpPr>
          <p:spPr>
            <a:xfrm>
              <a:off x="442136" y="749475"/>
              <a:ext cx="428110" cy="767312"/>
            </a:xfrm>
            <a:custGeom>
              <a:avLst/>
              <a:gdLst/>
              <a:ahLst/>
              <a:cxnLst/>
              <a:rect l="l" t="t" r="r" b="b"/>
              <a:pathLst>
                <a:path w="10892" h="19522" extrusionOk="0">
                  <a:moveTo>
                    <a:pt x="8312" y="460"/>
                  </a:moveTo>
                  <a:cubicBezTo>
                    <a:pt x="8724" y="460"/>
                    <a:pt x="9085" y="528"/>
                    <a:pt x="9385" y="622"/>
                  </a:cubicBezTo>
                  <a:cubicBezTo>
                    <a:pt x="9531" y="667"/>
                    <a:pt x="9663" y="715"/>
                    <a:pt x="9778" y="771"/>
                  </a:cubicBezTo>
                  <a:cubicBezTo>
                    <a:pt x="10045" y="889"/>
                    <a:pt x="10243" y="1119"/>
                    <a:pt x="10326" y="1399"/>
                  </a:cubicBezTo>
                  <a:cubicBezTo>
                    <a:pt x="10413" y="1694"/>
                    <a:pt x="10361" y="2010"/>
                    <a:pt x="10180" y="2264"/>
                  </a:cubicBezTo>
                  <a:lnTo>
                    <a:pt x="8479" y="4649"/>
                  </a:lnTo>
                  <a:cubicBezTo>
                    <a:pt x="7337" y="6250"/>
                    <a:pt x="6608" y="8107"/>
                    <a:pt x="6365" y="10020"/>
                  </a:cubicBezTo>
                  <a:cubicBezTo>
                    <a:pt x="6014" y="12805"/>
                    <a:pt x="6413" y="15451"/>
                    <a:pt x="6514" y="16034"/>
                  </a:cubicBezTo>
                  <a:cubicBezTo>
                    <a:pt x="6371" y="16183"/>
                    <a:pt x="6250" y="16336"/>
                    <a:pt x="6139" y="16493"/>
                  </a:cubicBezTo>
                  <a:cubicBezTo>
                    <a:pt x="5795" y="16978"/>
                    <a:pt x="5597" y="17485"/>
                    <a:pt x="5486" y="17930"/>
                  </a:cubicBezTo>
                  <a:lnTo>
                    <a:pt x="4927" y="15631"/>
                  </a:lnTo>
                  <a:cubicBezTo>
                    <a:pt x="4698" y="14704"/>
                    <a:pt x="4320" y="14006"/>
                    <a:pt x="3802" y="13548"/>
                  </a:cubicBezTo>
                  <a:cubicBezTo>
                    <a:pt x="3743" y="13496"/>
                    <a:pt x="3681" y="13447"/>
                    <a:pt x="3621" y="13402"/>
                  </a:cubicBezTo>
                  <a:cubicBezTo>
                    <a:pt x="3472" y="13294"/>
                    <a:pt x="3316" y="13204"/>
                    <a:pt x="3150" y="13131"/>
                  </a:cubicBezTo>
                  <a:cubicBezTo>
                    <a:pt x="2775" y="12966"/>
                    <a:pt x="2393" y="12906"/>
                    <a:pt x="2030" y="12906"/>
                  </a:cubicBezTo>
                  <a:cubicBezTo>
                    <a:pt x="1881" y="12906"/>
                    <a:pt x="1735" y="12916"/>
                    <a:pt x="1594" y="12934"/>
                  </a:cubicBezTo>
                  <a:cubicBezTo>
                    <a:pt x="1132" y="12993"/>
                    <a:pt x="729" y="13128"/>
                    <a:pt x="462" y="13235"/>
                  </a:cubicBezTo>
                  <a:cubicBezTo>
                    <a:pt x="546" y="9708"/>
                    <a:pt x="1587" y="6896"/>
                    <a:pt x="2462" y="5135"/>
                  </a:cubicBezTo>
                  <a:cubicBezTo>
                    <a:pt x="3025" y="4007"/>
                    <a:pt x="3746" y="3024"/>
                    <a:pt x="4608" y="2212"/>
                  </a:cubicBezTo>
                  <a:cubicBezTo>
                    <a:pt x="6057" y="848"/>
                    <a:pt x="7331" y="460"/>
                    <a:pt x="8312" y="460"/>
                  </a:cubicBezTo>
                  <a:close/>
                  <a:moveTo>
                    <a:pt x="8306" y="0"/>
                  </a:moveTo>
                  <a:cubicBezTo>
                    <a:pt x="7229" y="0"/>
                    <a:pt x="5844" y="419"/>
                    <a:pt x="4291" y="1879"/>
                  </a:cubicBezTo>
                  <a:cubicBezTo>
                    <a:pt x="3392" y="2729"/>
                    <a:pt x="2639" y="3753"/>
                    <a:pt x="2052" y="4934"/>
                  </a:cubicBezTo>
                  <a:cubicBezTo>
                    <a:pt x="1125" y="6795"/>
                    <a:pt x="18" y="9809"/>
                    <a:pt x="0" y="13593"/>
                  </a:cubicBezTo>
                  <a:cubicBezTo>
                    <a:pt x="0" y="13673"/>
                    <a:pt x="42" y="13749"/>
                    <a:pt x="112" y="13791"/>
                  </a:cubicBezTo>
                  <a:cubicBezTo>
                    <a:pt x="147" y="13812"/>
                    <a:pt x="187" y="13823"/>
                    <a:pt x="227" y="13823"/>
                  </a:cubicBezTo>
                  <a:cubicBezTo>
                    <a:pt x="266" y="13823"/>
                    <a:pt x="305" y="13813"/>
                    <a:pt x="341" y="13794"/>
                  </a:cubicBezTo>
                  <a:cubicBezTo>
                    <a:pt x="348" y="13791"/>
                    <a:pt x="882" y="13499"/>
                    <a:pt x="1573" y="13399"/>
                  </a:cubicBezTo>
                  <a:cubicBezTo>
                    <a:pt x="1718" y="13377"/>
                    <a:pt x="1870" y="13365"/>
                    <a:pt x="2026" y="13365"/>
                  </a:cubicBezTo>
                  <a:cubicBezTo>
                    <a:pt x="2329" y="13365"/>
                    <a:pt x="2646" y="13413"/>
                    <a:pt x="2948" y="13541"/>
                  </a:cubicBezTo>
                  <a:cubicBezTo>
                    <a:pt x="2955" y="13544"/>
                    <a:pt x="2958" y="13544"/>
                    <a:pt x="2966" y="13548"/>
                  </a:cubicBezTo>
                  <a:cubicBezTo>
                    <a:pt x="3691" y="13868"/>
                    <a:pt x="4201" y="14603"/>
                    <a:pt x="4483" y="15738"/>
                  </a:cubicBezTo>
                  <a:lnTo>
                    <a:pt x="5365" y="19347"/>
                  </a:lnTo>
                  <a:cubicBezTo>
                    <a:pt x="5375" y="19401"/>
                    <a:pt x="5410" y="19446"/>
                    <a:pt x="5451" y="19478"/>
                  </a:cubicBezTo>
                  <a:cubicBezTo>
                    <a:pt x="5488" y="19505"/>
                    <a:pt x="5532" y="19521"/>
                    <a:pt x="5580" y="19521"/>
                  </a:cubicBezTo>
                  <a:cubicBezTo>
                    <a:pt x="5594" y="19521"/>
                    <a:pt x="5609" y="19520"/>
                    <a:pt x="5625" y="19516"/>
                  </a:cubicBezTo>
                  <a:cubicBezTo>
                    <a:pt x="5740" y="19499"/>
                    <a:pt x="5823" y="19388"/>
                    <a:pt x="5812" y="19270"/>
                  </a:cubicBezTo>
                  <a:cubicBezTo>
                    <a:pt x="5809" y="19252"/>
                    <a:pt x="5656" y="17537"/>
                    <a:pt x="6920" y="16270"/>
                  </a:cubicBezTo>
                  <a:cubicBezTo>
                    <a:pt x="6972" y="16214"/>
                    <a:pt x="6996" y="16138"/>
                    <a:pt x="6983" y="16065"/>
                  </a:cubicBezTo>
                  <a:cubicBezTo>
                    <a:pt x="6975" y="16038"/>
                    <a:pt x="6434" y="13142"/>
                    <a:pt x="6820" y="10076"/>
                  </a:cubicBezTo>
                  <a:cubicBezTo>
                    <a:pt x="7049" y="8239"/>
                    <a:pt x="7754" y="6455"/>
                    <a:pt x="8850" y="4913"/>
                  </a:cubicBezTo>
                  <a:lnTo>
                    <a:pt x="10552" y="2528"/>
                  </a:lnTo>
                  <a:cubicBezTo>
                    <a:pt x="10816" y="2160"/>
                    <a:pt x="10892" y="1702"/>
                    <a:pt x="10763" y="1268"/>
                  </a:cubicBezTo>
                  <a:cubicBezTo>
                    <a:pt x="10642" y="861"/>
                    <a:pt x="10350" y="528"/>
                    <a:pt x="9965" y="354"/>
                  </a:cubicBezTo>
                  <a:cubicBezTo>
                    <a:pt x="9564" y="174"/>
                    <a:pt x="8999" y="0"/>
                    <a:pt x="8306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6" name="Google Shape;1596;p34"/>
            <p:cNvSpPr/>
            <p:nvPr/>
          </p:nvSpPr>
          <p:spPr>
            <a:xfrm>
              <a:off x="614879" y="873914"/>
              <a:ext cx="122356" cy="312160"/>
            </a:xfrm>
            <a:custGeom>
              <a:avLst/>
              <a:gdLst/>
              <a:ahLst/>
              <a:cxnLst/>
              <a:rect l="l" t="t" r="r" b="b"/>
              <a:pathLst>
                <a:path w="3113" h="7942" extrusionOk="0">
                  <a:moveTo>
                    <a:pt x="2948" y="0"/>
                  </a:moveTo>
                  <a:cubicBezTo>
                    <a:pt x="2890" y="0"/>
                    <a:pt x="2836" y="45"/>
                    <a:pt x="2792" y="91"/>
                  </a:cubicBezTo>
                  <a:cubicBezTo>
                    <a:pt x="2702" y="185"/>
                    <a:pt x="2615" y="282"/>
                    <a:pt x="2529" y="379"/>
                  </a:cubicBezTo>
                  <a:cubicBezTo>
                    <a:pt x="2410" y="515"/>
                    <a:pt x="2296" y="653"/>
                    <a:pt x="2185" y="796"/>
                  </a:cubicBezTo>
                  <a:cubicBezTo>
                    <a:pt x="1896" y="1167"/>
                    <a:pt x="1643" y="1563"/>
                    <a:pt x="1414" y="1976"/>
                  </a:cubicBezTo>
                  <a:cubicBezTo>
                    <a:pt x="1289" y="2174"/>
                    <a:pt x="1199" y="2393"/>
                    <a:pt x="1098" y="2605"/>
                  </a:cubicBezTo>
                  <a:cubicBezTo>
                    <a:pt x="1000" y="2820"/>
                    <a:pt x="896" y="3031"/>
                    <a:pt x="824" y="3254"/>
                  </a:cubicBezTo>
                  <a:lnTo>
                    <a:pt x="588" y="3917"/>
                  </a:lnTo>
                  <a:cubicBezTo>
                    <a:pt x="521" y="4140"/>
                    <a:pt x="463" y="4369"/>
                    <a:pt x="401" y="4594"/>
                  </a:cubicBezTo>
                  <a:lnTo>
                    <a:pt x="313" y="4935"/>
                  </a:lnTo>
                  <a:cubicBezTo>
                    <a:pt x="289" y="5045"/>
                    <a:pt x="271" y="5164"/>
                    <a:pt x="251" y="5278"/>
                  </a:cubicBezTo>
                  <a:cubicBezTo>
                    <a:pt x="206" y="5507"/>
                    <a:pt x="167" y="5736"/>
                    <a:pt x="130" y="5969"/>
                  </a:cubicBezTo>
                  <a:cubicBezTo>
                    <a:pt x="63" y="6427"/>
                    <a:pt x="42" y="6896"/>
                    <a:pt x="5" y="7358"/>
                  </a:cubicBezTo>
                  <a:cubicBezTo>
                    <a:pt x="1" y="7403"/>
                    <a:pt x="5" y="7448"/>
                    <a:pt x="5" y="7494"/>
                  </a:cubicBezTo>
                  <a:lnTo>
                    <a:pt x="5" y="7632"/>
                  </a:lnTo>
                  <a:lnTo>
                    <a:pt x="5" y="7771"/>
                  </a:lnTo>
                  <a:cubicBezTo>
                    <a:pt x="8" y="7802"/>
                    <a:pt x="5" y="7837"/>
                    <a:pt x="8" y="7869"/>
                  </a:cubicBezTo>
                  <a:cubicBezTo>
                    <a:pt x="8" y="7896"/>
                    <a:pt x="21" y="7920"/>
                    <a:pt x="46" y="7934"/>
                  </a:cubicBezTo>
                  <a:cubicBezTo>
                    <a:pt x="57" y="7939"/>
                    <a:pt x="68" y="7941"/>
                    <a:pt x="80" y="7941"/>
                  </a:cubicBezTo>
                  <a:cubicBezTo>
                    <a:pt x="104" y="7941"/>
                    <a:pt x="129" y="7932"/>
                    <a:pt x="143" y="7914"/>
                  </a:cubicBezTo>
                  <a:cubicBezTo>
                    <a:pt x="167" y="7879"/>
                    <a:pt x="164" y="7834"/>
                    <a:pt x="171" y="7795"/>
                  </a:cubicBezTo>
                  <a:cubicBezTo>
                    <a:pt x="178" y="7750"/>
                    <a:pt x="185" y="7702"/>
                    <a:pt x="188" y="7656"/>
                  </a:cubicBezTo>
                  <a:cubicBezTo>
                    <a:pt x="202" y="7563"/>
                    <a:pt x="216" y="7473"/>
                    <a:pt x="226" y="7379"/>
                  </a:cubicBezTo>
                  <a:lnTo>
                    <a:pt x="355" y="6705"/>
                  </a:lnTo>
                  <a:lnTo>
                    <a:pt x="414" y="6364"/>
                  </a:lnTo>
                  <a:cubicBezTo>
                    <a:pt x="431" y="6254"/>
                    <a:pt x="452" y="6140"/>
                    <a:pt x="480" y="6031"/>
                  </a:cubicBezTo>
                  <a:cubicBezTo>
                    <a:pt x="536" y="5810"/>
                    <a:pt x="591" y="5587"/>
                    <a:pt x="640" y="5365"/>
                  </a:cubicBezTo>
                  <a:cubicBezTo>
                    <a:pt x="667" y="5254"/>
                    <a:pt x="688" y="5143"/>
                    <a:pt x="720" y="5031"/>
                  </a:cubicBezTo>
                  <a:lnTo>
                    <a:pt x="821" y="4705"/>
                  </a:lnTo>
                  <a:lnTo>
                    <a:pt x="1011" y="4052"/>
                  </a:lnTo>
                  <a:lnTo>
                    <a:pt x="1250" y="3417"/>
                  </a:lnTo>
                  <a:cubicBezTo>
                    <a:pt x="1317" y="3202"/>
                    <a:pt x="1414" y="2997"/>
                    <a:pt x="1505" y="2789"/>
                  </a:cubicBezTo>
                  <a:lnTo>
                    <a:pt x="1643" y="2480"/>
                  </a:lnTo>
                  <a:cubicBezTo>
                    <a:pt x="1685" y="2372"/>
                    <a:pt x="1747" y="2278"/>
                    <a:pt x="1796" y="2177"/>
                  </a:cubicBezTo>
                  <a:lnTo>
                    <a:pt x="1949" y="1876"/>
                  </a:lnTo>
                  <a:lnTo>
                    <a:pt x="2029" y="1723"/>
                  </a:lnTo>
                  <a:cubicBezTo>
                    <a:pt x="2056" y="1674"/>
                    <a:pt x="2088" y="1626"/>
                    <a:pt x="2115" y="1581"/>
                  </a:cubicBezTo>
                  <a:lnTo>
                    <a:pt x="2292" y="1289"/>
                  </a:lnTo>
                  <a:cubicBezTo>
                    <a:pt x="2351" y="1192"/>
                    <a:pt x="2407" y="1091"/>
                    <a:pt x="2473" y="1001"/>
                  </a:cubicBezTo>
                  <a:lnTo>
                    <a:pt x="2664" y="723"/>
                  </a:lnTo>
                  <a:lnTo>
                    <a:pt x="2765" y="584"/>
                  </a:lnTo>
                  <a:lnTo>
                    <a:pt x="2869" y="448"/>
                  </a:lnTo>
                  <a:cubicBezTo>
                    <a:pt x="2917" y="386"/>
                    <a:pt x="2966" y="323"/>
                    <a:pt x="3015" y="261"/>
                  </a:cubicBezTo>
                  <a:cubicBezTo>
                    <a:pt x="3074" y="192"/>
                    <a:pt x="3112" y="91"/>
                    <a:pt x="3025" y="28"/>
                  </a:cubicBezTo>
                  <a:cubicBezTo>
                    <a:pt x="2999" y="8"/>
                    <a:pt x="2973" y="0"/>
                    <a:pt x="2948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7" name="Google Shape;1597;p34"/>
            <p:cNvSpPr/>
            <p:nvPr/>
          </p:nvSpPr>
          <p:spPr>
            <a:xfrm>
              <a:off x="249702" y="1265822"/>
              <a:ext cx="369624" cy="549130"/>
            </a:xfrm>
            <a:custGeom>
              <a:avLst/>
              <a:gdLst/>
              <a:ahLst/>
              <a:cxnLst/>
              <a:rect l="l" t="t" r="r" b="b"/>
              <a:pathLst>
                <a:path w="9404" h="13971" extrusionOk="0">
                  <a:moveTo>
                    <a:pt x="6928" y="0"/>
                  </a:moveTo>
                  <a:cubicBezTo>
                    <a:pt x="5960" y="0"/>
                    <a:pt x="5125" y="460"/>
                    <a:pt x="5125" y="460"/>
                  </a:cubicBezTo>
                  <a:lnTo>
                    <a:pt x="3577" y="81"/>
                  </a:lnTo>
                  <a:cubicBezTo>
                    <a:pt x="3400" y="39"/>
                    <a:pt x="3223" y="12"/>
                    <a:pt x="3046" y="2"/>
                  </a:cubicBezTo>
                  <a:cubicBezTo>
                    <a:pt x="3008" y="39"/>
                    <a:pt x="2969" y="77"/>
                    <a:pt x="2934" y="116"/>
                  </a:cubicBezTo>
                  <a:cubicBezTo>
                    <a:pt x="2595" y="487"/>
                    <a:pt x="2292" y="887"/>
                    <a:pt x="2025" y="1282"/>
                  </a:cubicBezTo>
                  <a:cubicBezTo>
                    <a:pt x="761" y="3151"/>
                    <a:pt x="77" y="5355"/>
                    <a:pt x="42" y="7612"/>
                  </a:cubicBezTo>
                  <a:cubicBezTo>
                    <a:pt x="1" y="10285"/>
                    <a:pt x="817" y="12392"/>
                    <a:pt x="1542" y="13730"/>
                  </a:cubicBezTo>
                  <a:lnTo>
                    <a:pt x="2046" y="13906"/>
                  </a:lnTo>
                  <a:cubicBezTo>
                    <a:pt x="2168" y="13950"/>
                    <a:pt x="2293" y="13971"/>
                    <a:pt x="2416" y="13971"/>
                  </a:cubicBezTo>
                  <a:cubicBezTo>
                    <a:pt x="2738" y="13971"/>
                    <a:pt x="3050" y="13829"/>
                    <a:pt x="3261" y="13573"/>
                  </a:cubicBezTo>
                  <a:lnTo>
                    <a:pt x="3442" y="13351"/>
                  </a:lnTo>
                  <a:cubicBezTo>
                    <a:pt x="3889" y="12813"/>
                    <a:pt x="4080" y="12112"/>
                    <a:pt x="3976" y="11417"/>
                  </a:cubicBezTo>
                  <a:cubicBezTo>
                    <a:pt x="3268" y="6615"/>
                    <a:pt x="5368" y="3133"/>
                    <a:pt x="5368" y="3133"/>
                  </a:cubicBezTo>
                  <a:cubicBezTo>
                    <a:pt x="6319" y="1554"/>
                    <a:pt x="7142" y="1054"/>
                    <a:pt x="7802" y="1054"/>
                  </a:cubicBezTo>
                  <a:cubicBezTo>
                    <a:pt x="8495" y="1054"/>
                    <a:pt x="9009" y="1604"/>
                    <a:pt x="9306" y="2036"/>
                  </a:cubicBezTo>
                  <a:cubicBezTo>
                    <a:pt x="9337" y="1994"/>
                    <a:pt x="9368" y="1949"/>
                    <a:pt x="9403" y="1904"/>
                  </a:cubicBezTo>
                  <a:cubicBezTo>
                    <a:pt x="8833" y="393"/>
                    <a:pt x="7823" y="0"/>
                    <a:pt x="6928" y="0"/>
                  </a:cubicBez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8" name="Google Shape;1598;p34"/>
            <p:cNvSpPr/>
            <p:nvPr/>
          </p:nvSpPr>
          <p:spPr>
            <a:xfrm>
              <a:off x="615430" y="1340620"/>
              <a:ext cx="11634" cy="25312"/>
            </a:xfrm>
            <a:custGeom>
              <a:avLst/>
              <a:gdLst/>
              <a:ahLst/>
              <a:cxnLst/>
              <a:rect l="l" t="t" r="r" b="b"/>
              <a:pathLst>
                <a:path w="296" h="644" extrusionOk="0">
                  <a:moveTo>
                    <a:pt x="98" y="1"/>
                  </a:moveTo>
                  <a:cubicBezTo>
                    <a:pt x="63" y="46"/>
                    <a:pt x="32" y="91"/>
                    <a:pt x="1" y="133"/>
                  </a:cubicBezTo>
                  <a:cubicBezTo>
                    <a:pt x="185" y="400"/>
                    <a:pt x="282" y="619"/>
                    <a:pt x="296" y="643"/>
                  </a:cubicBezTo>
                  <a:cubicBezTo>
                    <a:pt x="237" y="411"/>
                    <a:pt x="171" y="195"/>
                    <a:pt x="98" y="1"/>
                  </a:cubicBezTo>
                  <a:close/>
                </a:path>
              </a:pathLst>
            </a:custGeom>
            <a:solidFill>
              <a:srgbClr val="FCEC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9" name="Google Shape;1599;p34"/>
            <p:cNvSpPr/>
            <p:nvPr/>
          </p:nvSpPr>
          <p:spPr>
            <a:xfrm>
              <a:off x="179700" y="1265587"/>
              <a:ext cx="189765" cy="539893"/>
            </a:xfrm>
            <a:custGeom>
              <a:avLst/>
              <a:gdLst/>
              <a:ahLst/>
              <a:cxnLst/>
              <a:rect l="l" t="t" r="r" b="b"/>
              <a:pathLst>
                <a:path w="4828" h="13736" extrusionOk="0">
                  <a:moveTo>
                    <a:pt x="4621" y="1"/>
                  </a:moveTo>
                  <a:cubicBezTo>
                    <a:pt x="3782" y="1"/>
                    <a:pt x="2963" y="351"/>
                    <a:pt x="2382" y="987"/>
                  </a:cubicBezTo>
                  <a:cubicBezTo>
                    <a:pt x="2108" y="1285"/>
                    <a:pt x="1862" y="1607"/>
                    <a:pt x="1647" y="1927"/>
                  </a:cubicBezTo>
                  <a:cubicBezTo>
                    <a:pt x="626" y="3441"/>
                    <a:pt x="70" y="5226"/>
                    <a:pt x="42" y="7049"/>
                  </a:cubicBezTo>
                  <a:cubicBezTo>
                    <a:pt x="1" y="9659"/>
                    <a:pt x="969" y="11600"/>
                    <a:pt x="1602" y="12586"/>
                  </a:cubicBezTo>
                  <a:cubicBezTo>
                    <a:pt x="1893" y="13044"/>
                    <a:pt x="2334" y="13388"/>
                    <a:pt x="2848" y="13569"/>
                  </a:cubicBezTo>
                  <a:lnTo>
                    <a:pt x="3323" y="13736"/>
                  </a:lnTo>
                  <a:cubicBezTo>
                    <a:pt x="2598" y="12398"/>
                    <a:pt x="1782" y="10291"/>
                    <a:pt x="1823" y="7618"/>
                  </a:cubicBezTo>
                  <a:cubicBezTo>
                    <a:pt x="1858" y="5361"/>
                    <a:pt x="2542" y="3157"/>
                    <a:pt x="3806" y="1288"/>
                  </a:cubicBezTo>
                  <a:cubicBezTo>
                    <a:pt x="4073" y="893"/>
                    <a:pt x="4376" y="493"/>
                    <a:pt x="4715" y="122"/>
                  </a:cubicBezTo>
                  <a:cubicBezTo>
                    <a:pt x="4750" y="83"/>
                    <a:pt x="4789" y="45"/>
                    <a:pt x="4827" y="8"/>
                  </a:cubicBezTo>
                  <a:cubicBezTo>
                    <a:pt x="4758" y="3"/>
                    <a:pt x="4690" y="1"/>
                    <a:pt x="4621" y="1"/>
                  </a:cubicBezTo>
                  <a:close/>
                </a:path>
              </a:pathLst>
            </a:custGeom>
            <a:solidFill>
              <a:srgbClr val="FCEC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0" name="Google Shape;1600;p34"/>
            <p:cNvSpPr/>
            <p:nvPr/>
          </p:nvSpPr>
          <p:spPr>
            <a:xfrm>
              <a:off x="170700" y="1256546"/>
              <a:ext cx="466197" cy="567368"/>
            </a:xfrm>
            <a:custGeom>
              <a:avLst/>
              <a:gdLst/>
              <a:ahLst/>
              <a:cxnLst/>
              <a:rect l="l" t="t" r="r" b="b"/>
              <a:pathLst>
                <a:path w="11861" h="14435" extrusionOk="0">
                  <a:moveTo>
                    <a:pt x="4858" y="459"/>
                  </a:moveTo>
                  <a:cubicBezTo>
                    <a:pt x="5082" y="459"/>
                    <a:pt x="5308" y="485"/>
                    <a:pt x="5531" y="539"/>
                  </a:cubicBezTo>
                  <a:lnTo>
                    <a:pt x="7080" y="914"/>
                  </a:lnTo>
                  <a:cubicBezTo>
                    <a:pt x="7098" y="919"/>
                    <a:pt x="7117" y="921"/>
                    <a:pt x="7136" y="921"/>
                  </a:cubicBezTo>
                  <a:cubicBezTo>
                    <a:pt x="7174" y="921"/>
                    <a:pt x="7212" y="912"/>
                    <a:pt x="7247" y="893"/>
                  </a:cubicBezTo>
                  <a:cubicBezTo>
                    <a:pt x="7257" y="888"/>
                    <a:pt x="8042" y="463"/>
                    <a:pt x="8937" y="463"/>
                  </a:cubicBezTo>
                  <a:cubicBezTo>
                    <a:pt x="9243" y="463"/>
                    <a:pt x="9563" y="513"/>
                    <a:pt x="9868" y="647"/>
                  </a:cubicBezTo>
                  <a:cubicBezTo>
                    <a:pt x="10003" y="706"/>
                    <a:pt x="10132" y="783"/>
                    <a:pt x="10253" y="869"/>
                  </a:cubicBezTo>
                  <a:cubicBezTo>
                    <a:pt x="10434" y="1001"/>
                    <a:pt x="10593" y="1164"/>
                    <a:pt x="10739" y="1358"/>
                  </a:cubicBezTo>
                  <a:cubicBezTo>
                    <a:pt x="10500" y="1199"/>
                    <a:pt x="10218" y="1084"/>
                    <a:pt x="9902" y="1063"/>
                  </a:cubicBezTo>
                  <a:cubicBezTo>
                    <a:pt x="9873" y="1062"/>
                    <a:pt x="9843" y="1061"/>
                    <a:pt x="9814" y="1061"/>
                  </a:cubicBezTo>
                  <a:cubicBezTo>
                    <a:pt x="8943" y="1061"/>
                    <a:pt x="8060" y="1797"/>
                    <a:pt x="7184" y="3251"/>
                  </a:cubicBezTo>
                  <a:cubicBezTo>
                    <a:pt x="7098" y="3393"/>
                    <a:pt x="5049" y="6858"/>
                    <a:pt x="5760" y="11688"/>
                  </a:cubicBezTo>
                  <a:cubicBezTo>
                    <a:pt x="5854" y="12320"/>
                    <a:pt x="5677" y="12958"/>
                    <a:pt x="5278" y="13441"/>
                  </a:cubicBezTo>
                  <a:lnTo>
                    <a:pt x="5278" y="13445"/>
                  </a:lnTo>
                  <a:lnTo>
                    <a:pt x="5098" y="13663"/>
                  </a:lnTo>
                  <a:cubicBezTo>
                    <a:pt x="4929" y="13867"/>
                    <a:pt x="4680" y="13978"/>
                    <a:pt x="4425" y="13978"/>
                  </a:cubicBezTo>
                  <a:cubicBezTo>
                    <a:pt x="4327" y="13978"/>
                    <a:pt x="4228" y="13961"/>
                    <a:pt x="4132" y="13927"/>
                  </a:cubicBezTo>
                  <a:lnTo>
                    <a:pt x="3150" y="13583"/>
                  </a:lnTo>
                  <a:cubicBezTo>
                    <a:pt x="2685" y="13420"/>
                    <a:pt x="2286" y="13104"/>
                    <a:pt x="2021" y="12695"/>
                  </a:cubicBezTo>
                  <a:cubicBezTo>
                    <a:pt x="1435" y="11782"/>
                    <a:pt x="459" y="9862"/>
                    <a:pt x="501" y="7282"/>
                  </a:cubicBezTo>
                  <a:cubicBezTo>
                    <a:pt x="528" y="5487"/>
                    <a:pt x="1070" y="3762"/>
                    <a:pt x="2063" y="2286"/>
                  </a:cubicBezTo>
                  <a:cubicBezTo>
                    <a:pt x="2296" y="1942"/>
                    <a:pt x="2539" y="1633"/>
                    <a:pt x="2781" y="1369"/>
                  </a:cubicBezTo>
                  <a:cubicBezTo>
                    <a:pt x="3319" y="781"/>
                    <a:pt x="4076" y="459"/>
                    <a:pt x="4858" y="459"/>
                  </a:cubicBezTo>
                  <a:close/>
                  <a:moveTo>
                    <a:pt x="4857" y="1"/>
                  </a:moveTo>
                  <a:cubicBezTo>
                    <a:pt x="3948" y="1"/>
                    <a:pt x="3068" y="377"/>
                    <a:pt x="2445" y="1060"/>
                  </a:cubicBezTo>
                  <a:cubicBezTo>
                    <a:pt x="2185" y="1342"/>
                    <a:pt x="1931" y="1667"/>
                    <a:pt x="1685" y="2029"/>
                  </a:cubicBezTo>
                  <a:cubicBezTo>
                    <a:pt x="640" y="3577"/>
                    <a:pt x="73" y="5393"/>
                    <a:pt x="42" y="7275"/>
                  </a:cubicBezTo>
                  <a:cubicBezTo>
                    <a:pt x="1" y="9973"/>
                    <a:pt x="1025" y="11983"/>
                    <a:pt x="1636" y="12941"/>
                  </a:cubicBezTo>
                  <a:cubicBezTo>
                    <a:pt x="1813" y="13216"/>
                    <a:pt x="2039" y="13455"/>
                    <a:pt x="2302" y="13646"/>
                  </a:cubicBezTo>
                  <a:cubicBezTo>
                    <a:pt x="2515" y="13803"/>
                    <a:pt x="2747" y="13927"/>
                    <a:pt x="3000" y="14014"/>
                  </a:cubicBezTo>
                  <a:lnTo>
                    <a:pt x="3980" y="14357"/>
                  </a:lnTo>
                  <a:cubicBezTo>
                    <a:pt x="4125" y="14409"/>
                    <a:pt x="4275" y="14434"/>
                    <a:pt x="4424" y="14434"/>
                  </a:cubicBezTo>
                  <a:cubicBezTo>
                    <a:pt x="4812" y="14434"/>
                    <a:pt x="5192" y="14263"/>
                    <a:pt x="5448" y="13952"/>
                  </a:cubicBezTo>
                  <a:lnTo>
                    <a:pt x="5629" y="13733"/>
                  </a:lnTo>
                  <a:cubicBezTo>
                    <a:pt x="6111" y="13149"/>
                    <a:pt x="6327" y="12378"/>
                    <a:pt x="6212" y="11622"/>
                  </a:cubicBezTo>
                  <a:cubicBezTo>
                    <a:pt x="5528" y="6962"/>
                    <a:pt x="7556" y="3518"/>
                    <a:pt x="7577" y="3487"/>
                  </a:cubicBezTo>
                  <a:cubicBezTo>
                    <a:pt x="8352" y="2196"/>
                    <a:pt x="9124" y="1520"/>
                    <a:pt x="9813" y="1520"/>
                  </a:cubicBezTo>
                  <a:cubicBezTo>
                    <a:pt x="9834" y="1520"/>
                    <a:pt x="9855" y="1520"/>
                    <a:pt x="9875" y="1522"/>
                  </a:cubicBezTo>
                  <a:cubicBezTo>
                    <a:pt x="10802" y="1574"/>
                    <a:pt x="11378" y="2824"/>
                    <a:pt x="11402" y="2876"/>
                  </a:cubicBezTo>
                  <a:cubicBezTo>
                    <a:pt x="11441" y="2960"/>
                    <a:pt x="11523" y="3010"/>
                    <a:pt x="11610" y="3010"/>
                  </a:cubicBezTo>
                  <a:cubicBezTo>
                    <a:pt x="11634" y="3010"/>
                    <a:pt x="11659" y="3006"/>
                    <a:pt x="11684" y="2997"/>
                  </a:cubicBezTo>
                  <a:cubicBezTo>
                    <a:pt x="11795" y="2959"/>
                    <a:pt x="11861" y="2842"/>
                    <a:pt x="11830" y="2727"/>
                  </a:cubicBezTo>
                  <a:cubicBezTo>
                    <a:pt x="11514" y="1449"/>
                    <a:pt x="10917" y="608"/>
                    <a:pt x="10052" y="230"/>
                  </a:cubicBezTo>
                  <a:cubicBezTo>
                    <a:pt x="9680" y="67"/>
                    <a:pt x="9298" y="7"/>
                    <a:pt x="8934" y="7"/>
                  </a:cubicBezTo>
                  <a:cubicBezTo>
                    <a:pt x="8088" y="7"/>
                    <a:pt x="7348" y="334"/>
                    <a:pt x="7108" y="453"/>
                  </a:cubicBezTo>
                  <a:lnTo>
                    <a:pt x="5639" y="95"/>
                  </a:lnTo>
                  <a:cubicBezTo>
                    <a:pt x="5380" y="32"/>
                    <a:pt x="5117" y="1"/>
                    <a:pt x="4857" y="1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1" name="Google Shape;1601;p34"/>
            <p:cNvSpPr/>
            <p:nvPr/>
          </p:nvSpPr>
          <p:spPr>
            <a:xfrm>
              <a:off x="413758" y="1284414"/>
              <a:ext cx="833580" cy="862902"/>
            </a:xfrm>
            <a:custGeom>
              <a:avLst/>
              <a:gdLst/>
              <a:ahLst/>
              <a:cxnLst/>
              <a:rect l="l" t="t" r="r" b="b"/>
              <a:pathLst>
                <a:path w="21208" h="21954" extrusionOk="0">
                  <a:moveTo>
                    <a:pt x="13190" y="1"/>
                  </a:moveTo>
                  <a:cubicBezTo>
                    <a:pt x="10026" y="1"/>
                    <a:pt x="7479" y="2497"/>
                    <a:pt x="7479" y="2497"/>
                  </a:cubicBezTo>
                  <a:cubicBezTo>
                    <a:pt x="6156" y="3827"/>
                    <a:pt x="6298" y="5580"/>
                    <a:pt x="6305" y="5681"/>
                  </a:cubicBezTo>
                  <a:lnTo>
                    <a:pt x="5465" y="2237"/>
                  </a:lnTo>
                  <a:lnTo>
                    <a:pt x="5427" y="2077"/>
                  </a:lnTo>
                  <a:lnTo>
                    <a:pt x="5427" y="2073"/>
                  </a:lnTo>
                  <a:cubicBezTo>
                    <a:pt x="5398" y="2010"/>
                    <a:pt x="4745" y="582"/>
                    <a:pt x="3629" y="582"/>
                  </a:cubicBezTo>
                  <a:cubicBezTo>
                    <a:pt x="2968" y="582"/>
                    <a:pt x="2146" y="1082"/>
                    <a:pt x="1194" y="2660"/>
                  </a:cubicBezTo>
                  <a:cubicBezTo>
                    <a:pt x="1194" y="2660"/>
                    <a:pt x="455" y="3886"/>
                    <a:pt x="0" y="5892"/>
                  </a:cubicBezTo>
                  <a:cubicBezTo>
                    <a:pt x="281" y="8416"/>
                    <a:pt x="816" y="10944"/>
                    <a:pt x="1205" y="12579"/>
                  </a:cubicBezTo>
                  <a:cubicBezTo>
                    <a:pt x="1281" y="12895"/>
                    <a:pt x="1351" y="13180"/>
                    <a:pt x="1409" y="13423"/>
                  </a:cubicBezTo>
                  <a:cubicBezTo>
                    <a:pt x="1639" y="14319"/>
                    <a:pt x="1934" y="15198"/>
                    <a:pt x="2323" y="16037"/>
                  </a:cubicBezTo>
                  <a:cubicBezTo>
                    <a:pt x="3209" y="17965"/>
                    <a:pt x="4135" y="18954"/>
                    <a:pt x="4646" y="19395"/>
                  </a:cubicBezTo>
                  <a:cubicBezTo>
                    <a:pt x="4962" y="19669"/>
                    <a:pt x="5247" y="19986"/>
                    <a:pt x="5493" y="20329"/>
                  </a:cubicBezTo>
                  <a:lnTo>
                    <a:pt x="5795" y="20756"/>
                  </a:lnTo>
                  <a:cubicBezTo>
                    <a:pt x="6027" y="21082"/>
                    <a:pt x="6295" y="21381"/>
                    <a:pt x="6593" y="21648"/>
                  </a:cubicBezTo>
                  <a:cubicBezTo>
                    <a:pt x="6824" y="21853"/>
                    <a:pt x="7111" y="21954"/>
                    <a:pt x="7397" y="21954"/>
                  </a:cubicBezTo>
                  <a:cubicBezTo>
                    <a:pt x="7732" y="21954"/>
                    <a:pt x="8065" y="21816"/>
                    <a:pt x="8305" y="21544"/>
                  </a:cubicBezTo>
                  <a:lnTo>
                    <a:pt x="8513" y="21308"/>
                  </a:lnTo>
                  <a:lnTo>
                    <a:pt x="8545" y="21270"/>
                  </a:lnTo>
                  <a:cubicBezTo>
                    <a:pt x="8878" y="20895"/>
                    <a:pt x="9010" y="20381"/>
                    <a:pt x="8902" y="19891"/>
                  </a:cubicBezTo>
                  <a:lnTo>
                    <a:pt x="8871" y="19756"/>
                  </a:lnTo>
                  <a:cubicBezTo>
                    <a:pt x="8809" y="19471"/>
                    <a:pt x="8830" y="19176"/>
                    <a:pt x="8926" y="18898"/>
                  </a:cubicBezTo>
                  <a:cubicBezTo>
                    <a:pt x="9680" y="16683"/>
                    <a:pt x="8781" y="11382"/>
                    <a:pt x="8781" y="11382"/>
                  </a:cubicBezTo>
                  <a:cubicBezTo>
                    <a:pt x="7295" y="4153"/>
                    <a:pt x="10854" y="2646"/>
                    <a:pt x="10854" y="2646"/>
                  </a:cubicBezTo>
                  <a:cubicBezTo>
                    <a:pt x="12009" y="2032"/>
                    <a:pt x="13055" y="1799"/>
                    <a:pt x="13977" y="1799"/>
                  </a:cubicBezTo>
                  <a:cubicBezTo>
                    <a:pt x="14975" y="1799"/>
                    <a:pt x="15827" y="2072"/>
                    <a:pt x="16517" y="2431"/>
                  </a:cubicBezTo>
                  <a:cubicBezTo>
                    <a:pt x="17544" y="2969"/>
                    <a:pt x="18384" y="3806"/>
                    <a:pt x="18957" y="4812"/>
                  </a:cubicBezTo>
                  <a:lnTo>
                    <a:pt x="20467" y="7461"/>
                  </a:lnTo>
                  <a:cubicBezTo>
                    <a:pt x="20530" y="7570"/>
                    <a:pt x="20616" y="7663"/>
                    <a:pt x="20714" y="7736"/>
                  </a:cubicBezTo>
                  <a:lnTo>
                    <a:pt x="20717" y="7740"/>
                  </a:lnTo>
                  <a:cubicBezTo>
                    <a:pt x="20766" y="7775"/>
                    <a:pt x="20818" y="7790"/>
                    <a:pt x="20867" y="7790"/>
                  </a:cubicBezTo>
                  <a:cubicBezTo>
                    <a:pt x="21049" y="7790"/>
                    <a:pt x="21207" y="7586"/>
                    <a:pt x="21106" y="7392"/>
                  </a:cubicBezTo>
                  <a:lnTo>
                    <a:pt x="19541" y="4420"/>
                  </a:lnTo>
                  <a:cubicBezTo>
                    <a:pt x="17511" y="1032"/>
                    <a:pt x="15223" y="1"/>
                    <a:pt x="13190" y="1"/>
                  </a:cubicBezTo>
                  <a:close/>
                </a:path>
              </a:pathLst>
            </a:custGeom>
            <a:solidFill>
              <a:srgbClr val="F4C80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2" name="Google Shape;1602;p34"/>
            <p:cNvSpPr/>
            <p:nvPr/>
          </p:nvSpPr>
          <p:spPr>
            <a:xfrm>
              <a:off x="650371" y="1344118"/>
              <a:ext cx="338730" cy="803158"/>
            </a:xfrm>
            <a:custGeom>
              <a:avLst/>
              <a:gdLst/>
              <a:ahLst/>
              <a:cxnLst/>
              <a:rect l="l" t="t" r="r" b="b"/>
              <a:pathLst>
                <a:path w="8618" h="20434" extrusionOk="0">
                  <a:moveTo>
                    <a:pt x="6787" y="1"/>
                  </a:moveTo>
                  <a:cubicBezTo>
                    <a:pt x="5819" y="1"/>
                    <a:pt x="4715" y="261"/>
                    <a:pt x="3501" y="964"/>
                  </a:cubicBezTo>
                  <a:cubicBezTo>
                    <a:pt x="3501" y="964"/>
                    <a:pt x="1" y="2593"/>
                    <a:pt x="1743" y="9765"/>
                  </a:cubicBezTo>
                  <a:cubicBezTo>
                    <a:pt x="1743" y="9765"/>
                    <a:pt x="2834" y="15033"/>
                    <a:pt x="2157" y="17272"/>
                  </a:cubicBezTo>
                  <a:cubicBezTo>
                    <a:pt x="2073" y="17553"/>
                    <a:pt x="2063" y="17848"/>
                    <a:pt x="2136" y="18133"/>
                  </a:cubicBezTo>
                  <a:lnTo>
                    <a:pt x="2167" y="18265"/>
                  </a:lnTo>
                  <a:cubicBezTo>
                    <a:pt x="2296" y="18751"/>
                    <a:pt x="2177" y="19268"/>
                    <a:pt x="1862" y="19657"/>
                  </a:cubicBezTo>
                  <a:lnTo>
                    <a:pt x="1831" y="19696"/>
                  </a:lnTo>
                  <a:lnTo>
                    <a:pt x="1632" y="19938"/>
                  </a:lnTo>
                  <a:cubicBezTo>
                    <a:pt x="1448" y="20161"/>
                    <a:pt x="1206" y="20300"/>
                    <a:pt x="945" y="20355"/>
                  </a:cubicBezTo>
                  <a:cubicBezTo>
                    <a:pt x="1084" y="20408"/>
                    <a:pt x="1231" y="20434"/>
                    <a:pt x="1377" y="20434"/>
                  </a:cubicBezTo>
                  <a:cubicBezTo>
                    <a:pt x="1712" y="20434"/>
                    <a:pt x="2046" y="20296"/>
                    <a:pt x="2285" y="20025"/>
                  </a:cubicBezTo>
                  <a:lnTo>
                    <a:pt x="2493" y="19789"/>
                  </a:lnTo>
                  <a:lnTo>
                    <a:pt x="2525" y="19751"/>
                  </a:lnTo>
                  <a:cubicBezTo>
                    <a:pt x="2858" y="19376"/>
                    <a:pt x="2990" y="18862"/>
                    <a:pt x="2882" y="18372"/>
                  </a:cubicBezTo>
                  <a:lnTo>
                    <a:pt x="2851" y="18237"/>
                  </a:lnTo>
                  <a:cubicBezTo>
                    <a:pt x="2789" y="17952"/>
                    <a:pt x="2810" y="17657"/>
                    <a:pt x="2906" y="17379"/>
                  </a:cubicBezTo>
                  <a:cubicBezTo>
                    <a:pt x="3660" y="15164"/>
                    <a:pt x="2761" y="9863"/>
                    <a:pt x="2761" y="9863"/>
                  </a:cubicBezTo>
                  <a:cubicBezTo>
                    <a:pt x="1275" y="2634"/>
                    <a:pt x="4834" y="1127"/>
                    <a:pt x="4834" y="1127"/>
                  </a:cubicBezTo>
                  <a:cubicBezTo>
                    <a:pt x="5985" y="514"/>
                    <a:pt x="7027" y="280"/>
                    <a:pt x="7947" y="280"/>
                  </a:cubicBezTo>
                  <a:cubicBezTo>
                    <a:pt x="8179" y="280"/>
                    <a:pt x="8402" y="295"/>
                    <a:pt x="8618" y="322"/>
                  </a:cubicBezTo>
                  <a:cubicBezTo>
                    <a:pt x="8079" y="129"/>
                    <a:pt x="7466" y="1"/>
                    <a:pt x="6787" y="1"/>
                  </a:cubicBezTo>
                  <a:close/>
                </a:path>
              </a:pathLst>
            </a:custGeom>
            <a:solidFill>
              <a:srgbClr val="FCEC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3" name="Google Shape;1603;p34"/>
            <p:cNvSpPr/>
            <p:nvPr/>
          </p:nvSpPr>
          <p:spPr>
            <a:xfrm>
              <a:off x="413758" y="1307250"/>
              <a:ext cx="214841" cy="471621"/>
            </a:xfrm>
            <a:custGeom>
              <a:avLst/>
              <a:gdLst/>
              <a:ahLst/>
              <a:cxnLst/>
              <a:rect l="l" t="t" r="r" b="b"/>
              <a:pathLst>
                <a:path w="5466" h="11999" extrusionOk="0">
                  <a:moveTo>
                    <a:pt x="3629" y="1"/>
                  </a:moveTo>
                  <a:cubicBezTo>
                    <a:pt x="2968" y="1"/>
                    <a:pt x="2146" y="501"/>
                    <a:pt x="1194" y="2079"/>
                  </a:cubicBezTo>
                  <a:cubicBezTo>
                    <a:pt x="1194" y="2079"/>
                    <a:pt x="455" y="3305"/>
                    <a:pt x="0" y="5311"/>
                  </a:cubicBezTo>
                  <a:cubicBezTo>
                    <a:pt x="281" y="7835"/>
                    <a:pt x="816" y="10363"/>
                    <a:pt x="1205" y="11998"/>
                  </a:cubicBezTo>
                  <a:cubicBezTo>
                    <a:pt x="1209" y="11843"/>
                    <a:pt x="1198" y="11683"/>
                    <a:pt x="1177" y="11526"/>
                  </a:cubicBezTo>
                  <a:cubicBezTo>
                    <a:pt x="490" y="6867"/>
                    <a:pt x="2518" y="3426"/>
                    <a:pt x="2539" y="3391"/>
                  </a:cubicBezTo>
                  <a:cubicBezTo>
                    <a:pt x="3314" y="2103"/>
                    <a:pt x="4086" y="1428"/>
                    <a:pt x="4775" y="1428"/>
                  </a:cubicBezTo>
                  <a:cubicBezTo>
                    <a:pt x="4796" y="1428"/>
                    <a:pt x="4816" y="1429"/>
                    <a:pt x="4837" y="1430"/>
                  </a:cubicBezTo>
                  <a:cubicBezTo>
                    <a:pt x="5069" y="1443"/>
                    <a:pt x="5281" y="1531"/>
                    <a:pt x="5465" y="1656"/>
                  </a:cubicBezTo>
                  <a:lnTo>
                    <a:pt x="5427" y="1496"/>
                  </a:lnTo>
                  <a:lnTo>
                    <a:pt x="5427" y="1492"/>
                  </a:lnTo>
                  <a:cubicBezTo>
                    <a:pt x="5398" y="1429"/>
                    <a:pt x="4745" y="1"/>
                    <a:pt x="3629" y="1"/>
                  </a:cubicBezTo>
                  <a:close/>
                </a:path>
              </a:pathLst>
            </a:custGeom>
            <a:solidFill>
              <a:srgbClr val="DF980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4" name="Google Shape;1604;p34"/>
            <p:cNvSpPr/>
            <p:nvPr/>
          </p:nvSpPr>
          <p:spPr>
            <a:xfrm>
              <a:off x="404758" y="1275374"/>
              <a:ext cx="850757" cy="880943"/>
            </a:xfrm>
            <a:custGeom>
              <a:avLst/>
              <a:gdLst/>
              <a:ahLst/>
              <a:cxnLst/>
              <a:rect l="l" t="t" r="r" b="b"/>
              <a:pathLst>
                <a:path w="21645" h="22413" extrusionOk="0">
                  <a:moveTo>
                    <a:pt x="13427" y="459"/>
                  </a:moveTo>
                  <a:cubicBezTo>
                    <a:pt x="13661" y="459"/>
                    <a:pt x="13898" y="474"/>
                    <a:pt x="14138" y="504"/>
                  </a:cubicBezTo>
                  <a:cubicBezTo>
                    <a:pt x="16207" y="772"/>
                    <a:pt x="18037" y="2203"/>
                    <a:pt x="19571" y="4762"/>
                  </a:cubicBezTo>
                  <a:lnTo>
                    <a:pt x="21130" y="7730"/>
                  </a:lnTo>
                  <a:cubicBezTo>
                    <a:pt x="21134" y="7737"/>
                    <a:pt x="21148" y="7758"/>
                    <a:pt x="21120" y="7782"/>
                  </a:cubicBezTo>
                  <a:cubicBezTo>
                    <a:pt x="21111" y="7790"/>
                    <a:pt x="21103" y="7793"/>
                    <a:pt x="21098" y="7793"/>
                  </a:cubicBezTo>
                  <a:cubicBezTo>
                    <a:pt x="21091" y="7793"/>
                    <a:pt x="21086" y="7789"/>
                    <a:pt x="21082" y="7786"/>
                  </a:cubicBezTo>
                  <a:lnTo>
                    <a:pt x="20946" y="7970"/>
                  </a:lnTo>
                  <a:lnTo>
                    <a:pt x="21079" y="7782"/>
                  </a:lnTo>
                  <a:cubicBezTo>
                    <a:pt x="21002" y="7726"/>
                    <a:pt x="20940" y="7657"/>
                    <a:pt x="20895" y="7577"/>
                  </a:cubicBezTo>
                  <a:lnTo>
                    <a:pt x="19384" y="4932"/>
                  </a:lnTo>
                  <a:cubicBezTo>
                    <a:pt x="18773" y="3858"/>
                    <a:pt x="17898" y="3004"/>
                    <a:pt x="16853" y="2459"/>
                  </a:cubicBezTo>
                  <a:cubicBezTo>
                    <a:pt x="16180" y="2109"/>
                    <a:pt x="15284" y="1804"/>
                    <a:pt x="14204" y="1804"/>
                  </a:cubicBezTo>
                  <a:cubicBezTo>
                    <a:pt x="13262" y="1804"/>
                    <a:pt x="12180" y="2036"/>
                    <a:pt x="10982" y="2671"/>
                  </a:cubicBezTo>
                  <a:cubicBezTo>
                    <a:pt x="10725" y="2786"/>
                    <a:pt x="7305" y="4449"/>
                    <a:pt x="8784" y="11649"/>
                  </a:cubicBezTo>
                  <a:cubicBezTo>
                    <a:pt x="8795" y="11702"/>
                    <a:pt x="9666" y="16920"/>
                    <a:pt x="8937" y="19056"/>
                  </a:cubicBezTo>
                  <a:cubicBezTo>
                    <a:pt x="8830" y="19375"/>
                    <a:pt x="8809" y="19716"/>
                    <a:pt x="8878" y="20035"/>
                  </a:cubicBezTo>
                  <a:lnTo>
                    <a:pt x="8909" y="20170"/>
                  </a:lnTo>
                  <a:cubicBezTo>
                    <a:pt x="8923" y="20246"/>
                    <a:pt x="8934" y="20320"/>
                    <a:pt x="8937" y="20396"/>
                  </a:cubicBezTo>
                  <a:cubicBezTo>
                    <a:pt x="8930" y="20389"/>
                    <a:pt x="8926" y="20382"/>
                    <a:pt x="8920" y="20378"/>
                  </a:cubicBezTo>
                  <a:lnTo>
                    <a:pt x="8458" y="19889"/>
                  </a:lnTo>
                  <a:cubicBezTo>
                    <a:pt x="8303" y="19723"/>
                    <a:pt x="8096" y="19639"/>
                    <a:pt x="7887" y="19639"/>
                  </a:cubicBezTo>
                  <a:cubicBezTo>
                    <a:pt x="7702" y="19639"/>
                    <a:pt x="7517" y="19705"/>
                    <a:pt x="7367" y="19836"/>
                  </a:cubicBezTo>
                  <a:lnTo>
                    <a:pt x="6614" y="20503"/>
                  </a:lnTo>
                  <a:cubicBezTo>
                    <a:pt x="6455" y="20646"/>
                    <a:pt x="6364" y="20840"/>
                    <a:pt x="6354" y="21045"/>
                  </a:cubicBezTo>
                  <a:cubicBezTo>
                    <a:pt x="6305" y="20982"/>
                    <a:pt x="6256" y="20920"/>
                    <a:pt x="6211" y="20854"/>
                  </a:cubicBezTo>
                  <a:lnTo>
                    <a:pt x="5906" y="20427"/>
                  </a:lnTo>
                  <a:cubicBezTo>
                    <a:pt x="5649" y="20066"/>
                    <a:pt x="5351" y="19736"/>
                    <a:pt x="5024" y="19451"/>
                  </a:cubicBezTo>
                  <a:cubicBezTo>
                    <a:pt x="4552" y="19045"/>
                    <a:pt x="3635" y="18080"/>
                    <a:pt x="2757" y="16174"/>
                  </a:cubicBezTo>
                  <a:cubicBezTo>
                    <a:pt x="2396" y="15383"/>
                    <a:pt x="2093" y="14514"/>
                    <a:pt x="1861" y="13598"/>
                  </a:cubicBezTo>
                  <a:cubicBezTo>
                    <a:pt x="1483" y="12087"/>
                    <a:pt x="795" y="9119"/>
                    <a:pt x="462" y="6136"/>
                  </a:cubicBezTo>
                  <a:cubicBezTo>
                    <a:pt x="899" y="4217"/>
                    <a:pt x="1611" y="3018"/>
                    <a:pt x="1622" y="3008"/>
                  </a:cubicBezTo>
                  <a:cubicBezTo>
                    <a:pt x="2397" y="1717"/>
                    <a:pt x="3169" y="1041"/>
                    <a:pt x="3858" y="1041"/>
                  </a:cubicBezTo>
                  <a:cubicBezTo>
                    <a:pt x="3879" y="1041"/>
                    <a:pt x="3900" y="1041"/>
                    <a:pt x="3920" y="1043"/>
                  </a:cubicBezTo>
                  <a:cubicBezTo>
                    <a:pt x="4805" y="1095"/>
                    <a:pt x="5367" y="2227"/>
                    <a:pt x="5441" y="2383"/>
                  </a:cubicBezTo>
                  <a:lnTo>
                    <a:pt x="6312" y="5962"/>
                  </a:lnTo>
                  <a:cubicBezTo>
                    <a:pt x="6340" y="6067"/>
                    <a:pt x="6430" y="6137"/>
                    <a:pt x="6532" y="6137"/>
                  </a:cubicBezTo>
                  <a:cubicBezTo>
                    <a:pt x="6546" y="6137"/>
                    <a:pt x="6559" y="6136"/>
                    <a:pt x="6572" y="6133"/>
                  </a:cubicBezTo>
                  <a:cubicBezTo>
                    <a:pt x="6691" y="6116"/>
                    <a:pt x="6774" y="6008"/>
                    <a:pt x="6763" y="5890"/>
                  </a:cubicBezTo>
                  <a:cubicBezTo>
                    <a:pt x="6756" y="5821"/>
                    <a:pt x="6628" y="4137"/>
                    <a:pt x="7867" y="2890"/>
                  </a:cubicBezTo>
                  <a:cubicBezTo>
                    <a:pt x="7897" y="2865"/>
                    <a:pt x="10392" y="459"/>
                    <a:pt x="13427" y="459"/>
                  </a:cubicBezTo>
                  <a:close/>
                  <a:moveTo>
                    <a:pt x="13410" y="0"/>
                  </a:moveTo>
                  <a:cubicBezTo>
                    <a:pt x="10204" y="0"/>
                    <a:pt x="7664" y="2451"/>
                    <a:pt x="7548" y="2567"/>
                  </a:cubicBezTo>
                  <a:cubicBezTo>
                    <a:pt x="6909" y="3206"/>
                    <a:pt x="6593" y="3935"/>
                    <a:pt x="6441" y="4553"/>
                  </a:cubicBezTo>
                  <a:lnTo>
                    <a:pt x="5878" y="2258"/>
                  </a:lnTo>
                  <a:cubicBezTo>
                    <a:pt x="5875" y="2241"/>
                    <a:pt x="5867" y="2220"/>
                    <a:pt x="5861" y="2203"/>
                  </a:cubicBezTo>
                  <a:cubicBezTo>
                    <a:pt x="5777" y="2018"/>
                    <a:pt x="5114" y="654"/>
                    <a:pt x="3947" y="584"/>
                  </a:cubicBezTo>
                  <a:cubicBezTo>
                    <a:pt x="3918" y="583"/>
                    <a:pt x="3888" y="582"/>
                    <a:pt x="3859" y="582"/>
                  </a:cubicBezTo>
                  <a:cubicBezTo>
                    <a:pt x="2988" y="582"/>
                    <a:pt x="2105" y="1318"/>
                    <a:pt x="1229" y="2772"/>
                  </a:cubicBezTo>
                  <a:cubicBezTo>
                    <a:pt x="1198" y="2821"/>
                    <a:pt x="465" y="4053"/>
                    <a:pt x="7" y="6071"/>
                  </a:cubicBezTo>
                  <a:cubicBezTo>
                    <a:pt x="4" y="6095"/>
                    <a:pt x="0" y="6122"/>
                    <a:pt x="4" y="6146"/>
                  </a:cubicBezTo>
                  <a:cubicBezTo>
                    <a:pt x="340" y="9170"/>
                    <a:pt x="1034" y="12181"/>
                    <a:pt x="1420" y="13708"/>
                  </a:cubicBezTo>
                  <a:cubicBezTo>
                    <a:pt x="1656" y="14653"/>
                    <a:pt x="1968" y="15549"/>
                    <a:pt x="2343" y="16365"/>
                  </a:cubicBezTo>
                  <a:cubicBezTo>
                    <a:pt x="3257" y="18351"/>
                    <a:pt x="4226" y="19368"/>
                    <a:pt x="4726" y="19799"/>
                  </a:cubicBezTo>
                  <a:cubicBezTo>
                    <a:pt x="5024" y="20059"/>
                    <a:pt x="5298" y="20357"/>
                    <a:pt x="5534" y="20691"/>
                  </a:cubicBezTo>
                  <a:lnTo>
                    <a:pt x="5837" y="21118"/>
                  </a:lnTo>
                  <a:cubicBezTo>
                    <a:pt x="6080" y="21458"/>
                    <a:pt x="6357" y="21770"/>
                    <a:pt x="6670" y="22049"/>
                  </a:cubicBezTo>
                  <a:cubicBezTo>
                    <a:pt x="6705" y="22080"/>
                    <a:pt x="6739" y="22107"/>
                    <a:pt x="6777" y="22135"/>
                  </a:cubicBezTo>
                  <a:cubicBezTo>
                    <a:pt x="7024" y="22315"/>
                    <a:pt x="7317" y="22412"/>
                    <a:pt x="7622" y="22412"/>
                  </a:cubicBezTo>
                  <a:cubicBezTo>
                    <a:pt x="7652" y="22412"/>
                    <a:pt x="7682" y="22411"/>
                    <a:pt x="7711" y="22410"/>
                  </a:cubicBezTo>
                  <a:cubicBezTo>
                    <a:pt x="8096" y="22385"/>
                    <a:pt x="8451" y="22215"/>
                    <a:pt x="8705" y="21924"/>
                  </a:cubicBezTo>
                  <a:lnTo>
                    <a:pt x="8916" y="21687"/>
                  </a:lnTo>
                  <a:lnTo>
                    <a:pt x="8947" y="21653"/>
                  </a:lnTo>
                  <a:cubicBezTo>
                    <a:pt x="9325" y="21222"/>
                    <a:pt x="9479" y="20632"/>
                    <a:pt x="9354" y="20073"/>
                  </a:cubicBezTo>
                  <a:lnTo>
                    <a:pt x="9325" y="19937"/>
                  </a:lnTo>
                  <a:cubicBezTo>
                    <a:pt x="9270" y="19698"/>
                    <a:pt x="9288" y="19445"/>
                    <a:pt x="9371" y="19205"/>
                  </a:cubicBezTo>
                  <a:cubicBezTo>
                    <a:pt x="10135" y="16958"/>
                    <a:pt x="9274" y="11792"/>
                    <a:pt x="9232" y="11563"/>
                  </a:cubicBezTo>
                  <a:cubicBezTo>
                    <a:pt x="8822" y="9556"/>
                    <a:pt x="8562" y="6730"/>
                    <a:pt x="9670" y="4678"/>
                  </a:cubicBezTo>
                  <a:cubicBezTo>
                    <a:pt x="10325" y="3467"/>
                    <a:pt x="11163" y="3092"/>
                    <a:pt x="11173" y="3088"/>
                  </a:cubicBezTo>
                  <a:cubicBezTo>
                    <a:pt x="11176" y="3084"/>
                    <a:pt x="11184" y="3081"/>
                    <a:pt x="11190" y="3078"/>
                  </a:cubicBezTo>
                  <a:cubicBezTo>
                    <a:pt x="12223" y="2528"/>
                    <a:pt x="13231" y="2253"/>
                    <a:pt x="14204" y="2253"/>
                  </a:cubicBezTo>
                  <a:cubicBezTo>
                    <a:pt x="15044" y="2253"/>
                    <a:pt x="15858" y="2457"/>
                    <a:pt x="16642" y="2866"/>
                  </a:cubicBezTo>
                  <a:cubicBezTo>
                    <a:pt x="17610" y="3369"/>
                    <a:pt x="18422" y="4164"/>
                    <a:pt x="18988" y="5157"/>
                  </a:cubicBezTo>
                  <a:lnTo>
                    <a:pt x="20499" y="7803"/>
                  </a:lnTo>
                  <a:cubicBezTo>
                    <a:pt x="20575" y="7938"/>
                    <a:pt x="20679" y="8056"/>
                    <a:pt x="20808" y="8150"/>
                  </a:cubicBezTo>
                  <a:lnTo>
                    <a:pt x="20815" y="8154"/>
                  </a:lnTo>
                  <a:cubicBezTo>
                    <a:pt x="20902" y="8217"/>
                    <a:pt x="21002" y="8248"/>
                    <a:pt x="21101" y="8248"/>
                  </a:cubicBezTo>
                  <a:cubicBezTo>
                    <a:pt x="21214" y="8248"/>
                    <a:pt x="21326" y="8207"/>
                    <a:pt x="21419" y="8126"/>
                  </a:cubicBezTo>
                  <a:cubicBezTo>
                    <a:pt x="21600" y="7970"/>
                    <a:pt x="21645" y="7723"/>
                    <a:pt x="21537" y="7515"/>
                  </a:cubicBezTo>
                  <a:lnTo>
                    <a:pt x="19971" y="4542"/>
                  </a:lnTo>
                  <a:cubicBezTo>
                    <a:pt x="19967" y="4539"/>
                    <a:pt x="19967" y="4536"/>
                    <a:pt x="19964" y="4532"/>
                  </a:cubicBezTo>
                  <a:cubicBezTo>
                    <a:pt x="18353" y="1845"/>
                    <a:pt x="16412" y="334"/>
                    <a:pt x="14193" y="50"/>
                  </a:cubicBezTo>
                  <a:cubicBezTo>
                    <a:pt x="13929" y="16"/>
                    <a:pt x="13667" y="0"/>
                    <a:pt x="13410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5" name="Google Shape;1605;p34"/>
            <p:cNvSpPr/>
            <p:nvPr/>
          </p:nvSpPr>
          <p:spPr>
            <a:xfrm>
              <a:off x="661534" y="1610998"/>
              <a:ext cx="60805" cy="367423"/>
            </a:xfrm>
            <a:custGeom>
              <a:avLst/>
              <a:gdLst/>
              <a:ahLst/>
              <a:cxnLst/>
              <a:rect l="l" t="t" r="r" b="b"/>
              <a:pathLst>
                <a:path w="1547" h="9348" extrusionOk="0">
                  <a:moveTo>
                    <a:pt x="83" y="0"/>
                  </a:moveTo>
                  <a:cubicBezTo>
                    <a:pt x="42" y="0"/>
                    <a:pt x="1" y="29"/>
                    <a:pt x="5" y="80"/>
                  </a:cubicBezTo>
                  <a:cubicBezTo>
                    <a:pt x="60" y="711"/>
                    <a:pt x="133" y="1340"/>
                    <a:pt x="213" y="1969"/>
                  </a:cubicBezTo>
                  <a:cubicBezTo>
                    <a:pt x="268" y="2420"/>
                    <a:pt x="338" y="2871"/>
                    <a:pt x="401" y="3323"/>
                  </a:cubicBezTo>
                  <a:lnTo>
                    <a:pt x="609" y="4673"/>
                  </a:lnTo>
                  <a:lnTo>
                    <a:pt x="845" y="6020"/>
                  </a:lnTo>
                  <a:lnTo>
                    <a:pt x="1102" y="7364"/>
                  </a:lnTo>
                  <a:cubicBezTo>
                    <a:pt x="1182" y="7808"/>
                    <a:pt x="1251" y="8253"/>
                    <a:pt x="1310" y="8704"/>
                  </a:cubicBezTo>
                  <a:cubicBezTo>
                    <a:pt x="1328" y="8815"/>
                    <a:pt x="1342" y="8927"/>
                    <a:pt x="1359" y="9038"/>
                  </a:cubicBezTo>
                  <a:cubicBezTo>
                    <a:pt x="1366" y="9097"/>
                    <a:pt x="1376" y="9152"/>
                    <a:pt x="1383" y="9208"/>
                  </a:cubicBezTo>
                  <a:cubicBezTo>
                    <a:pt x="1390" y="9249"/>
                    <a:pt x="1387" y="9305"/>
                    <a:pt x="1422" y="9333"/>
                  </a:cubicBezTo>
                  <a:cubicBezTo>
                    <a:pt x="1434" y="9342"/>
                    <a:pt x="1449" y="9347"/>
                    <a:pt x="1464" y="9347"/>
                  </a:cubicBezTo>
                  <a:cubicBezTo>
                    <a:pt x="1486" y="9347"/>
                    <a:pt x="1507" y="9337"/>
                    <a:pt x="1522" y="9318"/>
                  </a:cubicBezTo>
                  <a:cubicBezTo>
                    <a:pt x="1522" y="9315"/>
                    <a:pt x="1522" y="9315"/>
                    <a:pt x="1526" y="9312"/>
                  </a:cubicBezTo>
                  <a:cubicBezTo>
                    <a:pt x="1547" y="9273"/>
                    <a:pt x="1536" y="9225"/>
                    <a:pt x="1536" y="9183"/>
                  </a:cubicBezTo>
                  <a:lnTo>
                    <a:pt x="1536" y="9017"/>
                  </a:lnTo>
                  <a:lnTo>
                    <a:pt x="1536" y="8687"/>
                  </a:lnTo>
                  <a:cubicBezTo>
                    <a:pt x="1529" y="8228"/>
                    <a:pt x="1505" y="7770"/>
                    <a:pt x="1453" y="7312"/>
                  </a:cubicBezTo>
                  <a:cubicBezTo>
                    <a:pt x="1432" y="7079"/>
                    <a:pt x="1401" y="6854"/>
                    <a:pt x="1366" y="6628"/>
                  </a:cubicBezTo>
                  <a:lnTo>
                    <a:pt x="1272" y="5951"/>
                  </a:lnTo>
                  <a:lnTo>
                    <a:pt x="1060" y="4600"/>
                  </a:lnTo>
                  <a:lnTo>
                    <a:pt x="824" y="3253"/>
                  </a:lnTo>
                  <a:cubicBezTo>
                    <a:pt x="738" y="2805"/>
                    <a:pt x="661" y="2357"/>
                    <a:pt x="563" y="1910"/>
                  </a:cubicBezTo>
                  <a:cubicBezTo>
                    <a:pt x="438" y="1291"/>
                    <a:pt x="307" y="673"/>
                    <a:pt x="154" y="56"/>
                  </a:cubicBezTo>
                  <a:cubicBezTo>
                    <a:pt x="145" y="18"/>
                    <a:pt x="114" y="0"/>
                    <a:pt x="83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6" name="Google Shape;1606;p34"/>
            <p:cNvSpPr/>
            <p:nvPr/>
          </p:nvSpPr>
          <p:spPr>
            <a:xfrm>
              <a:off x="236613" y="1023469"/>
              <a:ext cx="95708" cy="92642"/>
            </a:xfrm>
            <a:custGeom>
              <a:avLst/>
              <a:gdLst/>
              <a:ahLst/>
              <a:cxnLst/>
              <a:rect l="l" t="t" r="r" b="b"/>
              <a:pathLst>
                <a:path w="2435" h="2357" extrusionOk="0">
                  <a:moveTo>
                    <a:pt x="1217" y="0"/>
                  </a:moveTo>
                  <a:cubicBezTo>
                    <a:pt x="1137" y="0"/>
                    <a:pt x="1058" y="41"/>
                    <a:pt x="1014" y="122"/>
                  </a:cubicBezTo>
                  <a:lnTo>
                    <a:pt x="743" y="612"/>
                  </a:lnTo>
                  <a:cubicBezTo>
                    <a:pt x="723" y="654"/>
                    <a:pt x="692" y="685"/>
                    <a:pt x="654" y="705"/>
                  </a:cubicBezTo>
                  <a:lnTo>
                    <a:pt x="160" y="973"/>
                  </a:lnTo>
                  <a:cubicBezTo>
                    <a:pt x="0" y="1064"/>
                    <a:pt x="0" y="1293"/>
                    <a:pt x="160" y="1380"/>
                  </a:cubicBezTo>
                  <a:lnTo>
                    <a:pt x="654" y="1650"/>
                  </a:lnTo>
                  <a:cubicBezTo>
                    <a:pt x="692" y="1671"/>
                    <a:pt x="723" y="1702"/>
                    <a:pt x="743" y="1740"/>
                  </a:cubicBezTo>
                  <a:lnTo>
                    <a:pt x="1014" y="2234"/>
                  </a:lnTo>
                  <a:cubicBezTo>
                    <a:pt x="1058" y="2315"/>
                    <a:pt x="1137" y="2356"/>
                    <a:pt x="1217" y="2356"/>
                  </a:cubicBezTo>
                  <a:cubicBezTo>
                    <a:pt x="1297" y="2356"/>
                    <a:pt x="1377" y="2315"/>
                    <a:pt x="1421" y="2234"/>
                  </a:cubicBezTo>
                  <a:lnTo>
                    <a:pt x="1688" y="1740"/>
                  </a:lnTo>
                  <a:cubicBezTo>
                    <a:pt x="1713" y="1702"/>
                    <a:pt x="1743" y="1671"/>
                    <a:pt x="1782" y="1650"/>
                  </a:cubicBezTo>
                  <a:lnTo>
                    <a:pt x="2275" y="1380"/>
                  </a:lnTo>
                  <a:cubicBezTo>
                    <a:pt x="2434" y="1293"/>
                    <a:pt x="2434" y="1064"/>
                    <a:pt x="2275" y="973"/>
                  </a:cubicBezTo>
                  <a:lnTo>
                    <a:pt x="1782" y="705"/>
                  </a:lnTo>
                  <a:cubicBezTo>
                    <a:pt x="1743" y="685"/>
                    <a:pt x="1713" y="654"/>
                    <a:pt x="1688" y="612"/>
                  </a:cubicBezTo>
                  <a:lnTo>
                    <a:pt x="1421" y="122"/>
                  </a:lnTo>
                  <a:cubicBezTo>
                    <a:pt x="1377" y="41"/>
                    <a:pt x="1297" y="0"/>
                    <a:pt x="1217" y="0"/>
                  </a:cubicBezTo>
                  <a:close/>
                </a:path>
              </a:pathLst>
            </a:custGeom>
            <a:solidFill>
              <a:srgbClr val="FFF7C4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7" name="Google Shape;1607;p34"/>
            <p:cNvSpPr/>
            <p:nvPr/>
          </p:nvSpPr>
          <p:spPr>
            <a:xfrm>
              <a:off x="347137" y="1913055"/>
              <a:ext cx="95708" cy="92563"/>
            </a:xfrm>
            <a:custGeom>
              <a:avLst/>
              <a:gdLst/>
              <a:ahLst/>
              <a:cxnLst/>
              <a:rect l="l" t="t" r="r" b="b"/>
              <a:pathLst>
                <a:path w="2435" h="2355" extrusionOk="0">
                  <a:moveTo>
                    <a:pt x="1218" y="0"/>
                  </a:moveTo>
                  <a:cubicBezTo>
                    <a:pt x="1138" y="0"/>
                    <a:pt x="1058" y="40"/>
                    <a:pt x="1015" y="120"/>
                  </a:cubicBezTo>
                  <a:lnTo>
                    <a:pt x="744" y="613"/>
                  </a:lnTo>
                  <a:cubicBezTo>
                    <a:pt x="723" y="651"/>
                    <a:pt x="692" y="683"/>
                    <a:pt x="654" y="703"/>
                  </a:cubicBezTo>
                  <a:lnTo>
                    <a:pt x="161" y="974"/>
                  </a:lnTo>
                  <a:cubicBezTo>
                    <a:pt x="1" y="1061"/>
                    <a:pt x="1" y="1290"/>
                    <a:pt x="161" y="1380"/>
                  </a:cubicBezTo>
                  <a:lnTo>
                    <a:pt x="654" y="1648"/>
                  </a:lnTo>
                  <a:cubicBezTo>
                    <a:pt x="692" y="1668"/>
                    <a:pt x="723" y="1703"/>
                    <a:pt x="744" y="1742"/>
                  </a:cubicBezTo>
                  <a:lnTo>
                    <a:pt x="1015" y="2234"/>
                  </a:lnTo>
                  <a:cubicBezTo>
                    <a:pt x="1058" y="2314"/>
                    <a:pt x="1138" y="2354"/>
                    <a:pt x="1218" y="2354"/>
                  </a:cubicBezTo>
                  <a:cubicBezTo>
                    <a:pt x="1298" y="2354"/>
                    <a:pt x="1378" y="2314"/>
                    <a:pt x="1421" y="2234"/>
                  </a:cubicBezTo>
                  <a:lnTo>
                    <a:pt x="1692" y="1742"/>
                  </a:lnTo>
                  <a:cubicBezTo>
                    <a:pt x="1713" y="1703"/>
                    <a:pt x="1744" y="1668"/>
                    <a:pt x="1782" y="1648"/>
                  </a:cubicBezTo>
                  <a:lnTo>
                    <a:pt x="2275" y="1380"/>
                  </a:lnTo>
                  <a:cubicBezTo>
                    <a:pt x="2435" y="1290"/>
                    <a:pt x="2435" y="1061"/>
                    <a:pt x="2275" y="974"/>
                  </a:cubicBezTo>
                  <a:lnTo>
                    <a:pt x="1782" y="703"/>
                  </a:lnTo>
                  <a:cubicBezTo>
                    <a:pt x="1744" y="683"/>
                    <a:pt x="1713" y="651"/>
                    <a:pt x="1692" y="613"/>
                  </a:cubicBezTo>
                  <a:lnTo>
                    <a:pt x="1421" y="120"/>
                  </a:lnTo>
                  <a:cubicBezTo>
                    <a:pt x="1378" y="40"/>
                    <a:pt x="1298" y="0"/>
                    <a:pt x="1218" y="0"/>
                  </a:cubicBezTo>
                  <a:close/>
                </a:path>
              </a:pathLst>
            </a:custGeom>
            <a:solidFill>
              <a:srgbClr val="FFF7C4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8" name="Google Shape;1608;p34"/>
            <p:cNvSpPr/>
            <p:nvPr/>
          </p:nvSpPr>
          <p:spPr>
            <a:xfrm>
              <a:off x="459587" y="1823244"/>
              <a:ext cx="53691" cy="52040"/>
            </a:xfrm>
            <a:custGeom>
              <a:avLst/>
              <a:gdLst/>
              <a:ahLst/>
              <a:cxnLst/>
              <a:rect l="l" t="t" r="r" b="b"/>
              <a:pathLst>
                <a:path w="1366" h="1324" extrusionOk="0">
                  <a:moveTo>
                    <a:pt x="683" y="1"/>
                  </a:moveTo>
                  <a:cubicBezTo>
                    <a:pt x="639" y="1"/>
                    <a:pt x="594" y="23"/>
                    <a:pt x="570" y="69"/>
                  </a:cubicBezTo>
                  <a:lnTo>
                    <a:pt x="418" y="346"/>
                  </a:lnTo>
                  <a:cubicBezTo>
                    <a:pt x="407" y="367"/>
                    <a:pt x="389" y="384"/>
                    <a:pt x="365" y="398"/>
                  </a:cubicBezTo>
                  <a:lnTo>
                    <a:pt x="91" y="548"/>
                  </a:lnTo>
                  <a:cubicBezTo>
                    <a:pt x="1" y="599"/>
                    <a:pt x="1" y="728"/>
                    <a:pt x="91" y="777"/>
                  </a:cubicBezTo>
                  <a:lnTo>
                    <a:pt x="365" y="929"/>
                  </a:lnTo>
                  <a:cubicBezTo>
                    <a:pt x="389" y="939"/>
                    <a:pt x="407" y="957"/>
                    <a:pt x="418" y="978"/>
                  </a:cubicBezTo>
                  <a:lnTo>
                    <a:pt x="570" y="1256"/>
                  </a:lnTo>
                  <a:cubicBezTo>
                    <a:pt x="594" y="1301"/>
                    <a:pt x="639" y="1324"/>
                    <a:pt x="683" y="1324"/>
                  </a:cubicBezTo>
                  <a:cubicBezTo>
                    <a:pt x="727" y="1324"/>
                    <a:pt x="772" y="1301"/>
                    <a:pt x="796" y="1256"/>
                  </a:cubicBezTo>
                  <a:lnTo>
                    <a:pt x="948" y="978"/>
                  </a:lnTo>
                  <a:cubicBezTo>
                    <a:pt x="959" y="957"/>
                    <a:pt x="977" y="939"/>
                    <a:pt x="1001" y="929"/>
                  </a:cubicBezTo>
                  <a:lnTo>
                    <a:pt x="1275" y="777"/>
                  </a:lnTo>
                  <a:cubicBezTo>
                    <a:pt x="1365" y="728"/>
                    <a:pt x="1365" y="599"/>
                    <a:pt x="1275" y="548"/>
                  </a:cubicBezTo>
                  <a:lnTo>
                    <a:pt x="1001" y="398"/>
                  </a:lnTo>
                  <a:cubicBezTo>
                    <a:pt x="977" y="384"/>
                    <a:pt x="959" y="367"/>
                    <a:pt x="948" y="346"/>
                  </a:cubicBezTo>
                  <a:lnTo>
                    <a:pt x="796" y="69"/>
                  </a:lnTo>
                  <a:cubicBezTo>
                    <a:pt x="772" y="23"/>
                    <a:pt x="727" y="1"/>
                    <a:pt x="683" y="1"/>
                  </a:cubicBezTo>
                  <a:close/>
                </a:path>
              </a:pathLst>
            </a:custGeom>
            <a:solidFill>
              <a:srgbClr val="FFF7C4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9" name="Google Shape;1609;p34"/>
            <p:cNvSpPr/>
            <p:nvPr/>
          </p:nvSpPr>
          <p:spPr>
            <a:xfrm>
              <a:off x="871027" y="1825641"/>
              <a:ext cx="53809" cy="51961"/>
            </a:xfrm>
            <a:custGeom>
              <a:avLst/>
              <a:gdLst/>
              <a:ahLst/>
              <a:cxnLst/>
              <a:rect l="l" t="t" r="r" b="b"/>
              <a:pathLst>
                <a:path w="1369" h="1322" extrusionOk="0">
                  <a:moveTo>
                    <a:pt x="685" y="1"/>
                  </a:moveTo>
                  <a:cubicBezTo>
                    <a:pt x="640" y="1"/>
                    <a:pt x="595" y="23"/>
                    <a:pt x="571" y="66"/>
                  </a:cubicBezTo>
                  <a:lnTo>
                    <a:pt x="421" y="344"/>
                  </a:lnTo>
                  <a:cubicBezTo>
                    <a:pt x="407" y="365"/>
                    <a:pt x="390" y="386"/>
                    <a:pt x="369" y="396"/>
                  </a:cubicBezTo>
                  <a:lnTo>
                    <a:pt x="91" y="545"/>
                  </a:lnTo>
                  <a:cubicBezTo>
                    <a:pt x="1" y="598"/>
                    <a:pt x="1" y="726"/>
                    <a:pt x="91" y="774"/>
                  </a:cubicBezTo>
                  <a:lnTo>
                    <a:pt x="369" y="928"/>
                  </a:lnTo>
                  <a:cubicBezTo>
                    <a:pt x="390" y="938"/>
                    <a:pt x="407" y="955"/>
                    <a:pt x="421" y="979"/>
                  </a:cubicBezTo>
                  <a:lnTo>
                    <a:pt x="571" y="1253"/>
                  </a:lnTo>
                  <a:cubicBezTo>
                    <a:pt x="595" y="1299"/>
                    <a:pt x="640" y="1321"/>
                    <a:pt x="685" y="1321"/>
                  </a:cubicBezTo>
                  <a:cubicBezTo>
                    <a:pt x="730" y="1321"/>
                    <a:pt x="775" y="1299"/>
                    <a:pt x="800" y="1253"/>
                  </a:cubicBezTo>
                  <a:lnTo>
                    <a:pt x="949" y="979"/>
                  </a:lnTo>
                  <a:cubicBezTo>
                    <a:pt x="962" y="955"/>
                    <a:pt x="980" y="938"/>
                    <a:pt x="1001" y="928"/>
                  </a:cubicBezTo>
                  <a:lnTo>
                    <a:pt x="1279" y="774"/>
                  </a:lnTo>
                  <a:cubicBezTo>
                    <a:pt x="1369" y="726"/>
                    <a:pt x="1369" y="598"/>
                    <a:pt x="1279" y="545"/>
                  </a:cubicBezTo>
                  <a:lnTo>
                    <a:pt x="1001" y="396"/>
                  </a:lnTo>
                  <a:cubicBezTo>
                    <a:pt x="980" y="386"/>
                    <a:pt x="962" y="365"/>
                    <a:pt x="949" y="344"/>
                  </a:cubicBezTo>
                  <a:lnTo>
                    <a:pt x="800" y="66"/>
                  </a:lnTo>
                  <a:cubicBezTo>
                    <a:pt x="775" y="23"/>
                    <a:pt x="730" y="1"/>
                    <a:pt x="685" y="1"/>
                  </a:cubicBezTo>
                  <a:close/>
                </a:path>
              </a:pathLst>
            </a:custGeom>
            <a:solidFill>
              <a:srgbClr val="FFF7C4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0" name="Google Shape;1610;p34"/>
            <p:cNvSpPr/>
            <p:nvPr/>
          </p:nvSpPr>
          <p:spPr>
            <a:xfrm>
              <a:off x="337744" y="1144292"/>
              <a:ext cx="53651" cy="51922"/>
            </a:xfrm>
            <a:custGeom>
              <a:avLst/>
              <a:gdLst/>
              <a:ahLst/>
              <a:cxnLst/>
              <a:rect l="l" t="t" r="r" b="b"/>
              <a:pathLst>
                <a:path w="1365" h="1321" extrusionOk="0">
                  <a:moveTo>
                    <a:pt x="683" y="0"/>
                  </a:moveTo>
                  <a:cubicBezTo>
                    <a:pt x="638" y="0"/>
                    <a:pt x="594" y="22"/>
                    <a:pt x="570" y="65"/>
                  </a:cubicBezTo>
                  <a:lnTo>
                    <a:pt x="417" y="344"/>
                  </a:lnTo>
                  <a:cubicBezTo>
                    <a:pt x="406" y="365"/>
                    <a:pt x="390" y="381"/>
                    <a:pt x="365" y="395"/>
                  </a:cubicBezTo>
                  <a:lnTo>
                    <a:pt x="90" y="545"/>
                  </a:lnTo>
                  <a:cubicBezTo>
                    <a:pt x="0" y="597"/>
                    <a:pt x="0" y="725"/>
                    <a:pt x="90" y="774"/>
                  </a:cubicBezTo>
                  <a:lnTo>
                    <a:pt x="365" y="927"/>
                  </a:lnTo>
                  <a:cubicBezTo>
                    <a:pt x="390" y="937"/>
                    <a:pt x="406" y="955"/>
                    <a:pt x="417" y="975"/>
                  </a:cubicBezTo>
                  <a:lnTo>
                    <a:pt x="570" y="1253"/>
                  </a:lnTo>
                  <a:cubicBezTo>
                    <a:pt x="594" y="1298"/>
                    <a:pt x="638" y="1321"/>
                    <a:pt x="683" y="1321"/>
                  </a:cubicBezTo>
                  <a:cubicBezTo>
                    <a:pt x="727" y="1321"/>
                    <a:pt x="771" y="1298"/>
                    <a:pt x="795" y="1253"/>
                  </a:cubicBezTo>
                  <a:lnTo>
                    <a:pt x="948" y="975"/>
                  </a:lnTo>
                  <a:cubicBezTo>
                    <a:pt x="959" y="955"/>
                    <a:pt x="976" y="937"/>
                    <a:pt x="1000" y="927"/>
                  </a:cubicBezTo>
                  <a:lnTo>
                    <a:pt x="1274" y="774"/>
                  </a:lnTo>
                  <a:cubicBezTo>
                    <a:pt x="1364" y="725"/>
                    <a:pt x="1364" y="597"/>
                    <a:pt x="1274" y="545"/>
                  </a:cubicBezTo>
                  <a:lnTo>
                    <a:pt x="1000" y="395"/>
                  </a:lnTo>
                  <a:cubicBezTo>
                    <a:pt x="976" y="381"/>
                    <a:pt x="959" y="365"/>
                    <a:pt x="948" y="344"/>
                  </a:cubicBezTo>
                  <a:lnTo>
                    <a:pt x="795" y="65"/>
                  </a:lnTo>
                  <a:cubicBezTo>
                    <a:pt x="771" y="22"/>
                    <a:pt x="727" y="0"/>
                    <a:pt x="683" y="0"/>
                  </a:cubicBezTo>
                  <a:close/>
                </a:path>
              </a:pathLst>
            </a:custGeom>
            <a:solidFill>
              <a:srgbClr val="FFF7C4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11" name="Google Shape;1611;p34"/>
          <p:cNvSpPr/>
          <p:nvPr/>
        </p:nvSpPr>
        <p:spPr>
          <a:xfrm flipH="1">
            <a:off x="7117111" y="3750297"/>
            <a:ext cx="121872" cy="117874"/>
          </a:xfrm>
          <a:custGeom>
            <a:avLst/>
            <a:gdLst/>
            <a:ahLst/>
            <a:cxnLst/>
            <a:rect l="l" t="t" r="r" b="b"/>
            <a:pathLst>
              <a:path w="2435" h="2355" extrusionOk="0">
                <a:moveTo>
                  <a:pt x="1219" y="0"/>
                </a:moveTo>
                <a:cubicBezTo>
                  <a:pt x="1140" y="0"/>
                  <a:pt x="1060" y="40"/>
                  <a:pt x="1015" y="120"/>
                </a:cubicBezTo>
                <a:lnTo>
                  <a:pt x="747" y="613"/>
                </a:lnTo>
                <a:cubicBezTo>
                  <a:pt x="726" y="651"/>
                  <a:pt x="691" y="683"/>
                  <a:pt x="653" y="707"/>
                </a:cubicBezTo>
                <a:lnTo>
                  <a:pt x="161" y="974"/>
                </a:lnTo>
                <a:cubicBezTo>
                  <a:pt x="1" y="1061"/>
                  <a:pt x="1" y="1293"/>
                  <a:pt x="161" y="1380"/>
                </a:cubicBezTo>
                <a:lnTo>
                  <a:pt x="653" y="1651"/>
                </a:lnTo>
                <a:cubicBezTo>
                  <a:pt x="691" y="1672"/>
                  <a:pt x="726" y="1703"/>
                  <a:pt x="747" y="1741"/>
                </a:cubicBezTo>
                <a:lnTo>
                  <a:pt x="1015" y="2234"/>
                </a:lnTo>
                <a:cubicBezTo>
                  <a:pt x="1060" y="2314"/>
                  <a:pt x="1140" y="2354"/>
                  <a:pt x="1219" y="2354"/>
                </a:cubicBezTo>
                <a:cubicBezTo>
                  <a:pt x="1298" y="2354"/>
                  <a:pt x="1377" y="2314"/>
                  <a:pt x="1421" y="2234"/>
                </a:cubicBezTo>
                <a:lnTo>
                  <a:pt x="1691" y="1741"/>
                </a:lnTo>
                <a:cubicBezTo>
                  <a:pt x="1712" y="1703"/>
                  <a:pt x="1744" y="1672"/>
                  <a:pt x="1782" y="1651"/>
                </a:cubicBezTo>
                <a:lnTo>
                  <a:pt x="2275" y="1380"/>
                </a:lnTo>
                <a:cubicBezTo>
                  <a:pt x="2435" y="1293"/>
                  <a:pt x="2435" y="1061"/>
                  <a:pt x="2275" y="974"/>
                </a:cubicBezTo>
                <a:lnTo>
                  <a:pt x="1782" y="707"/>
                </a:lnTo>
                <a:cubicBezTo>
                  <a:pt x="1744" y="683"/>
                  <a:pt x="1712" y="651"/>
                  <a:pt x="1691" y="613"/>
                </a:cubicBezTo>
                <a:lnTo>
                  <a:pt x="1421" y="120"/>
                </a:lnTo>
                <a:cubicBezTo>
                  <a:pt x="1377" y="40"/>
                  <a:pt x="1298" y="0"/>
                  <a:pt x="1219" y="0"/>
                </a:cubicBezTo>
                <a:close/>
              </a:path>
            </a:pathLst>
          </a:custGeom>
          <a:solidFill>
            <a:srgbClr val="FFF7C4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612" name="Google Shape;1612;p34"/>
          <p:cNvGrpSpPr/>
          <p:nvPr/>
        </p:nvGrpSpPr>
        <p:grpSpPr>
          <a:xfrm rot="10799434">
            <a:off x="367033" y="2224618"/>
            <a:ext cx="692151" cy="694277"/>
            <a:chOff x="8495402" y="4478349"/>
            <a:chExt cx="570094" cy="571563"/>
          </a:xfrm>
        </p:grpSpPr>
        <p:sp>
          <p:nvSpPr>
            <p:cNvPr id="1613" name="Google Shape;1613;p34"/>
            <p:cNvSpPr/>
            <p:nvPr/>
          </p:nvSpPr>
          <p:spPr>
            <a:xfrm>
              <a:off x="8517748" y="4482519"/>
              <a:ext cx="522727" cy="555602"/>
            </a:xfrm>
            <a:custGeom>
              <a:avLst/>
              <a:gdLst/>
              <a:ahLst/>
              <a:cxnLst/>
              <a:rect l="l" t="t" r="r" b="b"/>
              <a:pathLst>
                <a:path w="10153" h="10791" extrusionOk="0">
                  <a:moveTo>
                    <a:pt x="5482" y="1"/>
                  </a:moveTo>
                  <a:cubicBezTo>
                    <a:pt x="5237" y="1"/>
                    <a:pt x="4974" y="49"/>
                    <a:pt x="4722" y="184"/>
                  </a:cubicBezTo>
                  <a:lnTo>
                    <a:pt x="5490" y="235"/>
                  </a:lnTo>
                  <a:cubicBezTo>
                    <a:pt x="5934" y="264"/>
                    <a:pt x="6361" y="420"/>
                    <a:pt x="6716" y="684"/>
                  </a:cubicBezTo>
                  <a:lnTo>
                    <a:pt x="7236" y="1069"/>
                  </a:lnTo>
                  <a:cubicBezTo>
                    <a:pt x="7621" y="1350"/>
                    <a:pt x="7906" y="1746"/>
                    <a:pt x="8059" y="2201"/>
                  </a:cubicBezTo>
                  <a:lnTo>
                    <a:pt x="8257" y="2798"/>
                  </a:lnTo>
                  <a:lnTo>
                    <a:pt x="8257" y="2802"/>
                  </a:lnTo>
                  <a:lnTo>
                    <a:pt x="8281" y="2864"/>
                  </a:lnTo>
                  <a:cubicBezTo>
                    <a:pt x="8385" y="3180"/>
                    <a:pt x="8420" y="3514"/>
                    <a:pt x="8385" y="3844"/>
                  </a:cubicBezTo>
                  <a:lnTo>
                    <a:pt x="8305" y="4593"/>
                  </a:lnTo>
                  <a:cubicBezTo>
                    <a:pt x="8275" y="4885"/>
                    <a:pt x="8187" y="5169"/>
                    <a:pt x="8052" y="5430"/>
                  </a:cubicBezTo>
                  <a:lnTo>
                    <a:pt x="7687" y="6118"/>
                  </a:lnTo>
                  <a:lnTo>
                    <a:pt x="7427" y="6618"/>
                  </a:lnTo>
                  <a:cubicBezTo>
                    <a:pt x="7285" y="6881"/>
                    <a:pt x="7097" y="7117"/>
                    <a:pt x="6868" y="7312"/>
                  </a:cubicBezTo>
                  <a:lnTo>
                    <a:pt x="5990" y="8047"/>
                  </a:lnTo>
                  <a:cubicBezTo>
                    <a:pt x="5750" y="8249"/>
                    <a:pt x="5476" y="8398"/>
                    <a:pt x="5177" y="8489"/>
                  </a:cubicBezTo>
                  <a:lnTo>
                    <a:pt x="3743" y="8933"/>
                  </a:lnTo>
                  <a:cubicBezTo>
                    <a:pt x="3522" y="8999"/>
                    <a:pt x="3293" y="9034"/>
                    <a:pt x="3063" y="9034"/>
                  </a:cubicBezTo>
                  <a:cubicBezTo>
                    <a:pt x="2980" y="9034"/>
                    <a:pt x="2896" y="9029"/>
                    <a:pt x="2812" y="9020"/>
                  </a:cubicBezTo>
                  <a:lnTo>
                    <a:pt x="1938" y="8930"/>
                  </a:lnTo>
                  <a:cubicBezTo>
                    <a:pt x="1708" y="8902"/>
                    <a:pt x="1487" y="8847"/>
                    <a:pt x="1275" y="8756"/>
                  </a:cubicBezTo>
                  <a:cubicBezTo>
                    <a:pt x="716" y="8520"/>
                    <a:pt x="275" y="8072"/>
                    <a:pt x="38" y="7513"/>
                  </a:cubicBezTo>
                  <a:lnTo>
                    <a:pt x="25" y="7472"/>
                  </a:lnTo>
                  <a:lnTo>
                    <a:pt x="25" y="7472"/>
                  </a:lnTo>
                  <a:cubicBezTo>
                    <a:pt x="25" y="7472"/>
                    <a:pt x="0" y="8052"/>
                    <a:pt x="719" y="8808"/>
                  </a:cubicBezTo>
                  <a:cubicBezTo>
                    <a:pt x="841" y="8933"/>
                    <a:pt x="979" y="9065"/>
                    <a:pt x="1143" y="9197"/>
                  </a:cubicBezTo>
                  <a:lnTo>
                    <a:pt x="2063" y="10006"/>
                  </a:lnTo>
                  <a:cubicBezTo>
                    <a:pt x="2417" y="10315"/>
                    <a:pt x="2841" y="10537"/>
                    <a:pt x="3296" y="10656"/>
                  </a:cubicBezTo>
                  <a:lnTo>
                    <a:pt x="3462" y="10697"/>
                  </a:lnTo>
                  <a:cubicBezTo>
                    <a:pt x="3704" y="10760"/>
                    <a:pt x="3952" y="10791"/>
                    <a:pt x="4201" y="10791"/>
                  </a:cubicBezTo>
                  <a:cubicBezTo>
                    <a:pt x="4310" y="10791"/>
                    <a:pt x="4419" y="10785"/>
                    <a:pt x="4528" y="10773"/>
                  </a:cubicBezTo>
                  <a:cubicBezTo>
                    <a:pt x="4542" y="10773"/>
                    <a:pt x="4556" y="10770"/>
                    <a:pt x="4567" y="10770"/>
                  </a:cubicBezTo>
                  <a:lnTo>
                    <a:pt x="5552" y="10648"/>
                  </a:lnTo>
                  <a:cubicBezTo>
                    <a:pt x="5806" y="10617"/>
                    <a:pt x="6056" y="10555"/>
                    <a:pt x="6291" y="10461"/>
                  </a:cubicBezTo>
                  <a:lnTo>
                    <a:pt x="6966" y="10193"/>
                  </a:lnTo>
                  <a:cubicBezTo>
                    <a:pt x="7448" y="10002"/>
                    <a:pt x="7871" y="9686"/>
                    <a:pt x="8195" y="9281"/>
                  </a:cubicBezTo>
                  <a:lnTo>
                    <a:pt x="8395" y="9027"/>
                  </a:lnTo>
                  <a:lnTo>
                    <a:pt x="8830" y="8478"/>
                  </a:lnTo>
                  <a:cubicBezTo>
                    <a:pt x="8865" y="8437"/>
                    <a:pt x="8900" y="8395"/>
                    <a:pt x="8934" y="8353"/>
                  </a:cubicBezTo>
                  <a:cubicBezTo>
                    <a:pt x="9090" y="8172"/>
                    <a:pt x="9618" y="7517"/>
                    <a:pt x="9899" y="6614"/>
                  </a:cubicBezTo>
                  <a:cubicBezTo>
                    <a:pt x="10069" y="6073"/>
                    <a:pt x="10153" y="5437"/>
                    <a:pt x="10007" y="4763"/>
                  </a:cubicBezTo>
                  <a:cubicBezTo>
                    <a:pt x="9989" y="4693"/>
                    <a:pt x="9972" y="4624"/>
                    <a:pt x="9958" y="4552"/>
                  </a:cubicBezTo>
                  <a:cubicBezTo>
                    <a:pt x="9889" y="4208"/>
                    <a:pt x="9520" y="2659"/>
                    <a:pt x="8278" y="1451"/>
                  </a:cubicBezTo>
                  <a:cubicBezTo>
                    <a:pt x="8278" y="1451"/>
                    <a:pt x="7437" y="565"/>
                    <a:pt x="6757" y="336"/>
                  </a:cubicBezTo>
                  <a:cubicBezTo>
                    <a:pt x="6660" y="305"/>
                    <a:pt x="6562" y="274"/>
                    <a:pt x="6472" y="232"/>
                  </a:cubicBezTo>
                  <a:cubicBezTo>
                    <a:pt x="6283" y="144"/>
                    <a:pt x="5907" y="1"/>
                    <a:pt x="5482" y="1"/>
                  </a:cubicBezTo>
                  <a:close/>
                </a:path>
              </a:pathLst>
            </a:custGeom>
            <a:solidFill>
              <a:srgbClr val="FCEC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4" name="Google Shape;1614;p34"/>
            <p:cNvSpPr/>
            <p:nvPr/>
          </p:nvSpPr>
          <p:spPr>
            <a:xfrm>
              <a:off x="8554767" y="4930832"/>
              <a:ext cx="196158" cy="107300"/>
            </a:xfrm>
            <a:custGeom>
              <a:avLst/>
              <a:gdLst/>
              <a:ahLst/>
              <a:cxnLst/>
              <a:rect l="l" t="t" r="r" b="b"/>
              <a:pathLst>
                <a:path w="3810" h="2084" extrusionOk="0">
                  <a:moveTo>
                    <a:pt x="49" y="0"/>
                  </a:moveTo>
                  <a:cubicBezTo>
                    <a:pt x="28" y="32"/>
                    <a:pt x="10" y="66"/>
                    <a:pt x="0" y="101"/>
                  </a:cubicBezTo>
                  <a:cubicBezTo>
                    <a:pt x="122" y="226"/>
                    <a:pt x="260" y="358"/>
                    <a:pt x="424" y="490"/>
                  </a:cubicBezTo>
                  <a:lnTo>
                    <a:pt x="1344" y="1299"/>
                  </a:lnTo>
                  <a:cubicBezTo>
                    <a:pt x="1698" y="1608"/>
                    <a:pt x="2122" y="1830"/>
                    <a:pt x="2577" y="1949"/>
                  </a:cubicBezTo>
                  <a:lnTo>
                    <a:pt x="2743" y="1990"/>
                  </a:lnTo>
                  <a:cubicBezTo>
                    <a:pt x="2985" y="2053"/>
                    <a:pt x="3233" y="2084"/>
                    <a:pt x="3482" y="2084"/>
                  </a:cubicBezTo>
                  <a:cubicBezTo>
                    <a:pt x="3591" y="2084"/>
                    <a:pt x="3700" y="2078"/>
                    <a:pt x="3809" y="2066"/>
                  </a:cubicBezTo>
                  <a:cubicBezTo>
                    <a:pt x="3788" y="1997"/>
                    <a:pt x="3764" y="1928"/>
                    <a:pt x="3723" y="1869"/>
                  </a:cubicBezTo>
                  <a:cubicBezTo>
                    <a:pt x="3653" y="1761"/>
                    <a:pt x="3545" y="1684"/>
                    <a:pt x="3441" y="1611"/>
                  </a:cubicBezTo>
                  <a:cubicBezTo>
                    <a:pt x="3045" y="1344"/>
                    <a:pt x="2611" y="1136"/>
                    <a:pt x="2153" y="1000"/>
                  </a:cubicBezTo>
                  <a:cubicBezTo>
                    <a:pt x="2018" y="959"/>
                    <a:pt x="1878" y="924"/>
                    <a:pt x="1747" y="875"/>
                  </a:cubicBezTo>
                  <a:cubicBezTo>
                    <a:pt x="1531" y="792"/>
                    <a:pt x="1337" y="670"/>
                    <a:pt x="1122" y="584"/>
                  </a:cubicBezTo>
                  <a:cubicBezTo>
                    <a:pt x="973" y="525"/>
                    <a:pt x="813" y="483"/>
                    <a:pt x="677" y="393"/>
                  </a:cubicBezTo>
                  <a:cubicBezTo>
                    <a:pt x="614" y="351"/>
                    <a:pt x="528" y="316"/>
                    <a:pt x="473" y="271"/>
                  </a:cubicBezTo>
                  <a:cubicBezTo>
                    <a:pt x="385" y="205"/>
                    <a:pt x="330" y="140"/>
                    <a:pt x="236" y="90"/>
                  </a:cubicBezTo>
                  <a:lnTo>
                    <a:pt x="49" y="0"/>
                  </a:ln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5" name="Google Shape;1615;p34"/>
            <p:cNvSpPr/>
            <p:nvPr/>
          </p:nvSpPr>
          <p:spPr>
            <a:xfrm>
              <a:off x="8913534" y="4625607"/>
              <a:ext cx="113936" cy="321694"/>
            </a:xfrm>
            <a:custGeom>
              <a:avLst/>
              <a:gdLst/>
              <a:ahLst/>
              <a:cxnLst/>
              <a:rect l="l" t="t" r="r" b="b"/>
              <a:pathLst>
                <a:path w="2213" h="6248" extrusionOk="0">
                  <a:moveTo>
                    <a:pt x="649" y="1"/>
                  </a:moveTo>
                  <a:cubicBezTo>
                    <a:pt x="624" y="1"/>
                    <a:pt x="599" y="5"/>
                    <a:pt x="573" y="15"/>
                  </a:cubicBezTo>
                  <a:cubicBezTo>
                    <a:pt x="573" y="15"/>
                    <a:pt x="573" y="19"/>
                    <a:pt x="570" y="19"/>
                  </a:cubicBezTo>
                  <a:lnTo>
                    <a:pt x="570" y="23"/>
                  </a:lnTo>
                  <a:lnTo>
                    <a:pt x="594" y="85"/>
                  </a:lnTo>
                  <a:cubicBezTo>
                    <a:pt x="698" y="401"/>
                    <a:pt x="733" y="735"/>
                    <a:pt x="698" y="1065"/>
                  </a:cubicBezTo>
                  <a:lnTo>
                    <a:pt x="618" y="1814"/>
                  </a:lnTo>
                  <a:cubicBezTo>
                    <a:pt x="588" y="2106"/>
                    <a:pt x="500" y="2390"/>
                    <a:pt x="365" y="2651"/>
                  </a:cubicBezTo>
                  <a:lnTo>
                    <a:pt x="0" y="3339"/>
                  </a:lnTo>
                  <a:cubicBezTo>
                    <a:pt x="18" y="3377"/>
                    <a:pt x="35" y="3422"/>
                    <a:pt x="49" y="3481"/>
                  </a:cubicBezTo>
                  <a:cubicBezTo>
                    <a:pt x="174" y="3964"/>
                    <a:pt x="288" y="4661"/>
                    <a:pt x="421" y="5140"/>
                  </a:cubicBezTo>
                  <a:cubicBezTo>
                    <a:pt x="476" y="5342"/>
                    <a:pt x="532" y="5543"/>
                    <a:pt x="588" y="5744"/>
                  </a:cubicBezTo>
                  <a:cubicBezTo>
                    <a:pt x="633" y="5911"/>
                    <a:pt x="678" y="6078"/>
                    <a:pt x="708" y="6248"/>
                  </a:cubicBezTo>
                  <a:lnTo>
                    <a:pt x="1143" y="5699"/>
                  </a:lnTo>
                  <a:cubicBezTo>
                    <a:pt x="1178" y="5658"/>
                    <a:pt x="1213" y="5616"/>
                    <a:pt x="1247" y="5574"/>
                  </a:cubicBezTo>
                  <a:cubicBezTo>
                    <a:pt x="1403" y="5393"/>
                    <a:pt x="1931" y="4738"/>
                    <a:pt x="2212" y="3835"/>
                  </a:cubicBezTo>
                  <a:cubicBezTo>
                    <a:pt x="1997" y="3547"/>
                    <a:pt x="1747" y="3269"/>
                    <a:pt x="1618" y="2932"/>
                  </a:cubicBezTo>
                  <a:cubicBezTo>
                    <a:pt x="1518" y="2679"/>
                    <a:pt x="1528" y="2373"/>
                    <a:pt x="1497" y="2102"/>
                  </a:cubicBezTo>
                  <a:cubicBezTo>
                    <a:pt x="1458" y="1821"/>
                    <a:pt x="1424" y="1540"/>
                    <a:pt x="1389" y="1259"/>
                  </a:cubicBezTo>
                  <a:cubicBezTo>
                    <a:pt x="1372" y="1113"/>
                    <a:pt x="1351" y="964"/>
                    <a:pt x="1306" y="821"/>
                  </a:cubicBezTo>
                  <a:cubicBezTo>
                    <a:pt x="1240" y="620"/>
                    <a:pt x="1118" y="443"/>
                    <a:pt x="1000" y="269"/>
                  </a:cubicBezTo>
                  <a:cubicBezTo>
                    <a:pt x="915" y="142"/>
                    <a:pt x="787" y="1"/>
                    <a:pt x="649" y="1"/>
                  </a:cubicBez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6" name="Google Shape;1616;p34"/>
            <p:cNvSpPr/>
            <p:nvPr/>
          </p:nvSpPr>
          <p:spPr>
            <a:xfrm>
              <a:off x="8505957" y="4478349"/>
              <a:ext cx="559539" cy="571563"/>
            </a:xfrm>
            <a:custGeom>
              <a:avLst/>
              <a:gdLst/>
              <a:ahLst/>
              <a:cxnLst/>
              <a:rect l="l" t="t" r="r" b="b"/>
              <a:pathLst>
                <a:path w="10868" h="11101" extrusionOk="0">
                  <a:moveTo>
                    <a:pt x="8104" y="1584"/>
                  </a:moveTo>
                  <a:lnTo>
                    <a:pt x="8104" y="1584"/>
                  </a:lnTo>
                  <a:cubicBezTo>
                    <a:pt x="8249" y="1716"/>
                    <a:pt x="8344" y="1813"/>
                    <a:pt x="8347" y="1816"/>
                  </a:cubicBezTo>
                  <a:cubicBezTo>
                    <a:pt x="9555" y="2976"/>
                    <a:pt x="9906" y="4473"/>
                    <a:pt x="9962" y="4761"/>
                  </a:cubicBezTo>
                  <a:cubicBezTo>
                    <a:pt x="9972" y="4799"/>
                    <a:pt x="9978" y="4837"/>
                    <a:pt x="9989" y="4879"/>
                  </a:cubicBezTo>
                  <a:cubicBezTo>
                    <a:pt x="9996" y="4910"/>
                    <a:pt x="10003" y="4941"/>
                    <a:pt x="10010" y="4976"/>
                  </a:cubicBezTo>
                  <a:cubicBezTo>
                    <a:pt x="10374" y="6636"/>
                    <a:pt x="9225" y="8056"/>
                    <a:pt x="8993" y="8323"/>
                  </a:cubicBezTo>
                  <a:cubicBezTo>
                    <a:pt x="8951" y="8365"/>
                    <a:pt x="8916" y="8410"/>
                    <a:pt x="8882" y="8452"/>
                  </a:cubicBezTo>
                  <a:lnTo>
                    <a:pt x="8243" y="9243"/>
                  </a:lnTo>
                  <a:cubicBezTo>
                    <a:pt x="7948" y="9612"/>
                    <a:pt x="7555" y="9899"/>
                    <a:pt x="7108" y="10077"/>
                  </a:cubicBezTo>
                  <a:lnTo>
                    <a:pt x="6437" y="10341"/>
                  </a:lnTo>
                  <a:cubicBezTo>
                    <a:pt x="6222" y="10424"/>
                    <a:pt x="5990" y="10482"/>
                    <a:pt x="5754" y="10511"/>
                  </a:cubicBezTo>
                  <a:lnTo>
                    <a:pt x="4767" y="10628"/>
                  </a:lnTo>
                  <a:cubicBezTo>
                    <a:pt x="4654" y="10642"/>
                    <a:pt x="4540" y="10649"/>
                    <a:pt x="4426" y="10649"/>
                  </a:cubicBezTo>
                  <a:cubicBezTo>
                    <a:pt x="4199" y="10649"/>
                    <a:pt x="3971" y="10621"/>
                    <a:pt x="3746" y="10566"/>
                  </a:cubicBezTo>
                  <a:lnTo>
                    <a:pt x="3583" y="10521"/>
                  </a:lnTo>
                  <a:cubicBezTo>
                    <a:pt x="3163" y="10417"/>
                    <a:pt x="2767" y="10212"/>
                    <a:pt x="2445" y="9931"/>
                  </a:cubicBezTo>
                  <a:lnTo>
                    <a:pt x="1514" y="9128"/>
                  </a:lnTo>
                  <a:cubicBezTo>
                    <a:pt x="1504" y="9118"/>
                    <a:pt x="1493" y="9112"/>
                    <a:pt x="1483" y="9104"/>
                  </a:cubicBezTo>
                  <a:lnTo>
                    <a:pt x="1483" y="9104"/>
                  </a:lnTo>
                  <a:cubicBezTo>
                    <a:pt x="1695" y="9184"/>
                    <a:pt x="1913" y="9237"/>
                    <a:pt x="2142" y="9261"/>
                  </a:cubicBezTo>
                  <a:lnTo>
                    <a:pt x="3017" y="9351"/>
                  </a:lnTo>
                  <a:cubicBezTo>
                    <a:pt x="3112" y="9361"/>
                    <a:pt x="3206" y="9367"/>
                    <a:pt x="3301" y="9367"/>
                  </a:cubicBezTo>
                  <a:cubicBezTo>
                    <a:pt x="3549" y="9367"/>
                    <a:pt x="3796" y="9330"/>
                    <a:pt x="4038" y="9258"/>
                  </a:cubicBezTo>
                  <a:lnTo>
                    <a:pt x="5475" y="8820"/>
                  </a:lnTo>
                  <a:cubicBezTo>
                    <a:pt x="5802" y="8719"/>
                    <a:pt x="6104" y="8556"/>
                    <a:pt x="6365" y="8341"/>
                  </a:cubicBezTo>
                  <a:lnTo>
                    <a:pt x="7243" y="7612"/>
                  </a:lnTo>
                  <a:cubicBezTo>
                    <a:pt x="7496" y="7399"/>
                    <a:pt x="7701" y="7149"/>
                    <a:pt x="7858" y="6858"/>
                  </a:cubicBezTo>
                  <a:lnTo>
                    <a:pt x="8483" y="5688"/>
                  </a:lnTo>
                  <a:cubicBezTo>
                    <a:pt x="8635" y="5404"/>
                    <a:pt x="8729" y="5098"/>
                    <a:pt x="8764" y="4782"/>
                  </a:cubicBezTo>
                  <a:lnTo>
                    <a:pt x="8844" y="4042"/>
                  </a:lnTo>
                  <a:cubicBezTo>
                    <a:pt x="8882" y="3681"/>
                    <a:pt x="8844" y="3324"/>
                    <a:pt x="8725" y="2980"/>
                  </a:cubicBezTo>
                  <a:lnTo>
                    <a:pt x="8504" y="2324"/>
                  </a:lnTo>
                  <a:cubicBezTo>
                    <a:pt x="8413" y="2056"/>
                    <a:pt x="8278" y="1806"/>
                    <a:pt x="8104" y="1584"/>
                  </a:cubicBezTo>
                  <a:close/>
                  <a:moveTo>
                    <a:pt x="5705" y="0"/>
                  </a:moveTo>
                  <a:cubicBezTo>
                    <a:pt x="5428" y="0"/>
                    <a:pt x="5131" y="54"/>
                    <a:pt x="4844" y="206"/>
                  </a:cubicBezTo>
                  <a:cubicBezTo>
                    <a:pt x="4754" y="254"/>
                    <a:pt x="4708" y="355"/>
                    <a:pt x="4729" y="452"/>
                  </a:cubicBezTo>
                  <a:cubicBezTo>
                    <a:pt x="4750" y="550"/>
                    <a:pt x="4837" y="622"/>
                    <a:pt x="4937" y="629"/>
                  </a:cubicBezTo>
                  <a:lnTo>
                    <a:pt x="5705" y="681"/>
                  </a:lnTo>
                  <a:cubicBezTo>
                    <a:pt x="6104" y="706"/>
                    <a:pt x="6490" y="845"/>
                    <a:pt x="6809" y="1081"/>
                  </a:cubicBezTo>
                  <a:lnTo>
                    <a:pt x="7330" y="1459"/>
                  </a:lnTo>
                  <a:cubicBezTo>
                    <a:pt x="7677" y="1712"/>
                    <a:pt x="7934" y="2060"/>
                    <a:pt x="8069" y="2466"/>
                  </a:cubicBezTo>
                  <a:lnTo>
                    <a:pt x="8291" y="3122"/>
                  </a:lnTo>
                  <a:cubicBezTo>
                    <a:pt x="8389" y="3407"/>
                    <a:pt x="8420" y="3699"/>
                    <a:pt x="8389" y="3994"/>
                  </a:cubicBezTo>
                  <a:lnTo>
                    <a:pt x="8309" y="4733"/>
                  </a:lnTo>
                  <a:cubicBezTo>
                    <a:pt x="8281" y="4994"/>
                    <a:pt x="8204" y="5244"/>
                    <a:pt x="8079" y="5479"/>
                  </a:cubicBezTo>
                  <a:lnTo>
                    <a:pt x="7455" y="6649"/>
                  </a:lnTo>
                  <a:cubicBezTo>
                    <a:pt x="7326" y="6886"/>
                    <a:pt x="7156" y="7094"/>
                    <a:pt x="6948" y="7268"/>
                  </a:cubicBezTo>
                  <a:lnTo>
                    <a:pt x="6073" y="7993"/>
                  </a:lnTo>
                  <a:cubicBezTo>
                    <a:pt x="5858" y="8174"/>
                    <a:pt x="5611" y="8306"/>
                    <a:pt x="5340" y="8386"/>
                  </a:cubicBezTo>
                  <a:lnTo>
                    <a:pt x="3903" y="8823"/>
                  </a:lnTo>
                  <a:cubicBezTo>
                    <a:pt x="3704" y="8885"/>
                    <a:pt x="3498" y="8916"/>
                    <a:pt x="3291" y="8916"/>
                  </a:cubicBezTo>
                  <a:cubicBezTo>
                    <a:pt x="3216" y="8916"/>
                    <a:pt x="3141" y="8912"/>
                    <a:pt x="3066" y="8903"/>
                  </a:cubicBezTo>
                  <a:lnTo>
                    <a:pt x="2192" y="8813"/>
                  </a:lnTo>
                  <a:cubicBezTo>
                    <a:pt x="1983" y="8792"/>
                    <a:pt x="1782" y="8740"/>
                    <a:pt x="1594" y="8660"/>
                  </a:cubicBezTo>
                  <a:cubicBezTo>
                    <a:pt x="1087" y="8448"/>
                    <a:pt x="692" y="8056"/>
                    <a:pt x="479" y="7553"/>
                  </a:cubicBezTo>
                  <a:lnTo>
                    <a:pt x="462" y="7511"/>
                  </a:lnTo>
                  <a:cubicBezTo>
                    <a:pt x="427" y="7427"/>
                    <a:pt x="345" y="7374"/>
                    <a:pt x="256" y="7374"/>
                  </a:cubicBezTo>
                  <a:cubicBezTo>
                    <a:pt x="242" y="7374"/>
                    <a:pt x="227" y="7376"/>
                    <a:pt x="212" y="7378"/>
                  </a:cubicBezTo>
                  <a:cubicBezTo>
                    <a:pt x="104" y="7396"/>
                    <a:pt x="28" y="7487"/>
                    <a:pt x="25" y="7591"/>
                  </a:cubicBezTo>
                  <a:cubicBezTo>
                    <a:pt x="21" y="7625"/>
                    <a:pt x="0" y="8493"/>
                    <a:pt x="1222" y="9472"/>
                  </a:cubicBezTo>
                  <a:lnTo>
                    <a:pt x="2142" y="10267"/>
                  </a:lnTo>
                  <a:cubicBezTo>
                    <a:pt x="2521" y="10597"/>
                    <a:pt x="2979" y="10833"/>
                    <a:pt x="3469" y="10958"/>
                  </a:cubicBezTo>
                  <a:lnTo>
                    <a:pt x="3632" y="11000"/>
                  </a:lnTo>
                  <a:cubicBezTo>
                    <a:pt x="3900" y="11066"/>
                    <a:pt x="4163" y="11101"/>
                    <a:pt x="4434" y="11101"/>
                  </a:cubicBezTo>
                  <a:cubicBezTo>
                    <a:pt x="4562" y="11101"/>
                    <a:pt x="4695" y="11094"/>
                    <a:pt x="4823" y="11077"/>
                  </a:cubicBezTo>
                  <a:lnTo>
                    <a:pt x="5809" y="10958"/>
                  </a:lnTo>
                  <a:cubicBezTo>
                    <a:pt x="6087" y="10924"/>
                    <a:pt x="6354" y="10857"/>
                    <a:pt x="6608" y="10757"/>
                  </a:cubicBezTo>
                  <a:lnTo>
                    <a:pt x="7278" y="10497"/>
                  </a:lnTo>
                  <a:cubicBezTo>
                    <a:pt x="7799" y="10288"/>
                    <a:pt x="8257" y="9955"/>
                    <a:pt x="8604" y="9524"/>
                  </a:cubicBezTo>
                  <a:lnTo>
                    <a:pt x="9239" y="8733"/>
                  </a:lnTo>
                  <a:cubicBezTo>
                    <a:pt x="9270" y="8695"/>
                    <a:pt x="9302" y="8657"/>
                    <a:pt x="9337" y="8618"/>
                  </a:cubicBezTo>
                  <a:cubicBezTo>
                    <a:pt x="9594" y="8320"/>
                    <a:pt x="10868" y="6747"/>
                    <a:pt x="10458" y="4883"/>
                  </a:cubicBezTo>
                  <a:cubicBezTo>
                    <a:pt x="10451" y="4844"/>
                    <a:pt x="10441" y="4809"/>
                    <a:pt x="10433" y="4774"/>
                  </a:cubicBezTo>
                  <a:cubicBezTo>
                    <a:pt x="10427" y="4740"/>
                    <a:pt x="10416" y="4705"/>
                    <a:pt x="10409" y="4670"/>
                  </a:cubicBezTo>
                  <a:cubicBezTo>
                    <a:pt x="10347" y="4362"/>
                    <a:pt x="9968" y="2747"/>
                    <a:pt x="8674" y="1501"/>
                  </a:cubicBezTo>
                  <a:cubicBezTo>
                    <a:pt x="8635" y="1462"/>
                    <a:pt x="7788" y="584"/>
                    <a:pt x="7059" y="345"/>
                  </a:cubicBezTo>
                  <a:lnTo>
                    <a:pt x="7038" y="337"/>
                  </a:lnTo>
                  <a:cubicBezTo>
                    <a:pt x="6951" y="310"/>
                    <a:pt x="6871" y="282"/>
                    <a:pt x="6795" y="251"/>
                  </a:cubicBezTo>
                  <a:cubicBezTo>
                    <a:pt x="6589" y="157"/>
                    <a:pt x="6177" y="0"/>
                    <a:pt x="570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7" name="Google Shape;1617;p34"/>
            <p:cNvSpPr/>
            <p:nvPr/>
          </p:nvSpPr>
          <p:spPr>
            <a:xfrm>
              <a:off x="8918889" y="4846648"/>
              <a:ext cx="26000" cy="54783"/>
            </a:xfrm>
            <a:custGeom>
              <a:avLst/>
              <a:gdLst/>
              <a:ahLst/>
              <a:cxnLst/>
              <a:rect l="l" t="t" r="r" b="b"/>
              <a:pathLst>
                <a:path w="505" h="1064" extrusionOk="0">
                  <a:moveTo>
                    <a:pt x="160" y="0"/>
                  </a:moveTo>
                  <a:cubicBezTo>
                    <a:pt x="118" y="0"/>
                    <a:pt x="77" y="26"/>
                    <a:pt x="59" y="73"/>
                  </a:cubicBezTo>
                  <a:cubicBezTo>
                    <a:pt x="35" y="139"/>
                    <a:pt x="21" y="209"/>
                    <a:pt x="14" y="271"/>
                  </a:cubicBezTo>
                  <a:cubicBezTo>
                    <a:pt x="0" y="379"/>
                    <a:pt x="8" y="480"/>
                    <a:pt x="29" y="580"/>
                  </a:cubicBezTo>
                  <a:cubicBezTo>
                    <a:pt x="49" y="677"/>
                    <a:pt x="88" y="775"/>
                    <a:pt x="139" y="865"/>
                  </a:cubicBezTo>
                  <a:cubicBezTo>
                    <a:pt x="174" y="924"/>
                    <a:pt x="216" y="980"/>
                    <a:pt x="268" y="1031"/>
                  </a:cubicBezTo>
                  <a:cubicBezTo>
                    <a:pt x="289" y="1053"/>
                    <a:pt x="317" y="1063"/>
                    <a:pt x="344" y="1063"/>
                  </a:cubicBezTo>
                  <a:cubicBezTo>
                    <a:pt x="386" y="1063"/>
                    <a:pt x="428" y="1038"/>
                    <a:pt x="445" y="993"/>
                  </a:cubicBezTo>
                  <a:cubicBezTo>
                    <a:pt x="469" y="924"/>
                    <a:pt x="484" y="855"/>
                    <a:pt x="490" y="792"/>
                  </a:cubicBezTo>
                  <a:cubicBezTo>
                    <a:pt x="504" y="684"/>
                    <a:pt x="497" y="584"/>
                    <a:pt x="476" y="483"/>
                  </a:cubicBezTo>
                  <a:cubicBezTo>
                    <a:pt x="452" y="385"/>
                    <a:pt x="417" y="288"/>
                    <a:pt x="362" y="198"/>
                  </a:cubicBezTo>
                  <a:cubicBezTo>
                    <a:pt x="327" y="142"/>
                    <a:pt x="289" y="87"/>
                    <a:pt x="237" y="35"/>
                  </a:cubicBezTo>
                  <a:cubicBezTo>
                    <a:pt x="215" y="11"/>
                    <a:pt x="187" y="0"/>
                    <a:pt x="16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8" name="Google Shape;1618;p34"/>
            <p:cNvSpPr/>
            <p:nvPr/>
          </p:nvSpPr>
          <p:spPr>
            <a:xfrm>
              <a:off x="8658773" y="4974958"/>
              <a:ext cx="56170" cy="31304"/>
            </a:xfrm>
            <a:custGeom>
              <a:avLst/>
              <a:gdLst/>
              <a:ahLst/>
              <a:cxnLst/>
              <a:rect l="l" t="t" r="r" b="b"/>
              <a:pathLst>
                <a:path w="1091" h="608" extrusionOk="0">
                  <a:moveTo>
                    <a:pt x="210" y="1"/>
                  </a:moveTo>
                  <a:cubicBezTo>
                    <a:pt x="186" y="1"/>
                    <a:pt x="161" y="2"/>
                    <a:pt x="136" y="4"/>
                  </a:cubicBezTo>
                  <a:cubicBezTo>
                    <a:pt x="46" y="12"/>
                    <a:pt x="1" y="112"/>
                    <a:pt x="49" y="185"/>
                  </a:cubicBezTo>
                  <a:cubicBezTo>
                    <a:pt x="91" y="241"/>
                    <a:pt x="136" y="289"/>
                    <a:pt x="182" y="331"/>
                  </a:cubicBezTo>
                  <a:cubicBezTo>
                    <a:pt x="261" y="407"/>
                    <a:pt x="352" y="467"/>
                    <a:pt x="448" y="512"/>
                  </a:cubicBezTo>
                  <a:cubicBezTo>
                    <a:pt x="546" y="557"/>
                    <a:pt x="647" y="584"/>
                    <a:pt x="758" y="602"/>
                  </a:cubicBezTo>
                  <a:cubicBezTo>
                    <a:pt x="794" y="606"/>
                    <a:pt x="832" y="607"/>
                    <a:pt x="871" y="607"/>
                  </a:cubicBezTo>
                  <a:cubicBezTo>
                    <a:pt x="899" y="607"/>
                    <a:pt x="927" y="606"/>
                    <a:pt x="956" y="605"/>
                  </a:cubicBezTo>
                  <a:cubicBezTo>
                    <a:pt x="1043" y="595"/>
                    <a:pt x="1091" y="494"/>
                    <a:pt x="1039" y="421"/>
                  </a:cubicBezTo>
                  <a:cubicBezTo>
                    <a:pt x="1001" y="366"/>
                    <a:pt x="956" y="317"/>
                    <a:pt x="911" y="275"/>
                  </a:cubicBezTo>
                  <a:cubicBezTo>
                    <a:pt x="828" y="199"/>
                    <a:pt x="737" y="140"/>
                    <a:pt x="640" y="95"/>
                  </a:cubicBezTo>
                  <a:cubicBezTo>
                    <a:pt x="543" y="53"/>
                    <a:pt x="442" y="22"/>
                    <a:pt x="331" y="8"/>
                  </a:cubicBezTo>
                  <a:cubicBezTo>
                    <a:pt x="292" y="4"/>
                    <a:pt x="251" y="1"/>
                    <a:pt x="21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9" name="Google Shape;1619;p34"/>
            <p:cNvSpPr/>
            <p:nvPr/>
          </p:nvSpPr>
          <p:spPr>
            <a:xfrm>
              <a:off x="8978255" y="4683274"/>
              <a:ext cx="25640" cy="91957"/>
            </a:xfrm>
            <a:custGeom>
              <a:avLst/>
              <a:gdLst/>
              <a:ahLst/>
              <a:cxnLst/>
              <a:rect l="l" t="t" r="r" b="b"/>
              <a:pathLst>
                <a:path w="498" h="1786" extrusionOk="0">
                  <a:moveTo>
                    <a:pt x="96" y="1"/>
                  </a:moveTo>
                  <a:cubicBezTo>
                    <a:pt x="80" y="1"/>
                    <a:pt x="64" y="7"/>
                    <a:pt x="52" y="17"/>
                  </a:cubicBezTo>
                  <a:cubicBezTo>
                    <a:pt x="46" y="20"/>
                    <a:pt x="39" y="28"/>
                    <a:pt x="35" y="35"/>
                  </a:cubicBezTo>
                  <a:cubicBezTo>
                    <a:pt x="28" y="49"/>
                    <a:pt x="28" y="62"/>
                    <a:pt x="25" y="76"/>
                  </a:cubicBezTo>
                  <a:cubicBezTo>
                    <a:pt x="21" y="90"/>
                    <a:pt x="21" y="107"/>
                    <a:pt x="18" y="121"/>
                  </a:cubicBezTo>
                  <a:cubicBezTo>
                    <a:pt x="14" y="153"/>
                    <a:pt x="11" y="184"/>
                    <a:pt x="7" y="215"/>
                  </a:cubicBezTo>
                  <a:cubicBezTo>
                    <a:pt x="1" y="278"/>
                    <a:pt x="1" y="340"/>
                    <a:pt x="1" y="403"/>
                  </a:cubicBezTo>
                  <a:lnTo>
                    <a:pt x="1" y="458"/>
                  </a:lnTo>
                  <a:cubicBezTo>
                    <a:pt x="4" y="544"/>
                    <a:pt x="11" y="628"/>
                    <a:pt x="21" y="715"/>
                  </a:cubicBezTo>
                  <a:cubicBezTo>
                    <a:pt x="31" y="788"/>
                    <a:pt x="39" y="854"/>
                    <a:pt x="39" y="927"/>
                  </a:cubicBezTo>
                  <a:cubicBezTo>
                    <a:pt x="42" y="961"/>
                    <a:pt x="46" y="996"/>
                    <a:pt x="46" y="1031"/>
                  </a:cubicBezTo>
                  <a:lnTo>
                    <a:pt x="46" y="1083"/>
                  </a:lnTo>
                  <a:lnTo>
                    <a:pt x="46" y="1111"/>
                  </a:lnTo>
                  <a:lnTo>
                    <a:pt x="46" y="1149"/>
                  </a:lnTo>
                  <a:cubicBezTo>
                    <a:pt x="46" y="1246"/>
                    <a:pt x="60" y="1340"/>
                    <a:pt x="87" y="1434"/>
                  </a:cubicBezTo>
                  <a:cubicBezTo>
                    <a:pt x="108" y="1499"/>
                    <a:pt x="132" y="1562"/>
                    <a:pt x="167" y="1624"/>
                  </a:cubicBezTo>
                  <a:cubicBezTo>
                    <a:pt x="181" y="1653"/>
                    <a:pt x="198" y="1684"/>
                    <a:pt x="219" y="1711"/>
                  </a:cubicBezTo>
                  <a:cubicBezTo>
                    <a:pt x="233" y="1736"/>
                    <a:pt x="251" y="1764"/>
                    <a:pt x="278" y="1778"/>
                  </a:cubicBezTo>
                  <a:cubicBezTo>
                    <a:pt x="288" y="1783"/>
                    <a:pt x="302" y="1785"/>
                    <a:pt x="315" y="1785"/>
                  </a:cubicBezTo>
                  <a:cubicBezTo>
                    <a:pt x="329" y="1785"/>
                    <a:pt x="343" y="1783"/>
                    <a:pt x="355" y="1778"/>
                  </a:cubicBezTo>
                  <a:cubicBezTo>
                    <a:pt x="382" y="1767"/>
                    <a:pt x="406" y="1746"/>
                    <a:pt x="410" y="1715"/>
                  </a:cubicBezTo>
                  <a:cubicBezTo>
                    <a:pt x="424" y="1607"/>
                    <a:pt x="431" y="1503"/>
                    <a:pt x="445" y="1395"/>
                  </a:cubicBezTo>
                  <a:cubicBezTo>
                    <a:pt x="451" y="1323"/>
                    <a:pt x="462" y="1249"/>
                    <a:pt x="476" y="1180"/>
                  </a:cubicBezTo>
                  <a:lnTo>
                    <a:pt x="483" y="1153"/>
                  </a:lnTo>
                  <a:lnTo>
                    <a:pt x="486" y="1118"/>
                  </a:lnTo>
                  <a:lnTo>
                    <a:pt x="497" y="1044"/>
                  </a:lnTo>
                  <a:lnTo>
                    <a:pt x="497" y="899"/>
                  </a:lnTo>
                  <a:cubicBezTo>
                    <a:pt x="490" y="802"/>
                    <a:pt x="472" y="704"/>
                    <a:pt x="441" y="614"/>
                  </a:cubicBezTo>
                  <a:cubicBezTo>
                    <a:pt x="417" y="534"/>
                    <a:pt x="386" y="455"/>
                    <a:pt x="347" y="378"/>
                  </a:cubicBezTo>
                  <a:cubicBezTo>
                    <a:pt x="344" y="371"/>
                    <a:pt x="344" y="365"/>
                    <a:pt x="341" y="357"/>
                  </a:cubicBezTo>
                  <a:cubicBezTo>
                    <a:pt x="281" y="240"/>
                    <a:pt x="219" y="128"/>
                    <a:pt x="139" y="24"/>
                  </a:cubicBezTo>
                  <a:lnTo>
                    <a:pt x="129" y="14"/>
                  </a:lnTo>
                  <a:cubicBezTo>
                    <a:pt x="120" y="5"/>
                    <a:pt x="108" y="1"/>
                    <a:pt x="9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0" name="Google Shape;1620;p34"/>
            <p:cNvSpPr/>
            <p:nvPr/>
          </p:nvSpPr>
          <p:spPr>
            <a:xfrm>
              <a:off x="8507244" y="4491324"/>
              <a:ext cx="444058" cy="456334"/>
            </a:xfrm>
            <a:custGeom>
              <a:avLst/>
              <a:gdLst/>
              <a:ahLst/>
              <a:cxnLst/>
              <a:rect l="l" t="t" r="r" b="b"/>
              <a:pathLst>
                <a:path w="8625" h="8863" extrusionOk="0">
                  <a:moveTo>
                    <a:pt x="4664" y="1"/>
                  </a:moveTo>
                  <a:cubicBezTo>
                    <a:pt x="4318" y="1"/>
                    <a:pt x="3973" y="81"/>
                    <a:pt x="3659" y="231"/>
                  </a:cubicBezTo>
                  <a:lnTo>
                    <a:pt x="2382" y="849"/>
                  </a:lnTo>
                  <a:cubicBezTo>
                    <a:pt x="2114" y="978"/>
                    <a:pt x="1875" y="1159"/>
                    <a:pt x="1673" y="1381"/>
                  </a:cubicBezTo>
                  <a:lnTo>
                    <a:pt x="982" y="2141"/>
                  </a:lnTo>
                  <a:cubicBezTo>
                    <a:pt x="715" y="2439"/>
                    <a:pt x="527" y="2801"/>
                    <a:pt x="437" y="3189"/>
                  </a:cubicBezTo>
                  <a:lnTo>
                    <a:pt x="63" y="4856"/>
                  </a:lnTo>
                  <a:cubicBezTo>
                    <a:pt x="17" y="5054"/>
                    <a:pt x="0" y="5256"/>
                    <a:pt x="7" y="5460"/>
                  </a:cubicBezTo>
                  <a:lnTo>
                    <a:pt x="52" y="6506"/>
                  </a:lnTo>
                  <a:cubicBezTo>
                    <a:pt x="63" y="6780"/>
                    <a:pt x="121" y="7047"/>
                    <a:pt x="229" y="7301"/>
                  </a:cubicBezTo>
                  <a:lnTo>
                    <a:pt x="242" y="7342"/>
                  </a:lnTo>
                  <a:cubicBezTo>
                    <a:pt x="479" y="7901"/>
                    <a:pt x="920" y="8349"/>
                    <a:pt x="1479" y="8585"/>
                  </a:cubicBezTo>
                  <a:cubicBezTo>
                    <a:pt x="1691" y="8676"/>
                    <a:pt x="1912" y="8735"/>
                    <a:pt x="2142" y="8759"/>
                  </a:cubicBezTo>
                  <a:lnTo>
                    <a:pt x="3016" y="8849"/>
                  </a:lnTo>
                  <a:cubicBezTo>
                    <a:pt x="3100" y="8858"/>
                    <a:pt x="3184" y="8863"/>
                    <a:pt x="3267" y="8863"/>
                  </a:cubicBezTo>
                  <a:cubicBezTo>
                    <a:pt x="3497" y="8863"/>
                    <a:pt x="3725" y="8828"/>
                    <a:pt x="3944" y="8762"/>
                  </a:cubicBezTo>
                  <a:lnTo>
                    <a:pt x="5381" y="8318"/>
                  </a:lnTo>
                  <a:cubicBezTo>
                    <a:pt x="5680" y="8227"/>
                    <a:pt x="5954" y="8078"/>
                    <a:pt x="6194" y="7876"/>
                  </a:cubicBezTo>
                  <a:lnTo>
                    <a:pt x="7072" y="7137"/>
                  </a:lnTo>
                  <a:cubicBezTo>
                    <a:pt x="7301" y="6946"/>
                    <a:pt x="7489" y="6710"/>
                    <a:pt x="7631" y="6447"/>
                  </a:cubicBezTo>
                  <a:lnTo>
                    <a:pt x="8256" y="5259"/>
                  </a:lnTo>
                  <a:cubicBezTo>
                    <a:pt x="8391" y="4998"/>
                    <a:pt x="8479" y="4714"/>
                    <a:pt x="8509" y="4422"/>
                  </a:cubicBezTo>
                  <a:lnTo>
                    <a:pt x="8589" y="3673"/>
                  </a:lnTo>
                  <a:cubicBezTo>
                    <a:pt x="8624" y="3343"/>
                    <a:pt x="8589" y="3009"/>
                    <a:pt x="8485" y="2693"/>
                  </a:cubicBezTo>
                  <a:lnTo>
                    <a:pt x="8263" y="2030"/>
                  </a:lnTo>
                  <a:cubicBezTo>
                    <a:pt x="8114" y="1575"/>
                    <a:pt x="7825" y="1183"/>
                    <a:pt x="7440" y="898"/>
                  </a:cubicBezTo>
                  <a:lnTo>
                    <a:pt x="6920" y="513"/>
                  </a:lnTo>
                  <a:cubicBezTo>
                    <a:pt x="6562" y="249"/>
                    <a:pt x="6138" y="93"/>
                    <a:pt x="5694" y="64"/>
                  </a:cubicBezTo>
                  <a:lnTo>
                    <a:pt x="4822" y="6"/>
                  </a:lnTo>
                  <a:cubicBezTo>
                    <a:pt x="4770" y="2"/>
                    <a:pt x="4717" y="1"/>
                    <a:pt x="4664" y="1"/>
                  </a:cubicBezTo>
                  <a:close/>
                </a:path>
              </a:pathLst>
            </a:custGeom>
            <a:solidFill>
              <a:srgbClr val="FFF7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1" name="Google Shape;1621;p34"/>
            <p:cNvSpPr/>
            <p:nvPr/>
          </p:nvSpPr>
          <p:spPr>
            <a:xfrm>
              <a:off x="8495402" y="4479533"/>
              <a:ext cx="467844" cy="479966"/>
            </a:xfrm>
            <a:custGeom>
              <a:avLst/>
              <a:gdLst/>
              <a:ahLst/>
              <a:cxnLst/>
              <a:rect l="l" t="t" r="r" b="b"/>
              <a:pathLst>
                <a:path w="9087" h="9322" extrusionOk="0">
                  <a:moveTo>
                    <a:pt x="4900" y="457"/>
                  </a:moveTo>
                  <a:cubicBezTo>
                    <a:pt x="4948" y="457"/>
                    <a:pt x="4993" y="460"/>
                    <a:pt x="5038" y="460"/>
                  </a:cubicBezTo>
                  <a:lnTo>
                    <a:pt x="5910" y="519"/>
                  </a:lnTo>
                  <a:cubicBezTo>
                    <a:pt x="6309" y="548"/>
                    <a:pt x="6691" y="686"/>
                    <a:pt x="7014" y="926"/>
                  </a:cubicBezTo>
                  <a:lnTo>
                    <a:pt x="7535" y="1311"/>
                  </a:lnTo>
                  <a:cubicBezTo>
                    <a:pt x="7882" y="1568"/>
                    <a:pt x="8139" y="1918"/>
                    <a:pt x="8278" y="2332"/>
                  </a:cubicBezTo>
                  <a:lnTo>
                    <a:pt x="8496" y="2995"/>
                  </a:lnTo>
                  <a:cubicBezTo>
                    <a:pt x="8594" y="3280"/>
                    <a:pt x="8625" y="3578"/>
                    <a:pt x="8594" y="3877"/>
                  </a:cubicBezTo>
                  <a:lnTo>
                    <a:pt x="8514" y="4626"/>
                  </a:lnTo>
                  <a:cubicBezTo>
                    <a:pt x="8486" y="4891"/>
                    <a:pt x="8409" y="5144"/>
                    <a:pt x="8284" y="5381"/>
                  </a:cubicBezTo>
                  <a:lnTo>
                    <a:pt x="7660" y="6568"/>
                  </a:lnTo>
                  <a:cubicBezTo>
                    <a:pt x="7531" y="6807"/>
                    <a:pt x="7361" y="7019"/>
                    <a:pt x="7153" y="7193"/>
                  </a:cubicBezTo>
                  <a:lnTo>
                    <a:pt x="6278" y="7932"/>
                  </a:lnTo>
                  <a:cubicBezTo>
                    <a:pt x="6059" y="8113"/>
                    <a:pt x="5816" y="8248"/>
                    <a:pt x="5545" y="8328"/>
                  </a:cubicBezTo>
                  <a:lnTo>
                    <a:pt x="4108" y="8772"/>
                  </a:lnTo>
                  <a:cubicBezTo>
                    <a:pt x="3910" y="8833"/>
                    <a:pt x="3705" y="8865"/>
                    <a:pt x="3498" y="8865"/>
                  </a:cubicBezTo>
                  <a:cubicBezTo>
                    <a:pt x="3423" y="8865"/>
                    <a:pt x="3347" y="8860"/>
                    <a:pt x="3271" y="8852"/>
                  </a:cubicBezTo>
                  <a:lnTo>
                    <a:pt x="2392" y="8759"/>
                  </a:lnTo>
                  <a:cubicBezTo>
                    <a:pt x="2188" y="8738"/>
                    <a:pt x="1990" y="8685"/>
                    <a:pt x="1799" y="8605"/>
                  </a:cubicBezTo>
                  <a:cubicBezTo>
                    <a:pt x="1292" y="8390"/>
                    <a:pt x="897" y="7991"/>
                    <a:pt x="684" y="7485"/>
                  </a:cubicBezTo>
                  <a:lnTo>
                    <a:pt x="667" y="7443"/>
                  </a:lnTo>
                  <a:cubicBezTo>
                    <a:pt x="573" y="7214"/>
                    <a:pt x="517" y="6970"/>
                    <a:pt x="507" y="6724"/>
                  </a:cubicBezTo>
                  <a:lnTo>
                    <a:pt x="466" y="5679"/>
                  </a:lnTo>
                  <a:cubicBezTo>
                    <a:pt x="459" y="5495"/>
                    <a:pt x="476" y="5311"/>
                    <a:pt x="514" y="5134"/>
                  </a:cubicBezTo>
                  <a:lnTo>
                    <a:pt x="889" y="3471"/>
                  </a:lnTo>
                  <a:cubicBezTo>
                    <a:pt x="969" y="3120"/>
                    <a:pt x="1139" y="2790"/>
                    <a:pt x="1382" y="2527"/>
                  </a:cubicBezTo>
                  <a:lnTo>
                    <a:pt x="2073" y="1763"/>
                  </a:lnTo>
                  <a:cubicBezTo>
                    <a:pt x="2254" y="1561"/>
                    <a:pt x="2469" y="1402"/>
                    <a:pt x="2712" y="1283"/>
                  </a:cubicBezTo>
                  <a:lnTo>
                    <a:pt x="3990" y="665"/>
                  </a:lnTo>
                  <a:cubicBezTo>
                    <a:pt x="4271" y="530"/>
                    <a:pt x="4587" y="457"/>
                    <a:pt x="4900" y="457"/>
                  </a:cubicBezTo>
                  <a:close/>
                  <a:moveTo>
                    <a:pt x="4906" y="1"/>
                  </a:moveTo>
                  <a:cubicBezTo>
                    <a:pt x="4520" y="1"/>
                    <a:pt x="4139" y="88"/>
                    <a:pt x="3788" y="256"/>
                  </a:cubicBezTo>
                  <a:lnTo>
                    <a:pt x="2514" y="873"/>
                  </a:lnTo>
                  <a:cubicBezTo>
                    <a:pt x="2219" y="1016"/>
                    <a:pt x="1955" y="1210"/>
                    <a:pt x="1737" y="1453"/>
                  </a:cubicBezTo>
                  <a:lnTo>
                    <a:pt x="1042" y="2217"/>
                  </a:lnTo>
                  <a:cubicBezTo>
                    <a:pt x="747" y="2543"/>
                    <a:pt x="542" y="2943"/>
                    <a:pt x="445" y="3370"/>
                  </a:cubicBezTo>
                  <a:lnTo>
                    <a:pt x="70" y="5033"/>
                  </a:lnTo>
                  <a:cubicBezTo>
                    <a:pt x="22" y="5251"/>
                    <a:pt x="1" y="5474"/>
                    <a:pt x="11" y="5696"/>
                  </a:cubicBezTo>
                  <a:lnTo>
                    <a:pt x="53" y="6741"/>
                  </a:lnTo>
                  <a:cubicBezTo>
                    <a:pt x="67" y="7043"/>
                    <a:pt x="129" y="7339"/>
                    <a:pt x="247" y="7620"/>
                  </a:cubicBezTo>
                  <a:lnTo>
                    <a:pt x="264" y="7658"/>
                  </a:lnTo>
                  <a:cubicBezTo>
                    <a:pt x="522" y="8280"/>
                    <a:pt x="1004" y="8762"/>
                    <a:pt x="1622" y="9026"/>
                  </a:cubicBezTo>
                  <a:cubicBezTo>
                    <a:pt x="1851" y="9123"/>
                    <a:pt x="2097" y="9185"/>
                    <a:pt x="2347" y="9214"/>
                  </a:cubicBezTo>
                  <a:lnTo>
                    <a:pt x="3222" y="9307"/>
                  </a:lnTo>
                  <a:cubicBezTo>
                    <a:pt x="3313" y="9318"/>
                    <a:pt x="3403" y="9321"/>
                    <a:pt x="3496" y="9321"/>
                  </a:cubicBezTo>
                  <a:cubicBezTo>
                    <a:pt x="3746" y="9321"/>
                    <a:pt x="3996" y="9283"/>
                    <a:pt x="4243" y="9206"/>
                  </a:cubicBezTo>
                  <a:lnTo>
                    <a:pt x="5680" y="8765"/>
                  </a:lnTo>
                  <a:cubicBezTo>
                    <a:pt x="6007" y="8665"/>
                    <a:pt x="6305" y="8501"/>
                    <a:pt x="6570" y="8280"/>
                  </a:cubicBezTo>
                  <a:lnTo>
                    <a:pt x="7448" y="7543"/>
                  </a:lnTo>
                  <a:cubicBezTo>
                    <a:pt x="7701" y="7328"/>
                    <a:pt x="7906" y="7075"/>
                    <a:pt x="8063" y="6780"/>
                  </a:cubicBezTo>
                  <a:lnTo>
                    <a:pt x="8688" y="5596"/>
                  </a:lnTo>
                  <a:cubicBezTo>
                    <a:pt x="8840" y="5307"/>
                    <a:pt x="8934" y="4998"/>
                    <a:pt x="8969" y="4676"/>
                  </a:cubicBezTo>
                  <a:lnTo>
                    <a:pt x="9049" y="3926"/>
                  </a:lnTo>
                  <a:cubicBezTo>
                    <a:pt x="9087" y="3561"/>
                    <a:pt x="9045" y="3200"/>
                    <a:pt x="8930" y="2849"/>
                  </a:cubicBezTo>
                  <a:lnTo>
                    <a:pt x="8709" y="2186"/>
                  </a:lnTo>
                  <a:cubicBezTo>
                    <a:pt x="8542" y="1686"/>
                    <a:pt x="8229" y="1256"/>
                    <a:pt x="7805" y="943"/>
                  </a:cubicBezTo>
                  <a:lnTo>
                    <a:pt x="7285" y="558"/>
                  </a:lnTo>
                  <a:cubicBezTo>
                    <a:pt x="6892" y="266"/>
                    <a:pt x="6427" y="96"/>
                    <a:pt x="5941" y="64"/>
                  </a:cubicBezTo>
                  <a:lnTo>
                    <a:pt x="5070" y="6"/>
                  </a:lnTo>
                  <a:cubicBezTo>
                    <a:pt x="5015" y="2"/>
                    <a:pt x="4960" y="1"/>
                    <a:pt x="49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2" name="Google Shape;1622;p34"/>
            <p:cNvSpPr/>
            <p:nvPr/>
          </p:nvSpPr>
          <p:spPr>
            <a:xfrm>
              <a:off x="8705266" y="4737595"/>
              <a:ext cx="35113" cy="35269"/>
            </a:xfrm>
            <a:custGeom>
              <a:avLst/>
              <a:gdLst/>
              <a:ahLst/>
              <a:cxnLst/>
              <a:rect l="l" t="t" r="r" b="b"/>
              <a:pathLst>
                <a:path w="682" h="685" extrusionOk="0">
                  <a:moveTo>
                    <a:pt x="341" y="0"/>
                  </a:moveTo>
                  <a:cubicBezTo>
                    <a:pt x="154" y="0"/>
                    <a:pt x="0" y="153"/>
                    <a:pt x="0" y="340"/>
                  </a:cubicBezTo>
                  <a:cubicBezTo>
                    <a:pt x="0" y="528"/>
                    <a:pt x="154" y="684"/>
                    <a:pt x="341" y="684"/>
                  </a:cubicBezTo>
                  <a:cubicBezTo>
                    <a:pt x="529" y="684"/>
                    <a:pt x="681" y="528"/>
                    <a:pt x="681" y="340"/>
                  </a:cubicBezTo>
                  <a:cubicBezTo>
                    <a:pt x="681" y="153"/>
                    <a:pt x="529" y="0"/>
                    <a:pt x="341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3" name="Google Shape;1623;p34"/>
            <p:cNvSpPr/>
            <p:nvPr/>
          </p:nvSpPr>
          <p:spPr>
            <a:xfrm>
              <a:off x="8633801" y="4710769"/>
              <a:ext cx="35216" cy="35114"/>
            </a:xfrm>
            <a:custGeom>
              <a:avLst/>
              <a:gdLst/>
              <a:ahLst/>
              <a:cxnLst/>
              <a:rect l="l" t="t" r="r" b="b"/>
              <a:pathLst>
                <a:path w="684" h="682" extrusionOk="0">
                  <a:moveTo>
                    <a:pt x="343" y="0"/>
                  </a:moveTo>
                  <a:cubicBezTo>
                    <a:pt x="153" y="0"/>
                    <a:pt x="0" y="153"/>
                    <a:pt x="0" y="340"/>
                  </a:cubicBezTo>
                  <a:cubicBezTo>
                    <a:pt x="0" y="528"/>
                    <a:pt x="153" y="681"/>
                    <a:pt x="343" y="681"/>
                  </a:cubicBezTo>
                  <a:cubicBezTo>
                    <a:pt x="531" y="681"/>
                    <a:pt x="683" y="528"/>
                    <a:pt x="683" y="340"/>
                  </a:cubicBezTo>
                  <a:cubicBezTo>
                    <a:pt x="683" y="153"/>
                    <a:pt x="531" y="0"/>
                    <a:pt x="343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4" name="Google Shape;1624;p34"/>
            <p:cNvSpPr/>
            <p:nvPr/>
          </p:nvSpPr>
          <p:spPr>
            <a:xfrm>
              <a:off x="8653109" y="4649806"/>
              <a:ext cx="35061" cy="35114"/>
            </a:xfrm>
            <a:custGeom>
              <a:avLst/>
              <a:gdLst/>
              <a:ahLst/>
              <a:cxnLst/>
              <a:rect l="l" t="t" r="r" b="b"/>
              <a:pathLst>
                <a:path w="681" h="682" extrusionOk="0">
                  <a:moveTo>
                    <a:pt x="340" y="0"/>
                  </a:moveTo>
                  <a:cubicBezTo>
                    <a:pt x="153" y="0"/>
                    <a:pt x="0" y="153"/>
                    <a:pt x="0" y="340"/>
                  </a:cubicBezTo>
                  <a:cubicBezTo>
                    <a:pt x="0" y="528"/>
                    <a:pt x="153" y="681"/>
                    <a:pt x="340" y="681"/>
                  </a:cubicBezTo>
                  <a:cubicBezTo>
                    <a:pt x="528" y="681"/>
                    <a:pt x="680" y="528"/>
                    <a:pt x="680" y="340"/>
                  </a:cubicBezTo>
                  <a:cubicBezTo>
                    <a:pt x="680" y="153"/>
                    <a:pt x="528" y="0"/>
                    <a:pt x="340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5" name="Google Shape;1625;p34"/>
            <p:cNvSpPr/>
            <p:nvPr/>
          </p:nvSpPr>
          <p:spPr>
            <a:xfrm>
              <a:off x="8729259" y="4637655"/>
              <a:ext cx="35061" cy="35063"/>
            </a:xfrm>
            <a:custGeom>
              <a:avLst/>
              <a:gdLst/>
              <a:ahLst/>
              <a:cxnLst/>
              <a:rect l="l" t="t" r="r" b="b"/>
              <a:pathLst>
                <a:path w="681" h="681" extrusionOk="0">
                  <a:moveTo>
                    <a:pt x="340" y="1"/>
                  </a:moveTo>
                  <a:cubicBezTo>
                    <a:pt x="153" y="1"/>
                    <a:pt x="0" y="153"/>
                    <a:pt x="0" y="341"/>
                  </a:cubicBezTo>
                  <a:cubicBezTo>
                    <a:pt x="0" y="528"/>
                    <a:pt x="153" y="681"/>
                    <a:pt x="340" y="681"/>
                  </a:cubicBezTo>
                  <a:cubicBezTo>
                    <a:pt x="528" y="681"/>
                    <a:pt x="680" y="528"/>
                    <a:pt x="680" y="341"/>
                  </a:cubicBezTo>
                  <a:cubicBezTo>
                    <a:pt x="680" y="153"/>
                    <a:pt x="528" y="1"/>
                    <a:pt x="340" y="1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6" name="Google Shape;1626;p34"/>
            <p:cNvSpPr/>
            <p:nvPr/>
          </p:nvSpPr>
          <p:spPr>
            <a:xfrm>
              <a:off x="8764426" y="4687187"/>
              <a:ext cx="35113" cy="35063"/>
            </a:xfrm>
            <a:custGeom>
              <a:avLst/>
              <a:gdLst/>
              <a:ahLst/>
              <a:cxnLst/>
              <a:rect l="l" t="t" r="r" b="b"/>
              <a:pathLst>
                <a:path w="682" h="681" extrusionOk="0">
                  <a:moveTo>
                    <a:pt x="341" y="0"/>
                  </a:moveTo>
                  <a:cubicBezTo>
                    <a:pt x="154" y="0"/>
                    <a:pt x="1" y="153"/>
                    <a:pt x="1" y="340"/>
                  </a:cubicBezTo>
                  <a:cubicBezTo>
                    <a:pt x="1" y="528"/>
                    <a:pt x="154" y="681"/>
                    <a:pt x="341" y="681"/>
                  </a:cubicBezTo>
                  <a:cubicBezTo>
                    <a:pt x="529" y="681"/>
                    <a:pt x="681" y="528"/>
                    <a:pt x="681" y="340"/>
                  </a:cubicBezTo>
                  <a:cubicBezTo>
                    <a:pt x="681" y="153"/>
                    <a:pt x="529" y="0"/>
                    <a:pt x="341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27" name="Google Shape;1627;p34"/>
          <p:cNvGrpSpPr/>
          <p:nvPr/>
        </p:nvGrpSpPr>
        <p:grpSpPr>
          <a:xfrm rot="10799340">
            <a:off x="1316396" y="827487"/>
            <a:ext cx="594152" cy="595911"/>
            <a:chOff x="8495402" y="4478349"/>
            <a:chExt cx="570094" cy="571563"/>
          </a:xfrm>
        </p:grpSpPr>
        <p:sp>
          <p:nvSpPr>
            <p:cNvPr id="1628" name="Google Shape;1628;p34"/>
            <p:cNvSpPr/>
            <p:nvPr/>
          </p:nvSpPr>
          <p:spPr>
            <a:xfrm>
              <a:off x="8517748" y="4482519"/>
              <a:ext cx="522727" cy="555602"/>
            </a:xfrm>
            <a:custGeom>
              <a:avLst/>
              <a:gdLst/>
              <a:ahLst/>
              <a:cxnLst/>
              <a:rect l="l" t="t" r="r" b="b"/>
              <a:pathLst>
                <a:path w="10153" h="10791" extrusionOk="0">
                  <a:moveTo>
                    <a:pt x="5482" y="1"/>
                  </a:moveTo>
                  <a:cubicBezTo>
                    <a:pt x="5237" y="1"/>
                    <a:pt x="4974" y="49"/>
                    <a:pt x="4722" y="184"/>
                  </a:cubicBezTo>
                  <a:lnTo>
                    <a:pt x="5490" y="235"/>
                  </a:lnTo>
                  <a:cubicBezTo>
                    <a:pt x="5934" y="264"/>
                    <a:pt x="6361" y="420"/>
                    <a:pt x="6716" y="684"/>
                  </a:cubicBezTo>
                  <a:lnTo>
                    <a:pt x="7236" y="1069"/>
                  </a:lnTo>
                  <a:cubicBezTo>
                    <a:pt x="7621" y="1350"/>
                    <a:pt x="7906" y="1746"/>
                    <a:pt x="8059" y="2201"/>
                  </a:cubicBezTo>
                  <a:lnTo>
                    <a:pt x="8257" y="2798"/>
                  </a:lnTo>
                  <a:lnTo>
                    <a:pt x="8257" y="2802"/>
                  </a:lnTo>
                  <a:lnTo>
                    <a:pt x="8281" y="2864"/>
                  </a:lnTo>
                  <a:cubicBezTo>
                    <a:pt x="8385" y="3180"/>
                    <a:pt x="8420" y="3514"/>
                    <a:pt x="8385" y="3844"/>
                  </a:cubicBezTo>
                  <a:lnTo>
                    <a:pt x="8305" y="4593"/>
                  </a:lnTo>
                  <a:cubicBezTo>
                    <a:pt x="8275" y="4885"/>
                    <a:pt x="8187" y="5169"/>
                    <a:pt x="8052" y="5430"/>
                  </a:cubicBezTo>
                  <a:lnTo>
                    <a:pt x="7687" y="6118"/>
                  </a:lnTo>
                  <a:lnTo>
                    <a:pt x="7427" y="6618"/>
                  </a:lnTo>
                  <a:cubicBezTo>
                    <a:pt x="7285" y="6881"/>
                    <a:pt x="7097" y="7117"/>
                    <a:pt x="6868" y="7312"/>
                  </a:cubicBezTo>
                  <a:lnTo>
                    <a:pt x="5990" y="8047"/>
                  </a:lnTo>
                  <a:cubicBezTo>
                    <a:pt x="5750" y="8249"/>
                    <a:pt x="5476" y="8398"/>
                    <a:pt x="5177" y="8489"/>
                  </a:cubicBezTo>
                  <a:lnTo>
                    <a:pt x="3743" y="8933"/>
                  </a:lnTo>
                  <a:cubicBezTo>
                    <a:pt x="3522" y="8999"/>
                    <a:pt x="3293" y="9034"/>
                    <a:pt x="3063" y="9034"/>
                  </a:cubicBezTo>
                  <a:cubicBezTo>
                    <a:pt x="2980" y="9034"/>
                    <a:pt x="2896" y="9029"/>
                    <a:pt x="2812" y="9020"/>
                  </a:cubicBezTo>
                  <a:lnTo>
                    <a:pt x="1938" y="8930"/>
                  </a:lnTo>
                  <a:cubicBezTo>
                    <a:pt x="1708" y="8902"/>
                    <a:pt x="1487" y="8847"/>
                    <a:pt x="1275" y="8756"/>
                  </a:cubicBezTo>
                  <a:cubicBezTo>
                    <a:pt x="716" y="8520"/>
                    <a:pt x="275" y="8072"/>
                    <a:pt x="38" y="7513"/>
                  </a:cubicBezTo>
                  <a:lnTo>
                    <a:pt x="25" y="7472"/>
                  </a:lnTo>
                  <a:lnTo>
                    <a:pt x="25" y="7472"/>
                  </a:lnTo>
                  <a:cubicBezTo>
                    <a:pt x="25" y="7472"/>
                    <a:pt x="0" y="8052"/>
                    <a:pt x="719" y="8808"/>
                  </a:cubicBezTo>
                  <a:cubicBezTo>
                    <a:pt x="841" y="8933"/>
                    <a:pt x="979" y="9065"/>
                    <a:pt x="1143" y="9197"/>
                  </a:cubicBezTo>
                  <a:lnTo>
                    <a:pt x="2063" y="10006"/>
                  </a:lnTo>
                  <a:cubicBezTo>
                    <a:pt x="2417" y="10315"/>
                    <a:pt x="2841" y="10537"/>
                    <a:pt x="3296" y="10656"/>
                  </a:cubicBezTo>
                  <a:lnTo>
                    <a:pt x="3462" y="10697"/>
                  </a:lnTo>
                  <a:cubicBezTo>
                    <a:pt x="3704" y="10760"/>
                    <a:pt x="3952" y="10791"/>
                    <a:pt x="4201" y="10791"/>
                  </a:cubicBezTo>
                  <a:cubicBezTo>
                    <a:pt x="4310" y="10791"/>
                    <a:pt x="4419" y="10785"/>
                    <a:pt x="4528" y="10773"/>
                  </a:cubicBezTo>
                  <a:cubicBezTo>
                    <a:pt x="4542" y="10773"/>
                    <a:pt x="4556" y="10770"/>
                    <a:pt x="4567" y="10770"/>
                  </a:cubicBezTo>
                  <a:lnTo>
                    <a:pt x="5552" y="10648"/>
                  </a:lnTo>
                  <a:cubicBezTo>
                    <a:pt x="5806" y="10617"/>
                    <a:pt x="6056" y="10555"/>
                    <a:pt x="6291" y="10461"/>
                  </a:cubicBezTo>
                  <a:lnTo>
                    <a:pt x="6966" y="10193"/>
                  </a:lnTo>
                  <a:cubicBezTo>
                    <a:pt x="7448" y="10002"/>
                    <a:pt x="7871" y="9686"/>
                    <a:pt x="8195" y="9281"/>
                  </a:cubicBezTo>
                  <a:lnTo>
                    <a:pt x="8395" y="9027"/>
                  </a:lnTo>
                  <a:lnTo>
                    <a:pt x="8830" y="8478"/>
                  </a:lnTo>
                  <a:cubicBezTo>
                    <a:pt x="8865" y="8437"/>
                    <a:pt x="8900" y="8395"/>
                    <a:pt x="8934" y="8353"/>
                  </a:cubicBezTo>
                  <a:cubicBezTo>
                    <a:pt x="9090" y="8172"/>
                    <a:pt x="9618" y="7517"/>
                    <a:pt x="9899" y="6614"/>
                  </a:cubicBezTo>
                  <a:cubicBezTo>
                    <a:pt x="10069" y="6073"/>
                    <a:pt x="10153" y="5437"/>
                    <a:pt x="10007" y="4763"/>
                  </a:cubicBezTo>
                  <a:cubicBezTo>
                    <a:pt x="9989" y="4693"/>
                    <a:pt x="9972" y="4624"/>
                    <a:pt x="9958" y="4552"/>
                  </a:cubicBezTo>
                  <a:cubicBezTo>
                    <a:pt x="9889" y="4208"/>
                    <a:pt x="9520" y="2659"/>
                    <a:pt x="8278" y="1451"/>
                  </a:cubicBezTo>
                  <a:cubicBezTo>
                    <a:pt x="8278" y="1451"/>
                    <a:pt x="7437" y="565"/>
                    <a:pt x="6757" y="336"/>
                  </a:cubicBezTo>
                  <a:cubicBezTo>
                    <a:pt x="6660" y="305"/>
                    <a:pt x="6562" y="274"/>
                    <a:pt x="6472" y="232"/>
                  </a:cubicBezTo>
                  <a:cubicBezTo>
                    <a:pt x="6283" y="144"/>
                    <a:pt x="5907" y="1"/>
                    <a:pt x="5482" y="1"/>
                  </a:cubicBezTo>
                  <a:close/>
                </a:path>
              </a:pathLst>
            </a:custGeom>
            <a:solidFill>
              <a:srgbClr val="FCEC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9" name="Google Shape;1629;p34"/>
            <p:cNvSpPr/>
            <p:nvPr/>
          </p:nvSpPr>
          <p:spPr>
            <a:xfrm>
              <a:off x="8554767" y="4930832"/>
              <a:ext cx="196158" cy="107300"/>
            </a:xfrm>
            <a:custGeom>
              <a:avLst/>
              <a:gdLst/>
              <a:ahLst/>
              <a:cxnLst/>
              <a:rect l="l" t="t" r="r" b="b"/>
              <a:pathLst>
                <a:path w="3810" h="2084" extrusionOk="0">
                  <a:moveTo>
                    <a:pt x="49" y="0"/>
                  </a:moveTo>
                  <a:cubicBezTo>
                    <a:pt x="28" y="32"/>
                    <a:pt x="10" y="66"/>
                    <a:pt x="0" y="101"/>
                  </a:cubicBezTo>
                  <a:cubicBezTo>
                    <a:pt x="122" y="226"/>
                    <a:pt x="260" y="358"/>
                    <a:pt x="424" y="490"/>
                  </a:cubicBezTo>
                  <a:lnTo>
                    <a:pt x="1344" y="1299"/>
                  </a:lnTo>
                  <a:cubicBezTo>
                    <a:pt x="1698" y="1608"/>
                    <a:pt x="2122" y="1830"/>
                    <a:pt x="2577" y="1949"/>
                  </a:cubicBezTo>
                  <a:lnTo>
                    <a:pt x="2743" y="1990"/>
                  </a:lnTo>
                  <a:cubicBezTo>
                    <a:pt x="2985" y="2053"/>
                    <a:pt x="3233" y="2084"/>
                    <a:pt x="3482" y="2084"/>
                  </a:cubicBezTo>
                  <a:cubicBezTo>
                    <a:pt x="3591" y="2084"/>
                    <a:pt x="3700" y="2078"/>
                    <a:pt x="3809" y="2066"/>
                  </a:cubicBezTo>
                  <a:cubicBezTo>
                    <a:pt x="3788" y="1997"/>
                    <a:pt x="3764" y="1928"/>
                    <a:pt x="3723" y="1869"/>
                  </a:cubicBezTo>
                  <a:cubicBezTo>
                    <a:pt x="3653" y="1761"/>
                    <a:pt x="3545" y="1684"/>
                    <a:pt x="3441" y="1611"/>
                  </a:cubicBezTo>
                  <a:cubicBezTo>
                    <a:pt x="3045" y="1344"/>
                    <a:pt x="2611" y="1136"/>
                    <a:pt x="2153" y="1000"/>
                  </a:cubicBezTo>
                  <a:cubicBezTo>
                    <a:pt x="2018" y="959"/>
                    <a:pt x="1878" y="924"/>
                    <a:pt x="1747" y="875"/>
                  </a:cubicBezTo>
                  <a:cubicBezTo>
                    <a:pt x="1531" y="792"/>
                    <a:pt x="1337" y="670"/>
                    <a:pt x="1122" y="584"/>
                  </a:cubicBezTo>
                  <a:cubicBezTo>
                    <a:pt x="973" y="525"/>
                    <a:pt x="813" y="483"/>
                    <a:pt x="677" y="393"/>
                  </a:cubicBezTo>
                  <a:cubicBezTo>
                    <a:pt x="614" y="351"/>
                    <a:pt x="528" y="316"/>
                    <a:pt x="473" y="271"/>
                  </a:cubicBezTo>
                  <a:cubicBezTo>
                    <a:pt x="385" y="205"/>
                    <a:pt x="330" y="140"/>
                    <a:pt x="236" y="90"/>
                  </a:cubicBezTo>
                  <a:lnTo>
                    <a:pt x="49" y="0"/>
                  </a:ln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0" name="Google Shape;1630;p34"/>
            <p:cNvSpPr/>
            <p:nvPr/>
          </p:nvSpPr>
          <p:spPr>
            <a:xfrm>
              <a:off x="8913534" y="4625607"/>
              <a:ext cx="113936" cy="321694"/>
            </a:xfrm>
            <a:custGeom>
              <a:avLst/>
              <a:gdLst/>
              <a:ahLst/>
              <a:cxnLst/>
              <a:rect l="l" t="t" r="r" b="b"/>
              <a:pathLst>
                <a:path w="2213" h="6248" extrusionOk="0">
                  <a:moveTo>
                    <a:pt x="649" y="1"/>
                  </a:moveTo>
                  <a:cubicBezTo>
                    <a:pt x="624" y="1"/>
                    <a:pt x="599" y="5"/>
                    <a:pt x="573" y="15"/>
                  </a:cubicBezTo>
                  <a:cubicBezTo>
                    <a:pt x="573" y="15"/>
                    <a:pt x="573" y="19"/>
                    <a:pt x="570" y="19"/>
                  </a:cubicBezTo>
                  <a:lnTo>
                    <a:pt x="570" y="23"/>
                  </a:lnTo>
                  <a:lnTo>
                    <a:pt x="594" y="85"/>
                  </a:lnTo>
                  <a:cubicBezTo>
                    <a:pt x="698" y="401"/>
                    <a:pt x="733" y="735"/>
                    <a:pt x="698" y="1065"/>
                  </a:cubicBezTo>
                  <a:lnTo>
                    <a:pt x="618" y="1814"/>
                  </a:lnTo>
                  <a:cubicBezTo>
                    <a:pt x="588" y="2106"/>
                    <a:pt x="500" y="2390"/>
                    <a:pt x="365" y="2651"/>
                  </a:cubicBezTo>
                  <a:lnTo>
                    <a:pt x="0" y="3339"/>
                  </a:lnTo>
                  <a:cubicBezTo>
                    <a:pt x="18" y="3377"/>
                    <a:pt x="35" y="3422"/>
                    <a:pt x="49" y="3481"/>
                  </a:cubicBezTo>
                  <a:cubicBezTo>
                    <a:pt x="174" y="3964"/>
                    <a:pt x="288" y="4661"/>
                    <a:pt x="421" y="5140"/>
                  </a:cubicBezTo>
                  <a:cubicBezTo>
                    <a:pt x="476" y="5342"/>
                    <a:pt x="532" y="5543"/>
                    <a:pt x="588" y="5744"/>
                  </a:cubicBezTo>
                  <a:cubicBezTo>
                    <a:pt x="633" y="5911"/>
                    <a:pt x="678" y="6078"/>
                    <a:pt x="708" y="6248"/>
                  </a:cubicBezTo>
                  <a:lnTo>
                    <a:pt x="1143" y="5699"/>
                  </a:lnTo>
                  <a:cubicBezTo>
                    <a:pt x="1178" y="5658"/>
                    <a:pt x="1213" y="5616"/>
                    <a:pt x="1247" y="5574"/>
                  </a:cubicBezTo>
                  <a:cubicBezTo>
                    <a:pt x="1403" y="5393"/>
                    <a:pt x="1931" y="4738"/>
                    <a:pt x="2212" y="3835"/>
                  </a:cubicBezTo>
                  <a:cubicBezTo>
                    <a:pt x="1997" y="3547"/>
                    <a:pt x="1747" y="3269"/>
                    <a:pt x="1618" y="2932"/>
                  </a:cubicBezTo>
                  <a:cubicBezTo>
                    <a:pt x="1518" y="2679"/>
                    <a:pt x="1528" y="2373"/>
                    <a:pt x="1497" y="2102"/>
                  </a:cubicBezTo>
                  <a:cubicBezTo>
                    <a:pt x="1458" y="1821"/>
                    <a:pt x="1424" y="1540"/>
                    <a:pt x="1389" y="1259"/>
                  </a:cubicBezTo>
                  <a:cubicBezTo>
                    <a:pt x="1372" y="1113"/>
                    <a:pt x="1351" y="964"/>
                    <a:pt x="1306" y="821"/>
                  </a:cubicBezTo>
                  <a:cubicBezTo>
                    <a:pt x="1240" y="620"/>
                    <a:pt x="1118" y="443"/>
                    <a:pt x="1000" y="269"/>
                  </a:cubicBezTo>
                  <a:cubicBezTo>
                    <a:pt x="915" y="142"/>
                    <a:pt x="787" y="1"/>
                    <a:pt x="649" y="1"/>
                  </a:cubicBez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1" name="Google Shape;1631;p34"/>
            <p:cNvSpPr/>
            <p:nvPr/>
          </p:nvSpPr>
          <p:spPr>
            <a:xfrm>
              <a:off x="8505957" y="4478349"/>
              <a:ext cx="559539" cy="571563"/>
            </a:xfrm>
            <a:custGeom>
              <a:avLst/>
              <a:gdLst/>
              <a:ahLst/>
              <a:cxnLst/>
              <a:rect l="l" t="t" r="r" b="b"/>
              <a:pathLst>
                <a:path w="10868" h="11101" extrusionOk="0">
                  <a:moveTo>
                    <a:pt x="8104" y="1584"/>
                  </a:moveTo>
                  <a:lnTo>
                    <a:pt x="8104" y="1584"/>
                  </a:lnTo>
                  <a:cubicBezTo>
                    <a:pt x="8249" y="1716"/>
                    <a:pt x="8344" y="1813"/>
                    <a:pt x="8347" y="1816"/>
                  </a:cubicBezTo>
                  <a:cubicBezTo>
                    <a:pt x="9555" y="2976"/>
                    <a:pt x="9906" y="4473"/>
                    <a:pt x="9962" y="4761"/>
                  </a:cubicBezTo>
                  <a:cubicBezTo>
                    <a:pt x="9972" y="4799"/>
                    <a:pt x="9978" y="4837"/>
                    <a:pt x="9989" y="4879"/>
                  </a:cubicBezTo>
                  <a:cubicBezTo>
                    <a:pt x="9996" y="4910"/>
                    <a:pt x="10003" y="4941"/>
                    <a:pt x="10010" y="4976"/>
                  </a:cubicBezTo>
                  <a:cubicBezTo>
                    <a:pt x="10374" y="6636"/>
                    <a:pt x="9225" y="8056"/>
                    <a:pt x="8993" y="8323"/>
                  </a:cubicBezTo>
                  <a:cubicBezTo>
                    <a:pt x="8951" y="8365"/>
                    <a:pt x="8916" y="8410"/>
                    <a:pt x="8882" y="8452"/>
                  </a:cubicBezTo>
                  <a:lnTo>
                    <a:pt x="8243" y="9243"/>
                  </a:lnTo>
                  <a:cubicBezTo>
                    <a:pt x="7948" y="9612"/>
                    <a:pt x="7555" y="9899"/>
                    <a:pt x="7108" y="10077"/>
                  </a:cubicBezTo>
                  <a:lnTo>
                    <a:pt x="6437" y="10341"/>
                  </a:lnTo>
                  <a:cubicBezTo>
                    <a:pt x="6222" y="10424"/>
                    <a:pt x="5990" y="10482"/>
                    <a:pt x="5754" y="10511"/>
                  </a:cubicBezTo>
                  <a:lnTo>
                    <a:pt x="4767" y="10628"/>
                  </a:lnTo>
                  <a:cubicBezTo>
                    <a:pt x="4654" y="10642"/>
                    <a:pt x="4540" y="10649"/>
                    <a:pt x="4426" y="10649"/>
                  </a:cubicBezTo>
                  <a:cubicBezTo>
                    <a:pt x="4199" y="10649"/>
                    <a:pt x="3971" y="10621"/>
                    <a:pt x="3746" y="10566"/>
                  </a:cubicBezTo>
                  <a:lnTo>
                    <a:pt x="3583" y="10521"/>
                  </a:lnTo>
                  <a:cubicBezTo>
                    <a:pt x="3163" y="10417"/>
                    <a:pt x="2767" y="10212"/>
                    <a:pt x="2445" y="9931"/>
                  </a:cubicBezTo>
                  <a:lnTo>
                    <a:pt x="1514" y="9128"/>
                  </a:lnTo>
                  <a:cubicBezTo>
                    <a:pt x="1504" y="9118"/>
                    <a:pt x="1493" y="9112"/>
                    <a:pt x="1483" y="9104"/>
                  </a:cubicBezTo>
                  <a:lnTo>
                    <a:pt x="1483" y="9104"/>
                  </a:lnTo>
                  <a:cubicBezTo>
                    <a:pt x="1695" y="9184"/>
                    <a:pt x="1913" y="9237"/>
                    <a:pt x="2142" y="9261"/>
                  </a:cubicBezTo>
                  <a:lnTo>
                    <a:pt x="3017" y="9351"/>
                  </a:lnTo>
                  <a:cubicBezTo>
                    <a:pt x="3112" y="9361"/>
                    <a:pt x="3206" y="9367"/>
                    <a:pt x="3301" y="9367"/>
                  </a:cubicBezTo>
                  <a:cubicBezTo>
                    <a:pt x="3549" y="9367"/>
                    <a:pt x="3796" y="9330"/>
                    <a:pt x="4038" y="9258"/>
                  </a:cubicBezTo>
                  <a:lnTo>
                    <a:pt x="5475" y="8820"/>
                  </a:lnTo>
                  <a:cubicBezTo>
                    <a:pt x="5802" y="8719"/>
                    <a:pt x="6104" y="8556"/>
                    <a:pt x="6365" y="8341"/>
                  </a:cubicBezTo>
                  <a:lnTo>
                    <a:pt x="7243" y="7612"/>
                  </a:lnTo>
                  <a:cubicBezTo>
                    <a:pt x="7496" y="7399"/>
                    <a:pt x="7701" y="7149"/>
                    <a:pt x="7858" y="6858"/>
                  </a:cubicBezTo>
                  <a:lnTo>
                    <a:pt x="8483" y="5688"/>
                  </a:lnTo>
                  <a:cubicBezTo>
                    <a:pt x="8635" y="5404"/>
                    <a:pt x="8729" y="5098"/>
                    <a:pt x="8764" y="4782"/>
                  </a:cubicBezTo>
                  <a:lnTo>
                    <a:pt x="8844" y="4042"/>
                  </a:lnTo>
                  <a:cubicBezTo>
                    <a:pt x="8882" y="3681"/>
                    <a:pt x="8844" y="3324"/>
                    <a:pt x="8725" y="2980"/>
                  </a:cubicBezTo>
                  <a:lnTo>
                    <a:pt x="8504" y="2324"/>
                  </a:lnTo>
                  <a:cubicBezTo>
                    <a:pt x="8413" y="2056"/>
                    <a:pt x="8278" y="1806"/>
                    <a:pt x="8104" y="1584"/>
                  </a:cubicBezTo>
                  <a:close/>
                  <a:moveTo>
                    <a:pt x="5705" y="0"/>
                  </a:moveTo>
                  <a:cubicBezTo>
                    <a:pt x="5428" y="0"/>
                    <a:pt x="5131" y="54"/>
                    <a:pt x="4844" y="206"/>
                  </a:cubicBezTo>
                  <a:cubicBezTo>
                    <a:pt x="4754" y="254"/>
                    <a:pt x="4708" y="355"/>
                    <a:pt x="4729" y="452"/>
                  </a:cubicBezTo>
                  <a:cubicBezTo>
                    <a:pt x="4750" y="550"/>
                    <a:pt x="4837" y="622"/>
                    <a:pt x="4937" y="629"/>
                  </a:cubicBezTo>
                  <a:lnTo>
                    <a:pt x="5705" y="681"/>
                  </a:lnTo>
                  <a:cubicBezTo>
                    <a:pt x="6104" y="706"/>
                    <a:pt x="6490" y="845"/>
                    <a:pt x="6809" y="1081"/>
                  </a:cubicBezTo>
                  <a:lnTo>
                    <a:pt x="7330" y="1459"/>
                  </a:lnTo>
                  <a:cubicBezTo>
                    <a:pt x="7677" y="1712"/>
                    <a:pt x="7934" y="2060"/>
                    <a:pt x="8069" y="2466"/>
                  </a:cubicBezTo>
                  <a:lnTo>
                    <a:pt x="8291" y="3122"/>
                  </a:lnTo>
                  <a:cubicBezTo>
                    <a:pt x="8389" y="3407"/>
                    <a:pt x="8420" y="3699"/>
                    <a:pt x="8389" y="3994"/>
                  </a:cubicBezTo>
                  <a:lnTo>
                    <a:pt x="8309" y="4733"/>
                  </a:lnTo>
                  <a:cubicBezTo>
                    <a:pt x="8281" y="4994"/>
                    <a:pt x="8204" y="5244"/>
                    <a:pt x="8079" y="5479"/>
                  </a:cubicBezTo>
                  <a:lnTo>
                    <a:pt x="7455" y="6649"/>
                  </a:lnTo>
                  <a:cubicBezTo>
                    <a:pt x="7326" y="6886"/>
                    <a:pt x="7156" y="7094"/>
                    <a:pt x="6948" y="7268"/>
                  </a:cubicBezTo>
                  <a:lnTo>
                    <a:pt x="6073" y="7993"/>
                  </a:lnTo>
                  <a:cubicBezTo>
                    <a:pt x="5858" y="8174"/>
                    <a:pt x="5611" y="8306"/>
                    <a:pt x="5340" y="8386"/>
                  </a:cubicBezTo>
                  <a:lnTo>
                    <a:pt x="3903" y="8823"/>
                  </a:lnTo>
                  <a:cubicBezTo>
                    <a:pt x="3704" y="8885"/>
                    <a:pt x="3498" y="8916"/>
                    <a:pt x="3291" y="8916"/>
                  </a:cubicBezTo>
                  <a:cubicBezTo>
                    <a:pt x="3216" y="8916"/>
                    <a:pt x="3141" y="8912"/>
                    <a:pt x="3066" y="8903"/>
                  </a:cubicBezTo>
                  <a:lnTo>
                    <a:pt x="2192" y="8813"/>
                  </a:lnTo>
                  <a:cubicBezTo>
                    <a:pt x="1983" y="8792"/>
                    <a:pt x="1782" y="8740"/>
                    <a:pt x="1594" y="8660"/>
                  </a:cubicBezTo>
                  <a:cubicBezTo>
                    <a:pt x="1087" y="8448"/>
                    <a:pt x="692" y="8056"/>
                    <a:pt x="479" y="7553"/>
                  </a:cubicBezTo>
                  <a:lnTo>
                    <a:pt x="462" y="7511"/>
                  </a:lnTo>
                  <a:cubicBezTo>
                    <a:pt x="427" y="7427"/>
                    <a:pt x="345" y="7374"/>
                    <a:pt x="256" y="7374"/>
                  </a:cubicBezTo>
                  <a:cubicBezTo>
                    <a:pt x="242" y="7374"/>
                    <a:pt x="227" y="7376"/>
                    <a:pt x="212" y="7378"/>
                  </a:cubicBezTo>
                  <a:cubicBezTo>
                    <a:pt x="104" y="7396"/>
                    <a:pt x="28" y="7487"/>
                    <a:pt x="25" y="7591"/>
                  </a:cubicBezTo>
                  <a:cubicBezTo>
                    <a:pt x="21" y="7625"/>
                    <a:pt x="0" y="8493"/>
                    <a:pt x="1222" y="9472"/>
                  </a:cubicBezTo>
                  <a:lnTo>
                    <a:pt x="2142" y="10267"/>
                  </a:lnTo>
                  <a:cubicBezTo>
                    <a:pt x="2521" y="10597"/>
                    <a:pt x="2979" y="10833"/>
                    <a:pt x="3469" y="10958"/>
                  </a:cubicBezTo>
                  <a:lnTo>
                    <a:pt x="3632" y="11000"/>
                  </a:lnTo>
                  <a:cubicBezTo>
                    <a:pt x="3900" y="11066"/>
                    <a:pt x="4163" y="11101"/>
                    <a:pt x="4434" y="11101"/>
                  </a:cubicBezTo>
                  <a:cubicBezTo>
                    <a:pt x="4562" y="11101"/>
                    <a:pt x="4695" y="11094"/>
                    <a:pt x="4823" y="11077"/>
                  </a:cubicBezTo>
                  <a:lnTo>
                    <a:pt x="5809" y="10958"/>
                  </a:lnTo>
                  <a:cubicBezTo>
                    <a:pt x="6087" y="10924"/>
                    <a:pt x="6354" y="10857"/>
                    <a:pt x="6608" y="10757"/>
                  </a:cubicBezTo>
                  <a:lnTo>
                    <a:pt x="7278" y="10497"/>
                  </a:lnTo>
                  <a:cubicBezTo>
                    <a:pt x="7799" y="10288"/>
                    <a:pt x="8257" y="9955"/>
                    <a:pt x="8604" y="9524"/>
                  </a:cubicBezTo>
                  <a:lnTo>
                    <a:pt x="9239" y="8733"/>
                  </a:lnTo>
                  <a:cubicBezTo>
                    <a:pt x="9270" y="8695"/>
                    <a:pt x="9302" y="8657"/>
                    <a:pt x="9337" y="8618"/>
                  </a:cubicBezTo>
                  <a:cubicBezTo>
                    <a:pt x="9594" y="8320"/>
                    <a:pt x="10868" y="6747"/>
                    <a:pt x="10458" y="4883"/>
                  </a:cubicBezTo>
                  <a:cubicBezTo>
                    <a:pt x="10451" y="4844"/>
                    <a:pt x="10441" y="4809"/>
                    <a:pt x="10433" y="4774"/>
                  </a:cubicBezTo>
                  <a:cubicBezTo>
                    <a:pt x="10427" y="4740"/>
                    <a:pt x="10416" y="4705"/>
                    <a:pt x="10409" y="4670"/>
                  </a:cubicBezTo>
                  <a:cubicBezTo>
                    <a:pt x="10347" y="4362"/>
                    <a:pt x="9968" y="2747"/>
                    <a:pt x="8674" y="1501"/>
                  </a:cubicBezTo>
                  <a:cubicBezTo>
                    <a:pt x="8635" y="1462"/>
                    <a:pt x="7788" y="584"/>
                    <a:pt x="7059" y="345"/>
                  </a:cubicBezTo>
                  <a:lnTo>
                    <a:pt x="7038" y="337"/>
                  </a:lnTo>
                  <a:cubicBezTo>
                    <a:pt x="6951" y="310"/>
                    <a:pt x="6871" y="282"/>
                    <a:pt x="6795" y="251"/>
                  </a:cubicBezTo>
                  <a:cubicBezTo>
                    <a:pt x="6589" y="157"/>
                    <a:pt x="6177" y="0"/>
                    <a:pt x="570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2" name="Google Shape;1632;p34"/>
            <p:cNvSpPr/>
            <p:nvPr/>
          </p:nvSpPr>
          <p:spPr>
            <a:xfrm>
              <a:off x="8918889" y="4846648"/>
              <a:ext cx="26000" cy="54783"/>
            </a:xfrm>
            <a:custGeom>
              <a:avLst/>
              <a:gdLst/>
              <a:ahLst/>
              <a:cxnLst/>
              <a:rect l="l" t="t" r="r" b="b"/>
              <a:pathLst>
                <a:path w="505" h="1064" extrusionOk="0">
                  <a:moveTo>
                    <a:pt x="160" y="0"/>
                  </a:moveTo>
                  <a:cubicBezTo>
                    <a:pt x="118" y="0"/>
                    <a:pt x="77" y="26"/>
                    <a:pt x="59" y="73"/>
                  </a:cubicBezTo>
                  <a:cubicBezTo>
                    <a:pt x="35" y="139"/>
                    <a:pt x="21" y="209"/>
                    <a:pt x="14" y="271"/>
                  </a:cubicBezTo>
                  <a:cubicBezTo>
                    <a:pt x="0" y="379"/>
                    <a:pt x="8" y="480"/>
                    <a:pt x="29" y="580"/>
                  </a:cubicBezTo>
                  <a:cubicBezTo>
                    <a:pt x="49" y="677"/>
                    <a:pt x="88" y="775"/>
                    <a:pt x="139" y="865"/>
                  </a:cubicBezTo>
                  <a:cubicBezTo>
                    <a:pt x="174" y="924"/>
                    <a:pt x="216" y="980"/>
                    <a:pt x="268" y="1031"/>
                  </a:cubicBezTo>
                  <a:cubicBezTo>
                    <a:pt x="289" y="1053"/>
                    <a:pt x="317" y="1063"/>
                    <a:pt x="344" y="1063"/>
                  </a:cubicBezTo>
                  <a:cubicBezTo>
                    <a:pt x="386" y="1063"/>
                    <a:pt x="428" y="1038"/>
                    <a:pt x="445" y="993"/>
                  </a:cubicBezTo>
                  <a:cubicBezTo>
                    <a:pt x="469" y="924"/>
                    <a:pt x="484" y="855"/>
                    <a:pt x="490" y="792"/>
                  </a:cubicBezTo>
                  <a:cubicBezTo>
                    <a:pt x="504" y="684"/>
                    <a:pt x="497" y="584"/>
                    <a:pt x="476" y="483"/>
                  </a:cubicBezTo>
                  <a:cubicBezTo>
                    <a:pt x="452" y="385"/>
                    <a:pt x="417" y="288"/>
                    <a:pt x="362" y="198"/>
                  </a:cubicBezTo>
                  <a:cubicBezTo>
                    <a:pt x="327" y="142"/>
                    <a:pt x="289" y="87"/>
                    <a:pt x="237" y="35"/>
                  </a:cubicBezTo>
                  <a:cubicBezTo>
                    <a:pt x="215" y="11"/>
                    <a:pt x="187" y="0"/>
                    <a:pt x="16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3" name="Google Shape;1633;p34"/>
            <p:cNvSpPr/>
            <p:nvPr/>
          </p:nvSpPr>
          <p:spPr>
            <a:xfrm>
              <a:off x="8658773" y="4974958"/>
              <a:ext cx="56170" cy="31304"/>
            </a:xfrm>
            <a:custGeom>
              <a:avLst/>
              <a:gdLst/>
              <a:ahLst/>
              <a:cxnLst/>
              <a:rect l="l" t="t" r="r" b="b"/>
              <a:pathLst>
                <a:path w="1091" h="608" extrusionOk="0">
                  <a:moveTo>
                    <a:pt x="210" y="1"/>
                  </a:moveTo>
                  <a:cubicBezTo>
                    <a:pt x="186" y="1"/>
                    <a:pt x="161" y="2"/>
                    <a:pt x="136" y="4"/>
                  </a:cubicBezTo>
                  <a:cubicBezTo>
                    <a:pt x="46" y="12"/>
                    <a:pt x="1" y="112"/>
                    <a:pt x="49" y="185"/>
                  </a:cubicBezTo>
                  <a:cubicBezTo>
                    <a:pt x="91" y="241"/>
                    <a:pt x="136" y="289"/>
                    <a:pt x="182" y="331"/>
                  </a:cubicBezTo>
                  <a:cubicBezTo>
                    <a:pt x="261" y="407"/>
                    <a:pt x="352" y="467"/>
                    <a:pt x="448" y="512"/>
                  </a:cubicBezTo>
                  <a:cubicBezTo>
                    <a:pt x="546" y="557"/>
                    <a:pt x="647" y="584"/>
                    <a:pt x="758" y="602"/>
                  </a:cubicBezTo>
                  <a:cubicBezTo>
                    <a:pt x="794" y="606"/>
                    <a:pt x="832" y="607"/>
                    <a:pt x="871" y="607"/>
                  </a:cubicBezTo>
                  <a:cubicBezTo>
                    <a:pt x="899" y="607"/>
                    <a:pt x="927" y="606"/>
                    <a:pt x="956" y="605"/>
                  </a:cubicBezTo>
                  <a:cubicBezTo>
                    <a:pt x="1043" y="595"/>
                    <a:pt x="1091" y="494"/>
                    <a:pt x="1039" y="421"/>
                  </a:cubicBezTo>
                  <a:cubicBezTo>
                    <a:pt x="1001" y="366"/>
                    <a:pt x="956" y="317"/>
                    <a:pt x="911" y="275"/>
                  </a:cubicBezTo>
                  <a:cubicBezTo>
                    <a:pt x="828" y="199"/>
                    <a:pt x="737" y="140"/>
                    <a:pt x="640" y="95"/>
                  </a:cubicBezTo>
                  <a:cubicBezTo>
                    <a:pt x="543" y="53"/>
                    <a:pt x="442" y="22"/>
                    <a:pt x="331" y="8"/>
                  </a:cubicBezTo>
                  <a:cubicBezTo>
                    <a:pt x="292" y="4"/>
                    <a:pt x="251" y="1"/>
                    <a:pt x="21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4" name="Google Shape;1634;p34"/>
            <p:cNvSpPr/>
            <p:nvPr/>
          </p:nvSpPr>
          <p:spPr>
            <a:xfrm>
              <a:off x="8978255" y="4683274"/>
              <a:ext cx="25640" cy="91957"/>
            </a:xfrm>
            <a:custGeom>
              <a:avLst/>
              <a:gdLst/>
              <a:ahLst/>
              <a:cxnLst/>
              <a:rect l="l" t="t" r="r" b="b"/>
              <a:pathLst>
                <a:path w="498" h="1786" extrusionOk="0">
                  <a:moveTo>
                    <a:pt x="96" y="1"/>
                  </a:moveTo>
                  <a:cubicBezTo>
                    <a:pt x="80" y="1"/>
                    <a:pt x="64" y="7"/>
                    <a:pt x="52" y="17"/>
                  </a:cubicBezTo>
                  <a:cubicBezTo>
                    <a:pt x="46" y="20"/>
                    <a:pt x="39" y="28"/>
                    <a:pt x="35" y="35"/>
                  </a:cubicBezTo>
                  <a:cubicBezTo>
                    <a:pt x="28" y="49"/>
                    <a:pt x="28" y="62"/>
                    <a:pt x="25" y="76"/>
                  </a:cubicBezTo>
                  <a:cubicBezTo>
                    <a:pt x="21" y="90"/>
                    <a:pt x="21" y="107"/>
                    <a:pt x="18" y="121"/>
                  </a:cubicBezTo>
                  <a:cubicBezTo>
                    <a:pt x="14" y="153"/>
                    <a:pt x="11" y="184"/>
                    <a:pt x="7" y="215"/>
                  </a:cubicBezTo>
                  <a:cubicBezTo>
                    <a:pt x="1" y="278"/>
                    <a:pt x="1" y="340"/>
                    <a:pt x="1" y="403"/>
                  </a:cubicBezTo>
                  <a:lnTo>
                    <a:pt x="1" y="458"/>
                  </a:lnTo>
                  <a:cubicBezTo>
                    <a:pt x="4" y="544"/>
                    <a:pt x="11" y="628"/>
                    <a:pt x="21" y="715"/>
                  </a:cubicBezTo>
                  <a:cubicBezTo>
                    <a:pt x="31" y="788"/>
                    <a:pt x="39" y="854"/>
                    <a:pt x="39" y="927"/>
                  </a:cubicBezTo>
                  <a:cubicBezTo>
                    <a:pt x="42" y="961"/>
                    <a:pt x="46" y="996"/>
                    <a:pt x="46" y="1031"/>
                  </a:cubicBezTo>
                  <a:lnTo>
                    <a:pt x="46" y="1083"/>
                  </a:lnTo>
                  <a:lnTo>
                    <a:pt x="46" y="1111"/>
                  </a:lnTo>
                  <a:lnTo>
                    <a:pt x="46" y="1149"/>
                  </a:lnTo>
                  <a:cubicBezTo>
                    <a:pt x="46" y="1246"/>
                    <a:pt x="60" y="1340"/>
                    <a:pt x="87" y="1434"/>
                  </a:cubicBezTo>
                  <a:cubicBezTo>
                    <a:pt x="108" y="1499"/>
                    <a:pt x="132" y="1562"/>
                    <a:pt x="167" y="1624"/>
                  </a:cubicBezTo>
                  <a:cubicBezTo>
                    <a:pt x="181" y="1653"/>
                    <a:pt x="198" y="1684"/>
                    <a:pt x="219" y="1711"/>
                  </a:cubicBezTo>
                  <a:cubicBezTo>
                    <a:pt x="233" y="1736"/>
                    <a:pt x="251" y="1764"/>
                    <a:pt x="278" y="1778"/>
                  </a:cubicBezTo>
                  <a:cubicBezTo>
                    <a:pt x="288" y="1783"/>
                    <a:pt x="302" y="1785"/>
                    <a:pt x="315" y="1785"/>
                  </a:cubicBezTo>
                  <a:cubicBezTo>
                    <a:pt x="329" y="1785"/>
                    <a:pt x="343" y="1783"/>
                    <a:pt x="355" y="1778"/>
                  </a:cubicBezTo>
                  <a:cubicBezTo>
                    <a:pt x="382" y="1767"/>
                    <a:pt x="406" y="1746"/>
                    <a:pt x="410" y="1715"/>
                  </a:cubicBezTo>
                  <a:cubicBezTo>
                    <a:pt x="424" y="1607"/>
                    <a:pt x="431" y="1503"/>
                    <a:pt x="445" y="1395"/>
                  </a:cubicBezTo>
                  <a:cubicBezTo>
                    <a:pt x="451" y="1323"/>
                    <a:pt x="462" y="1249"/>
                    <a:pt x="476" y="1180"/>
                  </a:cubicBezTo>
                  <a:lnTo>
                    <a:pt x="483" y="1153"/>
                  </a:lnTo>
                  <a:lnTo>
                    <a:pt x="486" y="1118"/>
                  </a:lnTo>
                  <a:lnTo>
                    <a:pt x="497" y="1044"/>
                  </a:lnTo>
                  <a:lnTo>
                    <a:pt x="497" y="899"/>
                  </a:lnTo>
                  <a:cubicBezTo>
                    <a:pt x="490" y="802"/>
                    <a:pt x="472" y="704"/>
                    <a:pt x="441" y="614"/>
                  </a:cubicBezTo>
                  <a:cubicBezTo>
                    <a:pt x="417" y="534"/>
                    <a:pt x="386" y="455"/>
                    <a:pt x="347" y="378"/>
                  </a:cubicBezTo>
                  <a:cubicBezTo>
                    <a:pt x="344" y="371"/>
                    <a:pt x="344" y="365"/>
                    <a:pt x="341" y="357"/>
                  </a:cubicBezTo>
                  <a:cubicBezTo>
                    <a:pt x="281" y="240"/>
                    <a:pt x="219" y="128"/>
                    <a:pt x="139" y="24"/>
                  </a:cubicBezTo>
                  <a:lnTo>
                    <a:pt x="129" y="14"/>
                  </a:lnTo>
                  <a:cubicBezTo>
                    <a:pt x="120" y="5"/>
                    <a:pt x="108" y="1"/>
                    <a:pt x="9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5" name="Google Shape;1635;p34"/>
            <p:cNvSpPr/>
            <p:nvPr/>
          </p:nvSpPr>
          <p:spPr>
            <a:xfrm>
              <a:off x="8507244" y="4491324"/>
              <a:ext cx="444058" cy="456334"/>
            </a:xfrm>
            <a:custGeom>
              <a:avLst/>
              <a:gdLst/>
              <a:ahLst/>
              <a:cxnLst/>
              <a:rect l="l" t="t" r="r" b="b"/>
              <a:pathLst>
                <a:path w="8625" h="8863" extrusionOk="0">
                  <a:moveTo>
                    <a:pt x="4664" y="1"/>
                  </a:moveTo>
                  <a:cubicBezTo>
                    <a:pt x="4318" y="1"/>
                    <a:pt x="3973" y="81"/>
                    <a:pt x="3659" y="231"/>
                  </a:cubicBezTo>
                  <a:lnTo>
                    <a:pt x="2382" y="849"/>
                  </a:lnTo>
                  <a:cubicBezTo>
                    <a:pt x="2114" y="978"/>
                    <a:pt x="1875" y="1159"/>
                    <a:pt x="1673" y="1381"/>
                  </a:cubicBezTo>
                  <a:lnTo>
                    <a:pt x="982" y="2141"/>
                  </a:lnTo>
                  <a:cubicBezTo>
                    <a:pt x="715" y="2439"/>
                    <a:pt x="527" y="2801"/>
                    <a:pt x="437" y="3189"/>
                  </a:cubicBezTo>
                  <a:lnTo>
                    <a:pt x="63" y="4856"/>
                  </a:lnTo>
                  <a:cubicBezTo>
                    <a:pt x="17" y="5054"/>
                    <a:pt x="0" y="5256"/>
                    <a:pt x="7" y="5460"/>
                  </a:cubicBezTo>
                  <a:lnTo>
                    <a:pt x="52" y="6506"/>
                  </a:lnTo>
                  <a:cubicBezTo>
                    <a:pt x="63" y="6780"/>
                    <a:pt x="121" y="7047"/>
                    <a:pt x="229" y="7301"/>
                  </a:cubicBezTo>
                  <a:lnTo>
                    <a:pt x="242" y="7342"/>
                  </a:lnTo>
                  <a:cubicBezTo>
                    <a:pt x="479" y="7901"/>
                    <a:pt x="920" y="8349"/>
                    <a:pt x="1479" y="8585"/>
                  </a:cubicBezTo>
                  <a:cubicBezTo>
                    <a:pt x="1691" y="8676"/>
                    <a:pt x="1912" y="8735"/>
                    <a:pt x="2142" y="8759"/>
                  </a:cubicBezTo>
                  <a:lnTo>
                    <a:pt x="3016" y="8849"/>
                  </a:lnTo>
                  <a:cubicBezTo>
                    <a:pt x="3100" y="8858"/>
                    <a:pt x="3184" y="8863"/>
                    <a:pt x="3267" y="8863"/>
                  </a:cubicBezTo>
                  <a:cubicBezTo>
                    <a:pt x="3497" y="8863"/>
                    <a:pt x="3725" y="8828"/>
                    <a:pt x="3944" y="8762"/>
                  </a:cubicBezTo>
                  <a:lnTo>
                    <a:pt x="5381" y="8318"/>
                  </a:lnTo>
                  <a:cubicBezTo>
                    <a:pt x="5680" y="8227"/>
                    <a:pt x="5954" y="8078"/>
                    <a:pt x="6194" y="7876"/>
                  </a:cubicBezTo>
                  <a:lnTo>
                    <a:pt x="7072" y="7137"/>
                  </a:lnTo>
                  <a:cubicBezTo>
                    <a:pt x="7301" y="6946"/>
                    <a:pt x="7489" y="6710"/>
                    <a:pt x="7631" y="6447"/>
                  </a:cubicBezTo>
                  <a:lnTo>
                    <a:pt x="8256" y="5259"/>
                  </a:lnTo>
                  <a:cubicBezTo>
                    <a:pt x="8391" y="4998"/>
                    <a:pt x="8479" y="4714"/>
                    <a:pt x="8509" y="4422"/>
                  </a:cubicBezTo>
                  <a:lnTo>
                    <a:pt x="8589" y="3673"/>
                  </a:lnTo>
                  <a:cubicBezTo>
                    <a:pt x="8624" y="3343"/>
                    <a:pt x="8589" y="3009"/>
                    <a:pt x="8485" y="2693"/>
                  </a:cubicBezTo>
                  <a:lnTo>
                    <a:pt x="8263" y="2030"/>
                  </a:lnTo>
                  <a:cubicBezTo>
                    <a:pt x="8114" y="1575"/>
                    <a:pt x="7825" y="1183"/>
                    <a:pt x="7440" y="898"/>
                  </a:cubicBezTo>
                  <a:lnTo>
                    <a:pt x="6920" y="513"/>
                  </a:lnTo>
                  <a:cubicBezTo>
                    <a:pt x="6562" y="249"/>
                    <a:pt x="6138" y="93"/>
                    <a:pt x="5694" y="64"/>
                  </a:cubicBezTo>
                  <a:lnTo>
                    <a:pt x="4822" y="6"/>
                  </a:lnTo>
                  <a:cubicBezTo>
                    <a:pt x="4770" y="2"/>
                    <a:pt x="4717" y="1"/>
                    <a:pt x="4664" y="1"/>
                  </a:cubicBezTo>
                  <a:close/>
                </a:path>
              </a:pathLst>
            </a:custGeom>
            <a:solidFill>
              <a:srgbClr val="FFF7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6" name="Google Shape;1636;p34"/>
            <p:cNvSpPr/>
            <p:nvPr/>
          </p:nvSpPr>
          <p:spPr>
            <a:xfrm>
              <a:off x="8495402" y="4479533"/>
              <a:ext cx="467844" cy="479966"/>
            </a:xfrm>
            <a:custGeom>
              <a:avLst/>
              <a:gdLst/>
              <a:ahLst/>
              <a:cxnLst/>
              <a:rect l="l" t="t" r="r" b="b"/>
              <a:pathLst>
                <a:path w="9087" h="9322" extrusionOk="0">
                  <a:moveTo>
                    <a:pt x="4900" y="457"/>
                  </a:moveTo>
                  <a:cubicBezTo>
                    <a:pt x="4948" y="457"/>
                    <a:pt x="4993" y="460"/>
                    <a:pt x="5038" y="460"/>
                  </a:cubicBezTo>
                  <a:lnTo>
                    <a:pt x="5910" y="519"/>
                  </a:lnTo>
                  <a:cubicBezTo>
                    <a:pt x="6309" y="548"/>
                    <a:pt x="6691" y="686"/>
                    <a:pt x="7014" y="926"/>
                  </a:cubicBezTo>
                  <a:lnTo>
                    <a:pt x="7535" y="1311"/>
                  </a:lnTo>
                  <a:cubicBezTo>
                    <a:pt x="7882" y="1568"/>
                    <a:pt x="8139" y="1918"/>
                    <a:pt x="8278" y="2332"/>
                  </a:cubicBezTo>
                  <a:lnTo>
                    <a:pt x="8496" y="2995"/>
                  </a:lnTo>
                  <a:cubicBezTo>
                    <a:pt x="8594" y="3280"/>
                    <a:pt x="8625" y="3578"/>
                    <a:pt x="8594" y="3877"/>
                  </a:cubicBezTo>
                  <a:lnTo>
                    <a:pt x="8514" y="4626"/>
                  </a:lnTo>
                  <a:cubicBezTo>
                    <a:pt x="8486" y="4891"/>
                    <a:pt x="8409" y="5144"/>
                    <a:pt x="8284" y="5381"/>
                  </a:cubicBezTo>
                  <a:lnTo>
                    <a:pt x="7660" y="6568"/>
                  </a:lnTo>
                  <a:cubicBezTo>
                    <a:pt x="7531" y="6807"/>
                    <a:pt x="7361" y="7019"/>
                    <a:pt x="7153" y="7193"/>
                  </a:cubicBezTo>
                  <a:lnTo>
                    <a:pt x="6278" y="7932"/>
                  </a:lnTo>
                  <a:cubicBezTo>
                    <a:pt x="6059" y="8113"/>
                    <a:pt x="5816" y="8248"/>
                    <a:pt x="5545" y="8328"/>
                  </a:cubicBezTo>
                  <a:lnTo>
                    <a:pt x="4108" y="8772"/>
                  </a:lnTo>
                  <a:cubicBezTo>
                    <a:pt x="3910" y="8833"/>
                    <a:pt x="3705" y="8865"/>
                    <a:pt x="3498" y="8865"/>
                  </a:cubicBezTo>
                  <a:cubicBezTo>
                    <a:pt x="3423" y="8865"/>
                    <a:pt x="3347" y="8860"/>
                    <a:pt x="3271" y="8852"/>
                  </a:cubicBezTo>
                  <a:lnTo>
                    <a:pt x="2392" y="8759"/>
                  </a:lnTo>
                  <a:cubicBezTo>
                    <a:pt x="2188" y="8738"/>
                    <a:pt x="1990" y="8685"/>
                    <a:pt x="1799" y="8605"/>
                  </a:cubicBezTo>
                  <a:cubicBezTo>
                    <a:pt x="1292" y="8390"/>
                    <a:pt x="897" y="7991"/>
                    <a:pt x="684" y="7485"/>
                  </a:cubicBezTo>
                  <a:lnTo>
                    <a:pt x="667" y="7443"/>
                  </a:lnTo>
                  <a:cubicBezTo>
                    <a:pt x="573" y="7214"/>
                    <a:pt x="517" y="6970"/>
                    <a:pt x="507" y="6724"/>
                  </a:cubicBezTo>
                  <a:lnTo>
                    <a:pt x="466" y="5679"/>
                  </a:lnTo>
                  <a:cubicBezTo>
                    <a:pt x="459" y="5495"/>
                    <a:pt x="476" y="5311"/>
                    <a:pt x="514" y="5134"/>
                  </a:cubicBezTo>
                  <a:lnTo>
                    <a:pt x="889" y="3471"/>
                  </a:lnTo>
                  <a:cubicBezTo>
                    <a:pt x="969" y="3120"/>
                    <a:pt x="1139" y="2790"/>
                    <a:pt x="1382" y="2527"/>
                  </a:cubicBezTo>
                  <a:lnTo>
                    <a:pt x="2073" y="1763"/>
                  </a:lnTo>
                  <a:cubicBezTo>
                    <a:pt x="2254" y="1561"/>
                    <a:pt x="2469" y="1402"/>
                    <a:pt x="2712" y="1283"/>
                  </a:cubicBezTo>
                  <a:lnTo>
                    <a:pt x="3990" y="665"/>
                  </a:lnTo>
                  <a:cubicBezTo>
                    <a:pt x="4271" y="530"/>
                    <a:pt x="4587" y="457"/>
                    <a:pt x="4900" y="457"/>
                  </a:cubicBezTo>
                  <a:close/>
                  <a:moveTo>
                    <a:pt x="4906" y="1"/>
                  </a:moveTo>
                  <a:cubicBezTo>
                    <a:pt x="4520" y="1"/>
                    <a:pt x="4139" y="88"/>
                    <a:pt x="3788" y="256"/>
                  </a:cubicBezTo>
                  <a:lnTo>
                    <a:pt x="2514" y="873"/>
                  </a:lnTo>
                  <a:cubicBezTo>
                    <a:pt x="2219" y="1016"/>
                    <a:pt x="1955" y="1210"/>
                    <a:pt x="1737" y="1453"/>
                  </a:cubicBezTo>
                  <a:lnTo>
                    <a:pt x="1042" y="2217"/>
                  </a:lnTo>
                  <a:cubicBezTo>
                    <a:pt x="747" y="2543"/>
                    <a:pt x="542" y="2943"/>
                    <a:pt x="445" y="3370"/>
                  </a:cubicBezTo>
                  <a:lnTo>
                    <a:pt x="70" y="5033"/>
                  </a:lnTo>
                  <a:cubicBezTo>
                    <a:pt x="22" y="5251"/>
                    <a:pt x="1" y="5474"/>
                    <a:pt x="11" y="5696"/>
                  </a:cubicBezTo>
                  <a:lnTo>
                    <a:pt x="53" y="6741"/>
                  </a:lnTo>
                  <a:cubicBezTo>
                    <a:pt x="67" y="7043"/>
                    <a:pt x="129" y="7339"/>
                    <a:pt x="247" y="7620"/>
                  </a:cubicBezTo>
                  <a:lnTo>
                    <a:pt x="264" y="7658"/>
                  </a:lnTo>
                  <a:cubicBezTo>
                    <a:pt x="522" y="8280"/>
                    <a:pt x="1004" y="8762"/>
                    <a:pt x="1622" y="9026"/>
                  </a:cubicBezTo>
                  <a:cubicBezTo>
                    <a:pt x="1851" y="9123"/>
                    <a:pt x="2097" y="9185"/>
                    <a:pt x="2347" y="9214"/>
                  </a:cubicBezTo>
                  <a:lnTo>
                    <a:pt x="3222" y="9307"/>
                  </a:lnTo>
                  <a:cubicBezTo>
                    <a:pt x="3313" y="9318"/>
                    <a:pt x="3403" y="9321"/>
                    <a:pt x="3496" y="9321"/>
                  </a:cubicBezTo>
                  <a:cubicBezTo>
                    <a:pt x="3746" y="9321"/>
                    <a:pt x="3996" y="9283"/>
                    <a:pt x="4243" y="9206"/>
                  </a:cubicBezTo>
                  <a:lnTo>
                    <a:pt x="5680" y="8765"/>
                  </a:lnTo>
                  <a:cubicBezTo>
                    <a:pt x="6007" y="8665"/>
                    <a:pt x="6305" y="8501"/>
                    <a:pt x="6570" y="8280"/>
                  </a:cubicBezTo>
                  <a:lnTo>
                    <a:pt x="7448" y="7543"/>
                  </a:lnTo>
                  <a:cubicBezTo>
                    <a:pt x="7701" y="7328"/>
                    <a:pt x="7906" y="7075"/>
                    <a:pt x="8063" y="6780"/>
                  </a:cubicBezTo>
                  <a:lnTo>
                    <a:pt x="8688" y="5596"/>
                  </a:lnTo>
                  <a:cubicBezTo>
                    <a:pt x="8840" y="5307"/>
                    <a:pt x="8934" y="4998"/>
                    <a:pt x="8969" y="4676"/>
                  </a:cubicBezTo>
                  <a:lnTo>
                    <a:pt x="9049" y="3926"/>
                  </a:lnTo>
                  <a:cubicBezTo>
                    <a:pt x="9087" y="3561"/>
                    <a:pt x="9045" y="3200"/>
                    <a:pt x="8930" y="2849"/>
                  </a:cubicBezTo>
                  <a:lnTo>
                    <a:pt x="8709" y="2186"/>
                  </a:lnTo>
                  <a:cubicBezTo>
                    <a:pt x="8542" y="1686"/>
                    <a:pt x="8229" y="1256"/>
                    <a:pt x="7805" y="943"/>
                  </a:cubicBezTo>
                  <a:lnTo>
                    <a:pt x="7285" y="558"/>
                  </a:lnTo>
                  <a:cubicBezTo>
                    <a:pt x="6892" y="266"/>
                    <a:pt x="6427" y="96"/>
                    <a:pt x="5941" y="64"/>
                  </a:cubicBezTo>
                  <a:lnTo>
                    <a:pt x="5070" y="6"/>
                  </a:lnTo>
                  <a:cubicBezTo>
                    <a:pt x="5015" y="2"/>
                    <a:pt x="4960" y="1"/>
                    <a:pt x="49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7" name="Google Shape;1637;p34"/>
            <p:cNvSpPr/>
            <p:nvPr/>
          </p:nvSpPr>
          <p:spPr>
            <a:xfrm>
              <a:off x="8705266" y="4737595"/>
              <a:ext cx="35113" cy="35269"/>
            </a:xfrm>
            <a:custGeom>
              <a:avLst/>
              <a:gdLst/>
              <a:ahLst/>
              <a:cxnLst/>
              <a:rect l="l" t="t" r="r" b="b"/>
              <a:pathLst>
                <a:path w="682" h="685" extrusionOk="0">
                  <a:moveTo>
                    <a:pt x="341" y="0"/>
                  </a:moveTo>
                  <a:cubicBezTo>
                    <a:pt x="154" y="0"/>
                    <a:pt x="0" y="153"/>
                    <a:pt x="0" y="340"/>
                  </a:cubicBezTo>
                  <a:cubicBezTo>
                    <a:pt x="0" y="528"/>
                    <a:pt x="154" y="684"/>
                    <a:pt x="341" y="684"/>
                  </a:cubicBezTo>
                  <a:cubicBezTo>
                    <a:pt x="529" y="684"/>
                    <a:pt x="681" y="528"/>
                    <a:pt x="681" y="340"/>
                  </a:cubicBezTo>
                  <a:cubicBezTo>
                    <a:pt x="681" y="153"/>
                    <a:pt x="529" y="0"/>
                    <a:pt x="341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8" name="Google Shape;1638;p34"/>
            <p:cNvSpPr/>
            <p:nvPr/>
          </p:nvSpPr>
          <p:spPr>
            <a:xfrm>
              <a:off x="8633801" y="4710769"/>
              <a:ext cx="35216" cy="35114"/>
            </a:xfrm>
            <a:custGeom>
              <a:avLst/>
              <a:gdLst/>
              <a:ahLst/>
              <a:cxnLst/>
              <a:rect l="l" t="t" r="r" b="b"/>
              <a:pathLst>
                <a:path w="684" h="682" extrusionOk="0">
                  <a:moveTo>
                    <a:pt x="343" y="0"/>
                  </a:moveTo>
                  <a:cubicBezTo>
                    <a:pt x="153" y="0"/>
                    <a:pt x="0" y="153"/>
                    <a:pt x="0" y="340"/>
                  </a:cubicBezTo>
                  <a:cubicBezTo>
                    <a:pt x="0" y="528"/>
                    <a:pt x="153" y="681"/>
                    <a:pt x="343" y="681"/>
                  </a:cubicBezTo>
                  <a:cubicBezTo>
                    <a:pt x="531" y="681"/>
                    <a:pt x="683" y="528"/>
                    <a:pt x="683" y="340"/>
                  </a:cubicBezTo>
                  <a:cubicBezTo>
                    <a:pt x="683" y="153"/>
                    <a:pt x="531" y="0"/>
                    <a:pt x="343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9" name="Google Shape;1639;p34"/>
            <p:cNvSpPr/>
            <p:nvPr/>
          </p:nvSpPr>
          <p:spPr>
            <a:xfrm>
              <a:off x="8653109" y="4649806"/>
              <a:ext cx="35061" cy="35114"/>
            </a:xfrm>
            <a:custGeom>
              <a:avLst/>
              <a:gdLst/>
              <a:ahLst/>
              <a:cxnLst/>
              <a:rect l="l" t="t" r="r" b="b"/>
              <a:pathLst>
                <a:path w="681" h="682" extrusionOk="0">
                  <a:moveTo>
                    <a:pt x="340" y="0"/>
                  </a:moveTo>
                  <a:cubicBezTo>
                    <a:pt x="153" y="0"/>
                    <a:pt x="0" y="153"/>
                    <a:pt x="0" y="340"/>
                  </a:cubicBezTo>
                  <a:cubicBezTo>
                    <a:pt x="0" y="528"/>
                    <a:pt x="153" y="681"/>
                    <a:pt x="340" y="681"/>
                  </a:cubicBezTo>
                  <a:cubicBezTo>
                    <a:pt x="528" y="681"/>
                    <a:pt x="680" y="528"/>
                    <a:pt x="680" y="340"/>
                  </a:cubicBezTo>
                  <a:cubicBezTo>
                    <a:pt x="680" y="153"/>
                    <a:pt x="528" y="0"/>
                    <a:pt x="340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0" name="Google Shape;1640;p34"/>
            <p:cNvSpPr/>
            <p:nvPr/>
          </p:nvSpPr>
          <p:spPr>
            <a:xfrm>
              <a:off x="8729259" y="4637655"/>
              <a:ext cx="35061" cy="35063"/>
            </a:xfrm>
            <a:custGeom>
              <a:avLst/>
              <a:gdLst/>
              <a:ahLst/>
              <a:cxnLst/>
              <a:rect l="l" t="t" r="r" b="b"/>
              <a:pathLst>
                <a:path w="681" h="681" extrusionOk="0">
                  <a:moveTo>
                    <a:pt x="340" y="1"/>
                  </a:moveTo>
                  <a:cubicBezTo>
                    <a:pt x="153" y="1"/>
                    <a:pt x="0" y="153"/>
                    <a:pt x="0" y="341"/>
                  </a:cubicBezTo>
                  <a:cubicBezTo>
                    <a:pt x="0" y="528"/>
                    <a:pt x="153" y="681"/>
                    <a:pt x="340" y="681"/>
                  </a:cubicBezTo>
                  <a:cubicBezTo>
                    <a:pt x="528" y="681"/>
                    <a:pt x="680" y="528"/>
                    <a:pt x="680" y="341"/>
                  </a:cubicBezTo>
                  <a:cubicBezTo>
                    <a:pt x="680" y="153"/>
                    <a:pt x="528" y="1"/>
                    <a:pt x="340" y="1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1" name="Google Shape;1641;p34"/>
            <p:cNvSpPr/>
            <p:nvPr/>
          </p:nvSpPr>
          <p:spPr>
            <a:xfrm>
              <a:off x="8764426" y="4687187"/>
              <a:ext cx="35113" cy="35063"/>
            </a:xfrm>
            <a:custGeom>
              <a:avLst/>
              <a:gdLst/>
              <a:ahLst/>
              <a:cxnLst/>
              <a:rect l="l" t="t" r="r" b="b"/>
              <a:pathLst>
                <a:path w="682" h="681" extrusionOk="0">
                  <a:moveTo>
                    <a:pt x="341" y="0"/>
                  </a:moveTo>
                  <a:cubicBezTo>
                    <a:pt x="154" y="0"/>
                    <a:pt x="1" y="153"/>
                    <a:pt x="1" y="340"/>
                  </a:cubicBezTo>
                  <a:cubicBezTo>
                    <a:pt x="1" y="528"/>
                    <a:pt x="154" y="681"/>
                    <a:pt x="341" y="681"/>
                  </a:cubicBezTo>
                  <a:cubicBezTo>
                    <a:pt x="529" y="681"/>
                    <a:pt x="681" y="528"/>
                    <a:pt x="681" y="340"/>
                  </a:cubicBezTo>
                  <a:cubicBezTo>
                    <a:pt x="681" y="153"/>
                    <a:pt x="529" y="0"/>
                    <a:pt x="341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42" name="Google Shape;1642;p34"/>
          <p:cNvGrpSpPr/>
          <p:nvPr/>
        </p:nvGrpSpPr>
        <p:grpSpPr>
          <a:xfrm rot="3492264">
            <a:off x="6461484" y="4004771"/>
            <a:ext cx="501722" cy="503288"/>
            <a:chOff x="8495402" y="4478349"/>
            <a:chExt cx="570094" cy="571563"/>
          </a:xfrm>
        </p:grpSpPr>
        <p:sp>
          <p:nvSpPr>
            <p:cNvPr id="1643" name="Google Shape;1643;p34"/>
            <p:cNvSpPr/>
            <p:nvPr/>
          </p:nvSpPr>
          <p:spPr>
            <a:xfrm>
              <a:off x="8517748" y="4482519"/>
              <a:ext cx="522727" cy="555602"/>
            </a:xfrm>
            <a:custGeom>
              <a:avLst/>
              <a:gdLst/>
              <a:ahLst/>
              <a:cxnLst/>
              <a:rect l="l" t="t" r="r" b="b"/>
              <a:pathLst>
                <a:path w="10153" h="10791" extrusionOk="0">
                  <a:moveTo>
                    <a:pt x="5482" y="1"/>
                  </a:moveTo>
                  <a:cubicBezTo>
                    <a:pt x="5237" y="1"/>
                    <a:pt x="4974" y="49"/>
                    <a:pt x="4722" y="184"/>
                  </a:cubicBezTo>
                  <a:lnTo>
                    <a:pt x="5490" y="235"/>
                  </a:lnTo>
                  <a:cubicBezTo>
                    <a:pt x="5934" y="264"/>
                    <a:pt x="6361" y="420"/>
                    <a:pt x="6716" y="684"/>
                  </a:cubicBezTo>
                  <a:lnTo>
                    <a:pt x="7236" y="1069"/>
                  </a:lnTo>
                  <a:cubicBezTo>
                    <a:pt x="7621" y="1350"/>
                    <a:pt x="7906" y="1746"/>
                    <a:pt x="8059" y="2201"/>
                  </a:cubicBezTo>
                  <a:lnTo>
                    <a:pt x="8257" y="2798"/>
                  </a:lnTo>
                  <a:lnTo>
                    <a:pt x="8257" y="2802"/>
                  </a:lnTo>
                  <a:lnTo>
                    <a:pt x="8281" y="2864"/>
                  </a:lnTo>
                  <a:cubicBezTo>
                    <a:pt x="8385" y="3180"/>
                    <a:pt x="8420" y="3514"/>
                    <a:pt x="8385" y="3844"/>
                  </a:cubicBezTo>
                  <a:lnTo>
                    <a:pt x="8305" y="4593"/>
                  </a:lnTo>
                  <a:cubicBezTo>
                    <a:pt x="8275" y="4885"/>
                    <a:pt x="8187" y="5169"/>
                    <a:pt x="8052" y="5430"/>
                  </a:cubicBezTo>
                  <a:lnTo>
                    <a:pt x="7687" y="6118"/>
                  </a:lnTo>
                  <a:lnTo>
                    <a:pt x="7427" y="6618"/>
                  </a:lnTo>
                  <a:cubicBezTo>
                    <a:pt x="7285" y="6881"/>
                    <a:pt x="7097" y="7117"/>
                    <a:pt x="6868" y="7312"/>
                  </a:cubicBezTo>
                  <a:lnTo>
                    <a:pt x="5990" y="8047"/>
                  </a:lnTo>
                  <a:cubicBezTo>
                    <a:pt x="5750" y="8249"/>
                    <a:pt x="5476" y="8398"/>
                    <a:pt x="5177" y="8489"/>
                  </a:cubicBezTo>
                  <a:lnTo>
                    <a:pt x="3743" y="8933"/>
                  </a:lnTo>
                  <a:cubicBezTo>
                    <a:pt x="3522" y="8999"/>
                    <a:pt x="3293" y="9034"/>
                    <a:pt x="3063" y="9034"/>
                  </a:cubicBezTo>
                  <a:cubicBezTo>
                    <a:pt x="2980" y="9034"/>
                    <a:pt x="2896" y="9029"/>
                    <a:pt x="2812" y="9020"/>
                  </a:cubicBezTo>
                  <a:lnTo>
                    <a:pt x="1938" y="8930"/>
                  </a:lnTo>
                  <a:cubicBezTo>
                    <a:pt x="1708" y="8902"/>
                    <a:pt x="1487" y="8847"/>
                    <a:pt x="1275" y="8756"/>
                  </a:cubicBezTo>
                  <a:cubicBezTo>
                    <a:pt x="716" y="8520"/>
                    <a:pt x="275" y="8072"/>
                    <a:pt x="38" y="7513"/>
                  </a:cubicBezTo>
                  <a:lnTo>
                    <a:pt x="25" y="7472"/>
                  </a:lnTo>
                  <a:lnTo>
                    <a:pt x="25" y="7472"/>
                  </a:lnTo>
                  <a:cubicBezTo>
                    <a:pt x="25" y="7472"/>
                    <a:pt x="0" y="8052"/>
                    <a:pt x="719" y="8808"/>
                  </a:cubicBezTo>
                  <a:cubicBezTo>
                    <a:pt x="841" y="8933"/>
                    <a:pt x="979" y="9065"/>
                    <a:pt x="1143" y="9197"/>
                  </a:cubicBezTo>
                  <a:lnTo>
                    <a:pt x="2063" y="10006"/>
                  </a:lnTo>
                  <a:cubicBezTo>
                    <a:pt x="2417" y="10315"/>
                    <a:pt x="2841" y="10537"/>
                    <a:pt x="3296" y="10656"/>
                  </a:cubicBezTo>
                  <a:lnTo>
                    <a:pt x="3462" y="10697"/>
                  </a:lnTo>
                  <a:cubicBezTo>
                    <a:pt x="3704" y="10760"/>
                    <a:pt x="3952" y="10791"/>
                    <a:pt x="4201" y="10791"/>
                  </a:cubicBezTo>
                  <a:cubicBezTo>
                    <a:pt x="4310" y="10791"/>
                    <a:pt x="4419" y="10785"/>
                    <a:pt x="4528" y="10773"/>
                  </a:cubicBezTo>
                  <a:cubicBezTo>
                    <a:pt x="4542" y="10773"/>
                    <a:pt x="4556" y="10770"/>
                    <a:pt x="4567" y="10770"/>
                  </a:cubicBezTo>
                  <a:lnTo>
                    <a:pt x="5552" y="10648"/>
                  </a:lnTo>
                  <a:cubicBezTo>
                    <a:pt x="5806" y="10617"/>
                    <a:pt x="6056" y="10555"/>
                    <a:pt x="6291" y="10461"/>
                  </a:cubicBezTo>
                  <a:lnTo>
                    <a:pt x="6966" y="10193"/>
                  </a:lnTo>
                  <a:cubicBezTo>
                    <a:pt x="7448" y="10002"/>
                    <a:pt x="7871" y="9686"/>
                    <a:pt x="8195" y="9281"/>
                  </a:cubicBezTo>
                  <a:lnTo>
                    <a:pt x="8395" y="9027"/>
                  </a:lnTo>
                  <a:lnTo>
                    <a:pt x="8830" y="8478"/>
                  </a:lnTo>
                  <a:cubicBezTo>
                    <a:pt x="8865" y="8437"/>
                    <a:pt x="8900" y="8395"/>
                    <a:pt x="8934" y="8353"/>
                  </a:cubicBezTo>
                  <a:cubicBezTo>
                    <a:pt x="9090" y="8172"/>
                    <a:pt x="9618" y="7517"/>
                    <a:pt x="9899" y="6614"/>
                  </a:cubicBezTo>
                  <a:cubicBezTo>
                    <a:pt x="10069" y="6073"/>
                    <a:pt x="10153" y="5437"/>
                    <a:pt x="10007" y="4763"/>
                  </a:cubicBezTo>
                  <a:cubicBezTo>
                    <a:pt x="9989" y="4693"/>
                    <a:pt x="9972" y="4624"/>
                    <a:pt x="9958" y="4552"/>
                  </a:cubicBezTo>
                  <a:cubicBezTo>
                    <a:pt x="9889" y="4208"/>
                    <a:pt x="9520" y="2659"/>
                    <a:pt x="8278" y="1451"/>
                  </a:cubicBezTo>
                  <a:cubicBezTo>
                    <a:pt x="8278" y="1451"/>
                    <a:pt x="7437" y="565"/>
                    <a:pt x="6757" y="336"/>
                  </a:cubicBezTo>
                  <a:cubicBezTo>
                    <a:pt x="6660" y="305"/>
                    <a:pt x="6562" y="274"/>
                    <a:pt x="6472" y="232"/>
                  </a:cubicBezTo>
                  <a:cubicBezTo>
                    <a:pt x="6283" y="144"/>
                    <a:pt x="5907" y="1"/>
                    <a:pt x="5482" y="1"/>
                  </a:cubicBezTo>
                  <a:close/>
                </a:path>
              </a:pathLst>
            </a:custGeom>
            <a:solidFill>
              <a:srgbClr val="FCEC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4" name="Google Shape;1644;p34"/>
            <p:cNvSpPr/>
            <p:nvPr/>
          </p:nvSpPr>
          <p:spPr>
            <a:xfrm>
              <a:off x="8554767" y="4930832"/>
              <a:ext cx="196158" cy="107300"/>
            </a:xfrm>
            <a:custGeom>
              <a:avLst/>
              <a:gdLst/>
              <a:ahLst/>
              <a:cxnLst/>
              <a:rect l="l" t="t" r="r" b="b"/>
              <a:pathLst>
                <a:path w="3810" h="2084" extrusionOk="0">
                  <a:moveTo>
                    <a:pt x="49" y="0"/>
                  </a:moveTo>
                  <a:cubicBezTo>
                    <a:pt x="28" y="32"/>
                    <a:pt x="10" y="66"/>
                    <a:pt x="0" y="101"/>
                  </a:cubicBezTo>
                  <a:cubicBezTo>
                    <a:pt x="122" y="226"/>
                    <a:pt x="260" y="358"/>
                    <a:pt x="424" y="490"/>
                  </a:cubicBezTo>
                  <a:lnTo>
                    <a:pt x="1344" y="1299"/>
                  </a:lnTo>
                  <a:cubicBezTo>
                    <a:pt x="1698" y="1608"/>
                    <a:pt x="2122" y="1830"/>
                    <a:pt x="2577" y="1949"/>
                  </a:cubicBezTo>
                  <a:lnTo>
                    <a:pt x="2743" y="1990"/>
                  </a:lnTo>
                  <a:cubicBezTo>
                    <a:pt x="2985" y="2053"/>
                    <a:pt x="3233" y="2084"/>
                    <a:pt x="3482" y="2084"/>
                  </a:cubicBezTo>
                  <a:cubicBezTo>
                    <a:pt x="3591" y="2084"/>
                    <a:pt x="3700" y="2078"/>
                    <a:pt x="3809" y="2066"/>
                  </a:cubicBezTo>
                  <a:cubicBezTo>
                    <a:pt x="3788" y="1997"/>
                    <a:pt x="3764" y="1928"/>
                    <a:pt x="3723" y="1869"/>
                  </a:cubicBezTo>
                  <a:cubicBezTo>
                    <a:pt x="3653" y="1761"/>
                    <a:pt x="3545" y="1684"/>
                    <a:pt x="3441" y="1611"/>
                  </a:cubicBezTo>
                  <a:cubicBezTo>
                    <a:pt x="3045" y="1344"/>
                    <a:pt x="2611" y="1136"/>
                    <a:pt x="2153" y="1000"/>
                  </a:cubicBezTo>
                  <a:cubicBezTo>
                    <a:pt x="2018" y="959"/>
                    <a:pt x="1878" y="924"/>
                    <a:pt x="1747" y="875"/>
                  </a:cubicBezTo>
                  <a:cubicBezTo>
                    <a:pt x="1531" y="792"/>
                    <a:pt x="1337" y="670"/>
                    <a:pt x="1122" y="584"/>
                  </a:cubicBezTo>
                  <a:cubicBezTo>
                    <a:pt x="973" y="525"/>
                    <a:pt x="813" y="483"/>
                    <a:pt x="677" y="393"/>
                  </a:cubicBezTo>
                  <a:cubicBezTo>
                    <a:pt x="614" y="351"/>
                    <a:pt x="528" y="316"/>
                    <a:pt x="473" y="271"/>
                  </a:cubicBezTo>
                  <a:cubicBezTo>
                    <a:pt x="385" y="205"/>
                    <a:pt x="330" y="140"/>
                    <a:pt x="236" y="90"/>
                  </a:cubicBezTo>
                  <a:lnTo>
                    <a:pt x="49" y="0"/>
                  </a:ln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5" name="Google Shape;1645;p34"/>
            <p:cNvSpPr/>
            <p:nvPr/>
          </p:nvSpPr>
          <p:spPr>
            <a:xfrm>
              <a:off x="8913534" y="4625607"/>
              <a:ext cx="113936" cy="321694"/>
            </a:xfrm>
            <a:custGeom>
              <a:avLst/>
              <a:gdLst/>
              <a:ahLst/>
              <a:cxnLst/>
              <a:rect l="l" t="t" r="r" b="b"/>
              <a:pathLst>
                <a:path w="2213" h="6248" extrusionOk="0">
                  <a:moveTo>
                    <a:pt x="649" y="1"/>
                  </a:moveTo>
                  <a:cubicBezTo>
                    <a:pt x="624" y="1"/>
                    <a:pt x="599" y="5"/>
                    <a:pt x="573" y="15"/>
                  </a:cubicBezTo>
                  <a:cubicBezTo>
                    <a:pt x="573" y="15"/>
                    <a:pt x="573" y="19"/>
                    <a:pt x="570" y="19"/>
                  </a:cubicBezTo>
                  <a:lnTo>
                    <a:pt x="570" y="23"/>
                  </a:lnTo>
                  <a:lnTo>
                    <a:pt x="594" y="85"/>
                  </a:lnTo>
                  <a:cubicBezTo>
                    <a:pt x="698" y="401"/>
                    <a:pt x="733" y="735"/>
                    <a:pt x="698" y="1065"/>
                  </a:cubicBezTo>
                  <a:lnTo>
                    <a:pt x="618" y="1814"/>
                  </a:lnTo>
                  <a:cubicBezTo>
                    <a:pt x="588" y="2106"/>
                    <a:pt x="500" y="2390"/>
                    <a:pt x="365" y="2651"/>
                  </a:cubicBezTo>
                  <a:lnTo>
                    <a:pt x="0" y="3339"/>
                  </a:lnTo>
                  <a:cubicBezTo>
                    <a:pt x="18" y="3377"/>
                    <a:pt x="35" y="3422"/>
                    <a:pt x="49" y="3481"/>
                  </a:cubicBezTo>
                  <a:cubicBezTo>
                    <a:pt x="174" y="3964"/>
                    <a:pt x="288" y="4661"/>
                    <a:pt x="421" y="5140"/>
                  </a:cubicBezTo>
                  <a:cubicBezTo>
                    <a:pt x="476" y="5342"/>
                    <a:pt x="532" y="5543"/>
                    <a:pt x="588" y="5744"/>
                  </a:cubicBezTo>
                  <a:cubicBezTo>
                    <a:pt x="633" y="5911"/>
                    <a:pt x="678" y="6078"/>
                    <a:pt x="708" y="6248"/>
                  </a:cubicBezTo>
                  <a:lnTo>
                    <a:pt x="1143" y="5699"/>
                  </a:lnTo>
                  <a:cubicBezTo>
                    <a:pt x="1178" y="5658"/>
                    <a:pt x="1213" y="5616"/>
                    <a:pt x="1247" y="5574"/>
                  </a:cubicBezTo>
                  <a:cubicBezTo>
                    <a:pt x="1403" y="5393"/>
                    <a:pt x="1931" y="4738"/>
                    <a:pt x="2212" y="3835"/>
                  </a:cubicBezTo>
                  <a:cubicBezTo>
                    <a:pt x="1997" y="3547"/>
                    <a:pt x="1747" y="3269"/>
                    <a:pt x="1618" y="2932"/>
                  </a:cubicBezTo>
                  <a:cubicBezTo>
                    <a:pt x="1518" y="2679"/>
                    <a:pt x="1528" y="2373"/>
                    <a:pt x="1497" y="2102"/>
                  </a:cubicBezTo>
                  <a:cubicBezTo>
                    <a:pt x="1458" y="1821"/>
                    <a:pt x="1424" y="1540"/>
                    <a:pt x="1389" y="1259"/>
                  </a:cubicBezTo>
                  <a:cubicBezTo>
                    <a:pt x="1372" y="1113"/>
                    <a:pt x="1351" y="964"/>
                    <a:pt x="1306" y="821"/>
                  </a:cubicBezTo>
                  <a:cubicBezTo>
                    <a:pt x="1240" y="620"/>
                    <a:pt x="1118" y="443"/>
                    <a:pt x="1000" y="269"/>
                  </a:cubicBezTo>
                  <a:cubicBezTo>
                    <a:pt x="915" y="142"/>
                    <a:pt x="787" y="1"/>
                    <a:pt x="649" y="1"/>
                  </a:cubicBez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6" name="Google Shape;1646;p34"/>
            <p:cNvSpPr/>
            <p:nvPr/>
          </p:nvSpPr>
          <p:spPr>
            <a:xfrm>
              <a:off x="8505957" y="4478349"/>
              <a:ext cx="559539" cy="571563"/>
            </a:xfrm>
            <a:custGeom>
              <a:avLst/>
              <a:gdLst/>
              <a:ahLst/>
              <a:cxnLst/>
              <a:rect l="l" t="t" r="r" b="b"/>
              <a:pathLst>
                <a:path w="10868" h="11101" extrusionOk="0">
                  <a:moveTo>
                    <a:pt x="8104" y="1584"/>
                  </a:moveTo>
                  <a:lnTo>
                    <a:pt x="8104" y="1584"/>
                  </a:lnTo>
                  <a:cubicBezTo>
                    <a:pt x="8249" y="1716"/>
                    <a:pt x="8344" y="1813"/>
                    <a:pt x="8347" y="1816"/>
                  </a:cubicBezTo>
                  <a:cubicBezTo>
                    <a:pt x="9555" y="2976"/>
                    <a:pt x="9906" y="4473"/>
                    <a:pt x="9962" y="4761"/>
                  </a:cubicBezTo>
                  <a:cubicBezTo>
                    <a:pt x="9972" y="4799"/>
                    <a:pt x="9978" y="4837"/>
                    <a:pt x="9989" y="4879"/>
                  </a:cubicBezTo>
                  <a:cubicBezTo>
                    <a:pt x="9996" y="4910"/>
                    <a:pt x="10003" y="4941"/>
                    <a:pt x="10010" y="4976"/>
                  </a:cubicBezTo>
                  <a:cubicBezTo>
                    <a:pt x="10374" y="6636"/>
                    <a:pt x="9225" y="8056"/>
                    <a:pt x="8993" y="8323"/>
                  </a:cubicBezTo>
                  <a:cubicBezTo>
                    <a:pt x="8951" y="8365"/>
                    <a:pt x="8916" y="8410"/>
                    <a:pt x="8882" y="8452"/>
                  </a:cubicBezTo>
                  <a:lnTo>
                    <a:pt x="8243" y="9243"/>
                  </a:lnTo>
                  <a:cubicBezTo>
                    <a:pt x="7948" y="9612"/>
                    <a:pt x="7555" y="9899"/>
                    <a:pt x="7108" y="10077"/>
                  </a:cubicBezTo>
                  <a:lnTo>
                    <a:pt x="6437" y="10341"/>
                  </a:lnTo>
                  <a:cubicBezTo>
                    <a:pt x="6222" y="10424"/>
                    <a:pt x="5990" y="10482"/>
                    <a:pt x="5754" y="10511"/>
                  </a:cubicBezTo>
                  <a:lnTo>
                    <a:pt x="4767" y="10628"/>
                  </a:lnTo>
                  <a:cubicBezTo>
                    <a:pt x="4654" y="10642"/>
                    <a:pt x="4540" y="10649"/>
                    <a:pt x="4426" y="10649"/>
                  </a:cubicBezTo>
                  <a:cubicBezTo>
                    <a:pt x="4199" y="10649"/>
                    <a:pt x="3971" y="10621"/>
                    <a:pt x="3746" y="10566"/>
                  </a:cubicBezTo>
                  <a:lnTo>
                    <a:pt x="3583" y="10521"/>
                  </a:lnTo>
                  <a:cubicBezTo>
                    <a:pt x="3163" y="10417"/>
                    <a:pt x="2767" y="10212"/>
                    <a:pt x="2445" y="9931"/>
                  </a:cubicBezTo>
                  <a:lnTo>
                    <a:pt x="1514" y="9128"/>
                  </a:lnTo>
                  <a:cubicBezTo>
                    <a:pt x="1504" y="9118"/>
                    <a:pt x="1493" y="9112"/>
                    <a:pt x="1483" y="9104"/>
                  </a:cubicBezTo>
                  <a:lnTo>
                    <a:pt x="1483" y="9104"/>
                  </a:lnTo>
                  <a:cubicBezTo>
                    <a:pt x="1695" y="9184"/>
                    <a:pt x="1913" y="9237"/>
                    <a:pt x="2142" y="9261"/>
                  </a:cubicBezTo>
                  <a:lnTo>
                    <a:pt x="3017" y="9351"/>
                  </a:lnTo>
                  <a:cubicBezTo>
                    <a:pt x="3112" y="9361"/>
                    <a:pt x="3206" y="9367"/>
                    <a:pt x="3301" y="9367"/>
                  </a:cubicBezTo>
                  <a:cubicBezTo>
                    <a:pt x="3549" y="9367"/>
                    <a:pt x="3796" y="9330"/>
                    <a:pt x="4038" y="9258"/>
                  </a:cubicBezTo>
                  <a:lnTo>
                    <a:pt x="5475" y="8820"/>
                  </a:lnTo>
                  <a:cubicBezTo>
                    <a:pt x="5802" y="8719"/>
                    <a:pt x="6104" y="8556"/>
                    <a:pt x="6365" y="8341"/>
                  </a:cubicBezTo>
                  <a:lnTo>
                    <a:pt x="7243" y="7612"/>
                  </a:lnTo>
                  <a:cubicBezTo>
                    <a:pt x="7496" y="7399"/>
                    <a:pt x="7701" y="7149"/>
                    <a:pt x="7858" y="6858"/>
                  </a:cubicBezTo>
                  <a:lnTo>
                    <a:pt x="8483" y="5688"/>
                  </a:lnTo>
                  <a:cubicBezTo>
                    <a:pt x="8635" y="5404"/>
                    <a:pt x="8729" y="5098"/>
                    <a:pt x="8764" y="4782"/>
                  </a:cubicBezTo>
                  <a:lnTo>
                    <a:pt x="8844" y="4042"/>
                  </a:lnTo>
                  <a:cubicBezTo>
                    <a:pt x="8882" y="3681"/>
                    <a:pt x="8844" y="3324"/>
                    <a:pt x="8725" y="2980"/>
                  </a:cubicBezTo>
                  <a:lnTo>
                    <a:pt x="8504" y="2324"/>
                  </a:lnTo>
                  <a:cubicBezTo>
                    <a:pt x="8413" y="2056"/>
                    <a:pt x="8278" y="1806"/>
                    <a:pt x="8104" y="1584"/>
                  </a:cubicBezTo>
                  <a:close/>
                  <a:moveTo>
                    <a:pt x="5705" y="0"/>
                  </a:moveTo>
                  <a:cubicBezTo>
                    <a:pt x="5428" y="0"/>
                    <a:pt x="5131" y="54"/>
                    <a:pt x="4844" y="206"/>
                  </a:cubicBezTo>
                  <a:cubicBezTo>
                    <a:pt x="4754" y="254"/>
                    <a:pt x="4708" y="355"/>
                    <a:pt x="4729" y="452"/>
                  </a:cubicBezTo>
                  <a:cubicBezTo>
                    <a:pt x="4750" y="550"/>
                    <a:pt x="4837" y="622"/>
                    <a:pt x="4937" y="629"/>
                  </a:cubicBezTo>
                  <a:lnTo>
                    <a:pt x="5705" y="681"/>
                  </a:lnTo>
                  <a:cubicBezTo>
                    <a:pt x="6104" y="706"/>
                    <a:pt x="6490" y="845"/>
                    <a:pt x="6809" y="1081"/>
                  </a:cubicBezTo>
                  <a:lnTo>
                    <a:pt x="7330" y="1459"/>
                  </a:lnTo>
                  <a:cubicBezTo>
                    <a:pt x="7677" y="1712"/>
                    <a:pt x="7934" y="2060"/>
                    <a:pt x="8069" y="2466"/>
                  </a:cubicBezTo>
                  <a:lnTo>
                    <a:pt x="8291" y="3122"/>
                  </a:lnTo>
                  <a:cubicBezTo>
                    <a:pt x="8389" y="3407"/>
                    <a:pt x="8420" y="3699"/>
                    <a:pt x="8389" y="3994"/>
                  </a:cubicBezTo>
                  <a:lnTo>
                    <a:pt x="8309" y="4733"/>
                  </a:lnTo>
                  <a:cubicBezTo>
                    <a:pt x="8281" y="4994"/>
                    <a:pt x="8204" y="5244"/>
                    <a:pt x="8079" y="5479"/>
                  </a:cubicBezTo>
                  <a:lnTo>
                    <a:pt x="7455" y="6649"/>
                  </a:lnTo>
                  <a:cubicBezTo>
                    <a:pt x="7326" y="6886"/>
                    <a:pt x="7156" y="7094"/>
                    <a:pt x="6948" y="7268"/>
                  </a:cubicBezTo>
                  <a:lnTo>
                    <a:pt x="6073" y="7993"/>
                  </a:lnTo>
                  <a:cubicBezTo>
                    <a:pt x="5858" y="8174"/>
                    <a:pt x="5611" y="8306"/>
                    <a:pt x="5340" y="8386"/>
                  </a:cubicBezTo>
                  <a:lnTo>
                    <a:pt x="3903" y="8823"/>
                  </a:lnTo>
                  <a:cubicBezTo>
                    <a:pt x="3704" y="8885"/>
                    <a:pt x="3498" y="8916"/>
                    <a:pt x="3291" y="8916"/>
                  </a:cubicBezTo>
                  <a:cubicBezTo>
                    <a:pt x="3216" y="8916"/>
                    <a:pt x="3141" y="8912"/>
                    <a:pt x="3066" y="8903"/>
                  </a:cubicBezTo>
                  <a:lnTo>
                    <a:pt x="2192" y="8813"/>
                  </a:lnTo>
                  <a:cubicBezTo>
                    <a:pt x="1983" y="8792"/>
                    <a:pt x="1782" y="8740"/>
                    <a:pt x="1594" y="8660"/>
                  </a:cubicBezTo>
                  <a:cubicBezTo>
                    <a:pt x="1087" y="8448"/>
                    <a:pt x="692" y="8056"/>
                    <a:pt x="479" y="7553"/>
                  </a:cubicBezTo>
                  <a:lnTo>
                    <a:pt x="462" y="7511"/>
                  </a:lnTo>
                  <a:cubicBezTo>
                    <a:pt x="427" y="7427"/>
                    <a:pt x="345" y="7374"/>
                    <a:pt x="256" y="7374"/>
                  </a:cubicBezTo>
                  <a:cubicBezTo>
                    <a:pt x="242" y="7374"/>
                    <a:pt x="227" y="7376"/>
                    <a:pt x="212" y="7378"/>
                  </a:cubicBezTo>
                  <a:cubicBezTo>
                    <a:pt x="104" y="7396"/>
                    <a:pt x="28" y="7487"/>
                    <a:pt x="25" y="7591"/>
                  </a:cubicBezTo>
                  <a:cubicBezTo>
                    <a:pt x="21" y="7625"/>
                    <a:pt x="0" y="8493"/>
                    <a:pt x="1222" y="9472"/>
                  </a:cubicBezTo>
                  <a:lnTo>
                    <a:pt x="2142" y="10267"/>
                  </a:lnTo>
                  <a:cubicBezTo>
                    <a:pt x="2521" y="10597"/>
                    <a:pt x="2979" y="10833"/>
                    <a:pt x="3469" y="10958"/>
                  </a:cubicBezTo>
                  <a:lnTo>
                    <a:pt x="3632" y="11000"/>
                  </a:lnTo>
                  <a:cubicBezTo>
                    <a:pt x="3900" y="11066"/>
                    <a:pt x="4163" y="11101"/>
                    <a:pt x="4434" y="11101"/>
                  </a:cubicBezTo>
                  <a:cubicBezTo>
                    <a:pt x="4562" y="11101"/>
                    <a:pt x="4695" y="11094"/>
                    <a:pt x="4823" y="11077"/>
                  </a:cubicBezTo>
                  <a:lnTo>
                    <a:pt x="5809" y="10958"/>
                  </a:lnTo>
                  <a:cubicBezTo>
                    <a:pt x="6087" y="10924"/>
                    <a:pt x="6354" y="10857"/>
                    <a:pt x="6608" y="10757"/>
                  </a:cubicBezTo>
                  <a:lnTo>
                    <a:pt x="7278" y="10497"/>
                  </a:lnTo>
                  <a:cubicBezTo>
                    <a:pt x="7799" y="10288"/>
                    <a:pt x="8257" y="9955"/>
                    <a:pt x="8604" y="9524"/>
                  </a:cubicBezTo>
                  <a:lnTo>
                    <a:pt x="9239" y="8733"/>
                  </a:lnTo>
                  <a:cubicBezTo>
                    <a:pt x="9270" y="8695"/>
                    <a:pt x="9302" y="8657"/>
                    <a:pt x="9337" y="8618"/>
                  </a:cubicBezTo>
                  <a:cubicBezTo>
                    <a:pt x="9594" y="8320"/>
                    <a:pt x="10868" y="6747"/>
                    <a:pt x="10458" y="4883"/>
                  </a:cubicBezTo>
                  <a:cubicBezTo>
                    <a:pt x="10451" y="4844"/>
                    <a:pt x="10441" y="4809"/>
                    <a:pt x="10433" y="4774"/>
                  </a:cubicBezTo>
                  <a:cubicBezTo>
                    <a:pt x="10427" y="4740"/>
                    <a:pt x="10416" y="4705"/>
                    <a:pt x="10409" y="4670"/>
                  </a:cubicBezTo>
                  <a:cubicBezTo>
                    <a:pt x="10347" y="4362"/>
                    <a:pt x="9968" y="2747"/>
                    <a:pt x="8674" y="1501"/>
                  </a:cubicBezTo>
                  <a:cubicBezTo>
                    <a:pt x="8635" y="1462"/>
                    <a:pt x="7788" y="584"/>
                    <a:pt x="7059" y="345"/>
                  </a:cubicBezTo>
                  <a:lnTo>
                    <a:pt x="7038" y="337"/>
                  </a:lnTo>
                  <a:cubicBezTo>
                    <a:pt x="6951" y="310"/>
                    <a:pt x="6871" y="282"/>
                    <a:pt x="6795" y="251"/>
                  </a:cubicBezTo>
                  <a:cubicBezTo>
                    <a:pt x="6589" y="157"/>
                    <a:pt x="6177" y="0"/>
                    <a:pt x="570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7" name="Google Shape;1647;p34"/>
            <p:cNvSpPr/>
            <p:nvPr/>
          </p:nvSpPr>
          <p:spPr>
            <a:xfrm>
              <a:off x="8918889" y="4846648"/>
              <a:ext cx="26000" cy="54783"/>
            </a:xfrm>
            <a:custGeom>
              <a:avLst/>
              <a:gdLst/>
              <a:ahLst/>
              <a:cxnLst/>
              <a:rect l="l" t="t" r="r" b="b"/>
              <a:pathLst>
                <a:path w="505" h="1064" extrusionOk="0">
                  <a:moveTo>
                    <a:pt x="160" y="0"/>
                  </a:moveTo>
                  <a:cubicBezTo>
                    <a:pt x="118" y="0"/>
                    <a:pt x="77" y="26"/>
                    <a:pt x="59" y="73"/>
                  </a:cubicBezTo>
                  <a:cubicBezTo>
                    <a:pt x="35" y="139"/>
                    <a:pt x="21" y="209"/>
                    <a:pt x="14" y="271"/>
                  </a:cubicBezTo>
                  <a:cubicBezTo>
                    <a:pt x="0" y="379"/>
                    <a:pt x="8" y="480"/>
                    <a:pt x="29" y="580"/>
                  </a:cubicBezTo>
                  <a:cubicBezTo>
                    <a:pt x="49" y="677"/>
                    <a:pt x="88" y="775"/>
                    <a:pt x="139" y="865"/>
                  </a:cubicBezTo>
                  <a:cubicBezTo>
                    <a:pt x="174" y="924"/>
                    <a:pt x="216" y="980"/>
                    <a:pt x="268" y="1031"/>
                  </a:cubicBezTo>
                  <a:cubicBezTo>
                    <a:pt x="289" y="1053"/>
                    <a:pt x="317" y="1063"/>
                    <a:pt x="344" y="1063"/>
                  </a:cubicBezTo>
                  <a:cubicBezTo>
                    <a:pt x="386" y="1063"/>
                    <a:pt x="428" y="1038"/>
                    <a:pt x="445" y="993"/>
                  </a:cubicBezTo>
                  <a:cubicBezTo>
                    <a:pt x="469" y="924"/>
                    <a:pt x="484" y="855"/>
                    <a:pt x="490" y="792"/>
                  </a:cubicBezTo>
                  <a:cubicBezTo>
                    <a:pt x="504" y="684"/>
                    <a:pt x="497" y="584"/>
                    <a:pt x="476" y="483"/>
                  </a:cubicBezTo>
                  <a:cubicBezTo>
                    <a:pt x="452" y="385"/>
                    <a:pt x="417" y="288"/>
                    <a:pt x="362" y="198"/>
                  </a:cubicBezTo>
                  <a:cubicBezTo>
                    <a:pt x="327" y="142"/>
                    <a:pt x="289" y="87"/>
                    <a:pt x="237" y="35"/>
                  </a:cubicBezTo>
                  <a:cubicBezTo>
                    <a:pt x="215" y="11"/>
                    <a:pt x="187" y="0"/>
                    <a:pt x="16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8" name="Google Shape;1648;p34"/>
            <p:cNvSpPr/>
            <p:nvPr/>
          </p:nvSpPr>
          <p:spPr>
            <a:xfrm>
              <a:off x="8658773" y="4974958"/>
              <a:ext cx="56170" cy="31304"/>
            </a:xfrm>
            <a:custGeom>
              <a:avLst/>
              <a:gdLst/>
              <a:ahLst/>
              <a:cxnLst/>
              <a:rect l="l" t="t" r="r" b="b"/>
              <a:pathLst>
                <a:path w="1091" h="608" extrusionOk="0">
                  <a:moveTo>
                    <a:pt x="210" y="1"/>
                  </a:moveTo>
                  <a:cubicBezTo>
                    <a:pt x="186" y="1"/>
                    <a:pt x="161" y="2"/>
                    <a:pt x="136" y="4"/>
                  </a:cubicBezTo>
                  <a:cubicBezTo>
                    <a:pt x="46" y="12"/>
                    <a:pt x="1" y="112"/>
                    <a:pt x="49" y="185"/>
                  </a:cubicBezTo>
                  <a:cubicBezTo>
                    <a:pt x="91" y="241"/>
                    <a:pt x="136" y="289"/>
                    <a:pt x="182" y="331"/>
                  </a:cubicBezTo>
                  <a:cubicBezTo>
                    <a:pt x="261" y="407"/>
                    <a:pt x="352" y="467"/>
                    <a:pt x="448" y="512"/>
                  </a:cubicBezTo>
                  <a:cubicBezTo>
                    <a:pt x="546" y="557"/>
                    <a:pt x="647" y="584"/>
                    <a:pt x="758" y="602"/>
                  </a:cubicBezTo>
                  <a:cubicBezTo>
                    <a:pt x="794" y="606"/>
                    <a:pt x="832" y="607"/>
                    <a:pt x="871" y="607"/>
                  </a:cubicBezTo>
                  <a:cubicBezTo>
                    <a:pt x="899" y="607"/>
                    <a:pt x="927" y="606"/>
                    <a:pt x="956" y="605"/>
                  </a:cubicBezTo>
                  <a:cubicBezTo>
                    <a:pt x="1043" y="595"/>
                    <a:pt x="1091" y="494"/>
                    <a:pt x="1039" y="421"/>
                  </a:cubicBezTo>
                  <a:cubicBezTo>
                    <a:pt x="1001" y="366"/>
                    <a:pt x="956" y="317"/>
                    <a:pt x="911" y="275"/>
                  </a:cubicBezTo>
                  <a:cubicBezTo>
                    <a:pt x="828" y="199"/>
                    <a:pt x="737" y="140"/>
                    <a:pt x="640" y="95"/>
                  </a:cubicBezTo>
                  <a:cubicBezTo>
                    <a:pt x="543" y="53"/>
                    <a:pt x="442" y="22"/>
                    <a:pt x="331" y="8"/>
                  </a:cubicBezTo>
                  <a:cubicBezTo>
                    <a:pt x="292" y="4"/>
                    <a:pt x="251" y="1"/>
                    <a:pt x="21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9" name="Google Shape;1649;p34"/>
            <p:cNvSpPr/>
            <p:nvPr/>
          </p:nvSpPr>
          <p:spPr>
            <a:xfrm>
              <a:off x="8978255" y="4683274"/>
              <a:ext cx="25640" cy="91957"/>
            </a:xfrm>
            <a:custGeom>
              <a:avLst/>
              <a:gdLst/>
              <a:ahLst/>
              <a:cxnLst/>
              <a:rect l="l" t="t" r="r" b="b"/>
              <a:pathLst>
                <a:path w="498" h="1786" extrusionOk="0">
                  <a:moveTo>
                    <a:pt x="96" y="1"/>
                  </a:moveTo>
                  <a:cubicBezTo>
                    <a:pt x="80" y="1"/>
                    <a:pt x="64" y="7"/>
                    <a:pt x="52" y="17"/>
                  </a:cubicBezTo>
                  <a:cubicBezTo>
                    <a:pt x="46" y="20"/>
                    <a:pt x="39" y="28"/>
                    <a:pt x="35" y="35"/>
                  </a:cubicBezTo>
                  <a:cubicBezTo>
                    <a:pt x="28" y="49"/>
                    <a:pt x="28" y="62"/>
                    <a:pt x="25" y="76"/>
                  </a:cubicBezTo>
                  <a:cubicBezTo>
                    <a:pt x="21" y="90"/>
                    <a:pt x="21" y="107"/>
                    <a:pt x="18" y="121"/>
                  </a:cubicBezTo>
                  <a:cubicBezTo>
                    <a:pt x="14" y="153"/>
                    <a:pt x="11" y="184"/>
                    <a:pt x="7" y="215"/>
                  </a:cubicBezTo>
                  <a:cubicBezTo>
                    <a:pt x="1" y="278"/>
                    <a:pt x="1" y="340"/>
                    <a:pt x="1" y="403"/>
                  </a:cubicBezTo>
                  <a:lnTo>
                    <a:pt x="1" y="458"/>
                  </a:lnTo>
                  <a:cubicBezTo>
                    <a:pt x="4" y="544"/>
                    <a:pt x="11" y="628"/>
                    <a:pt x="21" y="715"/>
                  </a:cubicBezTo>
                  <a:cubicBezTo>
                    <a:pt x="31" y="788"/>
                    <a:pt x="39" y="854"/>
                    <a:pt x="39" y="927"/>
                  </a:cubicBezTo>
                  <a:cubicBezTo>
                    <a:pt x="42" y="961"/>
                    <a:pt x="46" y="996"/>
                    <a:pt x="46" y="1031"/>
                  </a:cubicBezTo>
                  <a:lnTo>
                    <a:pt x="46" y="1083"/>
                  </a:lnTo>
                  <a:lnTo>
                    <a:pt x="46" y="1111"/>
                  </a:lnTo>
                  <a:lnTo>
                    <a:pt x="46" y="1149"/>
                  </a:lnTo>
                  <a:cubicBezTo>
                    <a:pt x="46" y="1246"/>
                    <a:pt x="60" y="1340"/>
                    <a:pt x="87" y="1434"/>
                  </a:cubicBezTo>
                  <a:cubicBezTo>
                    <a:pt x="108" y="1499"/>
                    <a:pt x="132" y="1562"/>
                    <a:pt x="167" y="1624"/>
                  </a:cubicBezTo>
                  <a:cubicBezTo>
                    <a:pt x="181" y="1653"/>
                    <a:pt x="198" y="1684"/>
                    <a:pt x="219" y="1711"/>
                  </a:cubicBezTo>
                  <a:cubicBezTo>
                    <a:pt x="233" y="1736"/>
                    <a:pt x="251" y="1764"/>
                    <a:pt x="278" y="1778"/>
                  </a:cubicBezTo>
                  <a:cubicBezTo>
                    <a:pt x="288" y="1783"/>
                    <a:pt x="302" y="1785"/>
                    <a:pt x="315" y="1785"/>
                  </a:cubicBezTo>
                  <a:cubicBezTo>
                    <a:pt x="329" y="1785"/>
                    <a:pt x="343" y="1783"/>
                    <a:pt x="355" y="1778"/>
                  </a:cubicBezTo>
                  <a:cubicBezTo>
                    <a:pt x="382" y="1767"/>
                    <a:pt x="406" y="1746"/>
                    <a:pt x="410" y="1715"/>
                  </a:cubicBezTo>
                  <a:cubicBezTo>
                    <a:pt x="424" y="1607"/>
                    <a:pt x="431" y="1503"/>
                    <a:pt x="445" y="1395"/>
                  </a:cubicBezTo>
                  <a:cubicBezTo>
                    <a:pt x="451" y="1323"/>
                    <a:pt x="462" y="1249"/>
                    <a:pt x="476" y="1180"/>
                  </a:cubicBezTo>
                  <a:lnTo>
                    <a:pt x="483" y="1153"/>
                  </a:lnTo>
                  <a:lnTo>
                    <a:pt x="486" y="1118"/>
                  </a:lnTo>
                  <a:lnTo>
                    <a:pt x="497" y="1044"/>
                  </a:lnTo>
                  <a:lnTo>
                    <a:pt x="497" y="899"/>
                  </a:lnTo>
                  <a:cubicBezTo>
                    <a:pt x="490" y="802"/>
                    <a:pt x="472" y="704"/>
                    <a:pt x="441" y="614"/>
                  </a:cubicBezTo>
                  <a:cubicBezTo>
                    <a:pt x="417" y="534"/>
                    <a:pt x="386" y="455"/>
                    <a:pt x="347" y="378"/>
                  </a:cubicBezTo>
                  <a:cubicBezTo>
                    <a:pt x="344" y="371"/>
                    <a:pt x="344" y="365"/>
                    <a:pt x="341" y="357"/>
                  </a:cubicBezTo>
                  <a:cubicBezTo>
                    <a:pt x="281" y="240"/>
                    <a:pt x="219" y="128"/>
                    <a:pt x="139" y="24"/>
                  </a:cubicBezTo>
                  <a:lnTo>
                    <a:pt x="129" y="14"/>
                  </a:lnTo>
                  <a:cubicBezTo>
                    <a:pt x="120" y="5"/>
                    <a:pt x="108" y="1"/>
                    <a:pt x="9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0" name="Google Shape;1650;p34"/>
            <p:cNvSpPr/>
            <p:nvPr/>
          </p:nvSpPr>
          <p:spPr>
            <a:xfrm>
              <a:off x="8507244" y="4491324"/>
              <a:ext cx="444058" cy="456334"/>
            </a:xfrm>
            <a:custGeom>
              <a:avLst/>
              <a:gdLst/>
              <a:ahLst/>
              <a:cxnLst/>
              <a:rect l="l" t="t" r="r" b="b"/>
              <a:pathLst>
                <a:path w="8625" h="8863" extrusionOk="0">
                  <a:moveTo>
                    <a:pt x="4664" y="1"/>
                  </a:moveTo>
                  <a:cubicBezTo>
                    <a:pt x="4318" y="1"/>
                    <a:pt x="3973" y="81"/>
                    <a:pt x="3659" y="231"/>
                  </a:cubicBezTo>
                  <a:lnTo>
                    <a:pt x="2382" y="849"/>
                  </a:lnTo>
                  <a:cubicBezTo>
                    <a:pt x="2114" y="978"/>
                    <a:pt x="1875" y="1159"/>
                    <a:pt x="1673" y="1381"/>
                  </a:cubicBezTo>
                  <a:lnTo>
                    <a:pt x="982" y="2141"/>
                  </a:lnTo>
                  <a:cubicBezTo>
                    <a:pt x="715" y="2439"/>
                    <a:pt x="527" y="2801"/>
                    <a:pt x="437" y="3189"/>
                  </a:cubicBezTo>
                  <a:lnTo>
                    <a:pt x="63" y="4856"/>
                  </a:lnTo>
                  <a:cubicBezTo>
                    <a:pt x="17" y="5054"/>
                    <a:pt x="0" y="5256"/>
                    <a:pt x="7" y="5460"/>
                  </a:cubicBezTo>
                  <a:lnTo>
                    <a:pt x="52" y="6506"/>
                  </a:lnTo>
                  <a:cubicBezTo>
                    <a:pt x="63" y="6780"/>
                    <a:pt x="121" y="7047"/>
                    <a:pt x="229" y="7301"/>
                  </a:cubicBezTo>
                  <a:lnTo>
                    <a:pt x="242" y="7342"/>
                  </a:lnTo>
                  <a:cubicBezTo>
                    <a:pt x="479" y="7901"/>
                    <a:pt x="920" y="8349"/>
                    <a:pt x="1479" y="8585"/>
                  </a:cubicBezTo>
                  <a:cubicBezTo>
                    <a:pt x="1691" y="8676"/>
                    <a:pt x="1912" y="8735"/>
                    <a:pt x="2142" y="8759"/>
                  </a:cubicBezTo>
                  <a:lnTo>
                    <a:pt x="3016" y="8849"/>
                  </a:lnTo>
                  <a:cubicBezTo>
                    <a:pt x="3100" y="8858"/>
                    <a:pt x="3184" y="8863"/>
                    <a:pt x="3267" y="8863"/>
                  </a:cubicBezTo>
                  <a:cubicBezTo>
                    <a:pt x="3497" y="8863"/>
                    <a:pt x="3725" y="8828"/>
                    <a:pt x="3944" y="8762"/>
                  </a:cubicBezTo>
                  <a:lnTo>
                    <a:pt x="5381" y="8318"/>
                  </a:lnTo>
                  <a:cubicBezTo>
                    <a:pt x="5680" y="8227"/>
                    <a:pt x="5954" y="8078"/>
                    <a:pt x="6194" y="7876"/>
                  </a:cubicBezTo>
                  <a:lnTo>
                    <a:pt x="7072" y="7137"/>
                  </a:lnTo>
                  <a:cubicBezTo>
                    <a:pt x="7301" y="6946"/>
                    <a:pt x="7489" y="6710"/>
                    <a:pt x="7631" y="6447"/>
                  </a:cubicBezTo>
                  <a:lnTo>
                    <a:pt x="8256" y="5259"/>
                  </a:lnTo>
                  <a:cubicBezTo>
                    <a:pt x="8391" y="4998"/>
                    <a:pt x="8479" y="4714"/>
                    <a:pt x="8509" y="4422"/>
                  </a:cubicBezTo>
                  <a:lnTo>
                    <a:pt x="8589" y="3673"/>
                  </a:lnTo>
                  <a:cubicBezTo>
                    <a:pt x="8624" y="3343"/>
                    <a:pt x="8589" y="3009"/>
                    <a:pt x="8485" y="2693"/>
                  </a:cubicBezTo>
                  <a:lnTo>
                    <a:pt x="8263" y="2030"/>
                  </a:lnTo>
                  <a:cubicBezTo>
                    <a:pt x="8114" y="1575"/>
                    <a:pt x="7825" y="1183"/>
                    <a:pt x="7440" y="898"/>
                  </a:cubicBezTo>
                  <a:lnTo>
                    <a:pt x="6920" y="513"/>
                  </a:lnTo>
                  <a:cubicBezTo>
                    <a:pt x="6562" y="249"/>
                    <a:pt x="6138" y="93"/>
                    <a:pt x="5694" y="64"/>
                  </a:cubicBezTo>
                  <a:lnTo>
                    <a:pt x="4822" y="6"/>
                  </a:lnTo>
                  <a:cubicBezTo>
                    <a:pt x="4770" y="2"/>
                    <a:pt x="4717" y="1"/>
                    <a:pt x="4664" y="1"/>
                  </a:cubicBezTo>
                  <a:close/>
                </a:path>
              </a:pathLst>
            </a:custGeom>
            <a:solidFill>
              <a:srgbClr val="FFF7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1" name="Google Shape;1651;p34"/>
            <p:cNvSpPr/>
            <p:nvPr/>
          </p:nvSpPr>
          <p:spPr>
            <a:xfrm>
              <a:off x="8495402" y="4479533"/>
              <a:ext cx="467844" cy="479966"/>
            </a:xfrm>
            <a:custGeom>
              <a:avLst/>
              <a:gdLst/>
              <a:ahLst/>
              <a:cxnLst/>
              <a:rect l="l" t="t" r="r" b="b"/>
              <a:pathLst>
                <a:path w="9087" h="9322" extrusionOk="0">
                  <a:moveTo>
                    <a:pt x="4900" y="457"/>
                  </a:moveTo>
                  <a:cubicBezTo>
                    <a:pt x="4948" y="457"/>
                    <a:pt x="4993" y="460"/>
                    <a:pt x="5038" y="460"/>
                  </a:cubicBezTo>
                  <a:lnTo>
                    <a:pt x="5910" y="519"/>
                  </a:lnTo>
                  <a:cubicBezTo>
                    <a:pt x="6309" y="548"/>
                    <a:pt x="6691" y="686"/>
                    <a:pt x="7014" y="926"/>
                  </a:cubicBezTo>
                  <a:lnTo>
                    <a:pt x="7535" y="1311"/>
                  </a:lnTo>
                  <a:cubicBezTo>
                    <a:pt x="7882" y="1568"/>
                    <a:pt x="8139" y="1918"/>
                    <a:pt x="8278" y="2332"/>
                  </a:cubicBezTo>
                  <a:lnTo>
                    <a:pt x="8496" y="2995"/>
                  </a:lnTo>
                  <a:cubicBezTo>
                    <a:pt x="8594" y="3280"/>
                    <a:pt x="8625" y="3578"/>
                    <a:pt x="8594" y="3877"/>
                  </a:cubicBezTo>
                  <a:lnTo>
                    <a:pt x="8514" y="4626"/>
                  </a:lnTo>
                  <a:cubicBezTo>
                    <a:pt x="8486" y="4891"/>
                    <a:pt x="8409" y="5144"/>
                    <a:pt x="8284" y="5381"/>
                  </a:cubicBezTo>
                  <a:lnTo>
                    <a:pt x="7660" y="6568"/>
                  </a:lnTo>
                  <a:cubicBezTo>
                    <a:pt x="7531" y="6807"/>
                    <a:pt x="7361" y="7019"/>
                    <a:pt x="7153" y="7193"/>
                  </a:cubicBezTo>
                  <a:lnTo>
                    <a:pt x="6278" y="7932"/>
                  </a:lnTo>
                  <a:cubicBezTo>
                    <a:pt x="6059" y="8113"/>
                    <a:pt x="5816" y="8248"/>
                    <a:pt x="5545" y="8328"/>
                  </a:cubicBezTo>
                  <a:lnTo>
                    <a:pt x="4108" y="8772"/>
                  </a:lnTo>
                  <a:cubicBezTo>
                    <a:pt x="3910" y="8833"/>
                    <a:pt x="3705" y="8865"/>
                    <a:pt x="3498" y="8865"/>
                  </a:cubicBezTo>
                  <a:cubicBezTo>
                    <a:pt x="3423" y="8865"/>
                    <a:pt x="3347" y="8860"/>
                    <a:pt x="3271" y="8852"/>
                  </a:cubicBezTo>
                  <a:lnTo>
                    <a:pt x="2392" y="8759"/>
                  </a:lnTo>
                  <a:cubicBezTo>
                    <a:pt x="2188" y="8738"/>
                    <a:pt x="1990" y="8685"/>
                    <a:pt x="1799" y="8605"/>
                  </a:cubicBezTo>
                  <a:cubicBezTo>
                    <a:pt x="1292" y="8390"/>
                    <a:pt x="897" y="7991"/>
                    <a:pt x="684" y="7485"/>
                  </a:cubicBezTo>
                  <a:lnTo>
                    <a:pt x="667" y="7443"/>
                  </a:lnTo>
                  <a:cubicBezTo>
                    <a:pt x="573" y="7214"/>
                    <a:pt x="517" y="6970"/>
                    <a:pt x="507" y="6724"/>
                  </a:cubicBezTo>
                  <a:lnTo>
                    <a:pt x="466" y="5679"/>
                  </a:lnTo>
                  <a:cubicBezTo>
                    <a:pt x="459" y="5495"/>
                    <a:pt x="476" y="5311"/>
                    <a:pt x="514" y="5134"/>
                  </a:cubicBezTo>
                  <a:lnTo>
                    <a:pt x="889" y="3471"/>
                  </a:lnTo>
                  <a:cubicBezTo>
                    <a:pt x="969" y="3120"/>
                    <a:pt x="1139" y="2790"/>
                    <a:pt x="1382" y="2527"/>
                  </a:cubicBezTo>
                  <a:lnTo>
                    <a:pt x="2073" y="1763"/>
                  </a:lnTo>
                  <a:cubicBezTo>
                    <a:pt x="2254" y="1561"/>
                    <a:pt x="2469" y="1402"/>
                    <a:pt x="2712" y="1283"/>
                  </a:cubicBezTo>
                  <a:lnTo>
                    <a:pt x="3990" y="665"/>
                  </a:lnTo>
                  <a:cubicBezTo>
                    <a:pt x="4271" y="530"/>
                    <a:pt x="4587" y="457"/>
                    <a:pt x="4900" y="457"/>
                  </a:cubicBezTo>
                  <a:close/>
                  <a:moveTo>
                    <a:pt x="4906" y="1"/>
                  </a:moveTo>
                  <a:cubicBezTo>
                    <a:pt x="4520" y="1"/>
                    <a:pt x="4139" y="88"/>
                    <a:pt x="3788" y="256"/>
                  </a:cubicBezTo>
                  <a:lnTo>
                    <a:pt x="2514" y="873"/>
                  </a:lnTo>
                  <a:cubicBezTo>
                    <a:pt x="2219" y="1016"/>
                    <a:pt x="1955" y="1210"/>
                    <a:pt x="1737" y="1453"/>
                  </a:cubicBezTo>
                  <a:lnTo>
                    <a:pt x="1042" y="2217"/>
                  </a:lnTo>
                  <a:cubicBezTo>
                    <a:pt x="747" y="2543"/>
                    <a:pt x="542" y="2943"/>
                    <a:pt x="445" y="3370"/>
                  </a:cubicBezTo>
                  <a:lnTo>
                    <a:pt x="70" y="5033"/>
                  </a:lnTo>
                  <a:cubicBezTo>
                    <a:pt x="22" y="5251"/>
                    <a:pt x="1" y="5474"/>
                    <a:pt x="11" y="5696"/>
                  </a:cubicBezTo>
                  <a:lnTo>
                    <a:pt x="53" y="6741"/>
                  </a:lnTo>
                  <a:cubicBezTo>
                    <a:pt x="67" y="7043"/>
                    <a:pt x="129" y="7339"/>
                    <a:pt x="247" y="7620"/>
                  </a:cubicBezTo>
                  <a:lnTo>
                    <a:pt x="264" y="7658"/>
                  </a:lnTo>
                  <a:cubicBezTo>
                    <a:pt x="522" y="8280"/>
                    <a:pt x="1004" y="8762"/>
                    <a:pt x="1622" y="9026"/>
                  </a:cubicBezTo>
                  <a:cubicBezTo>
                    <a:pt x="1851" y="9123"/>
                    <a:pt x="2097" y="9185"/>
                    <a:pt x="2347" y="9214"/>
                  </a:cubicBezTo>
                  <a:lnTo>
                    <a:pt x="3222" y="9307"/>
                  </a:lnTo>
                  <a:cubicBezTo>
                    <a:pt x="3313" y="9318"/>
                    <a:pt x="3403" y="9321"/>
                    <a:pt x="3496" y="9321"/>
                  </a:cubicBezTo>
                  <a:cubicBezTo>
                    <a:pt x="3746" y="9321"/>
                    <a:pt x="3996" y="9283"/>
                    <a:pt x="4243" y="9206"/>
                  </a:cubicBezTo>
                  <a:lnTo>
                    <a:pt x="5680" y="8765"/>
                  </a:lnTo>
                  <a:cubicBezTo>
                    <a:pt x="6007" y="8665"/>
                    <a:pt x="6305" y="8501"/>
                    <a:pt x="6570" y="8280"/>
                  </a:cubicBezTo>
                  <a:lnTo>
                    <a:pt x="7448" y="7543"/>
                  </a:lnTo>
                  <a:cubicBezTo>
                    <a:pt x="7701" y="7328"/>
                    <a:pt x="7906" y="7075"/>
                    <a:pt x="8063" y="6780"/>
                  </a:cubicBezTo>
                  <a:lnTo>
                    <a:pt x="8688" y="5596"/>
                  </a:lnTo>
                  <a:cubicBezTo>
                    <a:pt x="8840" y="5307"/>
                    <a:pt x="8934" y="4998"/>
                    <a:pt x="8969" y="4676"/>
                  </a:cubicBezTo>
                  <a:lnTo>
                    <a:pt x="9049" y="3926"/>
                  </a:lnTo>
                  <a:cubicBezTo>
                    <a:pt x="9087" y="3561"/>
                    <a:pt x="9045" y="3200"/>
                    <a:pt x="8930" y="2849"/>
                  </a:cubicBezTo>
                  <a:lnTo>
                    <a:pt x="8709" y="2186"/>
                  </a:lnTo>
                  <a:cubicBezTo>
                    <a:pt x="8542" y="1686"/>
                    <a:pt x="8229" y="1256"/>
                    <a:pt x="7805" y="943"/>
                  </a:cubicBezTo>
                  <a:lnTo>
                    <a:pt x="7285" y="558"/>
                  </a:lnTo>
                  <a:cubicBezTo>
                    <a:pt x="6892" y="266"/>
                    <a:pt x="6427" y="96"/>
                    <a:pt x="5941" y="64"/>
                  </a:cubicBezTo>
                  <a:lnTo>
                    <a:pt x="5070" y="6"/>
                  </a:lnTo>
                  <a:cubicBezTo>
                    <a:pt x="5015" y="2"/>
                    <a:pt x="4960" y="1"/>
                    <a:pt x="49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2" name="Google Shape;1652;p34"/>
            <p:cNvSpPr/>
            <p:nvPr/>
          </p:nvSpPr>
          <p:spPr>
            <a:xfrm>
              <a:off x="8705266" y="4737595"/>
              <a:ext cx="35113" cy="35269"/>
            </a:xfrm>
            <a:custGeom>
              <a:avLst/>
              <a:gdLst/>
              <a:ahLst/>
              <a:cxnLst/>
              <a:rect l="l" t="t" r="r" b="b"/>
              <a:pathLst>
                <a:path w="682" h="685" extrusionOk="0">
                  <a:moveTo>
                    <a:pt x="341" y="0"/>
                  </a:moveTo>
                  <a:cubicBezTo>
                    <a:pt x="154" y="0"/>
                    <a:pt x="0" y="153"/>
                    <a:pt x="0" y="340"/>
                  </a:cubicBezTo>
                  <a:cubicBezTo>
                    <a:pt x="0" y="528"/>
                    <a:pt x="154" y="684"/>
                    <a:pt x="341" y="684"/>
                  </a:cubicBezTo>
                  <a:cubicBezTo>
                    <a:pt x="529" y="684"/>
                    <a:pt x="681" y="528"/>
                    <a:pt x="681" y="340"/>
                  </a:cubicBezTo>
                  <a:cubicBezTo>
                    <a:pt x="681" y="153"/>
                    <a:pt x="529" y="0"/>
                    <a:pt x="341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3" name="Google Shape;1653;p34"/>
            <p:cNvSpPr/>
            <p:nvPr/>
          </p:nvSpPr>
          <p:spPr>
            <a:xfrm>
              <a:off x="8633801" y="4710769"/>
              <a:ext cx="35216" cy="35114"/>
            </a:xfrm>
            <a:custGeom>
              <a:avLst/>
              <a:gdLst/>
              <a:ahLst/>
              <a:cxnLst/>
              <a:rect l="l" t="t" r="r" b="b"/>
              <a:pathLst>
                <a:path w="684" h="682" extrusionOk="0">
                  <a:moveTo>
                    <a:pt x="343" y="0"/>
                  </a:moveTo>
                  <a:cubicBezTo>
                    <a:pt x="153" y="0"/>
                    <a:pt x="0" y="153"/>
                    <a:pt x="0" y="340"/>
                  </a:cubicBezTo>
                  <a:cubicBezTo>
                    <a:pt x="0" y="528"/>
                    <a:pt x="153" y="681"/>
                    <a:pt x="343" y="681"/>
                  </a:cubicBezTo>
                  <a:cubicBezTo>
                    <a:pt x="531" y="681"/>
                    <a:pt x="683" y="528"/>
                    <a:pt x="683" y="340"/>
                  </a:cubicBezTo>
                  <a:cubicBezTo>
                    <a:pt x="683" y="153"/>
                    <a:pt x="531" y="0"/>
                    <a:pt x="343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4" name="Google Shape;1654;p34"/>
            <p:cNvSpPr/>
            <p:nvPr/>
          </p:nvSpPr>
          <p:spPr>
            <a:xfrm>
              <a:off x="8653109" y="4649806"/>
              <a:ext cx="35061" cy="35114"/>
            </a:xfrm>
            <a:custGeom>
              <a:avLst/>
              <a:gdLst/>
              <a:ahLst/>
              <a:cxnLst/>
              <a:rect l="l" t="t" r="r" b="b"/>
              <a:pathLst>
                <a:path w="681" h="682" extrusionOk="0">
                  <a:moveTo>
                    <a:pt x="340" y="0"/>
                  </a:moveTo>
                  <a:cubicBezTo>
                    <a:pt x="153" y="0"/>
                    <a:pt x="0" y="153"/>
                    <a:pt x="0" y="340"/>
                  </a:cubicBezTo>
                  <a:cubicBezTo>
                    <a:pt x="0" y="528"/>
                    <a:pt x="153" y="681"/>
                    <a:pt x="340" y="681"/>
                  </a:cubicBezTo>
                  <a:cubicBezTo>
                    <a:pt x="528" y="681"/>
                    <a:pt x="680" y="528"/>
                    <a:pt x="680" y="340"/>
                  </a:cubicBezTo>
                  <a:cubicBezTo>
                    <a:pt x="680" y="153"/>
                    <a:pt x="528" y="0"/>
                    <a:pt x="340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5" name="Google Shape;1655;p34"/>
            <p:cNvSpPr/>
            <p:nvPr/>
          </p:nvSpPr>
          <p:spPr>
            <a:xfrm>
              <a:off x="8729259" y="4637655"/>
              <a:ext cx="35061" cy="35063"/>
            </a:xfrm>
            <a:custGeom>
              <a:avLst/>
              <a:gdLst/>
              <a:ahLst/>
              <a:cxnLst/>
              <a:rect l="l" t="t" r="r" b="b"/>
              <a:pathLst>
                <a:path w="681" h="681" extrusionOk="0">
                  <a:moveTo>
                    <a:pt x="340" y="1"/>
                  </a:moveTo>
                  <a:cubicBezTo>
                    <a:pt x="153" y="1"/>
                    <a:pt x="0" y="153"/>
                    <a:pt x="0" y="341"/>
                  </a:cubicBezTo>
                  <a:cubicBezTo>
                    <a:pt x="0" y="528"/>
                    <a:pt x="153" y="681"/>
                    <a:pt x="340" y="681"/>
                  </a:cubicBezTo>
                  <a:cubicBezTo>
                    <a:pt x="528" y="681"/>
                    <a:pt x="680" y="528"/>
                    <a:pt x="680" y="341"/>
                  </a:cubicBezTo>
                  <a:cubicBezTo>
                    <a:pt x="680" y="153"/>
                    <a:pt x="528" y="1"/>
                    <a:pt x="340" y="1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6" name="Google Shape;1656;p34"/>
            <p:cNvSpPr/>
            <p:nvPr/>
          </p:nvSpPr>
          <p:spPr>
            <a:xfrm>
              <a:off x="8764426" y="4687187"/>
              <a:ext cx="35113" cy="35063"/>
            </a:xfrm>
            <a:custGeom>
              <a:avLst/>
              <a:gdLst/>
              <a:ahLst/>
              <a:cxnLst/>
              <a:rect l="l" t="t" r="r" b="b"/>
              <a:pathLst>
                <a:path w="682" h="681" extrusionOk="0">
                  <a:moveTo>
                    <a:pt x="341" y="0"/>
                  </a:moveTo>
                  <a:cubicBezTo>
                    <a:pt x="154" y="0"/>
                    <a:pt x="1" y="153"/>
                    <a:pt x="1" y="340"/>
                  </a:cubicBezTo>
                  <a:cubicBezTo>
                    <a:pt x="1" y="528"/>
                    <a:pt x="154" y="681"/>
                    <a:pt x="341" y="681"/>
                  </a:cubicBezTo>
                  <a:cubicBezTo>
                    <a:pt x="529" y="681"/>
                    <a:pt x="681" y="528"/>
                    <a:pt x="681" y="340"/>
                  </a:cubicBezTo>
                  <a:cubicBezTo>
                    <a:pt x="681" y="153"/>
                    <a:pt x="529" y="0"/>
                    <a:pt x="341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8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1" name="Google Shape;1881;p38"/>
          <p:cNvSpPr/>
          <p:nvPr/>
        </p:nvSpPr>
        <p:spPr>
          <a:xfrm>
            <a:off x="466786" y="264991"/>
            <a:ext cx="8067889" cy="4560982"/>
          </a:xfrm>
          <a:custGeom>
            <a:avLst/>
            <a:gdLst/>
            <a:ahLst/>
            <a:cxnLst/>
            <a:rect l="l" t="t" r="r" b="b"/>
            <a:pathLst>
              <a:path w="40258" h="29674" extrusionOk="0">
                <a:moveTo>
                  <a:pt x="36470" y="989"/>
                </a:moveTo>
                <a:cubicBezTo>
                  <a:pt x="36245" y="944"/>
                  <a:pt x="36017" y="903"/>
                  <a:pt x="35785" y="882"/>
                </a:cubicBezTo>
                <a:cubicBezTo>
                  <a:pt x="34672" y="778"/>
                  <a:pt x="33549" y="713"/>
                  <a:pt x="32429" y="685"/>
                </a:cubicBezTo>
                <a:cubicBezTo>
                  <a:pt x="30887" y="640"/>
                  <a:pt x="29346" y="654"/>
                  <a:pt x="27808" y="640"/>
                </a:cubicBezTo>
                <a:cubicBezTo>
                  <a:pt x="27210" y="636"/>
                  <a:pt x="26612" y="640"/>
                  <a:pt x="26014" y="630"/>
                </a:cubicBezTo>
                <a:cubicBezTo>
                  <a:pt x="25308" y="619"/>
                  <a:pt x="24607" y="598"/>
                  <a:pt x="23906" y="560"/>
                </a:cubicBezTo>
                <a:cubicBezTo>
                  <a:pt x="22416" y="477"/>
                  <a:pt x="20926" y="432"/>
                  <a:pt x="19447" y="260"/>
                </a:cubicBezTo>
                <a:cubicBezTo>
                  <a:pt x="17984" y="94"/>
                  <a:pt x="16529" y="18"/>
                  <a:pt x="15064" y="8"/>
                </a:cubicBezTo>
                <a:cubicBezTo>
                  <a:pt x="13765" y="0"/>
                  <a:pt x="12468" y="91"/>
                  <a:pt x="11172" y="198"/>
                </a:cubicBezTo>
                <a:cubicBezTo>
                  <a:pt x="10630" y="246"/>
                  <a:pt x="10080" y="177"/>
                  <a:pt x="9534" y="201"/>
                </a:cubicBezTo>
                <a:cubicBezTo>
                  <a:pt x="8593" y="239"/>
                  <a:pt x="7657" y="180"/>
                  <a:pt x="6720" y="94"/>
                </a:cubicBezTo>
                <a:cubicBezTo>
                  <a:pt x="6565" y="73"/>
                  <a:pt x="6406" y="73"/>
                  <a:pt x="6254" y="91"/>
                </a:cubicBezTo>
                <a:cubicBezTo>
                  <a:pt x="5286" y="270"/>
                  <a:pt x="4318" y="453"/>
                  <a:pt x="3347" y="640"/>
                </a:cubicBezTo>
                <a:cubicBezTo>
                  <a:pt x="2666" y="767"/>
                  <a:pt x="2078" y="1069"/>
                  <a:pt x="1674" y="1694"/>
                </a:cubicBezTo>
                <a:cubicBezTo>
                  <a:pt x="1339" y="2209"/>
                  <a:pt x="958" y="2720"/>
                  <a:pt x="810" y="3342"/>
                </a:cubicBezTo>
                <a:cubicBezTo>
                  <a:pt x="647" y="4010"/>
                  <a:pt x="499" y="4680"/>
                  <a:pt x="513" y="5400"/>
                </a:cubicBezTo>
                <a:cubicBezTo>
                  <a:pt x="516" y="5786"/>
                  <a:pt x="447" y="6170"/>
                  <a:pt x="412" y="6561"/>
                </a:cubicBezTo>
                <a:cubicBezTo>
                  <a:pt x="350" y="7283"/>
                  <a:pt x="277" y="8002"/>
                  <a:pt x="232" y="8731"/>
                </a:cubicBezTo>
                <a:cubicBezTo>
                  <a:pt x="184" y="9426"/>
                  <a:pt x="170" y="10128"/>
                  <a:pt x="149" y="10822"/>
                </a:cubicBezTo>
                <a:cubicBezTo>
                  <a:pt x="119" y="11915"/>
                  <a:pt x="74" y="13006"/>
                  <a:pt x="63" y="14096"/>
                </a:cubicBezTo>
                <a:cubicBezTo>
                  <a:pt x="57" y="15530"/>
                  <a:pt x="122" y="16961"/>
                  <a:pt x="63" y="18382"/>
                </a:cubicBezTo>
                <a:cubicBezTo>
                  <a:pt x="1" y="19844"/>
                  <a:pt x="12" y="21292"/>
                  <a:pt x="132" y="22750"/>
                </a:cubicBezTo>
                <a:cubicBezTo>
                  <a:pt x="212" y="23732"/>
                  <a:pt x="364" y="24700"/>
                  <a:pt x="706" y="25633"/>
                </a:cubicBezTo>
                <a:cubicBezTo>
                  <a:pt x="1194" y="26957"/>
                  <a:pt x="2027" y="27880"/>
                  <a:pt x="3250" y="28419"/>
                </a:cubicBezTo>
                <a:cubicBezTo>
                  <a:pt x="3855" y="28689"/>
                  <a:pt x="4477" y="28875"/>
                  <a:pt x="5106" y="29003"/>
                </a:cubicBezTo>
                <a:cubicBezTo>
                  <a:pt x="5787" y="29145"/>
                  <a:pt x="6478" y="29217"/>
                  <a:pt x="7167" y="29255"/>
                </a:cubicBezTo>
                <a:cubicBezTo>
                  <a:pt x="8963" y="29348"/>
                  <a:pt x="10764" y="29390"/>
                  <a:pt x="12565" y="29477"/>
                </a:cubicBezTo>
                <a:cubicBezTo>
                  <a:pt x="14234" y="29570"/>
                  <a:pt x="15897" y="29597"/>
                  <a:pt x="17566" y="29556"/>
                </a:cubicBezTo>
                <a:cubicBezTo>
                  <a:pt x="18635" y="29528"/>
                  <a:pt x="19702" y="29556"/>
                  <a:pt x="20771" y="29584"/>
                </a:cubicBezTo>
                <a:cubicBezTo>
                  <a:pt x="22388" y="29618"/>
                  <a:pt x="24006" y="29674"/>
                  <a:pt x="25616" y="29542"/>
                </a:cubicBezTo>
                <a:cubicBezTo>
                  <a:pt x="25979" y="29514"/>
                  <a:pt x="26345" y="29501"/>
                  <a:pt x="26709" y="29525"/>
                </a:cubicBezTo>
                <a:cubicBezTo>
                  <a:pt x="26768" y="29528"/>
                  <a:pt x="26830" y="29535"/>
                  <a:pt x="26889" y="29549"/>
                </a:cubicBezTo>
                <a:cubicBezTo>
                  <a:pt x="27130" y="29597"/>
                  <a:pt x="31195" y="28983"/>
                  <a:pt x="31319" y="28979"/>
                </a:cubicBezTo>
                <a:cubicBezTo>
                  <a:pt x="32332" y="28910"/>
                  <a:pt x="33348" y="28837"/>
                  <a:pt x="34361" y="28778"/>
                </a:cubicBezTo>
                <a:cubicBezTo>
                  <a:pt x="35371" y="28710"/>
                  <a:pt x="36379" y="28592"/>
                  <a:pt x="37396" y="28613"/>
                </a:cubicBezTo>
                <a:cubicBezTo>
                  <a:pt x="37942" y="28627"/>
                  <a:pt x="38353" y="28474"/>
                  <a:pt x="38710" y="28094"/>
                </a:cubicBezTo>
                <a:cubicBezTo>
                  <a:pt x="38871" y="27922"/>
                  <a:pt x="39024" y="27727"/>
                  <a:pt x="39148" y="27523"/>
                </a:cubicBezTo>
                <a:cubicBezTo>
                  <a:pt x="39556" y="26836"/>
                  <a:pt x="39805" y="26092"/>
                  <a:pt x="39857" y="25263"/>
                </a:cubicBezTo>
                <a:cubicBezTo>
                  <a:pt x="39978" y="23362"/>
                  <a:pt x="40109" y="21475"/>
                  <a:pt x="40223" y="19571"/>
                </a:cubicBezTo>
                <a:cubicBezTo>
                  <a:pt x="40257" y="19014"/>
                  <a:pt x="40254" y="18457"/>
                  <a:pt x="40251" y="17894"/>
                </a:cubicBezTo>
                <a:cubicBezTo>
                  <a:pt x="40251" y="16463"/>
                  <a:pt x="40223" y="15039"/>
                  <a:pt x="40219" y="13612"/>
                </a:cubicBezTo>
                <a:cubicBezTo>
                  <a:pt x="40216" y="12267"/>
                  <a:pt x="40144" y="10923"/>
                  <a:pt x="40029" y="9585"/>
                </a:cubicBezTo>
                <a:cubicBezTo>
                  <a:pt x="39943" y="8600"/>
                  <a:pt x="39912" y="7622"/>
                  <a:pt x="39839" y="6640"/>
                </a:cubicBezTo>
                <a:cubicBezTo>
                  <a:pt x="39791" y="6028"/>
                  <a:pt x="39742" y="5410"/>
                  <a:pt x="39653" y="4798"/>
                </a:cubicBezTo>
                <a:cubicBezTo>
                  <a:pt x="39493" y="3754"/>
                  <a:pt x="39134" y="2787"/>
                  <a:pt x="38530" y="1922"/>
                </a:cubicBezTo>
                <a:cubicBezTo>
                  <a:pt x="38287" y="1576"/>
                  <a:pt x="38011" y="1314"/>
                  <a:pt x="37606" y="1235"/>
                </a:cubicBezTo>
                <a:cubicBezTo>
                  <a:pt x="37596" y="1231"/>
                  <a:pt x="37582" y="1227"/>
                  <a:pt x="37569" y="1224"/>
                </a:cubicBezTo>
                <a:cubicBezTo>
                  <a:pt x="37499" y="1214"/>
                  <a:pt x="37430" y="1200"/>
                  <a:pt x="37362" y="1186"/>
                </a:cubicBezTo>
                <a:cubicBezTo>
                  <a:pt x="37064" y="1128"/>
                  <a:pt x="36767" y="1051"/>
                  <a:pt x="36470" y="98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1882" name="Google Shape;1882;p38"/>
          <p:cNvGrpSpPr/>
          <p:nvPr/>
        </p:nvGrpSpPr>
        <p:grpSpPr>
          <a:xfrm rot="19711050" flipH="1">
            <a:off x="8204398" y="1874315"/>
            <a:ext cx="1008755" cy="1212739"/>
            <a:chOff x="170700" y="749475"/>
            <a:chExt cx="1084815" cy="1406842"/>
          </a:xfrm>
        </p:grpSpPr>
        <p:sp>
          <p:nvSpPr>
            <p:cNvPr id="1883" name="Google Shape;1883;p38"/>
            <p:cNvSpPr/>
            <p:nvPr/>
          </p:nvSpPr>
          <p:spPr>
            <a:xfrm>
              <a:off x="503962" y="773568"/>
              <a:ext cx="356889" cy="636034"/>
            </a:xfrm>
            <a:custGeom>
              <a:avLst/>
              <a:gdLst/>
              <a:ahLst/>
              <a:cxnLst/>
              <a:rect l="l" t="t" r="r" b="b"/>
              <a:pathLst>
                <a:path w="9080" h="16182" extrusionOk="0">
                  <a:moveTo>
                    <a:pt x="8081" y="0"/>
                  </a:moveTo>
                  <a:cubicBezTo>
                    <a:pt x="7994" y="0"/>
                    <a:pt x="7904" y="3"/>
                    <a:pt x="7812" y="9"/>
                  </a:cubicBezTo>
                  <a:cubicBezTo>
                    <a:pt x="6826" y="71"/>
                    <a:pt x="5590" y="512"/>
                    <a:pt x="4208" y="1810"/>
                  </a:cubicBezTo>
                  <a:cubicBezTo>
                    <a:pt x="3302" y="2665"/>
                    <a:pt x="2569" y="3685"/>
                    <a:pt x="2014" y="4800"/>
                  </a:cubicBezTo>
                  <a:cubicBezTo>
                    <a:pt x="1260" y="6314"/>
                    <a:pt x="250" y="8893"/>
                    <a:pt x="31" y="12157"/>
                  </a:cubicBezTo>
                  <a:cubicBezTo>
                    <a:pt x="28" y="12213"/>
                    <a:pt x="24" y="12265"/>
                    <a:pt x="21" y="12321"/>
                  </a:cubicBezTo>
                  <a:cubicBezTo>
                    <a:pt x="18" y="12396"/>
                    <a:pt x="10" y="12476"/>
                    <a:pt x="7" y="12553"/>
                  </a:cubicBezTo>
                  <a:cubicBezTo>
                    <a:pt x="4" y="12633"/>
                    <a:pt x="4" y="12709"/>
                    <a:pt x="0" y="12786"/>
                  </a:cubicBezTo>
                  <a:cubicBezTo>
                    <a:pt x="145" y="12764"/>
                    <a:pt x="297" y="12752"/>
                    <a:pt x="453" y="12752"/>
                  </a:cubicBezTo>
                  <a:cubicBezTo>
                    <a:pt x="756" y="12752"/>
                    <a:pt x="1073" y="12800"/>
                    <a:pt x="1375" y="12928"/>
                  </a:cubicBezTo>
                  <a:cubicBezTo>
                    <a:pt x="1499" y="12913"/>
                    <a:pt x="1623" y="12903"/>
                    <a:pt x="1752" y="12903"/>
                  </a:cubicBezTo>
                  <a:cubicBezTo>
                    <a:pt x="1771" y="12903"/>
                    <a:pt x="1790" y="12903"/>
                    <a:pt x="1809" y="12904"/>
                  </a:cubicBezTo>
                  <a:cubicBezTo>
                    <a:pt x="1948" y="12904"/>
                    <a:pt x="2087" y="12914"/>
                    <a:pt x="2229" y="12935"/>
                  </a:cubicBezTo>
                  <a:cubicBezTo>
                    <a:pt x="3114" y="13077"/>
                    <a:pt x="3687" y="13900"/>
                    <a:pt x="4118" y="15657"/>
                  </a:cubicBezTo>
                  <a:lnTo>
                    <a:pt x="4566" y="15880"/>
                  </a:lnTo>
                  <a:lnTo>
                    <a:pt x="4639" y="16181"/>
                  </a:lnTo>
                  <a:cubicBezTo>
                    <a:pt x="4785" y="15949"/>
                    <a:pt x="4965" y="15716"/>
                    <a:pt x="5184" y="15494"/>
                  </a:cubicBezTo>
                  <a:cubicBezTo>
                    <a:pt x="5184" y="15494"/>
                    <a:pt x="5090" y="15008"/>
                    <a:pt x="5007" y="14216"/>
                  </a:cubicBezTo>
                  <a:cubicBezTo>
                    <a:pt x="4885" y="13071"/>
                    <a:pt x="4785" y="11292"/>
                    <a:pt x="5021" y="9435"/>
                  </a:cubicBezTo>
                  <a:cubicBezTo>
                    <a:pt x="5260" y="7533"/>
                    <a:pt x="5982" y="5727"/>
                    <a:pt x="7093" y="4168"/>
                  </a:cubicBezTo>
                  <a:lnTo>
                    <a:pt x="8795" y="1783"/>
                  </a:lnTo>
                  <a:cubicBezTo>
                    <a:pt x="9014" y="1474"/>
                    <a:pt x="9080" y="1081"/>
                    <a:pt x="8972" y="721"/>
                  </a:cubicBezTo>
                  <a:cubicBezTo>
                    <a:pt x="8895" y="460"/>
                    <a:pt x="8735" y="235"/>
                    <a:pt x="8521" y="78"/>
                  </a:cubicBezTo>
                  <a:cubicBezTo>
                    <a:pt x="8489" y="54"/>
                    <a:pt x="8458" y="36"/>
                    <a:pt x="8426" y="16"/>
                  </a:cubicBezTo>
                  <a:cubicBezTo>
                    <a:pt x="8316" y="5"/>
                    <a:pt x="8201" y="0"/>
                    <a:pt x="8081" y="0"/>
                  </a:cubicBezTo>
                  <a:close/>
                </a:path>
              </a:pathLst>
            </a:custGeom>
            <a:solidFill>
              <a:srgbClr val="FCEC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84" name="Google Shape;1884;p38"/>
            <p:cNvSpPr/>
            <p:nvPr/>
          </p:nvSpPr>
          <p:spPr>
            <a:xfrm>
              <a:off x="451137" y="758633"/>
              <a:ext cx="384049" cy="525115"/>
            </a:xfrm>
            <a:custGeom>
              <a:avLst/>
              <a:gdLst/>
              <a:ahLst/>
              <a:cxnLst/>
              <a:rect l="l" t="t" r="r" b="b"/>
              <a:pathLst>
                <a:path w="9771" h="13360" extrusionOk="0">
                  <a:moveTo>
                    <a:pt x="8085" y="1"/>
                  </a:moveTo>
                  <a:cubicBezTo>
                    <a:pt x="7062" y="1"/>
                    <a:pt x="5726" y="397"/>
                    <a:pt x="4222" y="1812"/>
                  </a:cubicBezTo>
                  <a:cubicBezTo>
                    <a:pt x="3312" y="2666"/>
                    <a:pt x="2583" y="3687"/>
                    <a:pt x="2028" y="4802"/>
                  </a:cubicBezTo>
                  <a:cubicBezTo>
                    <a:pt x="1275" y="6315"/>
                    <a:pt x="264" y="8895"/>
                    <a:pt x="46" y="12159"/>
                  </a:cubicBezTo>
                  <a:cubicBezTo>
                    <a:pt x="18" y="12547"/>
                    <a:pt x="4" y="12951"/>
                    <a:pt x="0" y="13360"/>
                  </a:cubicBezTo>
                  <a:cubicBezTo>
                    <a:pt x="0" y="13360"/>
                    <a:pt x="591" y="13037"/>
                    <a:pt x="1351" y="12933"/>
                  </a:cubicBezTo>
                  <a:cubicBezTo>
                    <a:pt x="1358" y="12801"/>
                    <a:pt x="1365" y="12669"/>
                    <a:pt x="1375" y="12537"/>
                  </a:cubicBezTo>
                  <a:cubicBezTo>
                    <a:pt x="1594" y="9273"/>
                    <a:pt x="2604" y="6694"/>
                    <a:pt x="3358" y="5180"/>
                  </a:cubicBezTo>
                  <a:cubicBezTo>
                    <a:pt x="3913" y="4065"/>
                    <a:pt x="4646" y="3045"/>
                    <a:pt x="5552" y="2190"/>
                  </a:cubicBezTo>
                  <a:cubicBezTo>
                    <a:pt x="7055" y="778"/>
                    <a:pt x="8392" y="379"/>
                    <a:pt x="9415" y="379"/>
                  </a:cubicBezTo>
                  <a:cubicBezTo>
                    <a:pt x="9538" y="379"/>
                    <a:pt x="9657" y="385"/>
                    <a:pt x="9770" y="396"/>
                  </a:cubicBezTo>
                  <a:cubicBezTo>
                    <a:pt x="9729" y="371"/>
                    <a:pt x="9687" y="347"/>
                    <a:pt x="9642" y="330"/>
                  </a:cubicBezTo>
                  <a:cubicBezTo>
                    <a:pt x="9280" y="167"/>
                    <a:pt x="8748" y="1"/>
                    <a:pt x="8085" y="1"/>
                  </a:cubicBezTo>
                  <a:close/>
                </a:path>
              </a:pathLst>
            </a:custGeom>
            <a:solidFill>
              <a:srgbClr val="FFF7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85" name="Google Shape;1885;p38"/>
            <p:cNvSpPr/>
            <p:nvPr/>
          </p:nvSpPr>
          <p:spPr>
            <a:xfrm>
              <a:off x="451137" y="1223177"/>
              <a:ext cx="256622" cy="284647"/>
            </a:xfrm>
            <a:custGeom>
              <a:avLst/>
              <a:gdLst/>
              <a:ahLst/>
              <a:cxnLst/>
              <a:rect l="l" t="t" r="r" b="b"/>
              <a:pathLst>
                <a:path w="6529" h="7242" extrusionOk="0">
                  <a:moveTo>
                    <a:pt x="1804" y="0"/>
                  </a:moveTo>
                  <a:cubicBezTo>
                    <a:pt x="1104" y="0"/>
                    <a:pt x="475" y="178"/>
                    <a:pt x="46" y="340"/>
                  </a:cubicBezTo>
                  <a:cubicBezTo>
                    <a:pt x="18" y="728"/>
                    <a:pt x="4" y="1132"/>
                    <a:pt x="0" y="1541"/>
                  </a:cubicBezTo>
                  <a:cubicBezTo>
                    <a:pt x="0" y="1541"/>
                    <a:pt x="833" y="1083"/>
                    <a:pt x="1800" y="1083"/>
                  </a:cubicBezTo>
                  <a:cubicBezTo>
                    <a:pt x="2811" y="1083"/>
                    <a:pt x="3970" y="1584"/>
                    <a:pt x="4476" y="3635"/>
                  </a:cubicBezTo>
                  <a:lnTo>
                    <a:pt x="5354" y="7242"/>
                  </a:lnTo>
                  <a:cubicBezTo>
                    <a:pt x="5354" y="7242"/>
                    <a:pt x="5166" y="5420"/>
                    <a:pt x="6528" y="4055"/>
                  </a:cubicBezTo>
                  <a:cubicBezTo>
                    <a:pt x="6528" y="4055"/>
                    <a:pt x="6434" y="3569"/>
                    <a:pt x="6351" y="2777"/>
                  </a:cubicBezTo>
                  <a:cubicBezTo>
                    <a:pt x="6000" y="3058"/>
                    <a:pt x="5796" y="3256"/>
                    <a:pt x="5761" y="3291"/>
                  </a:cubicBezTo>
                  <a:cubicBezTo>
                    <a:pt x="5691" y="3361"/>
                    <a:pt x="5625" y="3430"/>
                    <a:pt x="5559" y="3503"/>
                  </a:cubicBezTo>
                  <a:cubicBezTo>
                    <a:pt x="5559" y="3503"/>
                    <a:pt x="5521" y="3311"/>
                    <a:pt x="5517" y="3305"/>
                  </a:cubicBezTo>
                  <a:cubicBezTo>
                    <a:pt x="5132" y="1763"/>
                    <a:pt x="4379" y="784"/>
                    <a:pt x="3261" y="295"/>
                  </a:cubicBezTo>
                  <a:cubicBezTo>
                    <a:pt x="2770" y="79"/>
                    <a:pt x="2271" y="0"/>
                    <a:pt x="1804" y="0"/>
                  </a:cubicBez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86" name="Google Shape;1886;p38"/>
            <p:cNvSpPr/>
            <p:nvPr/>
          </p:nvSpPr>
          <p:spPr>
            <a:xfrm>
              <a:off x="442136" y="749475"/>
              <a:ext cx="428110" cy="767312"/>
            </a:xfrm>
            <a:custGeom>
              <a:avLst/>
              <a:gdLst/>
              <a:ahLst/>
              <a:cxnLst/>
              <a:rect l="l" t="t" r="r" b="b"/>
              <a:pathLst>
                <a:path w="10892" h="19522" extrusionOk="0">
                  <a:moveTo>
                    <a:pt x="8312" y="460"/>
                  </a:moveTo>
                  <a:cubicBezTo>
                    <a:pt x="8724" y="460"/>
                    <a:pt x="9085" y="528"/>
                    <a:pt x="9385" y="622"/>
                  </a:cubicBezTo>
                  <a:cubicBezTo>
                    <a:pt x="9531" y="667"/>
                    <a:pt x="9663" y="715"/>
                    <a:pt x="9778" y="771"/>
                  </a:cubicBezTo>
                  <a:cubicBezTo>
                    <a:pt x="10045" y="889"/>
                    <a:pt x="10243" y="1119"/>
                    <a:pt x="10326" y="1399"/>
                  </a:cubicBezTo>
                  <a:cubicBezTo>
                    <a:pt x="10413" y="1694"/>
                    <a:pt x="10361" y="2010"/>
                    <a:pt x="10180" y="2264"/>
                  </a:cubicBezTo>
                  <a:lnTo>
                    <a:pt x="8479" y="4649"/>
                  </a:lnTo>
                  <a:cubicBezTo>
                    <a:pt x="7337" y="6250"/>
                    <a:pt x="6608" y="8107"/>
                    <a:pt x="6365" y="10020"/>
                  </a:cubicBezTo>
                  <a:cubicBezTo>
                    <a:pt x="6014" y="12805"/>
                    <a:pt x="6413" y="15451"/>
                    <a:pt x="6514" y="16034"/>
                  </a:cubicBezTo>
                  <a:cubicBezTo>
                    <a:pt x="6371" y="16183"/>
                    <a:pt x="6250" y="16336"/>
                    <a:pt x="6139" y="16493"/>
                  </a:cubicBezTo>
                  <a:cubicBezTo>
                    <a:pt x="5795" y="16978"/>
                    <a:pt x="5597" y="17485"/>
                    <a:pt x="5486" y="17930"/>
                  </a:cubicBezTo>
                  <a:lnTo>
                    <a:pt x="4927" y="15631"/>
                  </a:lnTo>
                  <a:cubicBezTo>
                    <a:pt x="4698" y="14704"/>
                    <a:pt x="4320" y="14006"/>
                    <a:pt x="3802" y="13548"/>
                  </a:cubicBezTo>
                  <a:cubicBezTo>
                    <a:pt x="3743" y="13496"/>
                    <a:pt x="3681" y="13447"/>
                    <a:pt x="3621" y="13402"/>
                  </a:cubicBezTo>
                  <a:cubicBezTo>
                    <a:pt x="3472" y="13294"/>
                    <a:pt x="3316" y="13204"/>
                    <a:pt x="3150" y="13131"/>
                  </a:cubicBezTo>
                  <a:cubicBezTo>
                    <a:pt x="2775" y="12966"/>
                    <a:pt x="2393" y="12906"/>
                    <a:pt x="2030" y="12906"/>
                  </a:cubicBezTo>
                  <a:cubicBezTo>
                    <a:pt x="1881" y="12906"/>
                    <a:pt x="1735" y="12916"/>
                    <a:pt x="1594" y="12934"/>
                  </a:cubicBezTo>
                  <a:cubicBezTo>
                    <a:pt x="1132" y="12993"/>
                    <a:pt x="729" y="13128"/>
                    <a:pt x="462" y="13235"/>
                  </a:cubicBezTo>
                  <a:cubicBezTo>
                    <a:pt x="546" y="9708"/>
                    <a:pt x="1587" y="6896"/>
                    <a:pt x="2462" y="5135"/>
                  </a:cubicBezTo>
                  <a:cubicBezTo>
                    <a:pt x="3025" y="4007"/>
                    <a:pt x="3746" y="3024"/>
                    <a:pt x="4608" y="2212"/>
                  </a:cubicBezTo>
                  <a:cubicBezTo>
                    <a:pt x="6057" y="848"/>
                    <a:pt x="7331" y="460"/>
                    <a:pt x="8312" y="460"/>
                  </a:cubicBezTo>
                  <a:close/>
                  <a:moveTo>
                    <a:pt x="8306" y="0"/>
                  </a:moveTo>
                  <a:cubicBezTo>
                    <a:pt x="7229" y="0"/>
                    <a:pt x="5844" y="419"/>
                    <a:pt x="4291" y="1879"/>
                  </a:cubicBezTo>
                  <a:cubicBezTo>
                    <a:pt x="3392" y="2729"/>
                    <a:pt x="2639" y="3753"/>
                    <a:pt x="2052" y="4934"/>
                  </a:cubicBezTo>
                  <a:cubicBezTo>
                    <a:pt x="1125" y="6795"/>
                    <a:pt x="18" y="9809"/>
                    <a:pt x="0" y="13593"/>
                  </a:cubicBezTo>
                  <a:cubicBezTo>
                    <a:pt x="0" y="13673"/>
                    <a:pt x="42" y="13749"/>
                    <a:pt x="112" y="13791"/>
                  </a:cubicBezTo>
                  <a:cubicBezTo>
                    <a:pt x="147" y="13812"/>
                    <a:pt x="187" y="13823"/>
                    <a:pt x="227" y="13823"/>
                  </a:cubicBezTo>
                  <a:cubicBezTo>
                    <a:pt x="266" y="13823"/>
                    <a:pt x="305" y="13813"/>
                    <a:pt x="341" y="13794"/>
                  </a:cubicBezTo>
                  <a:cubicBezTo>
                    <a:pt x="348" y="13791"/>
                    <a:pt x="882" y="13499"/>
                    <a:pt x="1573" y="13399"/>
                  </a:cubicBezTo>
                  <a:cubicBezTo>
                    <a:pt x="1718" y="13377"/>
                    <a:pt x="1870" y="13365"/>
                    <a:pt x="2026" y="13365"/>
                  </a:cubicBezTo>
                  <a:cubicBezTo>
                    <a:pt x="2329" y="13365"/>
                    <a:pt x="2646" y="13413"/>
                    <a:pt x="2948" y="13541"/>
                  </a:cubicBezTo>
                  <a:cubicBezTo>
                    <a:pt x="2955" y="13544"/>
                    <a:pt x="2958" y="13544"/>
                    <a:pt x="2966" y="13548"/>
                  </a:cubicBezTo>
                  <a:cubicBezTo>
                    <a:pt x="3691" y="13868"/>
                    <a:pt x="4201" y="14603"/>
                    <a:pt x="4483" y="15738"/>
                  </a:cubicBezTo>
                  <a:lnTo>
                    <a:pt x="5365" y="19347"/>
                  </a:lnTo>
                  <a:cubicBezTo>
                    <a:pt x="5375" y="19401"/>
                    <a:pt x="5410" y="19446"/>
                    <a:pt x="5451" y="19478"/>
                  </a:cubicBezTo>
                  <a:cubicBezTo>
                    <a:pt x="5488" y="19505"/>
                    <a:pt x="5532" y="19521"/>
                    <a:pt x="5580" y="19521"/>
                  </a:cubicBezTo>
                  <a:cubicBezTo>
                    <a:pt x="5594" y="19521"/>
                    <a:pt x="5609" y="19520"/>
                    <a:pt x="5625" y="19516"/>
                  </a:cubicBezTo>
                  <a:cubicBezTo>
                    <a:pt x="5740" y="19499"/>
                    <a:pt x="5823" y="19388"/>
                    <a:pt x="5812" y="19270"/>
                  </a:cubicBezTo>
                  <a:cubicBezTo>
                    <a:pt x="5809" y="19252"/>
                    <a:pt x="5656" y="17537"/>
                    <a:pt x="6920" y="16270"/>
                  </a:cubicBezTo>
                  <a:cubicBezTo>
                    <a:pt x="6972" y="16214"/>
                    <a:pt x="6996" y="16138"/>
                    <a:pt x="6983" y="16065"/>
                  </a:cubicBezTo>
                  <a:cubicBezTo>
                    <a:pt x="6975" y="16038"/>
                    <a:pt x="6434" y="13142"/>
                    <a:pt x="6820" y="10076"/>
                  </a:cubicBezTo>
                  <a:cubicBezTo>
                    <a:pt x="7049" y="8239"/>
                    <a:pt x="7754" y="6455"/>
                    <a:pt x="8850" y="4913"/>
                  </a:cubicBezTo>
                  <a:lnTo>
                    <a:pt x="10552" y="2528"/>
                  </a:lnTo>
                  <a:cubicBezTo>
                    <a:pt x="10816" y="2160"/>
                    <a:pt x="10892" y="1702"/>
                    <a:pt x="10763" y="1268"/>
                  </a:cubicBezTo>
                  <a:cubicBezTo>
                    <a:pt x="10642" y="861"/>
                    <a:pt x="10350" y="528"/>
                    <a:pt x="9965" y="354"/>
                  </a:cubicBezTo>
                  <a:cubicBezTo>
                    <a:pt x="9564" y="174"/>
                    <a:pt x="8999" y="0"/>
                    <a:pt x="8306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87" name="Google Shape;1887;p38"/>
            <p:cNvSpPr/>
            <p:nvPr/>
          </p:nvSpPr>
          <p:spPr>
            <a:xfrm>
              <a:off x="614879" y="873914"/>
              <a:ext cx="122356" cy="312160"/>
            </a:xfrm>
            <a:custGeom>
              <a:avLst/>
              <a:gdLst/>
              <a:ahLst/>
              <a:cxnLst/>
              <a:rect l="l" t="t" r="r" b="b"/>
              <a:pathLst>
                <a:path w="3113" h="7942" extrusionOk="0">
                  <a:moveTo>
                    <a:pt x="2948" y="0"/>
                  </a:moveTo>
                  <a:cubicBezTo>
                    <a:pt x="2890" y="0"/>
                    <a:pt x="2836" y="45"/>
                    <a:pt x="2792" y="91"/>
                  </a:cubicBezTo>
                  <a:cubicBezTo>
                    <a:pt x="2702" y="185"/>
                    <a:pt x="2615" y="282"/>
                    <a:pt x="2529" y="379"/>
                  </a:cubicBezTo>
                  <a:cubicBezTo>
                    <a:pt x="2410" y="515"/>
                    <a:pt x="2296" y="653"/>
                    <a:pt x="2185" y="796"/>
                  </a:cubicBezTo>
                  <a:cubicBezTo>
                    <a:pt x="1896" y="1167"/>
                    <a:pt x="1643" y="1563"/>
                    <a:pt x="1414" y="1976"/>
                  </a:cubicBezTo>
                  <a:cubicBezTo>
                    <a:pt x="1289" y="2174"/>
                    <a:pt x="1199" y="2393"/>
                    <a:pt x="1098" y="2605"/>
                  </a:cubicBezTo>
                  <a:cubicBezTo>
                    <a:pt x="1000" y="2820"/>
                    <a:pt x="896" y="3031"/>
                    <a:pt x="824" y="3254"/>
                  </a:cubicBezTo>
                  <a:lnTo>
                    <a:pt x="588" y="3917"/>
                  </a:lnTo>
                  <a:cubicBezTo>
                    <a:pt x="521" y="4140"/>
                    <a:pt x="463" y="4369"/>
                    <a:pt x="401" y="4594"/>
                  </a:cubicBezTo>
                  <a:lnTo>
                    <a:pt x="313" y="4935"/>
                  </a:lnTo>
                  <a:cubicBezTo>
                    <a:pt x="289" y="5045"/>
                    <a:pt x="271" y="5164"/>
                    <a:pt x="251" y="5278"/>
                  </a:cubicBezTo>
                  <a:cubicBezTo>
                    <a:pt x="206" y="5507"/>
                    <a:pt x="167" y="5736"/>
                    <a:pt x="130" y="5969"/>
                  </a:cubicBezTo>
                  <a:cubicBezTo>
                    <a:pt x="63" y="6427"/>
                    <a:pt x="42" y="6896"/>
                    <a:pt x="5" y="7358"/>
                  </a:cubicBezTo>
                  <a:cubicBezTo>
                    <a:pt x="1" y="7403"/>
                    <a:pt x="5" y="7448"/>
                    <a:pt x="5" y="7494"/>
                  </a:cubicBezTo>
                  <a:lnTo>
                    <a:pt x="5" y="7632"/>
                  </a:lnTo>
                  <a:lnTo>
                    <a:pt x="5" y="7771"/>
                  </a:lnTo>
                  <a:cubicBezTo>
                    <a:pt x="8" y="7802"/>
                    <a:pt x="5" y="7837"/>
                    <a:pt x="8" y="7869"/>
                  </a:cubicBezTo>
                  <a:cubicBezTo>
                    <a:pt x="8" y="7896"/>
                    <a:pt x="21" y="7920"/>
                    <a:pt x="46" y="7934"/>
                  </a:cubicBezTo>
                  <a:cubicBezTo>
                    <a:pt x="57" y="7939"/>
                    <a:pt x="68" y="7941"/>
                    <a:pt x="80" y="7941"/>
                  </a:cubicBezTo>
                  <a:cubicBezTo>
                    <a:pt x="104" y="7941"/>
                    <a:pt x="129" y="7932"/>
                    <a:pt x="143" y="7914"/>
                  </a:cubicBezTo>
                  <a:cubicBezTo>
                    <a:pt x="167" y="7879"/>
                    <a:pt x="164" y="7834"/>
                    <a:pt x="171" y="7795"/>
                  </a:cubicBezTo>
                  <a:cubicBezTo>
                    <a:pt x="178" y="7750"/>
                    <a:pt x="185" y="7702"/>
                    <a:pt x="188" y="7656"/>
                  </a:cubicBezTo>
                  <a:cubicBezTo>
                    <a:pt x="202" y="7563"/>
                    <a:pt x="216" y="7473"/>
                    <a:pt x="226" y="7379"/>
                  </a:cubicBezTo>
                  <a:lnTo>
                    <a:pt x="355" y="6705"/>
                  </a:lnTo>
                  <a:lnTo>
                    <a:pt x="414" y="6364"/>
                  </a:lnTo>
                  <a:cubicBezTo>
                    <a:pt x="431" y="6254"/>
                    <a:pt x="452" y="6140"/>
                    <a:pt x="480" y="6031"/>
                  </a:cubicBezTo>
                  <a:cubicBezTo>
                    <a:pt x="536" y="5810"/>
                    <a:pt x="591" y="5587"/>
                    <a:pt x="640" y="5365"/>
                  </a:cubicBezTo>
                  <a:cubicBezTo>
                    <a:pt x="667" y="5254"/>
                    <a:pt x="688" y="5143"/>
                    <a:pt x="720" y="5031"/>
                  </a:cubicBezTo>
                  <a:lnTo>
                    <a:pt x="821" y="4705"/>
                  </a:lnTo>
                  <a:lnTo>
                    <a:pt x="1011" y="4052"/>
                  </a:lnTo>
                  <a:lnTo>
                    <a:pt x="1250" y="3417"/>
                  </a:lnTo>
                  <a:cubicBezTo>
                    <a:pt x="1317" y="3202"/>
                    <a:pt x="1414" y="2997"/>
                    <a:pt x="1505" y="2789"/>
                  </a:cubicBezTo>
                  <a:lnTo>
                    <a:pt x="1643" y="2480"/>
                  </a:lnTo>
                  <a:cubicBezTo>
                    <a:pt x="1685" y="2372"/>
                    <a:pt x="1747" y="2278"/>
                    <a:pt x="1796" y="2177"/>
                  </a:cubicBezTo>
                  <a:lnTo>
                    <a:pt x="1949" y="1876"/>
                  </a:lnTo>
                  <a:lnTo>
                    <a:pt x="2029" y="1723"/>
                  </a:lnTo>
                  <a:cubicBezTo>
                    <a:pt x="2056" y="1674"/>
                    <a:pt x="2088" y="1626"/>
                    <a:pt x="2115" y="1581"/>
                  </a:cubicBezTo>
                  <a:lnTo>
                    <a:pt x="2292" y="1289"/>
                  </a:lnTo>
                  <a:cubicBezTo>
                    <a:pt x="2351" y="1192"/>
                    <a:pt x="2407" y="1091"/>
                    <a:pt x="2473" y="1001"/>
                  </a:cubicBezTo>
                  <a:lnTo>
                    <a:pt x="2664" y="723"/>
                  </a:lnTo>
                  <a:lnTo>
                    <a:pt x="2765" y="584"/>
                  </a:lnTo>
                  <a:lnTo>
                    <a:pt x="2869" y="448"/>
                  </a:lnTo>
                  <a:cubicBezTo>
                    <a:pt x="2917" y="386"/>
                    <a:pt x="2966" y="323"/>
                    <a:pt x="3015" y="261"/>
                  </a:cubicBezTo>
                  <a:cubicBezTo>
                    <a:pt x="3074" y="192"/>
                    <a:pt x="3112" y="91"/>
                    <a:pt x="3025" y="28"/>
                  </a:cubicBezTo>
                  <a:cubicBezTo>
                    <a:pt x="2999" y="8"/>
                    <a:pt x="2973" y="0"/>
                    <a:pt x="2948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88" name="Google Shape;1888;p38"/>
            <p:cNvSpPr/>
            <p:nvPr/>
          </p:nvSpPr>
          <p:spPr>
            <a:xfrm>
              <a:off x="249702" y="1265822"/>
              <a:ext cx="369624" cy="549130"/>
            </a:xfrm>
            <a:custGeom>
              <a:avLst/>
              <a:gdLst/>
              <a:ahLst/>
              <a:cxnLst/>
              <a:rect l="l" t="t" r="r" b="b"/>
              <a:pathLst>
                <a:path w="9404" h="13971" extrusionOk="0">
                  <a:moveTo>
                    <a:pt x="6928" y="0"/>
                  </a:moveTo>
                  <a:cubicBezTo>
                    <a:pt x="5960" y="0"/>
                    <a:pt x="5125" y="460"/>
                    <a:pt x="5125" y="460"/>
                  </a:cubicBezTo>
                  <a:lnTo>
                    <a:pt x="3577" y="81"/>
                  </a:lnTo>
                  <a:cubicBezTo>
                    <a:pt x="3400" y="39"/>
                    <a:pt x="3223" y="12"/>
                    <a:pt x="3046" y="2"/>
                  </a:cubicBezTo>
                  <a:cubicBezTo>
                    <a:pt x="3008" y="39"/>
                    <a:pt x="2969" y="77"/>
                    <a:pt x="2934" y="116"/>
                  </a:cubicBezTo>
                  <a:cubicBezTo>
                    <a:pt x="2595" y="487"/>
                    <a:pt x="2292" y="887"/>
                    <a:pt x="2025" y="1282"/>
                  </a:cubicBezTo>
                  <a:cubicBezTo>
                    <a:pt x="761" y="3151"/>
                    <a:pt x="77" y="5355"/>
                    <a:pt x="42" y="7612"/>
                  </a:cubicBezTo>
                  <a:cubicBezTo>
                    <a:pt x="1" y="10285"/>
                    <a:pt x="817" y="12392"/>
                    <a:pt x="1542" y="13730"/>
                  </a:cubicBezTo>
                  <a:lnTo>
                    <a:pt x="2046" y="13906"/>
                  </a:lnTo>
                  <a:cubicBezTo>
                    <a:pt x="2168" y="13950"/>
                    <a:pt x="2293" y="13971"/>
                    <a:pt x="2416" y="13971"/>
                  </a:cubicBezTo>
                  <a:cubicBezTo>
                    <a:pt x="2738" y="13971"/>
                    <a:pt x="3050" y="13829"/>
                    <a:pt x="3261" y="13573"/>
                  </a:cubicBezTo>
                  <a:lnTo>
                    <a:pt x="3442" y="13351"/>
                  </a:lnTo>
                  <a:cubicBezTo>
                    <a:pt x="3889" y="12813"/>
                    <a:pt x="4080" y="12112"/>
                    <a:pt x="3976" y="11417"/>
                  </a:cubicBezTo>
                  <a:cubicBezTo>
                    <a:pt x="3268" y="6615"/>
                    <a:pt x="5368" y="3133"/>
                    <a:pt x="5368" y="3133"/>
                  </a:cubicBezTo>
                  <a:cubicBezTo>
                    <a:pt x="6319" y="1554"/>
                    <a:pt x="7142" y="1054"/>
                    <a:pt x="7802" y="1054"/>
                  </a:cubicBezTo>
                  <a:cubicBezTo>
                    <a:pt x="8495" y="1054"/>
                    <a:pt x="9009" y="1604"/>
                    <a:pt x="9306" y="2036"/>
                  </a:cubicBezTo>
                  <a:cubicBezTo>
                    <a:pt x="9337" y="1994"/>
                    <a:pt x="9368" y="1949"/>
                    <a:pt x="9403" y="1904"/>
                  </a:cubicBezTo>
                  <a:cubicBezTo>
                    <a:pt x="8833" y="393"/>
                    <a:pt x="7823" y="0"/>
                    <a:pt x="6928" y="0"/>
                  </a:cubicBez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89" name="Google Shape;1889;p38"/>
            <p:cNvSpPr/>
            <p:nvPr/>
          </p:nvSpPr>
          <p:spPr>
            <a:xfrm>
              <a:off x="615430" y="1340620"/>
              <a:ext cx="11634" cy="25312"/>
            </a:xfrm>
            <a:custGeom>
              <a:avLst/>
              <a:gdLst/>
              <a:ahLst/>
              <a:cxnLst/>
              <a:rect l="l" t="t" r="r" b="b"/>
              <a:pathLst>
                <a:path w="296" h="644" extrusionOk="0">
                  <a:moveTo>
                    <a:pt x="98" y="1"/>
                  </a:moveTo>
                  <a:cubicBezTo>
                    <a:pt x="63" y="46"/>
                    <a:pt x="32" y="91"/>
                    <a:pt x="1" y="133"/>
                  </a:cubicBezTo>
                  <a:cubicBezTo>
                    <a:pt x="185" y="400"/>
                    <a:pt x="282" y="619"/>
                    <a:pt x="296" y="643"/>
                  </a:cubicBezTo>
                  <a:cubicBezTo>
                    <a:pt x="237" y="411"/>
                    <a:pt x="171" y="195"/>
                    <a:pt x="98" y="1"/>
                  </a:cubicBezTo>
                  <a:close/>
                </a:path>
              </a:pathLst>
            </a:custGeom>
            <a:solidFill>
              <a:srgbClr val="FCEC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90" name="Google Shape;1890;p38"/>
            <p:cNvSpPr/>
            <p:nvPr/>
          </p:nvSpPr>
          <p:spPr>
            <a:xfrm>
              <a:off x="179700" y="1265587"/>
              <a:ext cx="189765" cy="539893"/>
            </a:xfrm>
            <a:custGeom>
              <a:avLst/>
              <a:gdLst/>
              <a:ahLst/>
              <a:cxnLst/>
              <a:rect l="l" t="t" r="r" b="b"/>
              <a:pathLst>
                <a:path w="4828" h="13736" extrusionOk="0">
                  <a:moveTo>
                    <a:pt x="4621" y="1"/>
                  </a:moveTo>
                  <a:cubicBezTo>
                    <a:pt x="3782" y="1"/>
                    <a:pt x="2963" y="351"/>
                    <a:pt x="2382" y="987"/>
                  </a:cubicBezTo>
                  <a:cubicBezTo>
                    <a:pt x="2108" y="1285"/>
                    <a:pt x="1862" y="1607"/>
                    <a:pt x="1647" y="1927"/>
                  </a:cubicBezTo>
                  <a:cubicBezTo>
                    <a:pt x="626" y="3441"/>
                    <a:pt x="70" y="5226"/>
                    <a:pt x="42" y="7049"/>
                  </a:cubicBezTo>
                  <a:cubicBezTo>
                    <a:pt x="1" y="9659"/>
                    <a:pt x="969" y="11600"/>
                    <a:pt x="1602" y="12586"/>
                  </a:cubicBezTo>
                  <a:cubicBezTo>
                    <a:pt x="1893" y="13044"/>
                    <a:pt x="2334" y="13388"/>
                    <a:pt x="2848" y="13569"/>
                  </a:cubicBezTo>
                  <a:lnTo>
                    <a:pt x="3323" y="13736"/>
                  </a:lnTo>
                  <a:cubicBezTo>
                    <a:pt x="2598" y="12398"/>
                    <a:pt x="1782" y="10291"/>
                    <a:pt x="1823" y="7618"/>
                  </a:cubicBezTo>
                  <a:cubicBezTo>
                    <a:pt x="1858" y="5361"/>
                    <a:pt x="2542" y="3157"/>
                    <a:pt x="3806" y="1288"/>
                  </a:cubicBezTo>
                  <a:cubicBezTo>
                    <a:pt x="4073" y="893"/>
                    <a:pt x="4376" y="493"/>
                    <a:pt x="4715" y="122"/>
                  </a:cubicBezTo>
                  <a:cubicBezTo>
                    <a:pt x="4750" y="83"/>
                    <a:pt x="4789" y="45"/>
                    <a:pt x="4827" y="8"/>
                  </a:cubicBezTo>
                  <a:cubicBezTo>
                    <a:pt x="4758" y="3"/>
                    <a:pt x="4690" y="1"/>
                    <a:pt x="4621" y="1"/>
                  </a:cubicBezTo>
                  <a:close/>
                </a:path>
              </a:pathLst>
            </a:custGeom>
            <a:solidFill>
              <a:srgbClr val="FCEC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91" name="Google Shape;1891;p38"/>
            <p:cNvSpPr/>
            <p:nvPr/>
          </p:nvSpPr>
          <p:spPr>
            <a:xfrm>
              <a:off x="170700" y="1256546"/>
              <a:ext cx="466197" cy="567368"/>
            </a:xfrm>
            <a:custGeom>
              <a:avLst/>
              <a:gdLst/>
              <a:ahLst/>
              <a:cxnLst/>
              <a:rect l="l" t="t" r="r" b="b"/>
              <a:pathLst>
                <a:path w="11861" h="14435" extrusionOk="0">
                  <a:moveTo>
                    <a:pt x="4858" y="459"/>
                  </a:moveTo>
                  <a:cubicBezTo>
                    <a:pt x="5082" y="459"/>
                    <a:pt x="5308" y="485"/>
                    <a:pt x="5531" y="539"/>
                  </a:cubicBezTo>
                  <a:lnTo>
                    <a:pt x="7080" y="914"/>
                  </a:lnTo>
                  <a:cubicBezTo>
                    <a:pt x="7098" y="919"/>
                    <a:pt x="7117" y="921"/>
                    <a:pt x="7136" y="921"/>
                  </a:cubicBezTo>
                  <a:cubicBezTo>
                    <a:pt x="7174" y="921"/>
                    <a:pt x="7212" y="912"/>
                    <a:pt x="7247" y="893"/>
                  </a:cubicBezTo>
                  <a:cubicBezTo>
                    <a:pt x="7257" y="888"/>
                    <a:pt x="8042" y="463"/>
                    <a:pt x="8937" y="463"/>
                  </a:cubicBezTo>
                  <a:cubicBezTo>
                    <a:pt x="9243" y="463"/>
                    <a:pt x="9563" y="513"/>
                    <a:pt x="9868" y="647"/>
                  </a:cubicBezTo>
                  <a:cubicBezTo>
                    <a:pt x="10003" y="706"/>
                    <a:pt x="10132" y="783"/>
                    <a:pt x="10253" y="869"/>
                  </a:cubicBezTo>
                  <a:cubicBezTo>
                    <a:pt x="10434" y="1001"/>
                    <a:pt x="10593" y="1164"/>
                    <a:pt x="10739" y="1358"/>
                  </a:cubicBezTo>
                  <a:cubicBezTo>
                    <a:pt x="10500" y="1199"/>
                    <a:pt x="10218" y="1084"/>
                    <a:pt x="9902" y="1063"/>
                  </a:cubicBezTo>
                  <a:cubicBezTo>
                    <a:pt x="9873" y="1062"/>
                    <a:pt x="9843" y="1061"/>
                    <a:pt x="9814" y="1061"/>
                  </a:cubicBezTo>
                  <a:cubicBezTo>
                    <a:pt x="8943" y="1061"/>
                    <a:pt x="8060" y="1797"/>
                    <a:pt x="7184" y="3251"/>
                  </a:cubicBezTo>
                  <a:cubicBezTo>
                    <a:pt x="7098" y="3393"/>
                    <a:pt x="5049" y="6858"/>
                    <a:pt x="5760" y="11688"/>
                  </a:cubicBezTo>
                  <a:cubicBezTo>
                    <a:pt x="5854" y="12320"/>
                    <a:pt x="5677" y="12958"/>
                    <a:pt x="5278" y="13441"/>
                  </a:cubicBezTo>
                  <a:lnTo>
                    <a:pt x="5278" y="13445"/>
                  </a:lnTo>
                  <a:lnTo>
                    <a:pt x="5098" y="13663"/>
                  </a:lnTo>
                  <a:cubicBezTo>
                    <a:pt x="4929" y="13867"/>
                    <a:pt x="4680" y="13978"/>
                    <a:pt x="4425" y="13978"/>
                  </a:cubicBezTo>
                  <a:cubicBezTo>
                    <a:pt x="4327" y="13978"/>
                    <a:pt x="4228" y="13961"/>
                    <a:pt x="4132" y="13927"/>
                  </a:cubicBezTo>
                  <a:lnTo>
                    <a:pt x="3150" y="13583"/>
                  </a:lnTo>
                  <a:cubicBezTo>
                    <a:pt x="2685" y="13420"/>
                    <a:pt x="2286" y="13104"/>
                    <a:pt x="2021" y="12695"/>
                  </a:cubicBezTo>
                  <a:cubicBezTo>
                    <a:pt x="1435" y="11782"/>
                    <a:pt x="459" y="9862"/>
                    <a:pt x="501" y="7282"/>
                  </a:cubicBezTo>
                  <a:cubicBezTo>
                    <a:pt x="528" y="5487"/>
                    <a:pt x="1070" y="3762"/>
                    <a:pt x="2063" y="2286"/>
                  </a:cubicBezTo>
                  <a:cubicBezTo>
                    <a:pt x="2296" y="1942"/>
                    <a:pt x="2539" y="1633"/>
                    <a:pt x="2781" y="1369"/>
                  </a:cubicBezTo>
                  <a:cubicBezTo>
                    <a:pt x="3319" y="781"/>
                    <a:pt x="4076" y="459"/>
                    <a:pt x="4858" y="459"/>
                  </a:cubicBezTo>
                  <a:close/>
                  <a:moveTo>
                    <a:pt x="4857" y="1"/>
                  </a:moveTo>
                  <a:cubicBezTo>
                    <a:pt x="3948" y="1"/>
                    <a:pt x="3068" y="377"/>
                    <a:pt x="2445" y="1060"/>
                  </a:cubicBezTo>
                  <a:cubicBezTo>
                    <a:pt x="2185" y="1342"/>
                    <a:pt x="1931" y="1667"/>
                    <a:pt x="1685" y="2029"/>
                  </a:cubicBezTo>
                  <a:cubicBezTo>
                    <a:pt x="640" y="3577"/>
                    <a:pt x="73" y="5393"/>
                    <a:pt x="42" y="7275"/>
                  </a:cubicBezTo>
                  <a:cubicBezTo>
                    <a:pt x="1" y="9973"/>
                    <a:pt x="1025" y="11983"/>
                    <a:pt x="1636" y="12941"/>
                  </a:cubicBezTo>
                  <a:cubicBezTo>
                    <a:pt x="1813" y="13216"/>
                    <a:pt x="2039" y="13455"/>
                    <a:pt x="2302" y="13646"/>
                  </a:cubicBezTo>
                  <a:cubicBezTo>
                    <a:pt x="2515" y="13803"/>
                    <a:pt x="2747" y="13927"/>
                    <a:pt x="3000" y="14014"/>
                  </a:cubicBezTo>
                  <a:lnTo>
                    <a:pt x="3980" y="14357"/>
                  </a:lnTo>
                  <a:cubicBezTo>
                    <a:pt x="4125" y="14409"/>
                    <a:pt x="4275" y="14434"/>
                    <a:pt x="4424" y="14434"/>
                  </a:cubicBezTo>
                  <a:cubicBezTo>
                    <a:pt x="4812" y="14434"/>
                    <a:pt x="5192" y="14263"/>
                    <a:pt x="5448" y="13952"/>
                  </a:cubicBezTo>
                  <a:lnTo>
                    <a:pt x="5629" y="13733"/>
                  </a:lnTo>
                  <a:cubicBezTo>
                    <a:pt x="6111" y="13149"/>
                    <a:pt x="6327" y="12378"/>
                    <a:pt x="6212" y="11622"/>
                  </a:cubicBezTo>
                  <a:cubicBezTo>
                    <a:pt x="5528" y="6962"/>
                    <a:pt x="7556" y="3518"/>
                    <a:pt x="7577" y="3487"/>
                  </a:cubicBezTo>
                  <a:cubicBezTo>
                    <a:pt x="8352" y="2196"/>
                    <a:pt x="9124" y="1520"/>
                    <a:pt x="9813" y="1520"/>
                  </a:cubicBezTo>
                  <a:cubicBezTo>
                    <a:pt x="9834" y="1520"/>
                    <a:pt x="9855" y="1520"/>
                    <a:pt x="9875" y="1522"/>
                  </a:cubicBezTo>
                  <a:cubicBezTo>
                    <a:pt x="10802" y="1574"/>
                    <a:pt x="11378" y="2824"/>
                    <a:pt x="11402" y="2876"/>
                  </a:cubicBezTo>
                  <a:cubicBezTo>
                    <a:pt x="11441" y="2960"/>
                    <a:pt x="11523" y="3010"/>
                    <a:pt x="11610" y="3010"/>
                  </a:cubicBezTo>
                  <a:cubicBezTo>
                    <a:pt x="11634" y="3010"/>
                    <a:pt x="11659" y="3006"/>
                    <a:pt x="11684" y="2997"/>
                  </a:cubicBezTo>
                  <a:cubicBezTo>
                    <a:pt x="11795" y="2959"/>
                    <a:pt x="11861" y="2842"/>
                    <a:pt x="11830" y="2727"/>
                  </a:cubicBezTo>
                  <a:cubicBezTo>
                    <a:pt x="11514" y="1449"/>
                    <a:pt x="10917" y="608"/>
                    <a:pt x="10052" y="230"/>
                  </a:cubicBezTo>
                  <a:cubicBezTo>
                    <a:pt x="9680" y="67"/>
                    <a:pt x="9298" y="7"/>
                    <a:pt x="8934" y="7"/>
                  </a:cubicBezTo>
                  <a:cubicBezTo>
                    <a:pt x="8088" y="7"/>
                    <a:pt x="7348" y="334"/>
                    <a:pt x="7108" y="453"/>
                  </a:cubicBezTo>
                  <a:lnTo>
                    <a:pt x="5639" y="95"/>
                  </a:lnTo>
                  <a:cubicBezTo>
                    <a:pt x="5380" y="32"/>
                    <a:pt x="5117" y="1"/>
                    <a:pt x="4857" y="1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92" name="Google Shape;1892;p38"/>
            <p:cNvSpPr/>
            <p:nvPr/>
          </p:nvSpPr>
          <p:spPr>
            <a:xfrm>
              <a:off x="413758" y="1284414"/>
              <a:ext cx="833580" cy="862902"/>
            </a:xfrm>
            <a:custGeom>
              <a:avLst/>
              <a:gdLst/>
              <a:ahLst/>
              <a:cxnLst/>
              <a:rect l="l" t="t" r="r" b="b"/>
              <a:pathLst>
                <a:path w="21208" h="21954" extrusionOk="0">
                  <a:moveTo>
                    <a:pt x="13190" y="1"/>
                  </a:moveTo>
                  <a:cubicBezTo>
                    <a:pt x="10026" y="1"/>
                    <a:pt x="7479" y="2497"/>
                    <a:pt x="7479" y="2497"/>
                  </a:cubicBezTo>
                  <a:cubicBezTo>
                    <a:pt x="6156" y="3827"/>
                    <a:pt x="6298" y="5580"/>
                    <a:pt x="6305" y="5681"/>
                  </a:cubicBezTo>
                  <a:lnTo>
                    <a:pt x="5465" y="2237"/>
                  </a:lnTo>
                  <a:lnTo>
                    <a:pt x="5427" y="2077"/>
                  </a:lnTo>
                  <a:lnTo>
                    <a:pt x="5427" y="2073"/>
                  </a:lnTo>
                  <a:cubicBezTo>
                    <a:pt x="5398" y="2010"/>
                    <a:pt x="4745" y="582"/>
                    <a:pt x="3629" y="582"/>
                  </a:cubicBezTo>
                  <a:cubicBezTo>
                    <a:pt x="2968" y="582"/>
                    <a:pt x="2146" y="1082"/>
                    <a:pt x="1194" y="2660"/>
                  </a:cubicBezTo>
                  <a:cubicBezTo>
                    <a:pt x="1194" y="2660"/>
                    <a:pt x="455" y="3886"/>
                    <a:pt x="0" y="5892"/>
                  </a:cubicBezTo>
                  <a:cubicBezTo>
                    <a:pt x="281" y="8416"/>
                    <a:pt x="816" y="10944"/>
                    <a:pt x="1205" y="12579"/>
                  </a:cubicBezTo>
                  <a:cubicBezTo>
                    <a:pt x="1281" y="12895"/>
                    <a:pt x="1351" y="13180"/>
                    <a:pt x="1409" y="13423"/>
                  </a:cubicBezTo>
                  <a:cubicBezTo>
                    <a:pt x="1639" y="14319"/>
                    <a:pt x="1934" y="15198"/>
                    <a:pt x="2323" y="16037"/>
                  </a:cubicBezTo>
                  <a:cubicBezTo>
                    <a:pt x="3209" y="17965"/>
                    <a:pt x="4135" y="18954"/>
                    <a:pt x="4646" y="19395"/>
                  </a:cubicBezTo>
                  <a:cubicBezTo>
                    <a:pt x="4962" y="19669"/>
                    <a:pt x="5247" y="19986"/>
                    <a:pt x="5493" y="20329"/>
                  </a:cubicBezTo>
                  <a:lnTo>
                    <a:pt x="5795" y="20756"/>
                  </a:lnTo>
                  <a:cubicBezTo>
                    <a:pt x="6027" y="21082"/>
                    <a:pt x="6295" y="21381"/>
                    <a:pt x="6593" y="21648"/>
                  </a:cubicBezTo>
                  <a:cubicBezTo>
                    <a:pt x="6824" y="21853"/>
                    <a:pt x="7111" y="21954"/>
                    <a:pt x="7397" y="21954"/>
                  </a:cubicBezTo>
                  <a:cubicBezTo>
                    <a:pt x="7732" y="21954"/>
                    <a:pt x="8065" y="21816"/>
                    <a:pt x="8305" y="21544"/>
                  </a:cubicBezTo>
                  <a:lnTo>
                    <a:pt x="8513" y="21308"/>
                  </a:lnTo>
                  <a:lnTo>
                    <a:pt x="8545" y="21270"/>
                  </a:lnTo>
                  <a:cubicBezTo>
                    <a:pt x="8878" y="20895"/>
                    <a:pt x="9010" y="20381"/>
                    <a:pt x="8902" y="19891"/>
                  </a:cubicBezTo>
                  <a:lnTo>
                    <a:pt x="8871" y="19756"/>
                  </a:lnTo>
                  <a:cubicBezTo>
                    <a:pt x="8809" y="19471"/>
                    <a:pt x="8830" y="19176"/>
                    <a:pt x="8926" y="18898"/>
                  </a:cubicBezTo>
                  <a:cubicBezTo>
                    <a:pt x="9680" y="16683"/>
                    <a:pt x="8781" y="11382"/>
                    <a:pt x="8781" y="11382"/>
                  </a:cubicBezTo>
                  <a:cubicBezTo>
                    <a:pt x="7295" y="4153"/>
                    <a:pt x="10854" y="2646"/>
                    <a:pt x="10854" y="2646"/>
                  </a:cubicBezTo>
                  <a:cubicBezTo>
                    <a:pt x="12009" y="2032"/>
                    <a:pt x="13055" y="1799"/>
                    <a:pt x="13977" y="1799"/>
                  </a:cubicBezTo>
                  <a:cubicBezTo>
                    <a:pt x="14975" y="1799"/>
                    <a:pt x="15827" y="2072"/>
                    <a:pt x="16517" y="2431"/>
                  </a:cubicBezTo>
                  <a:cubicBezTo>
                    <a:pt x="17544" y="2969"/>
                    <a:pt x="18384" y="3806"/>
                    <a:pt x="18957" y="4812"/>
                  </a:cubicBezTo>
                  <a:lnTo>
                    <a:pt x="20467" y="7461"/>
                  </a:lnTo>
                  <a:cubicBezTo>
                    <a:pt x="20530" y="7570"/>
                    <a:pt x="20616" y="7663"/>
                    <a:pt x="20714" y="7736"/>
                  </a:cubicBezTo>
                  <a:lnTo>
                    <a:pt x="20717" y="7740"/>
                  </a:lnTo>
                  <a:cubicBezTo>
                    <a:pt x="20766" y="7775"/>
                    <a:pt x="20818" y="7790"/>
                    <a:pt x="20867" y="7790"/>
                  </a:cubicBezTo>
                  <a:cubicBezTo>
                    <a:pt x="21049" y="7790"/>
                    <a:pt x="21207" y="7586"/>
                    <a:pt x="21106" y="7392"/>
                  </a:cubicBezTo>
                  <a:lnTo>
                    <a:pt x="19541" y="4420"/>
                  </a:lnTo>
                  <a:cubicBezTo>
                    <a:pt x="17511" y="1032"/>
                    <a:pt x="15223" y="1"/>
                    <a:pt x="13190" y="1"/>
                  </a:cubicBezTo>
                  <a:close/>
                </a:path>
              </a:pathLst>
            </a:custGeom>
            <a:solidFill>
              <a:srgbClr val="F4C80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93" name="Google Shape;1893;p38"/>
            <p:cNvSpPr/>
            <p:nvPr/>
          </p:nvSpPr>
          <p:spPr>
            <a:xfrm>
              <a:off x="650371" y="1344118"/>
              <a:ext cx="338730" cy="803158"/>
            </a:xfrm>
            <a:custGeom>
              <a:avLst/>
              <a:gdLst/>
              <a:ahLst/>
              <a:cxnLst/>
              <a:rect l="l" t="t" r="r" b="b"/>
              <a:pathLst>
                <a:path w="8618" h="20434" extrusionOk="0">
                  <a:moveTo>
                    <a:pt x="6787" y="1"/>
                  </a:moveTo>
                  <a:cubicBezTo>
                    <a:pt x="5819" y="1"/>
                    <a:pt x="4715" y="261"/>
                    <a:pt x="3501" y="964"/>
                  </a:cubicBezTo>
                  <a:cubicBezTo>
                    <a:pt x="3501" y="964"/>
                    <a:pt x="1" y="2593"/>
                    <a:pt x="1743" y="9765"/>
                  </a:cubicBezTo>
                  <a:cubicBezTo>
                    <a:pt x="1743" y="9765"/>
                    <a:pt x="2834" y="15033"/>
                    <a:pt x="2157" y="17272"/>
                  </a:cubicBezTo>
                  <a:cubicBezTo>
                    <a:pt x="2073" y="17553"/>
                    <a:pt x="2063" y="17848"/>
                    <a:pt x="2136" y="18133"/>
                  </a:cubicBezTo>
                  <a:lnTo>
                    <a:pt x="2167" y="18265"/>
                  </a:lnTo>
                  <a:cubicBezTo>
                    <a:pt x="2296" y="18751"/>
                    <a:pt x="2177" y="19268"/>
                    <a:pt x="1862" y="19657"/>
                  </a:cubicBezTo>
                  <a:lnTo>
                    <a:pt x="1831" y="19696"/>
                  </a:lnTo>
                  <a:lnTo>
                    <a:pt x="1632" y="19938"/>
                  </a:lnTo>
                  <a:cubicBezTo>
                    <a:pt x="1448" y="20161"/>
                    <a:pt x="1206" y="20300"/>
                    <a:pt x="945" y="20355"/>
                  </a:cubicBezTo>
                  <a:cubicBezTo>
                    <a:pt x="1084" y="20408"/>
                    <a:pt x="1231" y="20434"/>
                    <a:pt x="1377" y="20434"/>
                  </a:cubicBezTo>
                  <a:cubicBezTo>
                    <a:pt x="1712" y="20434"/>
                    <a:pt x="2046" y="20296"/>
                    <a:pt x="2285" y="20025"/>
                  </a:cubicBezTo>
                  <a:lnTo>
                    <a:pt x="2493" y="19789"/>
                  </a:lnTo>
                  <a:lnTo>
                    <a:pt x="2525" y="19751"/>
                  </a:lnTo>
                  <a:cubicBezTo>
                    <a:pt x="2858" y="19376"/>
                    <a:pt x="2990" y="18862"/>
                    <a:pt x="2882" y="18372"/>
                  </a:cubicBezTo>
                  <a:lnTo>
                    <a:pt x="2851" y="18237"/>
                  </a:lnTo>
                  <a:cubicBezTo>
                    <a:pt x="2789" y="17952"/>
                    <a:pt x="2810" y="17657"/>
                    <a:pt x="2906" y="17379"/>
                  </a:cubicBezTo>
                  <a:cubicBezTo>
                    <a:pt x="3660" y="15164"/>
                    <a:pt x="2761" y="9863"/>
                    <a:pt x="2761" y="9863"/>
                  </a:cubicBezTo>
                  <a:cubicBezTo>
                    <a:pt x="1275" y="2634"/>
                    <a:pt x="4834" y="1127"/>
                    <a:pt x="4834" y="1127"/>
                  </a:cubicBezTo>
                  <a:cubicBezTo>
                    <a:pt x="5985" y="514"/>
                    <a:pt x="7027" y="280"/>
                    <a:pt x="7947" y="280"/>
                  </a:cubicBezTo>
                  <a:cubicBezTo>
                    <a:pt x="8179" y="280"/>
                    <a:pt x="8402" y="295"/>
                    <a:pt x="8618" y="322"/>
                  </a:cubicBezTo>
                  <a:cubicBezTo>
                    <a:pt x="8079" y="129"/>
                    <a:pt x="7466" y="1"/>
                    <a:pt x="6787" y="1"/>
                  </a:cubicBezTo>
                  <a:close/>
                </a:path>
              </a:pathLst>
            </a:custGeom>
            <a:solidFill>
              <a:srgbClr val="FCEC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94" name="Google Shape;1894;p38"/>
            <p:cNvSpPr/>
            <p:nvPr/>
          </p:nvSpPr>
          <p:spPr>
            <a:xfrm>
              <a:off x="413758" y="1307250"/>
              <a:ext cx="214841" cy="471621"/>
            </a:xfrm>
            <a:custGeom>
              <a:avLst/>
              <a:gdLst/>
              <a:ahLst/>
              <a:cxnLst/>
              <a:rect l="l" t="t" r="r" b="b"/>
              <a:pathLst>
                <a:path w="5466" h="11999" extrusionOk="0">
                  <a:moveTo>
                    <a:pt x="3629" y="1"/>
                  </a:moveTo>
                  <a:cubicBezTo>
                    <a:pt x="2968" y="1"/>
                    <a:pt x="2146" y="501"/>
                    <a:pt x="1194" y="2079"/>
                  </a:cubicBezTo>
                  <a:cubicBezTo>
                    <a:pt x="1194" y="2079"/>
                    <a:pt x="455" y="3305"/>
                    <a:pt x="0" y="5311"/>
                  </a:cubicBezTo>
                  <a:cubicBezTo>
                    <a:pt x="281" y="7835"/>
                    <a:pt x="816" y="10363"/>
                    <a:pt x="1205" y="11998"/>
                  </a:cubicBezTo>
                  <a:cubicBezTo>
                    <a:pt x="1209" y="11843"/>
                    <a:pt x="1198" y="11683"/>
                    <a:pt x="1177" y="11526"/>
                  </a:cubicBezTo>
                  <a:cubicBezTo>
                    <a:pt x="490" y="6867"/>
                    <a:pt x="2518" y="3426"/>
                    <a:pt x="2539" y="3391"/>
                  </a:cubicBezTo>
                  <a:cubicBezTo>
                    <a:pt x="3314" y="2103"/>
                    <a:pt x="4086" y="1428"/>
                    <a:pt x="4775" y="1428"/>
                  </a:cubicBezTo>
                  <a:cubicBezTo>
                    <a:pt x="4796" y="1428"/>
                    <a:pt x="4816" y="1429"/>
                    <a:pt x="4837" y="1430"/>
                  </a:cubicBezTo>
                  <a:cubicBezTo>
                    <a:pt x="5069" y="1443"/>
                    <a:pt x="5281" y="1531"/>
                    <a:pt x="5465" y="1656"/>
                  </a:cubicBezTo>
                  <a:lnTo>
                    <a:pt x="5427" y="1496"/>
                  </a:lnTo>
                  <a:lnTo>
                    <a:pt x="5427" y="1492"/>
                  </a:lnTo>
                  <a:cubicBezTo>
                    <a:pt x="5398" y="1429"/>
                    <a:pt x="4745" y="1"/>
                    <a:pt x="3629" y="1"/>
                  </a:cubicBezTo>
                  <a:close/>
                </a:path>
              </a:pathLst>
            </a:custGeom>
            <a:solidFill>
              <a:srgbClr val="DF980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95" name="Google Shape;1895;p38"/>
            <p:cNvSpPr/>
            <p:nvPr/>
          </p:nvSpPr>
          <p:spPr>
            <a:xfrm>
              <a:off x="404758" y="1275374"/>
              <a:ext cx="850757" cy="880943"/>
            </a:xfrm>
            <a:custGeom>
              <a:avLst/>
              <a:gdLst/>
              <a:ahLst/>
              <a:cxnLst/>
              <a:rect l="l" t="t" r="r" b="b"/>
              <a:pathLst>
                <a:path w="21645" h="22413" extrusionOk="0">
                  <a:moveTo>
                    <a:pt x="13427" y="459"/>
                  </a:moveTo>
                  <a:cubicBezTo>
                    <a:pt x="13661" y="459"/>
                    <a:pt x="13898" y="474"/>
                    <a:pt x="14138" y="504"/>
                  </a:cubicBezTo>
                  <a:cubicBezTo>
                    <a:pt x="16207" y="772"/>
                    <a:pt x="18037" y="2203"/>
                    <a:pt x="19571" y="4762"/>
                  </a:cubicBezTo>
                  <a:lnTo>
                    <a:pt x="21130" y="7730"/>
                  </a:lnTo>
                  <a:cubicBezTo>
                    <a:pt x="21134" y="7737"/>
                    <a:pt x="21148" y="7758"/>
                    <a:pt x="21120" y="7782"/>
                  </a:cubicBezTo>
                  <a:cubicBezTo>
                    <a:pt x="21111" y="7790"/>
                    <a:pt x="21103" y="7793"/>
                    <a:pt x="21098" y="7793"/>
                  </a:cubicBezTo>
                  <a:cubicBezTo>
                    <a:pt x="21091" y="7793"/>
                    <a:pt x="21086" y="7789"/>
                    <a:pt x="21082" y="7786"/>
                  </a:cubicBezTo>
                  <a:lnTo>
                    <a:pt x="20946" y="7970"/>
                  </a:lnTo>
                  <a:lnTo>
                    <a:pt x="21079" y="7782"/>
                  </a:lnTo>
                  <a:cubicBezTo>
                    <a:pt x="21002" y="7726"/>
                    <a:pt x="20940" y="7657"/>
                    <a:pt x="20895" y="7577"/>
                  </a:cubicBezTo>
                  <a:lnTo>
                    <a:pt x="19384" y="4932"/>
                  </a:lnTo>
                  <a:cubicBezTo>
                    <a:pt x="18773" y="3858"/>
                    <a:pt x="17898" y="3004"/>
                    <a:pt x="16853" y="2459"/>
                  </a:cubicBezTo>
                  <a:cubicBezTo>
                    <a:pt x="16180" y="2109"/>
                    <a:pt x="15284" y="1804"/>
                    <a:pt x="14204" y="1804"/>
                  </a:cubicBezTo>
                  <a:cubicBezTo>
                    <a:pt x="13262" y="1804"/>
                    <a:pt x="12180" y="2036"/>
                    <a:pt x="10982" y="2671"/>
                  </a:cubicBezTo>
                  <a:cubicBezTo>
                    <a:pt x="10725" y="2786"/>
                    <a:pt x="7305" y="4449"/>
                    <a:pt x="8784" y="11649"/>
                  </a:cubicBezTo>
                  <a:cubicBezTo>
                    <a:pt x="8795" y="11702"/>
                    <a:pt x="9666" y="16920"/>
                    <a:pt x="8937" y="19056"/>
                  </a:cubicBezTo>
                  <a:cubicBezTo>
                    <a:pt x="8830" y="19375"/>
                    <a:pt x="8809" y="19716"/>
                    <a:pt x="8878" y="20035"/>
                  </a:cubicBezTo>
                  <a:lnTo>
                    <a:pt x="8909" y="20170"/>
                  </a:lnTo>
                  <a:cubicBezTo>
                    <a:pt x="8923" y="20246"/>
                    <a:pt x="8934" y="20320"/>
                    <a:pt x="8937" y="20396"/>
                  </a:cubicBezTo>
                  <a:cubicBezTo>
                    <a:pt x="8930" y="20389"/>
                    <a:pt x="8926" y="20382"/>
                    <a:pt x="8920" y="20378"/>
                  </a:cubicBezTo>
                  <a:lnTo>
                    <a:pt x="8458" y="19889"/>
                  </a:lnTo>
                  <a:cubicBezTo>
                    <a:pt x="8303" y="19723"/>
                    <a:pt x="8096" y="19639"/>
                    <a:pt x="7887" y="19639"/>
                  </a:cubicBezTo>
                  <a:cubicBezTo>
                    <a:pt x="7702" y="19639"/>
                    <a:pt x="7517" y="19705"/>
                    <a:pt x="7367" y="19836"/>
                  </a:cubicBezTo>
                  <a:lnTo>
                    <a:pt x="6614" y="20503"/>
                  </a:lnTo>
                  <a:cubicBezTo>
                    <a:pt x="6455" y="20646"/>
                    <a:pt x="6364" y="20840"/>
                    <a:pt x="6354" y="21045"/>
                  </a:cubicBezTo>
                  <a:cubicBezTo>
                    <a:pt x="6305" y="20982"/>
                    <a:pt x="6256" y="20920"/>
                    <a:pt x="6211" y="20854"/>
                  </a:cubicBezTo>
                  <a:lnTo>
                    <a:pt x="5906" y="20427"/>
                  </a:lnTo>
                  <a:cubicBezTo>
                    <a:pt x="5649" y="20066"/>
                    <a:pt x="5351" y="19736"/>
                    <a:pt x="5024" y="19451"/>
                  </a:cubicBezTo>
                  <a:cubicBezTo>
                    <a:pt x="4552" y="19045"/>
                    <a:pt x="3635" y="18080"/>
                    <a:pt x="2757" y="16174"/>
                  </a:cubicBezTo>
                  <a:cubicBezTo>
                    <a:pt x="2396" y="15383"/>
                    <a:pt x="2093" y="14514"/>
                    <a:pt x="1861" y="13598"/>
                  </a:cubicBezTo>
                  <a:cubicBezTo>
                    <a:pt x="1483" y="12087"/>
                    <a:pt x="795" y="9119"/>
                    <a:pt x="462" y="6136"/>
                  </a:cubicBezTo>
                  <a:cubicBezTo>
                    <a:pt x="899" y="4217"/>
                    <a:pt x="1611" y="3018"/>
                    <a:pt x="1622" y="3008"/>
                  </a:cubicBezTo>
                  <a:cubicBezTo>
                    <a:pt x="2397" y="1717"/>
                    <a:pt x="3169" y="1041"/>
                    <a:pt x="3858" y="1041"/>
                  </a:cubicBezTo>
                  <a:cubicBezTo>
                    <a:pt x="3879" y="1041"/>
                    <a:pt x="3900" y="1041"/>
                    <a:pt x="3920" y="1043"/>
                  </a:cubicBezTo>
                  <a:cubicBezTo>
                    <a:pt x="4805" y="1095"/>
                    <a:pt x="5367" y="2227"/>
                    <a:pt x="5441" y="2383"/>
                  </a:cubicBezTo>
                  <a:lnTo>
                    <a:pt x="6312" y="5962"/>
                  </a:lnTo>
                  <a:cubicBezTo>
                    <a:pt x="6340" y="6067"/>
                    <a:pt x="6430" y="6137"/>
                    <a:pt x="6532" y="6137"/>
                  </a:cubicBezTo>
                  <a:cubicBezTo>
                    <a:pt x="6546" y="6137"/>
                    <a:pt x="6559" y="6136"/>
                    <a:pt x="6572" y="6133"/>
                  </a:cubicBezTo>
                  <a:cubicBezTo>
                    <a:pt x="6691" y="6116"/>
                    <a:pt x="6774" y="6008"/>
                    <a:pt x="6763" y="5890"/>
                  </a:cubicBezTo>
                  <a:cubicBezTo>
                    <a:pt x="6756" y="5821"/>
                    <a:pt x="6628" y="4137"/>
                    <a:pt x="7867" y="2890"/>
                  </a:cubicBezTo>
                  <a:cubicBezTo>
                    <a:pt x="7897" y="2865"/>
                    <a:pt x="10392" y="459"/>
                    <a:pt x="13427" y="459"/>
                  </a:cubicBezTo>
                  <a:close/>
                  <a:moveTo>
                    <a:pt x="13410" y="0"/>
                  </a:moveTo>
                  <a:cubicBezTo>
                    <a:pt x="10204" y="0"/>
                    <a:pt x="7664" y="2451"/>
                    <a:pt x="7548" y="2567"/>
                  </a:cubicBezTo>
                  <a:cubicBezTo>
                    <a:pt x="6909" y="3206"/>
                    <a:pt x="6593" y="3935"/>
                    <a:pt x="6441" y="4553"/>
                  </a:cubicBezTo>
                  <a:lnTo>
                    <a:pt x="5878" y="2258"/>
                  </a:lnTo>
                  <a:cubicBezTo>
                    <a:pt x="5875" y="2241"/>
                    <a:pt x="5867" y="2220"/>
                    <a:pt x="5861" y="2203"/>
                  </a:cubicBezTo>
                  <a:cubicBezTo>
                    <a:pt x="5777" y="2018"/>
                    <a:pt x="5114" y="654"/>
                    <a:pt x="3947" y="584"/>
                  </a:cubicBezTo>
                  <a:cubicBezTo>
                    <a:pt x="3918" y="583"/>
                    <a:pt x="3888" y="582"/>
                    <a:pt x="3859" y="582"/>
                  </a:cubicBezTo>
                  <a:cubicBezTo>
                    <a:pt x="2988" y="582"/>
                    <a:pt x="2105" y="1318"/>
                    <a:pt x="1229" y="2772"/>
                  </a:cubicBezTo>
                  <a:cubicBezTo>
                    <a:pt x="1198" y="2821"/>
                    <a:pt x="465" y="4053"/>
                    <a:pt x="7" y="6071"/>
                  </a:cubicBezTo>
                  <a:cubicBezTo>
                    <a:pt x="4" y="6095"/>
                    <a:pt x="0" y="6122"/>
                    <a:pt x="4" y="6146"/>
                  </a:cubicBezTo>
                  <a:cubicBezTo>
                    <a:pt x="340" y="9170"/>
                    <a:pt x="1034" y="12181"/>
                    <a:pt x="1420" y="13708"/>
                  </a:cubicBezTo>
                  <a:cubicBezTo>
                    <a:pt x="1656" y="14653"/>
                    <a:pt x="1968" y="15549"/>
                    <a:pt x="2343" y="16365"/>
                  </a:cubicBezTo>
                  <a:cubicBezTo>
                    <a:pt x="3257" y="18351"/>
                    <a:pt x="4226" y="19368"/>
                    <a:pt x="4726" y="19799"/>
                  </a:cubicBezTo>
                  <a:cubicBezTo>
                    <a:pt x="5024" y="20059"/>
                    <a:pt x="5298" y="20357"/>
                    <a:pt x="5534" y="20691"/>
                  </a:cubicBezTo>
                  <a:lnTo>
                    <a:pt x="5837" y="21118"/>
                  </a:lnTo>
                  <a:cubicBezTo>
                    <a:pt x="6080" y="21458"/>
                    <a:pt x="6357" y="21770"/>
                    <a:pt x="6670" y="22049"/>
                  </a:cubicBezTo>
                  <a:cubicBezTo>
                    <a:pt x="6705" y="22080"/>
                    <a:pt x="6739" y="22107"/>
                    <a:pt x="6777" y="22135"/>
                  </a:cubicBezTo>
                  <a:cubicBezTo>
                    <a:pt x="7024" y="22315"/>
                    <a:pt x="7317" y="22412"/>
                    <a:pt x="7622" y="22412"/>
                  </a:cubicBezTo>
                  <a:cubicBezTo>
                    <a:pt x="7652" y="22412"/>
                    <a:pt x="7682" y="22411"/>
                    <a:pt x="7711" y="22410"/>
                  </a:cubicBezTo>
                  <a:cubicBezTo>
                    <a:pt x="8096" y="22385"/>
                    <a:pt x="8451" y="22215"/>
                    <a:pt x="8705" y="21924"/>
                  </a:cubicBezTo>
                  <a:lnTo>
                    <a:pt x="8916" y="21687"/>
                  </a:lnTo>
                  <a:lnTo>
                    <a:pt x="8947" y="21653"/>
                  </a:lnTo>
                  <a:cubicBezTo>
                    <a:pt x="9325" y="21222"/>
                    <a:pt x="9479" y="20632"/>
                    <a:pt x="9354" y="20073"/>
                  </a:cubicBezTo>
                  <a:lnTo>
                    <a:pt x="9325" y="19937"/>
                  </a:lnTo>
                  <a:cubicBezTo>
                    <a:pt x="9270" y="19698"/>
                    <a:pt x="9288" y="19445"/>
                    <a:pt x="9371" y="19205"/>
                  </a:cubicBezTo>
                  <a:cubicBezTo>
                    <a:pt x="10135" y="16958"/>
                    <a:pt x="9274" y="11792"/>
                    <a:pt x="9232" y="11563"/>
                  </a:cubicBezTo>
                  <a:cubicBezTo>
                    <a:pt x="8822" y="9556"/>
                    <a:pt x="8562" y="6730"/>
                    <a:pt x="9670" y="4678"/>
                  </a:cubicBezTo>
                  <a:cubicBezTo>
                    <a:pt x="10325" y="3467"/>
                    <a:pt x="11163" y="3092"/>
                    <a:pt x="11173" y="3088"/>
                  </a:cubicBezTo>
                  <a:cubicBezTo>
                    <a:pt x="11176" y="3084"/>
                    <a:pt x="11184" y="3081"/>
                    <a:pt x="11190" y="3078"/>
                  </a:cubicBezTo>
                  <a:cubicBezTo>
                    <a:pt x="12223" y="2528"/>
                    <a:pt x="13231" y="2253"/>
                    <a:pt x="14204" y="2253"/>
                  </a:cubicBezTo>
                  <a:cubicBezTo>
                    <a:pt x="15044" y="2253"/>
                    <a:pt x="15858" y="2457"/>
                    <a:pt x="16642" y="2866"/>
                  </a:cubicBezTo>
                  <a:cubicBezTo>
                    <a:pt x="17610" y="3369"/>
                    <a:pt x="18422" y="4164"/>
                    <a:pt x="18988" y="5157"/>
                  </a:cubicBezTo>
                  <a:lnTo>
                    <a:pt x="20499" y="7803"/>
                  </a:lnTo>
                  <a:cubicBezTo>
                    <a:pt x="20575" y="7938"/>
                    <a:pt x="20679" y="8056"/>
                    <a:pt x="20808" y="8150"/>
                  </a:cubicBezTo>
                  <a:lnTo>
                    <a:pt x="20815" y="8154"/>
                  </a:lnTo>
                  <a:cubicBezTo>
                    <a:pt x="20902" y="8217"/>
                    <a:pt x="21002" y="8248"/>
                    <a:pt x="21101" y="8248"/>
                  </a:cubicBezTo>
                  <a:cubicBezTo>
                    <a:pt x="21214" y="8248"/>
                    <a:pt x="21326" y="8207"/>
                    <a:pt x="21419" y="8126"/>
                  </a:cubicBezTo>
                  <a:cubicBezTo>
                    <a:pt x="21600" y="7970"/>
                    <a:pt x="21645" y="7723"/>
                    <a:pt x="21537" y="7515"/>
                  </a:cubicBezTo>
                  <a:lnTo>
                    <a:pt x="19971" y="4542"/>
                  </a:lnTo>
                  <a:cubicBezTo>
                    <a:pt x="19967" y="4539"/>
                    <a:pt x="19967" y="4536"/>
                    <a:pt x="19964" y="4532"/>
                  </a:cubicBezTo>
                  <a:cubicBezTo>
                    <a:pt x="18353" y="1845"/>
                    <a:pt x="16412" y="334"/>
                    <a:pt x="14193" y="50"/>
                  </a:cubicBezTo>
                  <a:cubicBezTo>
                    <a:pt x="13929" y="16"/>
                    <a:pt x="13667" y="0"/>
                    <a:pt x="13410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96" name="Google Shape;1896;p38"/>
            <p:cNvSpPr/>
            <p:nvPr/>
          </p:nvSpPr>
          <p:spPr>
            <a:xfrm>
              <a:off x="661534" y="1610998"/>
              <a:ext cx="60805" cy="367423"/>
            </a:xfrm>
            <a:custGeom>
              <a:avLst/>
              <a:gdLst/>
              <a:ahLst/>
              <a:cxnLst/>
              <a:rect l="l" t="t" r="r" b="b"/>
              <a:pathLst>
                <a:path w="1547" h="9348" extrusionOk="0">
                  <a:moveTo>
                    <a:pt x="83" y="0"/>
                  </a:moveTo>
                  <a:cubicBezTo>
                    <a:pt x="42" y="0"/>
                    <a:pt x="1" y="29"/>
                    <a:pt x="5" y="80"/>
                  </a:cubicBezTo>
                  <a:cubicBezTo>
                    <a:pt x="60" y="711"/>
                    <a:pt x="133" y="1340"/>
                    <a:pt x="213" y="1969"/>
                  </a:cubicBezTo>
                  <a:cubicBezTo>
                    <a:pt x="268" y="2420"/>
                    <a:pt x="338" y="2871"/>
                    <a:pt x="401" y="3323"/>
                  </a:cubicBezTo>
                  <a:lnTo>
                    <a:pt x="609" y="4673"/>
                  </a:lnTo>
                  <a:lnTo>
                    <a:pt x="845" y="6020"/>
                  </a:lnTo>
                  <a:lnTo>
                    <a:pt x="1102" y="7364"/>
                  </a:lnTo>
                  <a:cubicBezTo>
                    <a:pt x="1182" y="7808"/>
                    <a:pt x="1251" y="8253"/>
                    <a:pt x="1310" y="8704"/>
                  </a:cubicBezTo>
                  <a:cubicBezTo>
                    <a:pt x="1328" y="8815"/>
                    <a:pt x="1342" y="8927"/>
                    <a:pt x="1359" y="9038"/>
                  </a:cubicBezTo>
                  <a:cubicBezTo>
                    <a:pt x="1366" y="9097"/>
                    <a:pt x="1376" y="9152"/>
                    <a:pt x="1383" y="9208"/>
                  </a:cubicBezTo>
                  <a:cubicBezTo>
                    <a:pt x="1390" y="9249"/>
                    <a:pt x="1387" y="9305"/>
                    <a:pt x="1422" y="9333"/>
                  </a:cubicBezTo>
                  <a:cubicBezTo>
                    <a:pt x="1434" y="9342"/>
                    <a:pt x="1449" y="9347"/>
                    <a:pt x="1464" y="9347"/>
                  </a:cubicBezTo>
                  <a:cubicBezTo>
                    <a:pt x="1486" y="9347"/>
                    <a:pt x="1507" y="9337"/>
                    <a:pt x="1522" y="9318"/>
                  </a:cubicBezTo>
                  <a:cubicBezTo>
                    <a:pt x="1522" y="9315"/>
                    <a:pt x="1522" y="9315"/>
                    <a:pt x="1526" y="9312"/>
                  </a:cubicBezTo>
                  <a:cubicBezTo>
                    <a:pt x="1547" y="9273"/>
                    <a:pt x="1536" y="9225"/>
                    <a:pt x="1536" y="9183"/>
                  </a:cubicBezTo>
                  <a:lnTo>
                    <a:pt x="1536" y="9017"/>
                  </a:lnTo>
                  <a:lnTo>
                    <a:pt x="1536" y="8687"/>
                  </a:lnTo>
                  <a:cubicBezTo>
                    <a:pt x="1529" y="8228"/>
                    <a:pt x="1505" y="7770"/>
                    <a:pt x="1453" y="7312"/>
                  </a:cubicBezTo>
                  <a:cubicBezTo>
                    <a:pt x="1432" y="7079"/>
                    <a:pt x="1401" y="6854"/>
                    <a:pt x="1366" y="6628"/>
                  </a:cubicBezTo>
                  <a:lnTo>
                    <a:pt x="1272" y="5951"/>
                  </a:lnTo>
                  <a:lnTo>
                    <a:pt x="1060" y="4600"/>
                  </a:lnTo>
                  <a:lnTo>
                    <a:pt x="824" y="3253"/>
                  </a:lnTo>
                  <a:cubicBezTo>
                    <a:pt x="738" y="2805"/>
                    <a:pt x="661" y="2357"/>
                    <a:pt x="563" y="1910"/>
                  </a:cubicBezTo>
                  <a:cubicBezTo>
                    <a:pt x="438" y="1291"/>
                    <a:pt x="307" y="673"/>
                    <a:pt x="154" y="56"/>
                  </a:cubicBezTo>
                  <a:cubicBezTo>
                    <a:pt x="145" y="18"/>
                    <a:pt x="114" y="0"/>
                    <a:pt x="83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97" name="Google Shape;1897;p38"/>
            <p:cNvSpPr/>
            <p:nvPr/>
          </p:nvSpPr>
          <p:spPr>
            <a:xfrm>
              <a:off x="236613" y="1023469"/>
              <a:ext cx="95708" cy="92642"/>
            </a:xfrm>
            <a:custGeom>
              <a:avLst/>
              <a:gdLst/>
              <a:ahLst/>
              <a:cxnLst/>
              <a:rect l="l" t="t" r="r" b="b"/>
              <a:pathLst>
                <a:path w="2435" h="2357" extrusionOk="0">
                  <a:moveTo>
                    <a:pt x="1217" y="0"/>
                  </a:moveTo>
                  <a:cubicBezTo>
                    <a:pt x="1137" y="0"/>
                    <a:pt x="1058" y="41"/>
                    <a:pt x="1014" y="122"/>
                  </a:cubicBezTo>
                  <a:lnTo>
                    <a:pt x="743" y="612"/>
                  </a:lnTo>
                  <a:cubicBezTo>
                    <a:pt x="723" y="654"/>
                    <a:pt x="692" y="685"/>
                    <a:pt x="654" y="705"/>
                  </a:cubicBezTo>
                  <a:lnTo>
                    <a:pt x="160" y="973"/>
                  </a:lnTo>
                  <a:cubicBezTo>
                    <a:pt x="0" y="1064"/>
                    <a:pt x="0" y="1293"/>
                    <a:pt x="160" y="1380"/>
                  </a:cubicBezTo>
                  <a:lnTo>
                    <a:pt x="654" y="1650"/>
                  </a:lnTo>
                  <a:cubicBezTo>
                    <a:pt x="692" y="1671"/>
                    <a:pt x="723" y="1702"/>
                    <a:pt x="743" y="1740"/>
                  </a:cubicBezTo>
                  <a:lnTo>
                    <a:pt x="1014" y="2234"/>
                  </a:lnTo>
                  <a:cubicBezTo>
                    <a:pt x="1058" y="2315"/>
                    <a:pt x="1137" y="2356"/>
                    <a:pt x="1217" y="2356"/>
                  </a:cubicBezTo>
                  <a:cubicBezTo>
                    <a:pt x="1297" y="2356"/>
                    <a:pt x="1377" y="2315"/>
                    <a:pt x="1421" y="2234"/>
                  </a:cubicBezTo>
                  <a:lnTo>
                    <a:pt x="1688" y="1740"/>
                  </a:lnTo>
                  <a:cubicBezTo>
                    <a:pt x="1713" y="1702"/>
                    <a:pt x="1743" y="1671"/>
                    <a:pt x="1782" y="1650"/>
                  </a:cubicBezTo>
                  <a:lnTo>
                    <a:pt x="2275" y="1380"/>
                  </a:lnTo>
                  <a:cubicBezTo>
                    <a:pt x="2434" y="1293"/>
                    <a:pt x="2434" y="1064"/>
                    <a:pt x="2275" y="973"/>
                  </a:cubicBezTo>
                  <a:lnTo>
                    <a:pt x="1782" y="705"/>
                  </a:lnTo>
                  <a:cubicBezTo>
                    <a:pt x="1743" y="685"/>
                    <a:pt x="1713" y="654"/>
                    <a:pt x="1688" y="612"/>
                  </a:cubicBezTo>
                  <a:lnTo>
                    <a:pt x="1421" y="122"/>
                  </a:lnTo>
                  <a:cubicBezTo>
                    <a:pt x="1377" y="41"/>
                    <a:pt x="1297" y="0"/>
                    <a:pt x="1217" y="0"/>
                  </a:cubicBezTo>
                  <a:close/>
                </a:path>
              </a:pathLst>
            </a:custGeom>
            <a:solidFill>
              <a:srgbClr val="FFF7C4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98" name="Google Shape;1898;p38"/>
            <p:cNvSpPr/>
            <p:nvPr/>
          </p:nvSpPr>
          <p:spPr>
            <a:xfrm>
              <a:off x="347137" y="1913055"/>
              <a:ext cx="95708" cy="92563"/>
            </a:xfrm>
            <a:custGeom>
              <a:avLst/>
              <a:gdLst/>
              <a:ahLst/>
              <a:cxnLst/>
              <a:rect l="l" t="t" r="r" b="b"/>
              <a:pathLst>
                <a:path w="2435" h="2355" extrusionOk="0">
                  <a:moveTo>
                    <a:pt x="1218" y="0"/>
                  </a:moveTo>
                  <a:cubicBezTo>
                    <a:pt x="1138" y="0"/>
                    <a:pt x="1058" y="40"/>
                    <a:pt x="1015" y="120"/>
                  </a:cubicBezTo>
                  <a:lnTo>
                    <a:pt x="744" y="613"/>
                  </a:lnTo>
                  <a:cubicBezTo>
                    <a:pt x="723" y="651"/>
                    <a:pt x="692" y="683"/>
                    <a:pt x="654" y="703"/>
                  </a:cubicBezTo>
                  <a:lnTo>
                    <a:pt x="161" y="974"/>
                  </a:lnTo>
                  <a:cubicBezTo>
                    <a:pt x="1" y="1061"/>
                    <a:pt x="1" y="1290"/>
                    <a:pt x="161" y="1380"/>
                  </a:cubicBezTo>
                  <a:lnTo>
                    <a:pt x="654" y="1648"/>
                  </a:lnTo>
                  <a:cubicBezTo>
                    <a:pt x="692" y="1668"/>
                    <a:pt x="723" y="1703"/>
                    <a:pt x="744" y="1742"/>
                  </a:cubicBezTo>
                  <a:lnTo>
                    <a:pt x="1015" y="2234"/>
                  </a:lnTo>
                  <a:cubicBezTo>
                    <a:pt x="1058" y="2314"/>
                    <a:pt x="1138" y="2354"/>
                    <a:pt x="1218" y="2354"/>
                  </a:cubicBezTo>
                  <a:cubicBezTo>
                    <a:pt x="1298" y="2354"/>
                    <a:pt x="1378" y="2314"/>
                    <a:pt x="1421" y="2234"/>
                  </a:cubicBezTo>
                  <a:lnTo>
                    <a:pt x="1692" y="1742"/>
                  </a:lnTo>
                  <a:cubicBezTo>
                    <a:pt x="1713" y="1703"/>
                    <a:pt x="1744" y="1668"/>
                    <a:pt x="1782" y="1648"/>
                  </a:cubicBezTo>
                  <a:lnTo>
                    <a:pt x="2275" y="1380"/>
                  </a:lnTo>
                  <a:cubicBezTo>
                    <a:pt x="2435" y="1290"/>
                    <a:pt x="2435" y="1061"/>
                    <a:pt x="2275" y="974"/>
                  </a:cubicBezTo>
                  <a:lnTo>
                    <a:pt x="1782" y="703"/>
                  </a:lnTo>
                  <a:cubicBezTo>
                    <a:pt x="1744" y="683"/>
                    <a:pt x="1713" y="651"/>
                    <a:pt x="1692" y="613"/>
                  </a:cubicBezTo>
                  <a:lnTo>
                    <a:pt x="1421" y="120"/>
                  </a:lnTo>
                  <a:cubicBezTo>
                    <a:pt x="1378" y="40"/>
                    <a:pt x="1298" y="0"/>
                    <a:pt x="1218" y="0"/>
                  </a:cubicBezTo>
                  <a:close/>
                </a:path>
              </a:pathLst>
            </a:custGeom>
            <a:solidFill>
              <a:srgbClr val="FFF7C4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99" name="Google Shape;1899;p38"/>
            <p:cNvSpPr/>
            <p:nvPr/>
          </p:nvSpPr>
          <p:spPr>
            <a:xfrm>
              <a:off x="459587" y="1823244"/>
              <a:ext cx="53691" cy="52040"/>
            </a:xfrm>
            <a:custGeom>
              <a:avLst/>
              <a:gdLst/>
              <a:ahLst/>
              <a:cxnLst/>
              <a:rect l="l" t="t" r="r" b="b"/>
              <a:pathLst>
                <a:path w="1366" h="1324" extrusionOk="0">
                  <a:moveTo>
                    <a:pt x="683" y="1"/>
                  </a:moveTo>
                  <a:cubicBezTo>
                    <a:pt x="639" y="1"/>
                    <a:pt x="594" y="23"/>
                    <a:pt x="570" y="69"/>
                  </a:cubicBezTo>
                  <a:lnTo>
                    <a:pt x="418" y="346"/>
                  </a:lnTo>
                  <a:cubicBezTo>
                    <a:pt x="407" y="367"/>
                    <a:pt x="389" y="384"/>
                    <a:pt x="365" y="398"/>
                  </a:cubicBezTo>
                  <a:lnTo>
                    <a:pt x="91" y="548"/>
                  </a:lnTo>
                  <a:cubicBezTo>
                    <a:pt x="1" y="599"/>
                    <a:pt x="1" y="728"/>
                    <a:pt x="91" y="777"/>
                  </a:cubicBezTo>
                  <a:lnTo>
                    <a:pt x="365" y="929"/>
                  </a:lnTo>
                  <a:cubicBezTo>
                    <a:pt x="389" y="939"/>
                    <a:pt x="407" y="957"/>
                    <a:pt x="418" y="978"/>
                  </a:cubicBezTo>
                  <a:lnTo>
                    <a:pt x="570" y="1256"/>
                  </a:lnTo>
                  <a:cubicBezTo>
                    <a:pt x="594" y="1301"/>
                    <a:pt x="639" y="1324"/>
                    <a:pt x="683" y="1324"/>
                  </a:cubicBezTo>
                  <a:cubicBezTo>
                    <a:pt x="727" y="1324"/>
                    <a:pt x="772" y="1301"/>
                    <a:pt x="796" y="1256"/>
                  </a:cubicBezTo>
                  <a:lnTo>
                    <a:pt x="948" y="978"/>
                  </a:lnTo>
                  <a:cubicBezTo>
                    <a:pt x="959" y="957"/>
                    <a:pt x="977" y="939"/>
                    <a:pt x="1001" y="929"/>
                  </a:cubicBezTo>
                  <a:lnTo>
                    <a:pt x="1275" y="777"/>
                  </a:lnTo>
                  <a:cubicBezTo>
                    <a:pt x="1365" y="728"/>
                    <a:pt x="1365" y="599"/>
                    <a:pt x="1275" y="548"/>
                  </a:cubicBezTo>
                  <a:lnTo>
                    <a:pt x="1001" y="398"/>
                  </a:lnTo>
                  <a:cubicBezTo>
                    <a:pt x="977" y="384"/>
                    <a:pt x="959" y="367"/>
                    <a:pt x="948" y="346"/>
                  </a:cubicBezTo>
                  <a:lnTo>
                    <a:pt x="796" y="69"/>
                  </a:lnTo>
                  <a:cubicBezTo>
                    <a:pt x="772" y="23"/>
                    <a:pt x="727" y="1"/>
                    <a:pt x="683" y="1"/>
                  </a:cubicBezTo>
                  <a:close/>
                </a:path>
              </a:pathLst>
            </a:custGeom>
            <a:solidFill>
              <a:srgbClr val="FFF7C4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00" name="Google Shape;1900;p38"/>
            <p:cNvSpPr/>
            <p:nvPr/>
          </p:nvSpPr>
          <p:spPr>
            <a:xfrm>
              <a:off x="871027" y="1825641"/>
              <a:ext cx="53809" cy="51961"/>
            </a:xfrm>
            <a:custGeom>
              <a:avLst/>
              <a:gdLst/>
              <a:ahLst/>
              <a:cxnLst/>
              <a:rect l="l" t="t" r="r" b="b"/>
              <a:pathLst>
                <a:path w="1369" h="1322" extrusionOk="0">
                  <a:moveTo>
                    <a:pt x="685" y="1"/>
                  </a:moveTo>
                  <a:cubicBezTo>
                    <a:pt x="640" y="1"/>
                    <a:pt x="595" y="23"/>
                    <a:pt x="571" y="66"/>
                  </a:cubicBezTo>
                  <a:lnTo>
                    <a:pt x="421" y="344"/>
                  </a:lnTo>
                  <a:cubicBezTo>
                    <a:pt x="407" y="365"/>
                    <a:pt x="390" y="386"/>
                    <a:pt x="369" y="396"/>
                  </a:cubicBezTo>
                  <a:lnTo>
                    <a:pt x="91" y="545"/>
                  </a:lnTo>
                  <a:cubicBezTo>
                    <a:pt x="1" y="598"/>
                    <a:pt x="1" y="726"/>
                    <a:pt x="91" y="774"/>
                  </a:cubicBezTo>
                  <a:lnTo>
                    <a:pt x="369" y="928"/>
                  </a:lnTo>
                  <a:cubicBezTo>
                    <a:pt x="390" y="938"/>
                    <a:pt x="407" y="955"/>
                    <a:pt x="421" y="979"/>
                  </a:cubicBezTo>
                  <a:lnTo>
                    <a:pt x="571" y="1253"/>
                  </a:lnTo>
                  <a:cubicBezTo>
                    <a:pt x="595" y="1299"/>
                    <a:pt x="640" y="1321"/>
                    <a:pt x="685" y="1321"/>
                  </a:cubicBezTo>
                  <a:cubicBezTo>
                    <a:pt x="730" y="1321"/>
                    <a:pt x="775" y="1299"/>
                    <a:pt x="800" y="1253"/>
                  </a:cubicBezTo>
                  <a:lnTo>
                    <a:pt x="949" y="979"/>
                  </a:lnTo>
                  <a:cubicBezTo>
                    <a:pt x="962" y="955"/>
                    <a:pt x="980" y="938"/>
                    <a:pt x="1001" y="928"/>
                  </a:cubicBezTo>
                  <a:lnTo>
                    <a:pt x="1279" y="774"/>
                  </a:lnTo>
                  <a:cubicBezTo>
                    <a:pt x="1369" y="726"/>
                    <a:pt x="1369" y="598"/>
                    <a:pt x="1279" y="545"/>
                  </a:cubicBezTo>
                  <a:lnTo>
                    <a:pt x="1001" y="396"/>
                  </a:lnTo>
                  <a:cubicBezTo>
                    <a:pt x="980" y="386"/>
                    <a:pt x="962" y="365"/>
                    <a:pt x="949" y="344"/>
                  </a:cubicBezTo>
                  <a:lnTo>
                    <a:pt x="800" y="66"/>
                  </a:lnTo>
                  <a:cubicBezTo>
                    <a:pt x="775" y="23"/>
                    <a:pt x="730" y="1"/>
                    <a:pt x="685" y="1"/>
                  </a:cubicBezTo>
                  <a:close/>
                </a:path>
              </a:pathLst>
            </a:custGeom>
            <a:solidFill>
              <a:srgbClr val="FFF7C4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01" name="Google Shape;1901;p38"/>
            <p:cNvSpPr/>
            <p:nvPr/>
          </p:nvSpPr>
          <p:spPr>
            <a:xfrm>
              <a:off x="337744" y="1144292"/>
              <a:ext cx="53651" cy="51922"/>
            </a:xfrm>
            <a:custGeom>
              <a:avLst/>
              <a:gdLst/>
              <a:ahLst/>
              <a:cxnLst/>
              <a:rect l="l" t="t" r="r" b="b"/>
              <a:pathLst>
                <a:path w="1365" h="1321" extrusionOk="0">
                  <a:moveTo>
                    <a:pt x="683" y="0"/>
                  </a:moveTo>
                  <a:cubicBezTo>
                    <a:pt x="638" y="0"/>
                    <a:pt x="594" y="22"/>
                    <a:pt x="570" y="65"/>
                  </a:cubicBezTo>
                  <a:lnTo>
                    <a:pt x="417" y="344"/>
                  </a:lnTo>
                  <a:cubicBezTo>
                    <a:pt x="406" y="365"/>
                    <a:pt x="390" y="381"/>
                    <a:pt x="365" y="395"/>
                  </a:cubicBezTo>
                  <a:lnTo>
                    <a:pt x="90" y="545"/>
                  </a:lnTo>
                  <a:cubicBezTo>
                    <a:pt x="0" y="597"/>
                    <a:pt x="0" y="725"/>
                    <a:pt x="90" y="774"/>
                  </a:cubicBezTo>
                  <a:lnTo>
                    <a:pt x="365" y="927"/>
                  </a:lnTo>
                  <a:cubicBezTo>
                    <a:pt x="390" y="937"/>
                    <a:pt x="406" y="955"/>
                    <a:pt x="417" y="975"/>
                  </a:cubicBezTo>
                  <a:lnTo>
                    <a:pt x="570" y="1253"/>
                  </a:lnTo>
                  <a:cubicBezTo>
                    <a:pt x="594" y="1298"/>
                    <a:pt x="638" y="1321"/>
                    <a:pt x="683" y="1321"/>
                  </a:cubicBezTo>
                  <a:cubicBezTo>
                    <a:pt x="727" y="1321"/>
                    <a:pt x="771" y="1298"/>
                    <a:pt x="795" y="1253"/>
                  </a:cubicBezTo>
                  <a:lnTo>
                    <a:pt x="948" y="975"/>
                  </a:lnTo>
                  <a:cubicBezTo>
                    <a:pt x="959" y="955"/>
                    <a:pt x="976" y="937"/>
                    <a:pt x="1000" y="927"/>
                  </a:cubicBezTo>
                  <a:lnTo>
                    <a:pt x="1274" y="774"/>
                  </a:lnTo>
                  <a:cubicBezTo>
                    <a:pt x="1364" y="725"/>
                    <a:pt x="1364" y="597"/>
                    <a:pt x="1274" y="545"/>
                  </a:cubicBezTo>
                  <a:lnTo>
                    <a:pt x="1000" y="395"/>
                  </a:lnTo>
                  <a:cubicBezTo>
                    <a:pt x="976" y="381"/>
                    <a:pt x="959" y="365"/>
                    <a:pt x="948" y="344"/>
                  </a:cubicBezTo>
                  <a:lnTo>
                    <a:pt x="795" y="65"/>
                  </a:lnTo>
                  <a:cubicBezTo>
                    <a:pt x="771" y="22"/>
                    <a:pt x="727" y="0"/>
                    <a:pt x="683" y="0"/>
                  </a:cubicBezTo>
                  <a:close/>
                </a:path>
              </a:pathLst>
            </a:custGeom>
            <a:solidFill>
              <a:srgbClr val="FFF7C4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1902" name="Google Shape;1902;p38"/>
          <p:cNvSpPr/>
          <p:nvPr/>
        </p:nvSpPr>
        <p:spPr>
          <a:xfrm flipH="1">
            <a:off x="8430890" y="1023735"/>
            <a:ext cx="137328" cy="132816"/>
          </a:xfrm>
          <a:custGeom>
            <a:avLst/>
            <a:gdLst/>
            <a:ahLst/>
            <a:cxnLst/>
            <a:rect l="l" t="t" r="r" b="b"/>
            <a:pathLst>
              <a:path w="2435" h="2355" extrusionOk="0">
                <a:moveTo>
                  <a:pt x="1219" y="0"/>
                </a:moveTo>
                <a:cubicBezTo>
                  <a:pt x="1140" y="0"/>
                  <a:pt x="1060" y="40"/>
                  <a:pt x="1015" y="120"/>
                </a:cubicBezTo>
                <a:lnTo>
                  <a:pt x="747" y="613"/>
                </a:lnTo>
                <a:cubicBezTo>
                  <a:pt x="726" y="651"/>
                  <a:pt x="691" y="683"/>
                  <a:pt x="653" y="707"/>
                </a:cubicBezTo>
                <a:lnTo>
                  <a:pt x="161" y="974"/>
                </a:lnTo>
                <a:cubicBezTo>
                  <a:pt x="1" y="1061"/>
                  <a:pt x="1" y="1293"/>
                  <a:pt x="161" y="1380"/>
                </a:cubicBezTo>
                <a:lnTo>
                  <a:pt x="653" y="1651"/>
                </a:lnTo>
                <a:cubicBezTo>
                  <a:pt x="691" y="1672"/>
                  <a:pt x="726" y="1703"/>
                  <a:pt x="747" y="1741"/>
                </a:cubicBezTo>
                <a:lnTo>
                  <a:pt x="1015" y="2234"/>
                </a:lnTo>
                <a:cubicBezTo>
                  <a:pt x="1060" y="2314"/>
                  <a:pt x="1140" y="2354"/>
                  <a:pt x="1219" y="2354"/>
                </a:cubicBezTo>
                <a:cubicBezTo>
                  <a:pt x="1298" y="2354"/>
                  <a:pt x="1377" y="2314"/>
                  <a:pt x="1421" y="2234"/>
                </a:cubicBezTo>
                <a:lnTo>
                  <a:pt x="1691" y="1741"/>
                </a:lnTo>
                <a:cubicBezTo>
                  <a:pt x="1712" y="1703"/>
                  <a:pt x="1744" y="1672"/>
                  <a:pt x="1782" y="1651"/>
                </a:cubicBezTo>
                <a:lnTo>
                  <a:pt x="2275" y="1380"/>
                </a:lnTo>
                <a:cubicBezTo>
                  <a:pt x="2435" y="1293"/>
                  <a:pt x="2435" y="1061"/>
                  <a:pt x="2275" y="974"/>
                </a:cubicBezTo>
                <a:lnTo>
                  <a:pt x="1782" y="707"/>
                </a:lnTo>
                <a:cubicBezTo>
                  <a:pt x="1744" y="683"/>
                  <a:pt x="1712" y="651"/>
                  <a:pt x="1691" y="613"/>
                </a:cubicBezTo>
                <a:lnTo>
                  <a:pt x="1421" y="120"/>
                </a:lnTo>
                <a:cubicBezTo>
                  <a:pt x="1377" y="40"/>
                  <a:pt x="1298" y="0"/>
                  <a:pt x="1219" y="0"/>
                </a:cubicBezTo>
                <a:close/>
              </a:path>
            </a:pathLst>
          </a:custGeom>
          <a:solidFill>
            <a:srgbClr val="FFF7C4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903" name="Google Shape;1903;p38"/>
          <p:cNvSpPr txBox="1">
            <a:spLocks noGrp="1"/>
          </p:cNvSpPr>
          <p:nvPr>
            <p:ph type="subTitle" idx="1"/>
          </p:nvPr>
        </p:nvSpPr>
        <p:spPr>
          <a:xfrm>
            <a:off x="790788" y="438933"/>
            <a:ext cx="7411919" cy="402965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just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latin typeface="Constantia" panose="02030602050306030303" pitchFamily="18" charset="0"/>
              </a:rPr>
              <a:t>	</a:t>
            </a:r>
            <a:r>
              <a:rPr lang="en-GB" dirty="0" err="1">
                <a:latin typeface="Constantia" panose="02030602050306030303" pitchFamily="18" charset="0"/>
              </a:rPr>
              <a:t>Một</a:t>
            </a:r>
            <a:r>
              <a:rPr lang="en-GB" dirty="0">
                <a:latin typeface="Constantia" panose="02030602050306030303" pitchFamily="18" charset="0"/>
              </a:rPr>
              <a:t> </a:t>
            </a:r>
            <a:r>
              <a:rPr lang="en-GB" dirty="0" err="1">
                <a:latin typeface="Constantia" panose="02030602050306030303" pitchFamily="18" charset="0"/>
              </a:rPr>
              <a:t>thiếu</a:t>
            </a:r>
            <a:r>
              <a:rPr lang="en-GB" dirty="0">
                <a:latin typeface="Constantia" panose="02030602050306030303" pitchFamily="18" charset="0"/>
              </a:rPr>
              <a:t> ….</a:t>
            </a:r>
            <a:r>
              <a:rPr lang="en-GB" dirty="0" err="1">
                <a:latin typeface="Constantia" panose="02030602050306030303" pitchFamily="18" charset="0"/>
              </a:rPr>
              <a:t>iên</a:t>
            </a:r>
            <a:r>
              <a:rPr lang="en-GB" dirty="0">
                <a:latin typeface="Constantia" panose="02030602050306030303" pitchFamily="18" charset="0"/>
              </a:rPr>
              <a:t> </a:t>
            </a:r>
            <a:r>
              <a:rPr lang="en-GB" dirty="0" err="1">
                <a:latin typeface="Constantia" panose="02030602050306030303" pitchFamily="18" charset="0"/>
              </a:rPr>
              <a:t>ghì</a:t>
            </a:r>
            <a:r>
              <a:rPr lang="en-GB" dirty="0">
                <a:latin typeface="Constantia" panose="02030602050306030303" pitchFamily="18" charset="0"/>
              </a:rPr>
              <a:t> </a:t>
            </a:r>
            <a:r>
              <a:rPr lang="en-GB" dirty="0" err="1">
                <a:latin typeface="Constantia" panose="02030602050306030303" pitchFamily="18" charset="0"/>
              </a:rPr>
              <a:t>cương</a:t>
            </a:r>
            <a:r>
              <a:rPr lang="en-GB" dirty="0">
                <a:latin typeface="Constantia" panose="02030602050306030303" pitchFamily="18" charset="0"/>
              </a:rPr>
              <a:t> </a:t>
            </a:r>
            <a:r>
              <a:rPr lang="en-GB" dirty="0" err="1">
                <a:latin typeface="Constantia" panose="02030602050306030303" pitchFamily="18" charset="0"/>
              </a:rPr>
              <a:t>ngựa</a:t>
            </a:r>
            <a:r>
              <a:rPr lang="en-GB" dirty="0">
                <a:latin typeface="Constantia" panose="02030602050306030303" pitchFamily="18" charset="0"/>
              </a:rPr>
              <a:t> </a:t>
            </a:r>
            <a:r>
              <a:rPr lang="en-GB" dirty="0" err="1">
                <a:latin typeface="Constantia" panose="02030602050306030303" pitchFamily="18" charset="0"/>
              </a:rPr>
              <a:t>trước</a:t>
            </a:r>
            <a:r>
              <a:rPr lang="en-GB" dirty="0">
                <a:latin typeface="Constantia" panose="02030602050306030303" pitchFamily="18" charset="0"/>
              </a:rPr>
              <a:t> </a:t>
            </a:r>
            <a:r>
              <a:rPr lang="en-GB" dirty="0" err="1">
                <a:latin typeface="Constantia" panose="02030602050306030303" pitchFamily="18" charset="0"/>
              </a:rPr>
              <a:t>cửa</a:t>
            </a:r>
            <a:r>
              <a:rPr lang="en-GB" dirty="0">
                <a:latin typeface="Constantia" panose="02030602050306030303" pitchFamily="18" charset="0"/>
              </a:rPr>
              <a:t> </a:t>
            </a:r>
            <a:r>
              <a:rPr lang="en-GB" dirty="0" err="1">
                <a:latin typeface="Constantia" panose="02030602050306030303" pitchFamily="18" charset="0"/>
              </a:rPr>
              <a:t>hàng</a:t>
            </a:r>
            <a:r>
              <a:rPr lang="en-GB" dirty="0">
                <a:latin typeface="Constantia" panose="02030602050306030303" pitchFamily="18" charset="0"/>
              </a:rPr>
              <a:t> </a:t>
            </a:r>
            <a:r>
              <a:rPr lang="en-GB" dirty="0" err="1">
                <a:latin typeface="Constantia" panose="02030602050306030303" pitchFamily="18" charset="0"/>
              </a:rPr>
              <a:t>cơm</a:t>
            </a:r>
            <a:r>
              <a:rPr lang="en-GB" dirty="0">
                <a:latin typeface="Constantia" panose="02030602050306030303" pitchFamily="18" charset="0"/>
              </a:rPr>
              <a:t>. </a:t>
            </a:r>
            <a:r>
              <a:rPr lang="en-GB" dirty="0" err="1">
                <a:latin typeface="Constantia" panose="02030602050306030303" pitchFamily="18" charset="0"/>
              </a:rPr>
              <a:t>Chàng</a:t>
            </a:r>
            <a:r>
              <a:rPr lang="en-GB" dirty="0">
                <a:latin typeface="Constantia" panose="02030602050306030303" pitchFamily="18" charset="0"/>
              </a:rPr>
              <a:t> ….ai </a:t>
            </a:r>
            <a:r>
              <a:rPr lang="en-GB" dirty="0" err="1">
                <a:latin typeface="Constantia" panose="02030602050306030303" pitchFamily="18" charset="0"/>
              </a:rPr>
              <a:t>nịt</a:t>
            </a:r>
            <a:r>
              <a:rPr lang="en-GB" dirty="0">
                <a:latin typeface="Constantia" panose="02030602050306030303" pitchFamily="18" charset="0"/>
              </a:rPr>
              <a:t> </a:t>
            </a:r>
            <a:r>
              <a:rPr lang="en-GB" dirty="0" err="1">
                <a:latin typeface="Constantia" panose="02030602050306030303" pitchFamily="18" charset="0"/>
              </a:rPr>
              <a:t>gọn</a:t>
            </a:r>
            <a:r>
              <a:rPr lang="en-GB" dirty="0">
                <a:latin typeface="Constantia" panose="02030602050306030303" pitchFamily="18" charset="0"/>
              </a:rPr>
              <a:t> </a:t>
            </a:r>
            <a:r>
              <a:rPr lang="en-GB" dirty="0" err="1">
                <a:latin typeface="Constantia" panose="02030602050306030303" pitchFamily="18" charset="0"/>
              </a:rPr>
              <a:t>gàng</a:t>
            </a:r>
            <a:r>
              <a:rPr lang="en-GB" dirty="0">
                <a:latin typeface="Constantia" panose="02030602050306030303" pitchFamily="18" charset="0"/>
              </a:rPr>
              <a:t>, </a:t>
            </a:r>
            <a:r>
              <a:rPr lang="en-GB" dirty="0" err="1">
                <a:latin typeface="Constantia" panose="02030602050306030303" pitchFamily="18" charset="0"/>
              </a:rPr>
              <a:t>đầu</a:t>
            </a:r>
            <a:r>
              <a:rPr lang="en-GB" dirty="0">
                <a:latin typeface="Constantia" panose="02030602050306030303" pitchFamily="18" charset="0"/>
              </a:rPr>
              <a:t> </a:t>
            </a:r>
            <a:r>
              <a:rPr lang="en-GB" dirty="0" err="1">
                <a:latin typeface="Constantia" panose="02030602050306030303" pitchFamily="18" charset="0"/>
              </a:rPr>
              <a:t>đội</a:t>
            </a:r>
            <a:r>
              <a:rPr lang="en-GB" dirty="0">
                <a:latin typeface="Constantia" panose="02030602050306030303" pitchFamily="18" charset="0"/>
              </a:rPr>
              <a:t> </a:t>
            </a:r>
            <a:r>
              <a:rPr lang="en-GB" dirty="0" err="1">
                <a:latin typeface="Constantia" panose="02030602050306030303" pitchFamily="18" charset="0"/>
              </a:rPr>
              <a:t>mũ</a:t>
            </a:r>
            <a:r>
              <a:rPr lang="en-GB" dirty="0">
                <a:latin typeface="Constantia" panose="02030602050306030303" pitchFamily="18" charset="0"/>
              </a:rPr>
              <a:t> </a:t>
            </a:r>
            <a:r>
              <a:rPr lang="en-GB" dirty="0" err="1">
                <a:latin typeface="Constantia" panose="02030602050306030303" pitchFamily="18" charset="0"/>
              </a:rPr>
              <a:t>đen</a:t>
            </a:r>
            <a:r>
              <a:rPr lang="en-GB" dirty="0">
                <a:latin typeface="Constantia" panose="02030602050306030303" pitchFamily="18" charset="0"/>
              </a:rPr>
              <a:t>, </a:t>
            </a:r>
            <a:r>
              <a:rPr lang="en-GB" dirty="0" err="1">
                <a:latin typeface="Constantia" panose="02030602050306030303" pitchFamily="18" charset="0"/>
              </a:rPr>
              <a:t>cổ</a:t>
            </a:r>
            <a:r>
              <a:rPr lang="en-GB" dirty="0">
                <a:latin typeface="Constantia" panose="02030602050306030303" pitchFamily="18" charset="0"/>
              </a:rPr>
              <a:t> </a:t>
            </a:r>
            <a:r>
              <a:rPr lang="en-GB" dirty="0" err="1">
                <a:latin typeface="Constantia" panose="02030602050306030303" pitchFamily="18" charset="0"/>
              </a:rPr>
              <a:t>quấn</a:t>
            </a:r>
            <a:r>
              <a:rPr lang="en-GB" dirty="0">
                <a:latin typeface="Constantia" panose="02030602050306030303" pitchFamily="18" charset="0"/>
              </a:rPr>
              <a:t> </a:t>
            </a:r>
            <a:r>
              <a:rPr lang="en-GB" dirty="0" err="1">
                <a:latin typeface="Constantia" panose="02030602050306030303" pitchFamily="18" charset="0"/>
              </a:rPr>
              <a:t>một</a:t>
            </a:r>
            <a:r>
              <a:rPr lang="en-GB" dirty="0">
                <a:latin typeface="Constantia" panose="02030602050306030303" pitchFamily="18" charset="0"/>
              </a:rPr>
              <a:t> </a:t>
            </a:r>
            <a:r>
              <a:rPr lang="en-GB" dirty="0" err="1">
                <a:latin typeface="Constantia" panose="02030602050306030303" pitchFamily="18" charset="0"/>
              </a:rPr>
              <a:t>cái</a:t>
            </a:r>
            <a:r>
              <a:rPr lang="en-GB" dirty="0">
                <a:latin typeface="Constantia" panose="02030602050306030303" pitchFamily="18" charset="0"/>
              </a:rPr>
              <a:t> </a:t>
            </a:r>
            <a:r>
              <a:rPr lang="en-GB" dirty="0" err="1">
                <a:latin typeface="Constantia" panose="02030602050306030303" pitchFamily="18" charset="0"/>
              </a:rPr>
              <a:t>khăn</a:t>
            </a:r>
            <a:r>
              <a:rPr lang="en-GB" dirty="0">
                <a:latin typeface="Constantia" panose="02030602050306030303" pitchFamily="18" charset="0"/>
              </a:rPr>
              <a:t> ….</a:t>
            </a:r>
            <a:r>
              <a:rPr lang="en-GB" dirty="0" err="1">
                <a:latin typeface="Constantia" panose="02030602050306030303" pitchFamily="18" charset="0"/>
              </a:rPr>
              <a:t>ụa</a:t>
            </a:r>
            <a:r>
              <a:rPr lang="en-GB" dirty="0">
                <a:latin typeface="Constantia" panose="02030602050306030303" pitchFamily="18" charset="0"/>
              </a:rPr>
              <a:t> </a:t>
            </a:r>
            <a:r>
              <a:rPr lang="en-GB" dirty="0" err="1">
                <a:latin typeface="Constantia" panose="02030602050306030303" pitchFamily="18" charset="0"/>
              </a:rPr>
              <a:t>trắng</a:t>
            </a:r>
            <a:r>
              <a:rPr lang="en-GB" dirty="0">
                <a:latin typeface="Constantia" panose="02030602050306030303" pitchFamily="18" charset="0"/>
              </a:rPr>
              <a:t> </a:t>
            </a:r>
            <a:r>
              <a:rPr lang="en-GB" dirty="0" err="1">
                <a:latin typeface="Constantia" panose="02030602050306030303" pitchFamily="18" charset="0"/>
              </a:rPr>
              <a:t>thắt</a:t>
            </a:r>
            <a:r>
              <a:rPr lang="en-GB" dirty="0">
                <a:latin typeface="Constantia" panose="02030602050306030303" pitchFamily="18" charset="0"/>
              </a:rPr>
              <a:t> ….</a:t>
            </a:r>
            <a:r>
              <a:rPr lang="en-GB" dirty="0" err="1">
                <a:latin typeface="Constantia" panose="02030602050306030303" pitchFamily="18" charset="0"/>
              </a:rPr>
              <a:t>ỏng</a:t>
            </a:r>
            <a:r>
              <a:rPr lang="en-GB" dirty="0">
                <a:latin typeface="Constantia" panose="02030602050306030303" pitchFamily="18" charset="0"/>
              </a:rPr>
              <a:t>, </a:t>
            </a:r>
            <a:r>
              <a:rPr lang="en-GB" dirty="0" err="1">
                <a:latin typeface="Constantia" panose="02030602050306030303" pitchFamily="18" charset="0"/>
              </a:rPr>
              <a:t>mối</a:t>
            </a:r>
            <a:r>
              <a:rPr lang="en-GB" dirty="0">
                <a:latin typeface="Constantia" panose="02030602050306030303" pitchFamily="18" charset="0"/>
              </a:rPr>
              <a:t> </a:t>
            </a:r>
            <a:r>
              <a:rPr lang="en-GB" dirty="0" err="1">
                <a:latin typeface="Constantia" panose="02030602050306030303" pitchFamily="18" charset="0"/>
              </a:rPr>
              <a:t>bỏ</a:t>
            </a:r>
            <a:r>
              <a:rPr lang="en-GB" dirty="0">
                <a:latin typeface="Constantia" panose="02030602050306030303" pitchFamily="18" charset="0"/>
              </a:rPr>
              <a:t> </a:t>
            </a:r>
            <a:r>
              <a:rPr lang="en-GB" dirty="0" err="1">
                <a:latin typeface="Constantia" panose="02030602050306030303" pitchFamily="18" charset="0"/>
              </a:rPr>
              <a:t>rủ</a:t>
            </a:r>
            <a:r>
              <a:rPr lang="en-GB" dirty="0">
                <a:latin typeface="Constantia" panose="02030602050306030303" pitchFamily="18" charset="0"/>
              </a:rPr>
              <a:t> </a:t>
            </a:r>
            <a:r>
              <a:rPr lang="en-GB" dirty="0" err="1">
                <a:latin typeface="Constantia" panose="02030602050306030303" pitchFamily="18" charset="0"/>
              </a:rPr>
              <a:t>sau</a:t>
            </a:r>
            <a:r>
              <a:rPr lang="en-GB" dirty="0">
                <a:latin typeface="Constantia" panose="02030602050306030303" pitchFamily="18" charset="0"/>
              </a:rPr>
              <a:t> ….</a:t>
            </a:r>
            <a:r>
              <a:rPr lang="en-GB" dirty="0" err="1">
                <a:latin typeface="Constantia" panose="02030602050306030303" pitchFamily="18" charset="0"/>
              </a:rPr>
              <a:t>ưng</a:t>
            </a:r>
            <a:r>
              <a:rPr lang="en-GB" dirty="0">
                <a:latin typeface="Constantia" panose="02030602050306030303" pitchFamily="18" charset="0"/>
              </a:rPr>
              <a:t>. Con </a:t>
            </a:r>
            <a:r>
              <a:rPr lang="en-GB" dirty="0" err="1">
                <a:latin typeface="Constantia" panose="02030602050306030303" pitchFamily="18" charset="0"/>
              </a:rPr>
              <a:t>ngựa</a:t>
            </a:r>
            <a:r>
              <a:rPr lang="en-GB" dirty="0">
                <a:latin typeface="Constantia" panose="02030602050306030303" pitchFamily="18" charset="0"/>
              </a:rPr>
              <a:t> </a:t>
            </a:r>
            <a:r>
              <a:rPr lang="en-GB" dirty="0" err="1">
                <a:latin typeface="Constantia" panose="02030602050306030303" pitchFamily="18" charset="0"/>
              </a:rPr>
              <a:t>của</a:t>
            </a:r>
            <a:r>
              <a:rPr lang="en-GB" dirty="0">
                <a:latin typeface="Constantia" panose="02030602050306030303" pitchFamily="18" charset="0"/>
              </a:rPr>
              <a:t> </a:t>
            </a:r>
            <a:r>
              <a:rPr lang="en-GB" dirty="0" err="1">
                <a:latin typeface="Constantia" panose="02030602050306030303" pitchFamily="18" charset="0"/>
              </a:rPr>
              <a:t>chàng</a:t>
            </a:r>
            <a:r>
              <a:rPr lang="en-GB" dirty="0">
                <a:latin typeface="Constantia" panose="02030602050306030303" pitchFamily="18" charset="0"/>
              </a:rPr>
              <a:t> </a:t>
            </a:r>
            <a:r>
              <a:rPr lang="en-GB" dirty="0" err="1">
                <a:latin typeface="Constantia" panose="02030602050306030303" pitchFamily="18" charset="0"/>
              </a:rPr>
              <a:t>sắc</a:t>
            </a:r>
            <a:r>
              <a:rPr lang="en-GB" dirty="0">
                <a:latin typeface="Constantia" panose="02030602050306030303" pitchFamily="18" charset="0"/>
              </a:rPr>
              <a:t> ….</a:t>
            </a:r>
            <a:r>
              <a:rPr lang="en-GB" dirty="0" err="1">
                <a:latin typeface="Constantia" panose="02030602050306030303" pitchFamily="18" charset="0"/>
              </a:rPr>
              <a:t>âu</a:t>
            </a:r>
            <a:r>
              <a:rPr lang="en-GB" dirty="0">
                <a:latin typeface="Constantia" panose="02030602050306030303" pitchFamily="18" charset="0"/>
              </a:rPr>
              <a:t> </a:t>
            </a:r>
            <a:r>
              <a:rPr lang="en-GB" dirty="0" err="1">
                <a:latin typeface="Constantia" panose="02030602050306030303" pitchFamily="18" charset="0"/>
              </a:rPr>
              <a:t>sẫm</a:t>
            </a:r>
            <a:r>
              <a:rPr lang="en-GB" dirty="0">
                <a:latin typeface="Constantia" panose="02030602050306030303" pitchFamily="18" charset="0"/>
              </a:rPr>
              <a:t>, </a:t>
            </a:r>
            <a:r>
              <a:rPr lang="en-GB" dirty="0" err="1">
                <a:latin typeface="Constantia" panose="02030602050306030303" pitchFamily="18" charset="0"/>
              </a:rPr>
              <a:t>dáng</a:t>
            </a:r>
            <a:r>
              <a:rPr lang="en-GB" dirty="0">
                <a:latin typeface="Constantia" panose="02030602050306030303" pitchFamily="18" charset="0"/>
              </a:rPr>
              <a:t> </a:t>
            </a:r>
            <a:r>
              <a:rPr lang="en-GB" dirty="0" err="1">
                <a:latin typeface="Constantia" panose="02030602050306030303" pitchFamily="18" charset="0"/>
              </a:rPr>
              <a:t>nhỏ</a:t>
            </a:r>
            <a:r>
              <a:rPr lang="en-GB" dirty="0">
                <a:latin typeface="Constantia" panose="02030602050306030303" pitchFamily="18" charset="0"/>
              </a:rPr>
              <a:t> thon. </a:t>
            </a:r>
            <a:r>
              <a:rPr lang="en-GB" dirty="0" err="1">
                <a:latin typeface="Constantia" panose="02030602050306030303" pitchFamily="18" charset="0"/>
              </a:rPr>
              <a:t>Trời</a:t>
            </a:r>
            <a:r>
              <a:rPr lang="en-GB" dirty="0">
                <a:latin typeface="Constantia" panose="02030602050306030303" pitchFamily="18" charset="0"/>
              </a:rPr>
              <a:t> ….</a:t>
            </a:r>
            <a:r>
              <a:rPr lang="en-GB" dirty="0" err="1">
                <a:latin typeface="Constantia" panose="02030602050306030303" pitchFamily="18" charset="0"/>
              </a:rPr>
              <a:t>ạnh</a:t>
            </a:r>
            <a:r>
              <a:rPr lang="en-GB" dirty="0">
                <a:latin typeface="Constantia" panose="02030602050306030303" pitchFamily="18" charset="0"/>
              </a:rPr>
              <a:t> </a:t>
            </a:r>
            <a:r>
              <a:rPr lang="en-GB" dirty="0" err="1">
                <a:latin typeface="Constantia" panose="02030602050306030303" pitchFamily="18" charset="0"/>
              </a:rPr>
              <a:t>buốt</a:t>
            </a:r>
            <a:r>
              <a:rPr lang="en-GB" dirty="0">
                <a:latin typeface="Constantia" panose="02030602050306030303" pitchFamily="18" charset="0"/>
              </a:rPr>
              <a:t> </a:t>
            </a:r>
            <a:r>
              <a:rPr lang="en-GB" dirty="0" err="1">
                <a:latin typeface="Constantia" panose="02030602050306030303" pitchFamily="18" charset="0"/>
              </a:rPr>
              <a:t>căm</a:t>
            </a:r>
            <a:r>
              <a:rPr lang="en-GB" dirty="0">
                <a:latin typeface="Constantia" panose="02030602050306030303" pitchFamily="18" charset="0"/>
              </a:rPr>
              <a:t> </a:t>
            </a:r>
            <a:r>
              <a:rPr lang="en-GB" dirty="0" err="1">
                <a:latin typeface="Constantia" panose="02030602050306030303" pitchFamily="18" charset="0"/>
              </a:rPr>
              <a:t>căm</a:t>
            </a:r>
            <a:r>
              <a:rPr lang="en-GB" dirty="0">
                <a:latin typeface="Constantia" panose="02030602050306030303" pitchFamily="18" charset="0"/>
              </a:rPr>
              <a:t> </a:t>
            </a:r>
            <a:r>
              <a:rPr lang="en-GB" dirty="0" err="1">
                <a:latin typeface="Constantia" panose="02030602050306030303" pitchFamily="18" charset="0"/>
              </a:rPr>
              <a:t>mà</a:t>
            </a:r>
            <a:r>
              <a:rPr lang="en-GB" dirty="0">
                <a:latin typeface="Constantia" panose="02030602050306030303" pitchFamily="18" charset="0"/>
              </a:rPr>
              <a:t> </a:t>
            </a:r>
            <a:r>
              <a:rPr lang="en-GB" dirty="0" err="1">
                <a:latin typeface="Constantia" panose="02030602050306030303" pitchFamily="18" charset="0"/>
              </a:rPr>
              <a:t>mình</a:t>
            </a:r>
            <a:r>
              <a:rPr lang="en-GB" dirty="0">
                <a:latin typeface="Constantia" panose="02030602050306030303" pitchFamily="18" charset="0"/>
              </a:rPr>
              <a:t> ….ó </a:t>
            </a:r>
            <a:r>
              <a:rPr lang="en-GB" dirty="0" err="1">
                <a:latin typeface="Constantia" panose="02030602050306030303" pitchFamily="18" charset="0"/>
              </a:rPr>
              <a:t>ướt</a:t>
            </a:r>
            <a:r>
              <a:rPr lang="en-GB" dirty="0">
                <a:latin typeface="Constantia" panose="02030602050306030303" pitchFamily="18" charset="0"/>
              </a:rPr>
              <a:t> </a:t>
            </a:r>
            <a:r>
              <a:rPr lang="en-GB" dirty="0" err="1">
                <a:latin typeface="Constantia" panose="02030602050306030303" pitchFamily="18" charset="0"/>
              </a:rPr>
              <a:t>đẫm</a:t>
            </a:r>
            <a:r>
              <a:rPr lang="en-GB" dirty="0">
                <a:latin typeface="Constantia" panose="02030602050306030303" pitchFamily="18" charset="0"/>
              </a:rPr>
              <a:t> </a:t>
            </a:r>
            <a:r>
              <a:rPr lang="en-GB" dirty="0" err="1">
                <a:latin typeface="Constantia" panose="02030602050306030303" pitchFamily="18" charset="0"/>
              </a:rPr>
              <a:t>mồ</a:t>
            </a:r>
            <a:r>
              <a:rPr lang="en-GB" dirty="0">
                <a:latin typeface="Constantia" panose="02030602050306030303" pitchFamily="18" charset="0"/>
              </a:rPr>
              <a:t> </a:t>
            </a:r>
            <a:r>
              <a:rPr lang="en-GB" dirty="0" err="1">
                <a:latin typeface="Constantia" panose="02030602050306030303" pitchFamily="18" charset="0"/>
              </a:rPr>
              <a:t>hôi</a:t>
            </a:r>
            <a:r>
              <a:rPr lang="en-GB" dirty="0">
                <a:latin typeface="Constantia" panose="02030602050306030303" pitchFamily="18" charset="0"/>
              </a:rPr>
              <a:t>, </a:t>
            </a:r>
            <a:r>
              <a:rPr lang="en-GB" dirty="0" err="1">
                <a:latin typeface="Constantia" panose="02030602050306030303" pitchFamily="18" charset="0"/>
              </a:rPr>
              <a:t>đủ</a:t>
            </a:r>
            <a:r>
              <a:rPr lang="en-GB" dirty="0">
                <a:latin typeface="Constantia" panose="02030602050306030303" pitchFamily="18" charset="0"/>
              </a:rPr>
              <a:t> </a:t>
            </a:r>
            <a:r>
              <a:rPr lang="en-GB" dirty="0" err="1">
                <a:latin typeface="Constantia" panose="02030602050306030303" pitchFamily="18" charset="0"/>
              </a:rPr>
              <a:t>đoán</a:t>
            </a:r>
            <a:r>
              <a:rPr lang="en-GB" dirty="0">
                <a:latin typeface="Constantia" panose="02030602050306030303" pitchFamily="18" charset="0"/>
              </a:rPr>
              <a:t> </a:t>
            </a:r>
            <a:r>
              <a:rPr lang="en-GB" dirty="0" err="1">
                <a:latin typeface="Constantia" panose="02030602050306030303" pitchFamily="18" charset="0"/>
              </a:rPr>
              <a:t>biết</a:t>
            </a:r>
            <a:r>
              <a:rPr lang="en-GB" dirty="0">
                <a:latin typeface="Constantia" panose="02030602050306030303" pitchFamily="18" charset="0"/>
              </a:rPr>
              <a:t> </a:t>
            </a:r>
            <a:r>
              <a:rPr lang="en-GB" dirty="0" err="1">
                <a:latin typeface="Constantia" panose="02030602050306030303" pitchFamily="18" charset="0"/>
              </a:rPr>
              <a:t>chủ</a:t>
            </a:r>
            <a:r>
              <a:rPr lang="en-GB" dirty="0">
                <a:latin typeface="Constantia" panose="02030602050306030303" pitchFamily="18" charset="0"/>
              </a:rPr>
              <a:t> ….ó </a:t>
            </a:r>
            <a:r>
              <a:rPr lang="en-GB" dirty="0" err="1">
                <a:latin typeface="Constantia" panose="02030602050306030303" pitchFamily="18" charset="0"/>
              </a:rPr>
              <a:t>từ</a:t>
            </a:r>
            <a:r>
              <a:rPr lang="en-GB" dirty="0">
                <a:latin typeface="Constantia" panose="02030602050306030303" pitchFamily="18" charset="0"/>
              </a:rPr>
              <a:t> </a:t>
            </a:r>
            <a:r>
              <a:rPr lang="en-GB" dirty="0" err="1">
                <a:latin typeface="Constantia" panose="02030602050306030303" pitchFamily="18" charset="0"/>
              </a:rPr>
              <a:t>xa</a:t>
            </a:r>
            <a:r>
              <a:rPr lang="en-GB" dirty="0">
                <a:latin typeface="Constantia" panose="02030602050306030303" pitchFamily="18" charset="0"/>
              </a:rPr>
              <a:t> ….</a:t>
            </a:r>
            <a:r>
              <a:rPr lang="en-GB" dirty="0" err="1">
                <a:latin typeface="Constantia" panose="02030602050306030303" pitchFamily="18" charset="0"/>
              </a:rPr>
              <a:t>ại</a:t>
            </a:r>
            <a:r>
              <a:rPr lang="en-GB" dirty="0">
                <a:latin typeface="Constantia" panose="02030602050306030303" pitchFamily="18" charset="0"/>
              </a:rPr>
              <a:t>.</a:t>
            </a:r>
            <a:endParaRPr lang="en" dirty="0">
              <a:latin typeface="Constantia" panose="02030602050306030303" pitchFamily="18" charset="0"/>
            </a:endParaRPr>
          </a:p>
        </p:txBody>
      </p:sp>
      <p:grpSp>
        <p:nvGrpSpPr>
          <p:cNvPr id="1905" name="Google Shape;1905;p38"/>
          <p:cNvGrpSpPr/>
          <p:nvPr/>
        </p:nvGrpSpPr>
        <p:grpSpPr>
          <a:xfrm rot="-1982801">
            <a:off x="-31264" y="3174206"/>
            <a:ext cx="832295" cy="1079362"/>
            <a:chOff x="170700" y="749475"/>
            <a:chExt cx="1084815" cy="1406842"/>
          </a:xfrm>
        </p:grpSpPr>
        <p:sp>
          <p:nvSpPr>
            <p:cNvPr id="1906" name="Google Shape;1906;p38"/>
            <p:cNvSpPr/>
            <p:nvPr/>
          </p:nvSpPr>
          <p:spPr>
            <a:xfrm>
              <a:off x="503962" y="773568"/>
              <a:ext cx="356889" cy="636034"/>
            </a:xfrm>
            <a:custGeom>
              <a:avLst/>
              <a:gdLst/>
              <a:ahLst/>
              <a:cxnLst/>
              <a:rect l="l" t="t" r="r" b="b"/>
              <a:pathLst>
                <a:path w="9080" h="16182" extrusionOk="0">
                  <a:moveTo>
                    <a:pt x="8081" y="0"/>
                  </a:moveTo>
                  <a:cubicBezTo>
                    <a:pt x="7994" y="0"/>
                    <a:pt x="7904" y="3"/>
                    <a:pt x="7812" y="9"/>
                  </a:cubicBezTo>
                  <a:cubicBezTo>
                    <a:pt x="6826" y="71"/>
                    <a:pt x="5590" y="512"/>
                    <a:pt x="4208" y="1810"/>
                  </a:cubicBezTo>
                  <a:cubicBezTo>
                    <a:pt x="3302" y="2665"/>
                    <a:pt x="2569" y="3685"/>
                    <a:pt x="2014" y="4800"/>
                  </a:cubicBezTo>
                  <a:cubicBezTo>
                    <a:pt x="1260" y="6314"/>
                    <a:pt x="250" y="8893"/>
                    <a:pt x="31" y="12157"/>
                  </a:cubicBezTo>
                  <a:cubicBezTo>
                    <a:pt x="28" y="12213"/>
                    <a:pt x="24" y="12265"/>
                    <a:pt x="21" y="12321"/>
                  </a:cubicBezTo>
                  <a:cubicBezTo>
                    <a:pt x="18" y="12396"/>
                    <a:pt x="10" y="12476"/>
                    <a:pt x="7" y="12553"/>
                  </a:cubicBezTo>
                  <a:cubicBezTo>
                    <a:pt x="4" y="12633"/>
                    <a:pt x="4" y="12709"/>
                    <a:pt x="0" y="12786"/>
                  </a:cubicBezTo>
                  <a:cubicBezTo>
                    <a:pt x="145" y="12764"/>
                    <a:pt x="297" y="12752"/>
                    <a:pt x="453" y="12752"/>
                  </a:cubicBezTo>
                  <a:cubicBezTo>
                    <a:pt x="756" y="12752"/>
                    <a:pt x="1073" y="12800"/>
                    <a:pt x="1375" y="12928"/>
                  </a:cubicBezTo>
                  <a:cubicBezTo>
                    <a:pt x="1499" y="12913"/>
                    <a:pt x="1623" y="12903"/>
                    <a:pt x="1752" y="12903"/>
                  </a:cubicBezTo>
                  <a:cubicBezTo>
                    <a:pt x="1771" y="12903"/>
                    <a:pt x="1790" y="12903"/>
                    <a:pt x="1809" y="12904"/>
                  </a:cubicBezTo>
                  <a:cubicBezTo>
                    <a:pt x="1948" y="12904"/>
                    <a:pt x="2087" y="12914"/>
                    <a:pt x="2229" y="12935"/>
                  </a:cubicBezTo>
                  <a:cubicBezTo>
                    <a:pt x="3114" y="13077"/>
                    <a:pt x="3687" y="13900"/>
                    <a:pt x="4118" y="15657"/>
                  </a:cubicBezTo>
                  <a:lnTo>
                    <a:pt x="4566" y="15880"/>
                  </a:lnTo>
                  <a:lnTo>
                    <a:pt x="4639" y="16181"/>
                  </a:lnTo>
                  <a:cubicBezTo>
                    <a:pt x="4785" y="15949"/>
                    <a:pt x="4965" y="15716"/>
                    <a:pt x="5184" y="15494"/>
                  </a:cubicBezTo>
                  <a:cubicBezTo>
                    <a:pt x="5184" y="15494"/>
                    <a:pt x="5090" y="15008"/>
                    <a:pt x="5007" y="14216"/>
                  </a:cubicBezTo>
                  <a:cubicBezTo>
                    <a:pt x="4885" y="13071"/>
                    <a:pt x="4785" y="11292"/>
                    <a:pt x="5021" y="9435"/>
                  </a:cubicBezTo>
                  <a:cubicBezTo>
                    <a:pt x="5260" y="7533"/>
                    <a:pt x="5982" y="5727"/>
                    <a:pt x="7093" y="4168"/>
                  </a:cubicBezTo>
                  <a:lnTo>
                    <a:pt x="8795" y="1783"/>
                  </a:lnTo>
                  <a:cubicBezTo>
                    <a:pt x="9014" y="1474"/>
                    <a:pt x="9080" y="1081"/>
                    <a:pt x="8972" y="721"/>
                  </a:cubicBezTo>
                  <a:cubicBezTo>
                    <a:pt x="8895" y="460"/>
                    <a:pt x="8735" y="235"/>
                    <a:pt x="8521" y="78"/>
                  </a:cubicBezTo>
                  <a:cubicBezTo>
                    <a:pt x="8489" y="54"/>
                    <a:pt x="8458" y="36"/>
                    <a:pt x="8426" y="16"/>
                  </a:cubicBezTo>
                  <a:cubicBezTo>
                    <a:pt x="8316" y="5"/>
                    <a:pt x="8201" y="0"/>
                    <a:pt x="8081" y="0"/>
                  </a:cubicBezTo>
                  <a:close/>
                </a:path>
              </a:pathLst>
            </a:custGeom>
            <a:solidFill>
              <a:srgbClr val="FCEC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07" name="Google Shape;1907;p38"/>
            <p:cNvSpPr/>
            <p:nvPr/>
          </p:nvSpPr>
          <p:spPr>
            <a:xfrm>
              <a:off x="451137" y="758633"/>
              <a:ext cx="384049" cy="525115"/>
            </a:xfrm>
            <a:custGeom>
              <a:avLst/>
              <a:gdLst/>
              <a:ahLst/>
              <a:cxnLst/>
              <a:rect l="l" t="t" r="r" b="b"/>
              <a:pathLst>
                <a:path w="9771" h="13360" extrusionOk="0">
                  <a:moveTo>
                    <a:pt x="8085" y="1"/>
                  </a:moveTo>
                  <a:cubicBezTo>
                    <a:pt x="7062" y="1"/>
                    <a:pt x="5726" y="397"/>
                    <a:pt x="4222" y="1812"/>
                  </a:cubicBezTo>
                  <a:cubicBezTo>
                    <a:pt x="3312" y="2666"/>
                    <a:pt x="2583" y="3687"/>
                    <a:pt x="2028" y="4802"/>
                  </a:cubicBezTo>
                  <a:cubicBezTo>
                    <a:pt x="1275" y="6315"/>
                    <a:pt x="264" y="8895"/>
                    <a:pt x="46" y="12159"/>
                  </a:cubicBezTo>
                  <a:cubicBezTo>
                    <a:pt x="18" y="12547"/>
                    <a:pt x="4" y="12951"/>
                    <a:pt x="0" y="13360"/>
                  </a:cubicBezTo>
                  <a:cubicBezTo>
                    <a:pt x="0" y="13360"/>
                    <a:pt x="591" y="13037"/>
                    <a:pt x="1351" y="12933"/>
                  </a:cubicBezTo>
                  <a:cubicBezTo>
                    <a:pt x="1358" y="12801"/>
                    <a:pt x="1365" y="12669"/>
                    <a:pt x="1375" y="12537"/>
                  </a:cubicBezTo>
                  <a:cubicBezTo>
                    <a:pt x="1594" y="9273"/>
                    <a:pt x="2604" y="6694"/>
                    <a:pt x="3358" y="5180"/>
                  </a:cubicBezTo>
                  <a:cubicBezTo>
                    <a:pt x="3913" y="4065"/>
                    <a:pt x="4646" y="3045"/>
                    <a:pt x="5552" y="2190"/>
                  </a:cubicBezTo>
                  <a:cubicBezTo>
                    <a:pt x="7055" y="778"/>
                    <a:pt x="8392" y="379"/>
                    <a:pt x="9415" y="379"/>
                  </a:cubicBezTo>
                  <a:cubicBezTo>
                    <a:pt x="9538" y="379"/>
                    <a:pt x="9657" y="385"/>
                    <a:pt x="9770" y="396"/>
                  </a:cubicBezTo>
                  <a:cubicBezTo>
                    <a:pt x="9729" y="371"/>
                    <a:pt x="9687" y="347"/>
                    <a:pt x="9642" y="330"/>
                  </a:cubicBezTo>
                  <a:cubicBezTo>
                    <a:pt x="9280" y="167"/>
                    <a:pt x="8748" y="1"/>
                    <a:pt x="8085" y="1"/>
                  </a:cubicBezTo>
                  <a:close/>
                </a:path>
              </a:pathLst>
            </a:custGeom>
            <a:solidFill>
              <a:srgbClr val="FFF7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08" name="Google Shape;1908;p38"/>
            <p:cNvSpPr/>
            <p:nvPr/>
          </p:nvSpPr>
          <p:spPr>
            <a:xfrm>
              <a:off x="451137" y="1223177"/>
              <a:ext cx="256622" cy="284647"/>
            </a:xfrm>
            <a:custGeom>
              <a:avLst/>
              <a:gdLst/>
              <a:ahLst/>
              <a:cxnLst/>
              <a:rect l="l" t="t" r="r" b="b"/>
              <a:pathLst>
                <a:path w="6529" h="7242" extrusionOk="0">
                  <a:moveTo>
                    <a:pt x="1804" y="0"/>
                  </a:moveTo>
                  <a:cubicBezTo>
                    <a:pt x="1104" y="0"/>
                    <a:pt x="475" y="178"/>
                    <a:pt x="46" y="340"/>
                  </a:cubicBezTo>
                  <a:cubicBezTo>
                    <a:pt x="18" y="728"/>
                    <a:pt x="4" y="1132"/>
                    <a:pt x="0" y="1541"/>
                  </a:cubicBezTo>
                  <a:cubicBezTo>
                    <a:pt x="0" y="1541"/>
                    <a:pt x="833" y="1083"/>
                    <a:pt x="1800" y="1083"/>
                  </a:cubicBezTo>
                  <a:cubicBezTo>
                    <a:pt x="2811" y="1083"/>
                    <a:pt x="3970" y="1584"/>
                    <a:pt x="4476" y="3635"/>
                  </a:cubicBezTo>
                  <a:lnTo>
                    <a:pt x="5354" y="7242"/>
                  </a:lnTo>
                  <a:cubicBezTo>
                    <a:pt x="5354" y="7242"/>
                    <a:pt x="5166" y="5420"/>
                    <a:pt x="6528" y="4055"/>
                  </a:cubicBezTo>
                  <a:cubicBezTo>
                    <a:pt x="6528" y="4055"/>
                    <a:pt x="6434" y="3569"/>
                    <a:pt x="6351" y="2777"/>
                  </a:cubicBezTo>
                  <a:cubicBezTo>
                    <a:pt x="6000" y="3058"/>
                    <a:pt x="5796" y="3256"/>
                    <a:pt x="5761" y="3291"/>
                  </a:cubicBezTo>
                  <a:cubicBezTo>
                    <a:pt x="5691" y="3361"/>
                    <a:pt x="5625" y="3430"/>
                    <a:pt x="5559" y="3503"/>
                  </a:cubicBezTo>
                  <a:cubicBezTo>
                    <a:pt x="5559" y="3503"/>
                    <a:pt x="5521" y="3311"/>
                    <a:pt x="5517" y="3305"/>
                  </a:cubicBezTo>
                  <a:cubicBezTo>
                    <a:pt x="5132" y="1763"/>
                    <a:pt x="4379" y="784"/>
                    <a:pt x="3261" y="295"/>
                  </a:cubicBezTo>
                  <a:cubicBezTo>
                    <a:pt x="2770" y="79"/>
                    <a:pt x="2271" y="0"/>
                    <a:pt x="1804" y="0"/>
                  </a:cubicBez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09" name="Google Shape;1909;p38"/>
            <p:cNvSpPr/>
            <p:nvPr/>
          </p:nvSpPr>
          <p:spPr>
            <a:xfrm>
              <a:off x="442136" y="749475"/>
              <a:ext cx="428110" cy="767312"/>
            </a:xfrm>
            <a:custGeom>
              <a:avLst/>
              <a:gdLst/>
              <a:ahLst/>
              <a:cxnLst/>
              <a:rect l="l" t="t" r="r" b="b"/>
              <a:pathLst>
                <a:path w="10892" h="19522" extrusionOk="0">
                  <a:moveTo>
                    <a:pt x="8312" y="460"/>
                  </a:moveTo>
                  <a:cubicBezTo>
                    <a:pt x="8724" y="460"/>
                    <a:pt x="9085" y="528"/>
                    <a:pt x="9385" y="622"/>
                  </a:cubicBezTo>
                  <a:cubicBezTo>
                    <a:pt x="9531" y="667"/>
                    <a:pt x="9663" y="715"/>
                    <a:pt x="9778" y="771"/>
                  </a:cubicBezTo>
                  <a:cubicBezTo>
                    <a:pt x="10045" y="889"/>
                    <a:pt x="10243" y="1119"/>
                    <a:pt x="10326" y="1399"/>
                  </a:cubicBezTo>
                  <a:cubicBezTo>
                    <a:pt x="10413" y="1694"/>
                    <a:pt x="10361" y="2010"/>
                    <a:pt x="10180" y="2264"/>
                  </a:cubicBezTo>
                  <a:lnTo>
                    <a:pt x="8479" y="4649"/>
                  </a:lnTo>
                  <a:cubicBezTo>
                    <a:pt x="7337" y="6250"/>
                    <a:pt x="6608" y="8107"/>
                    <a:pt x="6365" y="10020"/>
                  </a:cubicBezTo>
                  <a:cubicBezTo>
                    <a:pt x="6014" y="12805"/>
                    <a:pt x="6413" y="15451"/>
                    <a:pt x="6514" y="16034"/>
                  </a:cubicBezTo>
                  <a:cubicBezTo>
                    <a:pt x="6371" y="16183"/>
                    <a:pt x="6250" y="16336"/>
                    <a:pt x="6139" y="16493"/>
                  </a:cubicBezTo>
                  <a:cubicBezTo>
                    <a:pt x="5795" y="16978"/>
                    <a:pt x="5597" y="17485"/>
                    <a:pt x="5486" y="17930"/>
                  </a:cubicBezTo>
                  <a:lnTo>
                    <a:pt x="4927" y="15631"/>
                  </a:lnTo>
                  <a:cubicBezTo>
                    <a:pt x="4698" y="14704"/>
                    <a:pt x="4320" y="14006"/>
                    <a:pt x="3802" y="13548"/>
                  </a:cubicBezTo>
                  <a:cubicBezTo>
                    <a:pt x="3743" y="13496"/>
                    <a:pt x="3681" y="13447"/>
                    <a:pt x="3621" y="13402"/>
                  </a:cubicBezTo>
                  <a:cubicBezTo>
                    <a:pt x="3472" y="13294"/>
                    <a:pt x="3316" y="13204"/>
                    <a:pt x="3150" y="13131"/>
                  </a:cubicBezTo>
                  <a:cubicBezTo>
                    <a:pt x="2775" y="12966"/>
                    <a:pt x="2393" y="12906"/>
                    <a:pt x="2030" y="12906"/>
                  </a:cubicBezTo>
                  <a:cubicBezTo>
                    <a:pt x="1881" y="12906"/>
                    <a:pt x="1735" y="12916"/>
                    <a:pt x="1594" y="12934"/>
                  </a:cubicBezTo>
                  <a:cubicBezTo>
                    <a:pt x="1132" y="12993"/>
                    <a:pt x="729" y="13128"/>
                    <a:pt x="462" y="13235"/>
                  </a:cubicBezTo>
                  <a:cubicBezTo>
                    <a:pt x="546" y="9708"/>
                    <a:pt x="1587" y="6896"/>
                    <a:pt x="2462" y="5135"/>
                  </a:cubicBezTo>
                  <a:cubicBezTo>
                    <a:pt x="3025" y="4007"/>
                    <a:pt x="3746" y="3024"/>
                    <a:pt x="4608" y="2212"/>
                  </a:cubicBezTo>
                  <a:cubicBezTo>
                    <a:pt x="6057" y="848"/>
                    <a:pt x="7331" y="460"/>
                    <a:pt x="8312" y="460"/>
                  </a:cubicBezTo>
                  <a:close/>
                  <a:moveTo>
                    <a:pt x="8306" y="0"/>
                  </a:moveTo>
                  <a:cubicBezTo>
                    <a:pt x="7229" y="0"/>
                    <a:pt x="5844" y="419"/>
                    <a:pt x="4291" y="1879"/>
                  </a:cubicBezTo>
                  <a:cubicBezTo>
                    <a:pt x="3392" y="2729"/>
                    <a:pt x="2639" y="3753"/>
                    <a:pt x="2052" y="4934"/>
                  </a:cubicBezTo>
                  <a:cubicBezTo>
                    <a:pt x="1125" y="6795"/>
                    <a:pt x="18" y="9809"/>
                    <a:pt x="0" y="13593"/>
                  </a:cubicBezTo>
                  <a:cubicBezTo>
                    <a:pt x="0" y="13673"/>
                    <a:pt x="42" y="13749"/>
                    <a:pt x="112" y="13791"/>
                  </a:cubicBezTo>
                  <a:cubicBezTo>
                    <a:pt x="147" y="13812"/>
                    <a:pt x="187" y="13823"/>
                    <a:pt x="227" y="13823"/>
                  </a:cubicBezTo>
                  <a:cubicBezTo>
                    <a:pt x="266" y="13823"/>
                    <a:pt x="305" y="13813"/>
                    <a:pt x="341" y="13794"/>
                  </a:cubicBezTo>
                  <a:cubicBezTo>
                    <a:pt x="348" y="13791"/>
                    <a:pt x="882" y="13499"/>
                    <a:pt x="1573" y="13399"/>
                  </a:cubicBezTo>
                  <a:cubicBezTo>
                    <a:pt x="1718" y="13377"/>
                    <a:pt x="1870" y="13365"/>
                    <a:pt x="2026" y="13365"/>
                  </a:cubicBezTo>
                  <a:cubicBezTo>
                    <a:pt x="2329" y="13365"/>
                    <a:pt x="2646" y="13413"/>
                    <a:pt x="2948" y="13541"/>
                  </a:cubicBezTo>
                  <a:cubicBezTo>
                    <a:pt x="2955" y="13544"/>
                    <a:pt x="2958" y="13544"/>
                    <a:pt x="2966" y="13548"/>
                  </a:cubicBezTo>
                  <a:cubicBezTo>
                    <a:pt x="3691" y="13868"/>
                    <a:pt x="4201" y="14603"/>
                    <a:pt x="4483" y="15738"/>
                  </a:cubicBezTo>
                  <a:lnTo>
                    <a:pt x="5365" y="19347"/>
                  </a:lnTo>
                  <a:cubicBezTo>
                    <a:pt x="5375" y="19401"/>
                    <a:pt x="5410" y="19446"/>
                    <a:pt x="5451" y="19478"/>
                  </a:cubicBezTo>
                  <a:cubicBezTo>
                    <a:pt x="5488" y="19505"/>
                    <a:pt x="5532" y="19521"/>
                    <a:pt x="5580" y="19521"/>
                  </a:cubicBezTo>
                  <a:cubicBezTo>
                    <a:pt x="5594" y="19521"/>
                    <a:pt x="5609" y="19520"/>
                    <a:pt x="5625" y="19516"/>
                  </a:cubicBezTo>
                  <a:cubicBezTo>
                    <a:pt x="5740" y="19499"/>
                    <a:pt x="5823" y="19388"/>
                    <a:pt x="5812" y="19270"/>
                  </a:cubicBezTo>
                  <a:cubicBezTo>
                    <a:pt x="5809" y="19252"/>
                    <a:pt x="5656" y="17537"/>
                    <a:pt x="6920" y="16270"/>
                  </a:cubicBezTo>
                  <a:cubicBezTo>
                    <a:pt x="6972" y="16214"/>
                    <a:pt x="6996" y="16138"/>
                    <a:pt x="6983" y="16065"/>
                  </a:cubicBezTo>
                  <a:cubicBezTo>
                    <a:pt x="6975" y="16038"/>
                    <a:pt x="6434" y="13142"/>
                    <a:pt x="6820" y="10076"/>
                  </a:cubicBezTo>
                  <a:cubicBezTo>
                    <a:pt x="7049" y="8239"/>
                    <a:pt x="7754" y="6455"/>
                    <a:pt x="8850" y="4913"/>
                  </a:cubicBezTo>
                  <a:lnTo>
                    <a:pt x="10552" y="2528"/>
                  </a:lnTo>
                  <a:cubicBezTo>
                    <a:pt x="10816" y="2160"/>
                    <a:pt x="10892" y="1702"/>
                    <a:pt x="10763" y="1268"/>
                  </a:cubicBezTo>
                  <a:cubicBezTo>
                    <a:pt x="10642" y="861"/>
                    <a:pt x="10350" y="528"/>
                    <a:pt x="9965" y="354"/>
                  </a:cubicBezTo>
                  <a:cubicBezTo>
                    <a:pt x="9564" y="174"/>
                    <a:pt x="8999" y="0"/>
                    <a:pt x="8306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10" name="Google Shape;1910;p38"/>
            <p:cNvSpPr/>
            <p:nvPr/>
          </p:nvSpPr>
          <p:spPr>
            <a:xfrm>
              <a:off x="614879" y="873914"/>
              <a:ext cx="122356" cy="312160"/>
            </a:xfrm>
            <a:custGeom>
              <a:avLst/>
              <a:gdLst/>
              <a:ahLst/>
              <a:cxnLst/>
              <a:rect l="l" t="t" r="r" b="b"/>
              <a:pathLst>
                <a:path w="3113" h="7942" extrusionOk="0">
                  <a:moveTo>
                    <a:pt x="2948" y="0"/>
                  </a:moveTo>
                  <a:cubicBezTo>
                    <a:pt x="2890" y="0"/>
                    <a:pt x="2836" y="45"/>
                    <a:pt x="2792" y="91"/>
                  </a:cubicBezTo>
                  <a:cubicBezTo>
                    <a:pt x="2702" y="185"/>
                    <a:pt x="2615" y="282"/>
                    <a:pt x="2529" y="379"/>
                  </a:cubicBezTo>
                  <a:cubicBezTo>
                    <a:pt x="2410" y="515"/>
                    <a:pt x="2296" y="653"/>
                    <a:pt x="2185" y="796"/>
                  </a:cubicBezTo>
                  <a:cubicBezTo>
                    <a:pt x="1896" y="1167"/>
                    <a:pt x="1643" y="1563"/>
                    <a:pt x="1414" y="1976"/>
                  </a:cubicBezTo>
                  <a:cubicBezTo>
                    <a:pt x="1289" y="2174"/>
                    <a:pt x="1199" y="2393"/>
                    <a:pt x="1098" y="2605"/>
                  </a:cubicBezTo>
                  <a:cubicBezTo>
                    <a:pt x="1000" y="2820"/>
                    <a:pt x="896" y="3031"/>
                    <a:pt x="824" y="3254"/>
                  </a:cubicBezTo>
                  <a:lnTo>
                    <a:pt x="588" y="3917"/>
                  </a:lnTo>
                  <a:cubicBezTo>
                    <a:pt x="521" y="4140"/>
                    <a:pt x="463" y="4369"/>
                    <a:pt x="401" y="4594"/>
                  </a:cubicBezTo>
                  <a:lnTo>
                    <a:pt x="313" y="4935"/>
                  </a:lnTo>
                  <a:cubicBezTo>
                    <a:pt x="289" y="5045"/>
                    <a:pt x="271" y="5164"/>
                    <a:pt x="251" y="5278"/>
                  </a:cubicBezTo>
                  <a:cubicBezTo>
                    <a:pt x="206" y="5507"/>
                    <a:pt x="167" y="5736"/>
                    <a:pt x="130" y="5969"/>
                  </a:cubicBezTo>
                  <a:cubicBezTo>
                    <a:pt x="63" y="6427"/>
                    <a:pt x="42" y="6896"/>
                    <a:pt x="5" y="7358"/>
                  </a:cubicBezTo>
                  <a:cubicBezTo>
                    <a:pt x="1" y="7403"/>
                    <a:pt x="5" y="7448"/>
                    <a:pt x="5" y="7494"/>
                  </a:cubicBezTo>
                  <a:lnTo>
                    <a:pt x="5" y="7632"/>
                  </a:lnTo>
                  <a:lnTo>
                    <a:pt x="5" y="7771"/>
                  </a:lnTo>
                  <a:cubicBezTo>
                    <a:pt x="8" y="7802"/>
                    <a:pt x="5" y="7837"/>
                    <a:pt x="8" y="7869"/>
                  </a:cubicBezTo>
                  <a:cubicBezTo>
                    <a:pt x="8" y="7896"/>
                    <a:pt x="21" y="7920"/>
                    <a:pt x="46" y="7934"/>
                  </a:cubicBezTo>
                  <a:cubicBezTo>
                    <a:pt x="57" y="7939"/>
                    <a:pt x="68" y="7941"/>
                    <a:pt x="80" y="7941"/>
                  </a:cubicBezTo>
                  <a:cubicBezTo>
                    <a:pt x="104" y="7941"/>
                    <a:pt x="129" y="7932"/>
                    <a:pt x="143" y="7914"/>
                  </a:cubicBezTo>
                  <a:cubicBezTo>
                    <a:pt x="167" y="7879"/>
                    <a:pt x="164" y="7834"/>
                    <a:pt x="171" y="7795"/>
                  </a:cubicBezTo>
                  <a:cubicBezTo>
                    <a:pt x="178" y="7750"/>
                    <a:pt x="185" y="7702"/>
                    <a:pt x="188" y="7656"/>
                  </a:cubicBezTo>
                  <a:cubicBezTo>
                    <a:pt x="202" y="7563"/>
                    <a:pt x="216" y="7473"/>
                    <a:pt x="226" y="7379"/>
                  </a:cubicBezTo>
                  <a:lnTo>
                    <a:pt x="355" y="6705"/>
                  </a:lnTo>
                  <a:lnTo>
                    <a:pt x="414" y="6364"/>
                  </a:lnTo>
                  <a:cubicBezTo>
                    <a:pt x="431" y="6254"/>
                    <a:pt x="452" y="6140"/>
                    <a:pt x="480" y="6031"/>
                  </a:cubicBezTo>
                  <a:cubicBezTo>
                    <a:pt x="536" y="5810"/>
                    <a:pt x="591" y="5587"/>
                    <a:pt x="640" y="5365"/>
                  </a:cubicBezTo>
                  <a:cubicBezTo>
                    <a:pt x="667" y="5254"/>
                    <a:pt x="688" y="5143"/>
                    <a:pt x="720" y="5031"/>
                  </a:cubicBezTo>
                  <a:lnTo>
                    <a:pt x="821" y="4705"/>
                  </a:lnTo>
                  <a:lnTo>
                    <a:pt x="1011" y="4052"/>
                  </a:lnTo>
                  <a:lnTo>
                    <a:pt x="1250" y="3417"/>
                  </a:lnTo>
                  <a:cubicBezTo>
                    <a:pt x="1317" y="3202"/>
                    <a:pt x="1414" y="2997"/>
                    <a:pt x="1505" y="2789"/>
                  </a:cubicBezTo>
                  <a:lnTo>
                    <a:pt x="1643" y="2480"/>
                  </a:lnTo>
                  <a:cubicBezTo>
                    <a:pt x="1685" y="2372"/>
                    <a:pt x="1747" y="2278"/>
                    <a:pt x="1796" y="2177"/>
                  </a:cubicBezTo>
                  <a:lnTo>
                    <a:pt x="1949" y="1876"/>
                  </a:lnTo>
                  <a:lnTo>
                    <a:pt x="2029" y="1723"/>
                  </a:lnTo>
                  <a:cubicBezTo>
                    <a:pt x="2056" y="1674"/>
                    <a:pt x="2088" y="1626"/>
                    <a:pt x="2115" y="1581"/>
                  </a:cubicBezTo>
                  <a:lnTo>
                    <a:pt x="2292" y="1289"/>
                  </a:lnTo>
                  <a:cubicBezTo>
                    <a:pt x="2351" y="1192"/>
                    <a:pt x="2407" y="1091"/>
                    <a:pt x="2473" y="1001"/>
                  </a:cubicBezTo>
                  <a:lnTo>
                    <a:pt x="2664" y="723"/>
                  </a:lnTo>
                  <a:lnTo>
                    <a:pt x="2765" y="584"/>
                  </a:lnTo>
                  <a:lnTo>
                    <a:pt x="2869" y="448"/>
                  </a:lnTo>
                  <a:cubicBezTo>
                    <a:pt x="2917" y="386"/>
                    <a:pt x="2966" y="323"/>
                    <a:pt x="3015" y="261"/>
                  </a:cubicBezTo>
                  <a:cubicBezTo>
                    <a:pt x="3074" y="192"/>
                    <a:pt x="3112" y="91"/>
                    <a:pt x="3025" y="28"/>
                  </a:cubicBezTo>
                  <a:cubicBezTo>
                    <a:pt x="2999" y="8"/>
                    <a:pt x="2973" y="0"/>
                    <a:pt x="2948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11" name="Google Shape;1911;p38"/>
            <p:cNvSpPr/>
            <p:nvPr/>
          </p:nvSpPr>
          <p:spPr>
            <a:xfrm>
              <a:off x="249702" y="1265822"/>
              <a:ext cx="369624" cy="549130"/>
            </a:xfrm>
            <a:custGeom>
              <a:avLst/>
              <a:gdLst/>
              <a:ahLst/>
              <a:cxnLst/>
              <a:rect l="l" t="t" r="r" b="b"/>
              <a:pathLst>
                <a:path w="9404" h="13971" extrusionOk="0">
                  <a:moveTo>
                    <a:pt x="6928" y="0"/>
                  </a:moveTo>
                  <a:cubicBezTo>
                    <a:pt x="5960" y="0"/>
                    <a:pt x="5125" y="460"/>
                    <a:pt x="5125" y="460"/>
                  </a:cubicBezTo>
                  <a:lnTo>
                    <a:pt x="3577" y="81"/>
                  </a:lnTo>
                  <a:cubicBezTo>
                    <a:pt x="3400" y="39"/>
                    <a:pt x="3223" y="12"/>
                    <a:pt x="3046" y="2"/>
                  </a:cubicBezTo>
                  <a:cubicBezTo>
                    <a:pt x="3008" y="39"/>
                    <a:pt x="2969" y="77"/>
                    <a:pt x="2934" y="116"/>
                  </a:cubicBezTo>
                  <a:cubicBezTo>
                    <a:pt x="2595" y="487"/>
                    <a:pt x="2292" y="887"/>
                    <a:pt x="2025" y="1282"/>
                  </a:cubicBezTo>
                  <a:cubicBezTo>
                    <a:pt x="761" y="3151"/>
                    <a:pt x="77" y="5355"/>
                    <a:pt x="42" y="7612"/>
                  </a:cubicBezTo>
                  <a:cubicBezTo>
                    <a:pt x="1" y="10285"/>
                    <a:pt x="817" y="12392"/>
                    <a:pt x="1542" y="13730"/>
                  </a:cubicBezTo>
                  <a:lnTo>
                    <a:pt x="2046" y="13906"/>
                  </a:lnTo>
                  <a:cubicBezTo>
                    <a:pt x="2168" y="13950"/>
                    <a:pt x="2293" y="13971"/>
                    <a:pt x="2416" y="13971"/>
                  </a:cubicBezTo>
                  <a:cubicBezTo>
                    <a:pt x="2738" y="13971"/>
                    <a:pt x="3050" y="13829"/>
                    <a:pt x="3261" y="13573"/>
                  </a:cubicBezTo>
                  <a:lnTo>
                    <a:pt x="3442" y="13351"/>
                  </a:lnTo>
                  <a:cubicBezTo>
                    <a:pt x="3889" y="12813"/>
                    <a:pt x="4080" y="12112"/>
                    <a:pt x="3976" y="11417"/>
                  </a:cubicBezTo>
                  <a:cubicBezTo>
                    <a:pt x="3268" y="6615"/>
                    <a:pt x="5368" y="3133"/>
                    <a:pt x="5368" y="3133"/>
                  </a:cubicBezTo>
                  <a:cubicBezTo>
                    <a:pt x="6319" y="1554"/>
                    <a:pt x="7142" y="1054"/>
                    <a:pt x="7802" y="1054"/>
                  </a:cubicBezTo>
                  <a:cubicBezTo>
                    <a:pt x="8495" y="1054"/>
                    <a:pt x="9009" y="1604"/>
                    <a:pt x="9306" y="2036"/>
                  </a:cubicBezTo>
                  <a:cubicBezTo>
                    <a:pt x="9337" y="1994"/>
                    <a:pt x="9368" y="1949"/>
                    <a:pt x="9403" y="1904"/>
                  </a:cubicBezTo>
                  <a:cubicBezTo>
                    <a:pt x="8833" y="393"/>
                    <a:pt x="7823" y="0"/>
                    <a:pt x="6928" y="0"/>
                  </a:cubicBezTo>
                  <a:close/>
                </a:path>
              </a:pathLst>
            </a:custGeom>
            <a:solidFill>
              <a:srgbClr val="E4CD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12" name="Google Shape;1912;p38"/>
            <p:cNvSpPr/>
            <p:nvPr/>
          </p:nvSpPr>
          <p:spPr>
            <a:xfrm>
              <a:off x="615430" y="1340620"/>
              <a:ext cx="11634" cy="25312"/>
            </a:xfrm>
            <a:custGeom>
              <a:avLst/>
              <a:gdLst/>
              <a:ahLst/>
              <a:cxnLst/>
              <a:rect l="l" t="t" r="r" b="b"/>
              <a:pathLst>
                <a:path w="296" h="644" extrusionOk="0">
                  <a:moveTo>
                    <a:pt x="98" y="1"/>
                  </a:moveTo>
                  <a:cubicBezTo>
                    <a:pt x="63" y="46"/>
                    <a:pt x="32" y="91"/>
                    <a:pt x="1" y="133"/>
                  </a:cubicBezTo>
                  <a:cubicBezTo>
                    <a:pt x="185" y="400"/>
                    <a:pt x="282" y="619"/>
                    <a:pt x="296" y="643"/>
                  </a:cubicBezTo>
                  <a:cubicBezTo>
                    <a:pt x="237" y="411"/>
                    <a:pt x="171" y="195"/>
                    <a:pt x="98" y="1"/>
                  </a:cubicBezTo>
                  <a:close/>
                </a:path>
              </a:pathLst>
            </a:custGeom>
            <a:solidFill>
              <a:srgbClr val="FCEC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13" name="Google Shape;1913;p38"/>
            <p:cNvSpPr/>
            <p:nvPr/>
          </p:nvSpPr>
          <p:spPr>
            <a:xfrm>
              <a:off x="179700" y="1265587"/>
              <a:ext cx="189765" cy="539893"/>
            </a:xfrm>
            <a:custGeom>
              <a:avLst/>
              <a:gdLst/>
              <a:ahLst/>
              <a:cxnLst/>
              <a:rect l="l" t="t" r="r" b="b"/>
              <a:pathLst>
                <a:path w="4828" h="13736" extrusionOk="0">
                  <a:moveTo>
                    <a:pt x="4621" y="1"/>
                  </a:moveTo>
                  <a:cubicBezTo>
                    <a:pt x="3782" y="1"/>
                    <a:pt x="2963" y="351"/>
                    <a:pt x="2382" y="987"/>
                  </a:cubicBezTo>
                  <a:cubicBezTo>
                    <a:pt x="2108" y="1285"/>
                    <a:pt x="1862" y="1607"/>
                    <a:pt x="1647" y="1927"/>
                  </a:cubicBezTo>
                  <a:cubicBezTo>
                    <a:pt x="626" y="3441"/>
                    <a:pt x="70" y="5226"/>
                    <a:pt x="42" y="7049"/>
                  </a:cubicBezTo>
                  <a:cubicBezTo>
                    <a:pt x="1" y="9659"/>
                    <a:pt x="969" y="11600"/>
                    <a:pt x="1602" y="12586"/>
                  </a:cubicBezTo>
                  <a:cubicBezTo>
                    <a:pt x="1893" y="13044"/>
                    <a:pt x="2334" y="13388"/>
                    <a:pt x="2848" y="13569"/>
                  </a:cubicBezTo>
                  <a:lnTo>
                    <a:pt x="3323" y="13736"/>
                  </a:lnTo>
                  <a:cubicBezTo>
                    <a:pt x="2598" y="12398"/>
                    <a:pt x="1782" y="10291"/>
                    <a:pt x="1823" y="7618"/>
                  </a:cubicBezTo>
                  <a:cubicBezTo>
                    <a:pt x="1858" y="5361"/>
                    <a:pt x="2542" y="3157"/>
                    <a:pt x="3806" y="1288"/>
                  </a:cubicBezTo>
                  <a:cubicBezTo>
                    <a:pt x="4073" y="893"/>
                    <a:pt x="4376" y="493"/>
                    <a:pt x="4715" y="122"/>
                  </a:cubicBezTo>
                  <a:cubicBezTo>
                    <a:pt x="4750" y="83"/>
                    <a:pt x="4789" y="45"/>
                    <a:pt x="4827" y="8"/>
                  </a:cubicBezTo>
                  <a:cubicBezTo>
                    <a:pt x="4758" y="3"/>
                    <a:pt x="4690" y="1"/>
                    <a:pt x="4621" y="1"/>
                  </a:cubicBezTo>
                  <a:close/>
                </a:path>
              </a:pathLst>
            </a:custGeom>
            <a:solidFill>
              <a:srgbClr val="FCEC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14" name="Google Shape;1914;p38"/>
            <p:cNvSpPr/>
            <p:nvPr/>
          </p:nvSpPr>
          <p:spPr>
            <a:xfrm>
              <a:off x="170700" y="1256546"/>
              <a:ext cx="466197" cy="567368"/>
            </a:xfrm>
            <a:custGeom>
              <a:avLst/>
              <a:gdLst/>
              <a:ahLst/>
              <a:cxnLst/>
              <a:rect l="l" t="t" r="r" b="b"/>
              <a:pathLst>
                <a:path w="11861" h="14435" extrusionOk="0">
                  <a:moveTo>
                    <a:pt x="4858" y="459"/>
                  </a:moveTo>
                  <a:cubicBezTo>
                    <a:pt x="5082" y="459"/>
                    <a:pt x="5308" y="485"/>
                    <a:pt x="5531" y="539"/>
                  </a:cubicBezTo>
                  <a:lnTo>
                    <a:pt x="7080" y="914"/>
                  </a:lnTo>
                  <a:cubicBezTo>
                    <a:pt x="7098" y="919"/>
                    <a:pt x="7117" y="921"/>
                    <a:pt x="7136" y="921"/>
                  </a:cubicBezTo>
                  <a:cubicBezTo>
                    <a:pt x="7174" y="921"/>
                    <a:pt x="7212" y="912"/>
                    <a:pt x="7247" y="893"/>
                  </a:cubicBezTo>
                  <a:cubicBezTo>
                    <a:pt x="7257" y="888"/>
                    <a:pt x="8042" y="463"/>
                    <a:pt x="8937" y="463"/>
                  </a:cubicBezTo>
                  <a:cubicBezTo>
                    <a:pt x="9243" y="463"/>
                    <a:pt x="9563" y="513"/>
                    <a:pt x="9868" y="647"/>
                  </a:cubicBezTo>
                  <a:cubicBezTo>
                    <a:pt x="10003" y="706"/>
                    <a:pt x="10132" y="783"/>
                    <a:pt x="10253" y="869"/>
                  </a:cubicBezTo>
                  <a:cubicBezTo>
                    <a:pt x="10434" y="1001"/>
                    <a:pt x="10593" y="1164"/>
                    <a:pt x="10739" y="1358"/>
                  </a:cubicBezTo>
                  <a:cubicBezTo>
                    <a:pt x="10500" y="1199"/>
                    <a:pt x="10218" y="1084"/>
                    <a:pt x="9902" y="1063"/>
                  </a:cubicBezTo>
                  <a:cubicBezTo>
                    <a:pt x="9873" y="1062"/>
                    <a:pt x="9843" y="1061"/>
                    <a:pt x="9814" y="1061"/>
                  </a:cubicBezTo>
                  <a:cubicBezTo>
                    <a:pt x="8943" y="1061"/>
                    <a:pt x="8060" y="1797"/>
                    <a:pt x="7184" y="3251"/>
                  </a:cubicBezTo>
                  <a:cubicBezTo>
                    <a:pt x="7098" y="3393"/>
                    <a:pt x="5049" y="6858"/>
                    <a:pt x="5760" y="11688"/>
                  </a:cubicBezTo>
                  <a:cubicBezTo>
                    <a:pt x="5854" y="12320"/>
                    <a:pt x="5677" y="12958"/>
                    <a:pt x="5278" y="13441"/>
                  </a:cubicBezTo>
                  <a:lnTo>
                    <a:pt x="5278" y="13445"/>
                  </a:lnTo>
                  <a:lnTo>
                    <a:pt x="5098" y="13663"/>
                  </a:lnTo>
                  <a:cubicBezTo>
                    <a:pt x="4929" y="13867"/>
                    <a:pt x="4680" y="13978"/>
                    <a:pt x="4425" y="13978"/>
                  </a:cubicBezTo>
                  <a:cubicBezTo>
                    <a:pt x="4327" y="13978"/>
                    <a:pt x="4228" y="13961"/>
                    <a:pt x="4132" y="13927"/>
                  </a:cubicBezTo>
                  <a:lnTo>
                    <a:pt x="3150" y="13583"/>
                  </a:lnTo>
                  <a:cubicBezTo>
                    <a:pt x="2685" y="13420"/>
                    <a:pt x="2286" y="13104"/>
                    <a:pt x="2021" y="12695"/>
                  </a:cubicBezTo>
                  <a:cubicBezTo>
                    <a:pt x="1435" y="11782"/>
                    <a:pt x="459" y="9862"/>
                    <a:pt x="501" y="7282"/>
                  </a:cubicBezTo>
                  <a:cubicBezTo>
                    <a:pt x="528" y="5487"/>
                    <a:pt x="1070" y="3762"/>
                    <a:pt x="2063" y="2286"/>
                  </a:cubicBezTo>
                  <a:cubicBezTo>
                    <a:pt x="2296" y="1942"/>
                    <a:pt x="2539" y="1633"/>
                    <a:pt x="2781" y="1369"/>
                  </a:cubicBezTo>
                  <a:cubicBezTo>
                    <a:pt x="3319" y="781"/>
                    <a:pt x="4076" y="459"/>
                    <a:pt x="4858" y="459"/>
                  </a:cubicBezTo>
                  <a:close/>
                  <a:moveTo>
                    <a:pt x="4857" y="1"/>
                  </a:moveTo>
                  <a:cubicBezTo>
                    <a:pt x="3948" y="1"/>
                    <a:pt x="3068" y="377"/>
                    <a:pt x="2445" y="1060"/>
                  </a:cubicBezTo>
                  <a:cubicBezTo>
                    <a:pt x="2185" y="1342"/>
                    <a:pt x="1931" y="1667"/>
                    <a:pt x="1685" y="2029"/>
                  </a:cubicBezTo>
                  <a:cubicBezTo>
                    <a:pt x="640" y="3577"/>
                    <a:pt x="73" y="5393"/>
                    <a:pt x="42" y="7275"/>
                  </a:cubicBezTo>
                  <a:cubicBezTo>
                    <a:pt x="1" y="9973"/>
                    <a:pt x="1025" y="11983"/>
                    <a:pt x="1636" y="12941"/>
                  </a:cubicBezTo>
                  <a:cubicBezTo>
                    <a:pt x="1813" y="13216"/>
                    <a:pt x="2039" y="13455"/>
                    <a:pt x="2302" y="13646"/>
                  </a:cubicBezTo>
                  <a:cubicBezTo>
                    <a:pt x="2515" y="13803"/>
                    <a:pt x="2747" y="13927"/>
                    <a:pt x="3000" y="14014"/>
                  </a:cubicBezTo>
                  <a:lnTo>
                    <a:pt x="3980" y="14357"/>
                  </a:lnTo>
                  <a:cubicBezTo>
                    <a:pt x="4125" y="14409"/>
                    <a:pt x="4275" y="14434"/>
                    <a:pt x="4424" y="14434"/>
                  </a:cubicBezTo>
                  <a:cubicBezTo>
                    <a:pt x="4812" y="14434"/>
                    <a:pt x="5192" y="14263"/>
                    <a:pt x="5448" y="13952"/>
                  </a:cubicBezTo>
                  <a:lnTo>
                    <a:pt x="5629" y="13733"/>
                  </a:lnTo>
                  <a:cubicBezTo>
                    <a:pt x="6111" y="13149"/>
                    <a:pt x="6327" y="12378"/>
                    <a:pt x="6212" y="11622"/>
                  </a:cubicBezTo>
                  <a:cubicBezTo>
                    <a:pt x="5528" y="6962"/>
                    <a:pt x="7556" y="3518"/>
                    <a:pt x="7577" y="3487"/>
                  </a:cubicBezTo>
                  <a:cubicBezTo>
                    <a:pt x="8352" y="2196"/>
                    <a:pt x="9124" y="1520"/>
                    <a:pt x="9813" y="1520"/>
                  </a:cubicBezTo>
                  <a:cubicBezTo>
                    <a:pt x="9834" y="1520"/>
                    <a:pt x="9855" y="1520"/>
                    <a:pt x="9875" y="1522"/>
                  </a:cubicBezTo>
                  <a:cubicBezTo>
                    <a:pt x="10802" y="1574"/>
                    <a:pt x="11378" y="2824"/>
                    <a:pt x="11402" y="2876"/>
                  </a:cubicBezTo>
                  <a:cubicBezTo>
                    <a:pt x="11441" y="2960"/>
                    <a:pt x="11523" y="3010"/>
                    <a:pt x="11610" y="3010"/>
                  </a:cubicBezTo>
                  <a:cubicBezTo>
                    <a:pt x="11634" y="3010"/>
                    <a:pt x="11659" y="3006"/>
                    <a:pt x="11684" y="2997"/>
                  </a:cubicBezTo>
                  <a:cubicBezTo>
                    <a:pt x="11795" y="2959"/>
                    <a:pt x="11861" y="2842"/>
                    <a:pt x="11830" y="2727"/>
                  </a:cubicBezTo>
                  <a:cubicBezTo>
                    <a:pt x="11514" y="1449"/>
                    <a:pt x="10917" y="608"/>
                    <a:pt x="10052" y="230"/>
                  </a:cubicBezTo>
                  <a:cubicBezTo>
                    <a:pt x="9680" y="67"/>
                    <a:pt x="9298" y="7"/>
                    <a:pt x="8934" y="7"/>
                  </a:cubicBezTo>
                  <a:cubicBezTo>
                    <a:pt x="8088" y="7"/>
                    <a:pt x="7348" y="334"/>
                    <a:pt x="7108" y="453"/>
                  </a:cubicBezTo>
                  <a:lnTo>
                    <a:pt x="5639" y="95"/>
                  </a:lnTo>
                  <a:cubicBezTo>
                    <a:pt x="5380" y="32"/>
                    <a:pt x="5117" y="1"/>
                    <a:pt x="4857" y="1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15" name="Google Shape;1915;p38"/>
            <p:cNvSpPr/>
            <p:nvPr/>
          </p:nvSpPr>
          <p:spPr>
            <a:xfrm>
              <a:off x="413758" y="1284414"/>
              <a:ext cx="833580" cy="862902"/>
            </a:xfrm>
            <a:custGeom>
              <a:avLst/>
              <a:gdLst/>
              <a:ahLst/>
              <a:cxnLst/>
              <a:rect l="l" t="t" r="r" b="b"/>
              <a:pathLst>
                <a:path w="21208" h="21954" extrusionOk="0">
                  <a:moveTo>
                    <a:pt x="13190" y="1"/>
                  </a:moveTo>
                  <a:cubicBezTo>
                    <a:pt x="10026" y="1"/>
                    <a:pt x="7479" y="2497"/>
                    <a:pt x="7479" y="2497"/>
                  </a:cubicBezTo>
                  <a:cubicBezTo>
                    <a:pt x="6156" y="3827"/>
                    <a:pt x="6298" y="5580"/>
                    <a:pt x="6305" y="5681"/>
                  </a:cubicBezTo>
                  <a:lnTo>
                    <a:pt x="5465" y="2237"/>
                  </a:lnTo>
                  <a:lnTo>
                    <a:pt x="5427" y="2077"/>
                  </a:lnTo>
                  <a:lnTo>
                    <a:pt x="5427" y="2073"/>
                  </a:lnTo>
                  <a:cubicBezTo>
                    <a:pt x="5398" y="2010"/>
                    <a:pt x="4745" y="582"/>
                    <a:pt x="3629" y="582"/>
                  </a:cubicBezTo>
                  <a:cubicBezTo>
                    <a:pt x="2968" y="582"/>
                    <a:pt x="2146" y="1082"/>
                    <a:pt x="1194" y="2660"/>
                  </a:cubicBezTo>
                  <a:cubicBezTo>
                    <a:pt x="1194" y="2660"/>
                    <a:pt x="455" y="3886"/>
                    <a:pt x="0" y="5892"/>
                  </a:cubicBezTo>
                  <a:cubicBezTo>
                    <a:pt x="281" y="8416"/>
                    <a:pt x="816" y="10944"/>
                    <a:pt x="1205" y="12579"/>
                  </a:cubicBezTo>
                  <a:cubicBezTo>
                    <a:pt x="1281" y="12895"/>
                    <a:pt x="1351" y="13180"/>
                    <a:pt x="1409" y="13423"/>
                  </a:cubicBezTo>
                  <a:cubicBezTo>
                    <a:pt x="1639" y="14319"/>
                    <a:pt x="1934" y="15198"/>
                    <a:pt x="2323" y="16037"/>
                  </a:cubicBezTo>
                  <a:cubicBezTo>
                    <a:pt x="3209" y="17965"/>
                    <a:pt x="4135" y="18954"/>
                    <a:pt x="4646" y="19395"/>
                  </a:cubicBezTo>
                  <a:cubicBezTo>
                    <a:pt x="4962" y="19669"/>
                    <a:pt x="5247" y="19986"/>
                    <a:pt x="5493" y="20329"/>
                  </a:cubicBezTo>
                  <a:lnTo>
                    <a:pt x="5795" y="20756"/>
                  </a:lnTo>
                  <a:cubicBezTo>
                    <a:pt x="6027" y="21082"/>
                    <a:pt x="6295" y="21381"/>
                    <a:pt x="6593" y="21648"/>
                  </a:cubicBezTo>
                  <a:cubicBezTo>
                    <a:pt x="6824" y="21853"/>
                    <a:pt x="7111" y="21954"/>
                    <a:pt x="7397" y="21954"/>
                  </a:cubicBezTo>
                  <a:cubicBezTo>
                    <a:pt x="7732" y="21954"/>
                    <a:pt x="8065" y="21816"/>
                    <a:pt x="8305" y="21544"/>
                  </a:cubicBezTo>
                  <a:lnTo>
                    <a:pt x="8513" y="21308"/>
                  </a:lnTo>
                  <a:lnTo>
                    <a:pt x="8545" y="21270"/>
                  </a:lnTo>
                  <a:cubicBezTo>
                    <a:pt x="8878" y="20895"/>
                    <a:pt x="9010" y="20381"/>
                    <a:pt x="8902" y="19891"/>
                  </a:cubicBezTo>
                  <a:lnTo>
                    <a:pt x="8871" y="19756"/>
                  </a:lnTo>
                  <a:cubicBezTo>
                    <a:pt x="8809" y="19471"/>
                    <a:pt x="8830" y="19176"/>
                    <a:pt x="8926" y="18898"/>
                  </a:cubicBezTo>
                  <a:cubicBezTo>
                    <a:pt x="9680" y="16683"/>
                    <a:pt x="8781" y="11382"/>
                    <a:pt x="8781" y="11382"/>
                  </a:cubicBezTo>
                  <a:cubicBezTo>
                    <a:pt x="7295" y="4153"/>
                    <a:pt x="10854" y="2646"/>
                    <a:pt x="10854" y="2646"/>
                  </a:cubicBezTo>
                  <a:cubicBezTo>
                    <a:pt x="12009" y="2032"/>
                    <a:pt x="13055" y="1799"/>
                    <a:pt x="13977" y="1799"/>
                  </a:cubicBezTo>
                  <a:cubicBezTo>
                    <a:pt x="14975" y="1799"/>
                    <a:pt x="15827" y="2072"/>
                    <a:pt x="16517" y="2431"/>
                  </a:cubicBezTo>
                  <a:cubicBezTo>
                    <a:pt x="17544" y="2969"/>
                    <a:pt x="18384" y="3806"/>
                    <a:pt x="18957" y="4812"/>
                  </a:cubicBezTo>
                  <a:lnTo>
                    <a:pt x="20467" y="7461"/>
                  </a:lnTo>
                  <a:cubicBezTo>
                    <a:pt x="20530" y="7570"/>
                    <a:pt x="20616" y="7663"/>
                    <a:pt x="20714" y="7736"/>
                  </a:cubicBezTo>
                  <a:lnTo>
                    <a:pt x="20717" y="7740"/>
                  </a:lnTo>
                  <a:cubicBezTo>
                    <a:pt x="20766" y="7775"/>
                    <a:pt x="20818" y="7790"/>
                    <a:pt x="20867" y="7790"/>
                  </a:cubicBezTo>
                  <a:cubicBezTo>
                    <a:pt x="21049" y="7790"/>
                    <a:pt x="21207" y="7586"/>
                    <a:pt x="21106" y="7392"/>
                  </a:cubicBezTo>
                  <a:lnTo>
                    <a:pt x="19541" y="4420"/>
                  </a:lnTo>
                  <a:cubicBezTo>
                    <a:pt x="17511" y="1032"/>
                    <a:pt x="15223" y="1"/>
                    <a:pt x="13190" y="1"/>
                  </a:cubicBezTo>
                  <a:close/>
                </a:path>
              </a:pathLst>
            </a:custGeom>
            <a:solidFill>
              <a:srgbClr val="F4C80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16" name="Google Shape;1916;p38"/>
            <p:cNvSpPr/>
            <p:nvPr/>
          </p:nvSpPr>
          <p:spPr>
            <a:xfrm>
              <a:off x="650371" y="1344118"/>
              <a:ext cx="338730" cy="803158"/>
            </a:xfrm>
            <a:custGeom>
              <a:avLst/>
              <a:gdLst/>
              <a:ahLst/>
              <a:cxnLst/>
              <a:rect l="l" t="t" r="r" b="b"/>
              <a:pathLst>
                <a:path w="8618" h="20434" extrusionOk="0">
                  <a:moveTo>
                    <a:pt x="6787" y="1"/>
                  </a:moveTo>
                  <a:cubicBezTo>
                    <a:pt x="5819" y="1"/>
                    <a:pt x="4715" y="261"/>
                    <a:pt x="3501" y="964"/>
                  </a:cubicBezTo>
                  <a:cubicBezTo>
                    <a:pt x="3501" y="964"/>
                    <a:pt x="1" y="2593"/>
                    <a:pt x="1743" y="9765"/>
                  </a:cubicBezTo>
                  <a:cubicBezTo>
                    <a:pt x="1743" y="9765"/>
                    <a:pt x="2834" y="15033"/>
                    <a:pt x="2157" y="17272"/>
                  </a:cubicBezTo>
                  <a:cubicBezTo>
                    <a:pt x="2073" y="17553"/>
                    <a:pt x="2063" y="17848"/>
                    <a:pt x="2136" y="18133"/>
                  </a:cubicBezTo>
                  <a:lnTo>
                    <a:pt x="2167" y="18265"/>
                  </a:lnTo>
                  <a:cubicBezTo>
                    <a:pt x="2296" y="18751"/>
                    <a:pt x="2177" y="19268"/>
                    <a:pt x="1862" y="19657"/>
                  </a:cubicBezTo>
                  <a:lnTo>
                    <a:pt x="1831" y="19696"/>
                  </a:lnTo>
                  <a:lnTo>
                    <a:pt x="1632" y="19938"/>
                  </a:lnTo>
                  <a:cubicBezTo>
                    <a:pt x="1448" y="20161"/>
                    <a:pt x="1206" y="20300"/>
                    <a:pt x="945" y="20355"/>
                  </a:cubicBezTo>
                  <a:cubicBezTo>
                    <a:pt x="1084" y="20408"/>
                    <a:pt x="1231" y="20434"/>
                    <a:pt x="1377" y="20434"/>
                  </a:cubicBezTo>
                  <a:cubicBezTo>
                    <a:pt x="1712" y="20434"/>
                    <a:pt x="2046" y="20296"/>
                    <a:pt x="2285" y="20025"/>
                  </a:cubicBezTo>
                  <a:lnTo>
                    <a:pt x="2493" y="19789"/>
                  </a:lnTo>
                  <a:lnTo>
                    <a:pt x="2525" y="19751"/>
                  </a:lnTo>
                  <a:cubicBezTo>
                    <a:pt x="2858" y="19376"/>
                    <a:pt x="2990" y="18862"/>
                    <a:pt x="2882" y="18372"/>
                  </a:cubicBezTo>
                  <a:lnTo>
                    <a:pt x="2851" y="18237"/>
                  </a:lnTo>
                  <a:cubicBezTo>
                    <a:pt x="2789" y="17952"/>
                    <a:pt x="2810" y="17657"/>
                    <a:pt x="2906" y="17379"/>
                  </a:cubicBezTo>
                  <a:cubicBezTo>
                    <a:pt x="3660" y="15164"/>
                    <a:pt x="2761" y="9863"/>
                    <a:pt x="2761" y="9863"/>
                  </a:cubicBezTo>
                  <a:cubicBezTo>
                    <a:pt x="1275" y="2634"/>
                    <a:pt x="4834" y="1127"/>
                    <a:pt x="4834" y="1127"/>
                  </a:cubicBezTo>
                  <a:cubicBezTo>
                    <a:pt x="5985" y="514"/>
                    <a:pt x="7027" y="280"/>
                    <a:pt x="7947" y="280"/>
                  </a:cubicBezTo>
                  <a:cubicBezTo>
                    <a:pt x="8179" y="280"/>
                    <a:pt x="8402" y="295"/>
                    <a:pt x="8618" y="322"/>
                  </a:cubicBezTo>
                  <a:cubicBezTo>
                    <a:pt x="8079" y="129"/>
                    <a:pt x="7466" y="1"/>
                    <a:pt x="6787" y="1"/>
                  </a:cubicBezTo>
                  <a:close/>
                </a:path>
              </a:pathLst>
            </a:custGeom>
            <a:solidFill>
              <a:srgbClr val="FCEC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17" name="Google Shape;1917;p38"/>
            <p:cNvSpPr/>
            <p:nvPr/>
          </p:nvSpPr>
          <p:spPr>
            <a:xfrm>
              <a:off x="413758" y="1307250"/>
              <a:ext cx="214841" cy="471621"/>
            </a:xfrm>
            <a:custGeom>
              <a:avLst/>
              <a:gdLst/>
              <a:ahLst/>
              <a:cxnLst/>
              <a:rect l="l" t="t" r="r" b="b"/>
              <a:pathLst>
                <a:path w="5466" h="11999" extrusionOk="0">
                  <a:moveTo>
                    <a:pt x="3629" y="1"/>
                  </a:moveTo>
                  <a:cubicBezTo>
                    <a:pt x="2968" y="1"/>
                    <a:pt x="2146" y="501"/>
                    <a:pt x="1194" y="2079"/>
                  </a:cubicBezTo>
                  <a:cubicBezTo>
                    <a:pt x="1194" y="2079"/>
                    <a:pt x="455" y="3305"/>
                    <a:pt x="0" y="5311"/>
                  </a:cubicBezTo>
                  <a:cubicBezTo>
                    <a:pt x="281" y="7835"/>
                    <a:pt x="816" y="10363"/>
                    <a:pt x="1205" y="11998"/>
                  </a:cubicBezTo>
                  <a:cubicBezTo>
                    <a:pt x="1209" y="11843"/>
                    <a:pt x="1198" y="11683"/>
                    <a:pt x="1177" y="11526"/>
                  </a:cubicBezTo>
                  <a:cubicBezTo>
                    <a:pt x="490" y="6867"/>
                    <a:pt x="2518" y="3426"/>
                    <a:pt x="2539" y="3391"/>
                  </a:cubicBezTo>
                  <a:cubicBezTo>
                    <a:pt x="3314" y="2103"/>
                    <a:pt x="4086" y="1428"/>
                    <a:pt x="4775" y="1428"/>
                  </a:cubicBezTo>
                  <a:cubicBezTo>
                    <a:pt x="4796" y="1428"/>
                    <a:pt x="4816" y="1429"/>
                    <a:pt x="4837" y="1430"/>
                  </a:cubicBezTo>
                  <a:cubicBezTo>
                    <a:pt x="5069" y="1443"/>
                    <a:pt x="5281" y="1531"/>
                    <a:pt x="5465" y="1656"/>
                  </a:cubicBezTo>
                  <a:lnTo>
                    <a:pt x="5427" y="1496"/>
                  </a:lnTo>
                  <a:lnTo>
                    <a:pt x="5427" y="1492"/>
                  </a:lnTo>
                  <a:cubicBezTo>
                    <a:pt x="5398" y="1429"/>
                    <a:pt x="4745" y="1"/>
                    <a:pt x="3629" y="1"/>
                  </a:cubicBezTo>
                  <a:close/>
                </a:path>
              </a:pathLst>
            </a:custGeom>
            <a:solidFill>
              <a:srgbClr val="DF980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18" name="Google Shape;1918;p38"/>
            <p:cNvSpPr/>
            <p:nvPr/>
          </p:nvSpPr>
          <p:spPr>
            <a:xfrm>
              <a:off x="404758" y="1275374"/>
              <a:ext cx="850757" cy="880943"/>
            </a:xfrm>
            <a:custGeom>
              <a:avLst/>
              <a:gdLst/>
              <a:ahLst/>
              <a:cxnLst/>
              <a:rect l="l" t="t" r="r" b="b"/>
              <a:pathLst>
                <a:path w="21645" h="22413" extrusionOk="0">
                  <a:moveTo>
                    <a:pt x="13427" y="459"/>
                  </a:moveTo>
                  <a:cubicBezTo>
                    <a:pt x="13661" y="459"/>
                    <a:pt x="13898" y="474"/>
                    <a:pt x="14138" y="504"/>
                  </a:cubicBezTo>
                  <a:cubicBezTo>
                    <a:pt x="16207" y="772"/>
                    <a:pt x="18037" y="2203"/>
                    <a:pt x="19571" y="4762"/>
                  </a:cubicBezTo>
                  <a:lnTo>
                    <a:pt x="21130" y="7730"/>
                  </a:lnTo>
                  <a:cubicBezTo>
                    <a:pt x="21134" y="7737"/>
                    <a:pt x="21148" y="7758"/>
                    <a:pt x="21120" y="7782"/>
                  </a:cubicBezTo>
                  <a:cubicBezTo>
                    <a:pt x="21111" y="7790"/>
                    <a:pt x="21103" y="7793"/>
                    <a:pt x="21098" y="7793"/>
                  </a:cubicBezTo>
                  <a:cubicBezTo>
                    <a:pt x="21091" y="7793"/>
                    <a:pt x="21086" y="7789"/>
                    <a:pt x="21082" y="7786"/>
                  </a:cubicBezTo>
                  <a:lnTo>
                    <a:pt x="20946" y="7970"/>
                  </a:lnTo>
                  <a:lnTo>
                    <a:pt x="21079" y="7782"/>
                  </a:lnTo>
                  <a:cubicBezTo>
                    <a:pt x="21002" y="7726"/>
                    <a:pt x="20940" y="7657"/>
                    <a:pt x="20895" y="7577"/>
                  </a:cubicBezTo>
                  <a:lnTo>
                    <a:pt x="19384" y="4932"/>
                  </a:lnTo>
                  <a:cubicBezTo>
                    <a:pt x="18773" y="3858"/>
                    <a:pt x="17898" y="3004"/>
                    <a:pt x="16853" y="2459"/>
                  </a:cubicBezTo>
                  <a:cubicBezTo>
                    <a:pt x="16180" y="2109"/>
                    <a:pt x="15284" y="1804"/>
                    <a:pt x="14204" y="1804"/>
                  </a:cubicBezTo>
                  <a:cubicBezTo>
                    <a:pt x="13262" y="1804"/>
                    <a:pt x="12180" y="2036"/>
                    <a:pt x="10982" y="2671"/>
                  </a:cubicBezTo>
                  <a:cubicBezTo>
                    <a:pt x="10725" y="2786"/>
                    <a:pt x="7305" y="4449"/>
                    <a:pt x="8784" y="11649"/>
                  </a:cubicBezTo>
                  <a:cubicBezTo>
                    <a:pt x="8795" y="11702"/>
                    <a:pt x="9666" y="16920"/>
                    <a:pt x="8937" y="19056"/>
                  </a:cubicBezTo>
                  <a:cubicBezTo>
                    <a:pt x="8830" y="19375"/>
                    <a:pt x="8809" y="19716"/>
                    <a:pt x="8878" y="20035"/>
                  </a:cubicBezTo>
                  <a:lnTo>
                    <a:pt x="8909" y="20170"/>
                  </a:lnTo>
                  <a:cubicBezTo>
                    <a:pt x="8923" y="20246"/>
                    <a:pt x="8934" y="20320"/>
                    <a:pt x="8937" y="20396"/>
                  </a:cubicBezTo>
                  <a:cubicBezTo>
                    <a:pt x="8930" y="20389"/>
                    <a:pt x="8926" y="20382"/>
                    <a:pt x="8920" y="20378"/>
                  </a:cubicBezTo>
                  <a:lnTo>
                    <a:pt x="8458" y="19889"/>
                  </a:lnTo>
                  <a:cubicBezTo>
                    <a:pt x="8303" y="19723"/>
                    <a:pt x="8096" y="19639"/>
                    <a:pt x="7887" y="19639"/>
                  </a:cubicBezTo>
                  <a:cubicBezTo>
                    <a:pt x="7702" y="19639"/>
                    <a:pt x="7517" y="19705"/>
                    <a:pt x="7367" y="19836"/>
                  </a:cubicBezTo>
                  <a:lnTo>
                    <a:pt x="6614" y="20503"/>
                  </a:lnTo>
                  <a:cubicBezTo>
                    <a:pt x="6455" y="20646"/>
                    <a:pt x="6364" y="20840"/>
                    <a:pt x="6354" y="21045"/>
                  </a:cubicBezTo>
                  <a:cubicBezTo>
                    <a:pt x="6305" y="20982"/>
                    <a:pt x="6256" y="20920"/>
                    <a:pt x="6211" y="20854"/>
                  </a:cubicBezTo>
                  <a:lnTo>
                    <a:pt x="5906" y="20427"/>
                  </a:lnTo>
                  <a:cubicBezTo>
                    <a:pt x="5649" y="20066"/>
                    <a:pt x="5351" y="19736"/>
                    <a:pt x="5024" y="19451"/>
                  </a:cubicBezTo>
                  <a:cubicBezTo>
                    <a:pt x="4552" y="19045"/>
                    <a:pt x="3635" y="18080"/>
                    <a:pt x="2757" y="16174"/>
                  </a:cubicBezTo>
                  <a:cubicBezTo>
                    <a:pt x="2396" y="15383"/>
                    <a:pt x="2093" y="14514"/>
                    <a:pt x="1861" y="13598"/>
                  </a:cubicBezTo>
                  <a:cubicBezTo>
                    <a:pt x="1483" y="12087"/>
                    <a:pt x="795" y="9119"/>
                    <a:pt x="462" y="6136"/>
                  </a:cubicBezTo>
                  <a:cubicBezTo>
                    <a:pt x="899" y="4217"/>
                    <a:pt x="1611" y="3018"/>
                    <a:pt x="1622" y="3008"/>
                  </a:cubicBezTo>
                  <a:cubicBezTo>
                    <a:pt x="2397" y="1717"/>
                    <a:pt x="3169" y="1041"/>
                    <a:pt x="3858" y="1041"/>
                  </a:cubicBezTo>
                  <a:cubicBezTo>
                    <a:pt x="3879" y="1041"/>
                    <a:pt x="3900" y="1041"/>
                    <a:pt x="3920" y="1043"/>
                  </a:cubicBezTo>
                  <a:cubicBezTo>
                    <a:pt x="4805" y="1095"/>
                    <a:pt x="5367" y="2227"/>
                    <a:pt x="5441" y="2383"/>
                  </a:cubicBezTo>
                  <a:lnTo>
                    <a:pt x="6312" y="5962"/>
                  </a:lnTo>
                  <a:cubicBezTo>
                    <a:pt x="6340" y="6067"/>
                    <a:pt x="6430" y="6137"/>
                    <a:pt x="6532" y="6137"/>
                  </a:cubicBezTo>
                  <a:cubicBezTo>
                    <a:pt x="6546" y="6137"/>
                    <a:pt x="6559" y="6136"/>
                    <a:pt x="6572" y="6133"/>
                  </a:cubicBezTo>
                  <a:cubicBezTo>
                    <a:pt x="6691" y="6116"/>
                    <a:pt x="6774" y="6008"/>
                    <a:pt x="6763" y="5890"/>
                  </a:cubicBezTo>
                  <a:cubicBezTo>
                    <a:pt x="6756" y="5821"/>
                    <a:pt x="6628" y="4137"/>
                    <a:pt x="7867" y="2890"/>
                  </a:cubicBezTo>
                  <a:cubicBezTo>
                    <a:pt x="7897" y="2865"/>
                    <a:pt x="10392" y="459"/>
                    <a:pt x="13427" y="459"/>
                  </a:cubicBezTo>
                  <a:close/>
                  <a:moveTo>
                    <a:pt x="13410" y="0"/>
                  </a:moveTo>
                  <a:cubicBezTo>
                    <a:pt x="10204" y="0"/>
                    <a:pt x="7664" y="2451"/>
                    <a:pt x="7548" y="2567"/>
                  </a:cubicBezTo>
                  <a:cubicBezTo>
                    <a:pt x="6909" y="3206"/>
                    <a:pt x="6593" y="3935"/>
                    <a:pt x="6441" y="4553"/>
                  </a:cubicBezTo>
                  <a:lnTo>
                    <a:pt x="5878" y="2258"/>
                  </a:lnTo>
                  <a:cubicBezTo>
                    <a:pt x="5875" y="2241"/>
                    <a:pt x="5867" y="2220"/>
                    <a:pt x="5861" y="2203"/>
                  </a:cubicBezTo>
                  <a:cubicBezTo>
                    <a:pt x="5777" y="2018"/>
                    <a:pt x="5114" y="654"/>
                    <a:pt x="3947" y="584"/>
                  </a:cubicBezTo>
                  <a:cubicBezTo>
                    <a:pt x="3918" y="583"/>
                    <a:pt x="3888" y="582"/>
                    <a:pt x="3859" y="582"/>
                  </a:cubicBezTo>
                  <a:cubicBezTo>
                    <a:pt x="2988" y="582"/>
                    <a:pt x="2105" y="1318"/>
                    <a:pt x="1229" y="2772"/>
                  </a:cubicBezTo>
                  <a:cubicBezTo>
                    <a:pt x="1198" y="2821"/>
                    <a:pt x="465" y="4053"/>
                    <a:pt x="7" y="6071"/>
                  </a:cubicBezTo>
                  <a:cubicBezTo>
                    <a:pt x="4" y="6095"/>
                    <a:pt x="0" y="6122"/>
                    <a:pt x="4" y="6146"/>
                  </a:cubicBezTo>
                  <a:cubicBezTo>
                    <a:pt x="340" y="9170"/>
                    <a:pt x="1034" y="12181"/>
                    <a:pt x="1420" y="13708"/>
                  </a:cubicBezTo>
                  <a:cubicBezTo>
                    <a:pt x="1656" y="14653"/>
                    <a:pt x="1968" y="15549"/>
                    <a:pt x="2343" y="16365"/>
                  </a:cubicBezTo>
                  <a:cubicBezTo>
                    <a:pt x="3257" y="18351"/>
                    <a:pt x="4226" y="19368"/>
                    <a:pt x="4726" y="19799"/>
                  </a:cubicBezTo>
                  <a:cubicBezTo>
                    <a:pt x="5024" y="20059"/>
                    <a:pt x="5298" y="20357"/>
                    <a:pt x="5534" y="20691"/>
                  </a:cubicBezTo>
                  <a:lnTo>
                    <a:pt x="5837" y="21118"/>
                  </a:lnTo>
                  <a:cubicBezTo>
                    <a:pt x="6080" y="21458"/>
                    <a:pt x="6357" y="21770"/>
                    <a:pt x="6670" y="22049"/>
                  </a:cubicBezTo>
                  <a:cubicBezTo>
                    <a:pt x="6705" y="22080"/>
                    <a:pt x="6739" y="22107"/>
                    <a:pt x="6777" y="22135"/>
                  </a:cubicBezTo>
                  <a:cubicBezTo>
                    <a:pt x="7024" y="22315"/>
                    <a:pt x="7317" y="22412"/>
                    <a:pt x="7622" y="22412"/>
                  </a:cubicBezTo>
                  <a:cubicBezTo>
                    <a:pt x="7652" y="22412"/>
                    <a:pt x="7682" y="22411"/>
                    <a:pt x="7711" y="22410"/>
                  </a:cubicBezTo>
                  <a:cubicBezTo>
                    <a:pt x="8096" y="22385"/>
                    <a:pt x="8451" y="22215"/>
                    <a:pt x="8705" y="21924"/>
                  </a:cubicBezTo>
                  <a:lnTo>
                    <a:pt x="8916" y="21687"/>
                  </a:lnTo>
                  <a:lnTo>
                    <a:pt x="8947" y="21653"/>
                  </a:lnTo>
                  <a:cubicBezTo>
                    <a:pt x="9325" y="21222"/>
                    <a:pt x="9479" y="20632"/>
                    <a:pt x="9354" y="20073"/>
                  </a:cubicBezTo>
                  <a:lnTo>
                    <a:pt x="9325" y="19937"/>
                  </a:lnTo>
                  <a:cubicBezTo>
                    <a:pt x="9270" y="19698"/>
                    <a:pt x="9288" y="19445"/>
                    <a:pt x="9371" y="19205"/>
                  </a:cubicBezTo>
                  <a:cubicBezTo>
                    <a:pt x="10135" y="16958"/>
                    <a:pt x="9274" y="11792"/>
                    <a:pt x="9232" y="11563"/>
                  </a:cubicBezTo>
                  <a:cubicBezTo>
                    <a:pt x="8822" y="9556"/>
                    <a:pt x="8562" y="6730"/>
                    <a:pt x="9670" y="4678"/>
                  </a:cubicBezTo>
                  <a:cubicBezTo>
                    <a:pt x="10325" y="3467"/>
                    <a:pt x="11163" y="3092"/>
                    <a:pt x="11173" y="3088"/>
                  </a:cubicBezTo>
                  <a:cubicBezTo>
                    <a:pt x="11176" y="3084"/>
                    <a:pt x="11184" y="3081"/>
                    <a:pt x="11190" y="3078"/>
                  </a:cubicBezTo>
                  <a:cubicBezTo>
                    <a:pt x="12223" y="2528"/>
                    <a:pt x="13231" y="2253"/>
                    <a:pt x="14204" y="2253"/>
                  </a:cubicBezTo>
                  <a:cubicBezTo>
                    <a:pt x="15044" y="2253"/>
                    <a:pt x="15858" y="2457"/>
                    <a:pt x="16642" y="2866"/>
                  </a:cubicBezTo>
                  <a:cubicBezTo>
                    <a:pt x="17610" y="3369"/>
                    <a:pt x="18422" y="4164"/>
                    <a:pt x="18988" y="5157"/>
                  </a:cubicBezTo>
                  <a:lnTo>
                    <a:pt x="20499" y="7803"/>
                  </a:lnTo>
                  <a:cubicBezTo>
                    <a:pt x="20575" y="7938"/>
                    <a:pt x="20679" y="8056"/>
                    <a:pt x="20808" y="8150"/>
                  </a:cubicBezTo>
                  <a:lnTo>
                    <a:pt x="20815" y="8154"/>
                  </a:lnTo>
                  <a:cubicBezTo>
                    <a:pt x="20902" y="8217"/>
                    <a:pt x="21002" y="8248"/>
                    <a:pt x="21101" y="8248"/>
                  </a:cubicBezTo>
                  <a:cubicBezTo>
                    <a:pt x="21214" y="8248"/>
                    <a:pt x="21326" y="8207"/>
                    <a:pt x="21419" y="8126"/>
                  </a:cubicBezTo>
                  <a:cubicBezTo>
                    <a:pt x="21600" y="7970"/>
                    <a:pt x="21645" y="7723"/>
                    <a:pt x="21537" y="7515"/>
                  </a:cubicBezTo>
                  <a:lnTo>
                    <a:pt x="19971" y="4542"/>
                  </a:lnTo>
                  <a:cubicBezTo>
                    <a:pt x="19967" y="4539"/>
                    <a:pt x="19967" y="4536"/>
                    <a:pt x="19964" y="4532"/>
                  </a:cubicBezTo>
                  <a:cubicBezTo>
                    <a:pt x="18353" y="1845"/>
                    <a:pt x="16412" y="334"/>
                    <a:pt x="14193" y="50"/>
                  </a:cubicBezTo>
                  <a:cubicBezTo>
                    <a:pt x="13929" y="16"/>
                    <a:pt x="13667" y="0"/>
                    <a:pt x="13410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19" name="Google Shape;1919;p38"/>
            <p:cNvSpPr/>
            <p:nvPr/>
          </p:nvSpPr>
          <p:spPr>
            <a:xfrm>
              <a:off x="661534" y="1610998"/>
              <a:ext cx="60805" cy="367423"/>
            </a:xfrm>
            <a:custGeom>
              <a:avLst/>
              <a:gdLst/>
              <a:ahLst/>
              <a:cxnLst/>
              <a:rect l="l" t="t" r="r" b="b"/>
              <a:pathLst>
                <a:path w="1547" h="9348" extrusionOk="0">
                  <a:moveTo>
                    <a:pt x="83" y="0"/>
                  </a:moveTo>
                  <a:cubicBezTo>
                    <a:pt x="42" y="0"/>
                    <a:pt x="1" y="29"/>
                    <a:pt x="5" y="80"/>
                  </a:cubicBezTo>
                  <a:cubicBezTo>
                    <a:pt x="60" y="711"/>
                    <a:pt x="133" y="1340"/>
                    <a:pt x="213" y="1969"/>
                  </a:cubicBezTo>
                  <a:cubicBezTo>
                    <a:pt x="268" y="2420"/>
                    <a:pt x="338" y="2871"/>
                    <a:pt x="401" y="3323"/>
                  </a:cubicBezTo>
                  <a:lnTo>
                    <a:pt x="609" y="4673"/>
                  </a:lnTo>
                  <a:lnTo>
                    <a:pt x="845" y="6020"/>
                  </a:lnTo>
                  <a:lnTo>
                    <a:pt x="1102" y="7364"/>
                  </a:lnTo>
                  <a:cubicBezTo>
                    <a:pt x="1182" y="7808"/>
                    <a:pt x="1251" y="8253"/>
                    <a:pt x="1310" y="8704"/>
                  </a:cubicBezTo>
                  <a:cubicBezTo>
                    <a:pt x="1328" y="8815"/>
                    <a:pt x="1342" y="8927"/>
                    <a:pt x="1359" y="9038"/>
                  </a:cubicBezTo>
                  <a:cubicBezTo>
                    <a:pt x="1366" y="9097"/>
                    <a:pt x="1376" y="9152"/>
                    <a:pt x="1383" y="9208"/>
                  </a:cubicBezTo>
                  <a:cubicBezTo>
                    <a:pt x="1390" y="9249"/>
                    <a:pt x="1387" y="9305"/>
                    <a:pt x="1422" y="9333"/>
                  </a:cubicBezTo>
                  <a:cubicBezTo>
                    <a:pt x="1434" y="9342"/>
                    <a:pt x="1449" y="9347"/>
                    <a:pt x="1464" y="9347"/>
                  </a:cubicBezTo>
                  <a:cubicBezTo>
                    <a:pt x="1486" y="9347"/>
                    <a:pt x="1507" y="9337"/>
                    <a:pt x="1522" y="9318"/>
                  </a:cubicBezTo>
                  <a:cubicBezTo>
                    <a:pt x="1522" y="9315"/>
                    <a:pt x="1522" y="9315"/>
                    <a:pt x="1526" y="9312"/>
                  </a:cubicBezTo>
                  <a:cubicBezTo>
                    <a:pt x="1547" y="9273"/>
                    <a:pt x="1536" y="9225"/>
                    <a:pt x="1536" y="9183"/>
                  </a:cubicBezTo>
                  <a:lnTo>
                    <a:pt x="1536" y="9017"/>
                  </a:lnTo>
                  <a:lnTo>
                    <a:pt x="1536" y="8687"/>
                  </a:lnTo>
                  <a:cubicBezTo>
                    <a:pt x="1529" y="8228"/>
                    <a:pt x="1505" y="7770"/>
                    <a:pt x="1453" y="7312"/>
                  </a:cubicBezTo>
                  <a:cubicBezTo>
                    <a:pt x="1432" y="7079"/>
                    <a:pt x="1401" y="6854"/>
                    <a:pt x="1366" y="6628"/>
                  </a:cubicBezTo>
                  <a:lnTo>
                    <a:pt x="1272" y="5951"/>
                  </a:lnTo>
                  <a:lnTo>
                    <a:pt x="1060" y="4600"/>
                  </a:lnTo>
                  <a:lnTo>
                    <a:pt x="824" y="3253"/>
                  </a:lnTo>
                  <a:cubicBezTo>
                    <a:pt x="738" y="2805"/>
                    <a:pt x="661" y="2357"/>
                    <a:pt x="563" y="1910"/>
                  </a:cubicBezTo>
                  <a:cubicBezTo>
                    <a:pt x="438" y="1291"/>
                    <a:pt x="307" y="673"/>
                    <a:pt x="154" y="56"/>
                  </a:cubicBezTo>
                  <a:cubicBezTo>
                    <a:pt x="145" y="18"/>
                    <a:pt x="114" y="0"/>
                    <a:pt x="83" y="0"/>
                  </a:cubicBezTo>
                  <a:close/>
                </a:path>
              </a:pathLst>
            </a:custGeom>
            <a:solidFill>
              <a:srgbClr val="3B00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20" name="Google Shape;1920;p38"/>
            <p:cNvSpPr/>
            <p:nvPr/>
          </p:nvSpPr>
          <p:spPr>
            <a:xfrm>
              <a:off x="236613" y="1023469"/>
              <a:ext cx="95708" cy="92642"/>
            </a:xfrm>
            <a:custGeom>
              <a:avLst/>
              <a:gdLst/>
              <a:ahLst/>
              <a:cxnLst/>
              <a:rect l="l" t="t" r="r" b="b"/>
              <a:pathLst>
                <a:path w="2435" h="2357" extrusionOk="0">
                  <a:moveTo>
                    <a:pt x="1217" y="0"/>
                  </a:moveTo>
                  <a:cubicBezTo>
                    <a:pt x="1137" y="0"/>
                    <a:pt x="1058" y="41"/>
                    <a:pt x="1014" y="122"/>
                  </a:cubicBezTo>
                  <a:lnTo>
                    <a:pt x="743" y="612"/>
                  </a:lnTo>
                  <a:cubicBezTo>
                    <a:pt x="723" y="654"/>
                    <a:pt x="692" y="685"/>
                    <a:pt x="654" y="705"/>
                  </a:cubicBezTo>
                  <a:lnTo>
                    <a:pt x="160" y="973"/>
                  </a:lnTo>
                  <a:cubicBezTo>
                    <a:pt x="0" y="1064"/>
                    <a:pt x="0" y="1293"/>
                    <a:pt x="160" y="1380"/>
                  </a:cubicBezTo>
                  <a:lnTo>
                    <a:pt x="654" y="1650"/>
                  </a:lnTo>
                  <a:cubicBezTo>
                    <a:pt x="692" y="1671"/>
                    <a:pt x="723" y="1702"/>
                    <a:pt x="743" y="1740"/>
                  </a:cubicBezTo>
                  <a:lnTo>
                    <a:pt x="1014" y="2234"/>
                  </a:lnTo>
                  <a:cubicBezTo>
                    <a:pt x="1058" y="2315"/>
                    <a:pt x="1137" y="2356"/>
                    <a:pt x="1217" y="2356"/>
                  </a:cubicBezTo>
                  <a:cubicBezTo>
                    <a:pt x="1297" y="2356"/>
                    <a:pt x="1377" y="2315"/>
                    <a:pt x="1421" y="2234"/>
                  </a:cubicBezTo>
                  <a:lnTo>
                    <a:pt x="1688" y="1740"/>
                  </a:lnTo>
                  <a:cubicBezTo>
                    <a:pt x="1713" y="1702"/>
                    <a:pt x="1743" y="1671"/>
                    <a:pt x="1782" y="1650"/>
                  </a:cubicBezTo>
                  <a:lnTo>
                    <a:pt x="2275" y="1380"/>
                  </a:lnTo>
                  <a:cubicBezTo>
                    <a:pt x="2434" y="1293"/>
                    <a:pt x="2434" y="1064"/>
                    <a:pt x="2275" y="973"/>
                  </a:cubicBezTo>
                  <a:lnTo>
                    <a:pt x="1782" y="705"/>
                  </a:lnTo>
                  <a:cubicBezTo>
                    <a:pt x="1743" y="685"/>
                    <a:pt x="1713" y="654"/>
                    <a:pt x="1688" y="612"/>
                  </a:cubicBezTo>
                  <a:lnTo>
                    <a:pt x="1421" y="122"/>
                  </a:lnTo>
                  <a:cubicBezTo>
                    <a:pt x="1377" y="41"/>
                    <a:pt x="1297" y="0"/>
                    <a:pt x="1217" y="0"/>
                  </a:cubicBezTo>
                  <a:close/>
                </a:path>
              </a:pathLst>
            </a:custGeom>
            <a:solidFill>
              <a:srgbClr val="FFF7C4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21" name="Google Shape;1921;p38"/>
            <p:cNvSpPr/>
            <p:nvPr/>
          </p:nvSpPr>
          <p:spPr>
            <a:xfrm>
              <a:off x="347137" y="1913055"/>
              <a:ext cx="95708" cy="92563"/>
            </a:xfrm>
            <a:custGeom>
              <a:avLst/>
              <a:gdLst/>
              <a:ahLst/>
              <a:cxnLst/>
              <a:rect l="l" t="t" r="r" b="b"/>
              <a:pathLst>
                <a:path w="2435" h="2355" extrusionOk="0">
                  <a:moveTo>
                    <a:pt x="1218" y="0"/>
                  </a:moveTo>
                  <a:cubicBezTo>
                    <a:pt x="1138" y="0"/>
                    <a:pt x="1058" y="40"/>
                    <a:pt x="1015" y="120"/>
                  </a:cubicBezTo>
                  <a:lnTo>
                    <a:pt x="744" y="613"/>
                  </a:lnTo>
                  <a:cubicBezTo>
                    <a:pt x="723" y="651"/>
                    <a:pt x="692" y="683"/>
                    <a:pt x="654" y="703"/>
                  </a:cubicBezTo>
                  <a:lnTo>
                    <a:pt x="161" y="974"/>
                  </a:lnTo>
                  <a:cubicBezTo>
                    <a:pt x="1" y="1061"/>
                    <a:pt x="1" y="1290"/>
                    <a:pt x="161" y="1380"/>
                  </a:cubicBezTo>
                  <a:lnTo>
                    <a:pt x="654" y="1648"/>
                  </a:lnTo>
                  <a:cubicBezTo>
                    <a:pt x="692" y="1668"/>
                    <a:pt x="723" y="1703"/>
                    <a:pt x="744" y="1742"/>
                  </a:cubicBezTo>
                  <a:lnTo>
                    <a:pt x="1015" y="2234"/>
                  </a:lnTo>
                  <a:cubicBezTo>
                    <a:pt x="1058" y="2314"/>
                    <a:pt x="1138" y="2354"/>
                    <a:pt x="1218" y="2354"/>
                  </a:cubicBezTo>
                  <a:cubicBezTo>
                    <a:pt x="1298" y="2354"/>
                    <a:pt x="1378" y="2314"/>
                    <a:pt x="1421" y="2234"/>
                  </a:cubicBezTo>
                  <a:lnTo>
                    <a:pt x="1692" y="1742"/>
                  </a:lnTo>
                  <a:cubicBezTo>
                    <a:pt x="1713" y="1703"/>
                    <a:pt x="1744" y="1668"/>
                    <a:pt x="1782" y="1648"/>
                  </a:cubicBezTo>
                  <a:lnTo>
                    <a:pt x="2275" y="1380"/>
                  </a:lnTo>
                  <a:cubicBezTo>
                    <a:pt x="2435" y="1290"/>
                    <a:pt x="2435" y="1061"/>
                    <a:pt x="2275" y="974"/>
                  </a:cubicBezTo>
                  <a:lnTo>
                    <a:pt x="1782" y="703"/>
                  </a:lnTo>
                  <a:cubicBezTo>
                    <a:pt x="1744" y="683"/>
                    <a:pt x="1713" y="651"/>
                    <a:pt x="1692" y="613"/>
                  </a:cubicBezTo>
                  <a:lnTo>
                    <a:pt x="1421" y="120"/>
                  </a:lnTo>
                  <a:cubicBezTo>
                    <a:pt x="1378" y="40"/>
                    <a:pt x="1298" y="0"/>
                    <a:pt x="1218" y="0"/>
                  </a:cubicBezTo>
                  <a:close/>
                </a:path>
              </a:pathLst>
            </a:custGeom>
            <a:solidFill>
              <a:srgbClr val="FFF7C4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22" name="Google Shape;1922;p38"/>
            <p:cNvSpPr/>
            <p:nvPr/>
          </p:nvSpPr>
          <p:spPr>
            <a:xfrm>
              <a:off x="459587" y="1823244"/>
              <a:ext cx="53691" cy="52040"/>
            </a:xfrm>
            <a:custGeom>
              <a:avLst/>
              <a:gdLst/>
              <a:ahLst/>
              <a:cxnLst/>
              <a:rect l="l" t="t" r="r" b="b"/>
              <a:pathLst>
                <a:path w="1366" h="1324" extrusionOk="0">
                  <a:moveTo>
                    <a:pt x="683" y="1"/>
                  </a:moveTo>
                  <a:cubicBezTo>
                    <a:pt x="639" y="1"/>
                    <a:pt x="594" y="23"/>
                    <a:pt x="570" y="69"/>
                  </a:cubicBezTo>
                  <a:lnTo>
                    <a:pt x="418" y="346"/>
                  </a:lnTo>
                  <a:cubicBezTo>
                    <a:pt x="407" y="367"/>
                    <a:pt x="389" y="384"/>
                    <a:pt x="365" y="398"/>
                  </a:cubicBezTo>
                  <a:lnTo>
                    <a:pt x="91" y="548"/>
                  </a:lnTo>
                  <a:cubicBezTo>
                    <a:pt x="1" y="599"/>
                    <a:pt x="1" y="728"/>
                    <a:pt x="91" y="777"/>
                  </a:cubicBezTo>
                  <a:lnTo>
                    <a:pt x="365" y="929"/>
                  </a:lnTo>
                  <a:cubicBezTo>
                    <a:pt x="389" y="939"/>
                    <a:pt x="407" y="957"/>
                    <a:pt x="418" y="978"/>
                  </a:cubicBezTo>
                  <a:lnTo>
                    <a:pt x="570" y="1256"/>
                  </a:lnTo>
                  <a:cubicBezTo>
                    <a:pt x="594" y="1301"/>
                    <a:pt x="639" y="1324"/>
                    <a:pt x="683" y="1324"/>
                  </a:cubicBezTo>
                  <a:cubicBezTo>
                    <a:pt x="727" y="1324"/>
                    <a:pt x="772" y="1301"/>
                    <a:pt x="796" y="1256"/>
                  </a:cubicBezTo>
                  <a:lnTo>
                    <a:pt x="948" y="978"/>
                  </a:lnTo>
                  <a:cubicBezTo>
                    <a:pt x="959" y="957"/>
                    <a:pt x="977" y="939"/>
                    <a:pt x="1001" y="929"/>
                  </a:cubicBezTo>
                  <a:lnTo>
                    <a:pt x="1275" y="777"/>
                  </a:lnTo>
                  <a:cubicBezTo>
                    <a:pt x="1365" y="728"/>
                    <a:pt x="1365" y="599"/>
                    <a:pt x="1275" y="548"/>
                  </a:cubicBezTo>
                  <a:lnTo>
                    <a:pt x="1001" y="398"/>
                  </a:lnTo>
                  <a:cubicBezTo>
                    <a:pt x="977" y="384"/>
                    <a:pt x="959" y="367"/>
                    <a:pt x="948" y="346"/>
                  </a:cubicBezTo>
                  <a:lnTo>
                    <a:pt x="796" y="69"/>
                  </a:lnTo>
                  <a:cubicBezTo>
                    <a:pt x="772" y="23"/>
                    <a:pt x="727" y="1"/>
                    <a:pt x="683" y="1"/>
                  </a:cubicBezTo>
                  <a:close/>
                </a:path>
              </a:pathLst>
            </a:custGeom>
            <a:solidFill>
              <a:srgbClr val="FFF7C4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23" name="Google Shape;1923;p38"/>
            <p:cNvSpPr/>
            <p:nvPr/>
          </p:nvSpPr>
          <p:spPr>
            <a:xfrm>
              <a:off x="871027" y="1825641"/>
              <a:ext cx="53809" cy="51961"/>
            </a:xfrm>
            <a:custGeom>
              <a:avLst/>
              <a:gdLst/>
              <a:ahLst/>
              <a:cxnLst/>
              <a:rect l="l" t="t" r="r" b="b"/>
              <a:pathLst>
                <a:path w="1369" h="1322" extrusionOk="0">
                  <a:moveTo>
                    <a:pt x="685" y="1"/>
                  </a:moveTo>
                  <a:cubicBezTo>
                    <a:pt x="640" y="1"/>
                    <a:pt x="595" y="23"/>
                    <a:pt x="571" y="66"/>
                  </a:cubicBezTo>
                  <a:lnTo>
                    <a:pt x="421" y="344"/>
                  </a:lnTo>
                  <a:cubicBezTo>
                    <a:pt x="407" y="365"/>
                    <a:pt x="390" y="386"/>
                    <a:pt x="369" y="396"/>
                  </a:cubicBezTo>
                  <a:lnTo>
                    <a:pt x="91" y="545"/>
                  </a:lnTo>
                  <a:cubicBezTo>
                    <a:pt x="1" y="598"/>
                    <a:pt x="1" y="726"/>
                    <a:pt x="91" y="774"/>
                  </a:cubicBezTo>
                  <a:lnTo>
                    <a:pt x="369" y="928"/>
                  </a:lnTo>
                  <a:cubicBezTo>
                    <a:pt x="390" y="938"/>
                    <a:pt x="407" y="955"/>
                    <a:pt x="421" y="979"/>
                  </a:cubicBezTo>
                  <a:lnTo>
                    <a:pt x="571" y="1253"/>
                  </a:lnTo>
                  <a:cubicBezTo>
                    <a:pt x="595" y="1299"/>
                    <a:pt x="640" y="1321"/>
                    <a:pt x="685" y="1321"/>
                  </a:cubicBezTo>
                  <a:cubicBezTo>
                    <a:pt x="730" y="1321"/>
                    <a:pt x="775" y="1299"/>
                    <a:pt x="800" y="1253"/>
                  </a:cubicBezTo>
                  <a:lnTo>
                    <a:pt x="949" y="979"/>
                  </a:lnTo>
                  <a:cubicBezTo>
                    <a:pt x="962" y="955"/>
                    <a:pt x="980" y="938"/>
                    <a:pt x="1001" y="928"/>
                  </a:cubicBezTo>
                  <a:lnTo>
                    <a:pt x="1279" y="774"/>
                  </a:lnTo>
                  <a:cubicBezTo>
                    <a:pt x="1369" y="726"/>
                    <a:pt x="1369" y="598"/>
                    <a:pt x="1279" y="545"/>
                  </a:cubicBezTo>
                  <a:lnTo>
                    <a:pt x="1001" y="396"/>
                  </a:lnTo>
                  <a:cubicBezTo>
                    <a:pt x="980" y="386"/>
                    <a:pt x="962" y="365"/>
                    <a:pt x="949" y="344"/>
                  </a:cubicBezTo>
                  <a:lnTo>
                    <a:pt x="800" y="66"/>
                  </a:lnTo>
                  <a:cubicBezTo>
                    <a:pt x="775" y="23"/>
                    <a:pt x="730" y="1"/>
                    <a:pt x="685" y="1"/>
                  </a:cubicBezTo>
                  <a:close/>
                </a:path>
              </a:pathLst>
            </a:custGeom>
            <a:solidFill>
              <a:srgbClr val="FFF7C4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24" name="Google Shape;1924;p38"/>
            <p:cNvSpPr/>
            <p:nvPr/>
          </p:nvSpPr>
          <p:spPr>
            <a:xfrm>
              <a:off x="337744" y="1144292"/>
              <a:ext cx="53651" cy="51922"/>
            </a:xfrm>
            <a:custGeom>
              <a:avLst/>
              <a:gdLst/>
              <a:ahLst/>
              <a:cxnLst/>
              <a:rect l="l" t="t" r="r" b="b"/>
              <a:pathLst>
                <a:path w="1365" h="1321" extrusionOk="0">
                  <a:moveTo>
                    <a:pt x="683" y="0"/>
                  </a:moveTo>
                  <a:cubicBezTo>
                    <a:pt x="638" y="0"/>
                    <a:pt x="594" y="22"/>
                    <a:pt x="570" y="65"/>
                  </a:cubicBezTo>
                  <a:lnTo>
                    <a:pt x="417" y="344"/>
                  </a:lnTo>
                  <a:cubicBezTo>
                    <a:pt x="406" y="365"/>
                    <a:pt x="390" y="381"/>
                    <a:pt x="365" y="395"/>
                  </a:cubicBezTo>
                  <a:lnTo>
                    <a:pt x="90" y="545"/>
                  </a:lnTo>
                  <a:cubicBezTo>
                    <a:pt x="0" y="597"/>
                    <a:pt x="0" y="725"/>
                    <a:pt x="90" y="774"/>
                  </a:cubicBezTo>
                  <a:lnTo>
                    <a:pt x="365" y="927"/>
                  </a:lnTo>
                  <a:cubicBezTo>
                    <a:pt x="390" y="937"/>
                    <a:pt x="406" y="955"/>
                    <a:pt x="417" y="975"/>
                  </a:cubicBezTo>
                  <a:lnTo>
                    <a:pt x="570" y="1253"/>
                  </a:lnTo>
                  <a:cubicBezTo>
                    <a:pt x="594" y="1298"/>
                    <a:pt x="638" y="1321"/>
                    <a:pt x="683" y="1321"/>
                  </a:cubicBezTo>
                  <a:cubicBezTo>
                    <a:pt x="727" y="1321"/>
                    <a:pt x="771" y="1298"/>
                    <a:pt x="795" y="1253"/>
                  </a:cubicBezTo>
                  <a:lnTo>
                    <a:pt x="948" y="975"/>
                  </a:lnTo>
                  <a:cubicBezTo>
                    <a:pt x="959" y="955"/>
                    <a:pt x="976" y="937"/>
                    <a:pt x="1000" y="927"/>
                  </a:cubicBezTo>
                  <a:lnTo>
                    <a:pt x="1274" y="774"/>
                  </a:lnTo>
                  <a:cubicBezTo>
                    <a:pt x="1364" y="725"/>
                    <a:pt x="1364" y="597"/>
                    <a:pt x="1274" y="545"/>
                  </a:cubicBezTo>
                  <a:lnTo>
                    <a:pt x="1000" y="395"/>
                  </a:lnTo>
                  <a:cubicBezTo>
                    <a:pt x="976" y="381"/>
                    <a:pt x="959" y="365"/>
                    <a:pt x="948" y="344"/>
                  </a:cubicBezTo>
                  <a:lnTo>
                    <a:pt x="795" y="65"/>
                  </a:lnTo>
                  <a:cubicBezTo>
                    <a:pt x="771" y="22"/>
                    <a:pt x="727" y="0"/>
                    <a:pt x="683" y="0"/>
                  </a:cubicBezTo>
                  <a:close/>
                </a:path>
              </a:pathLst>
            </a:custGeom>
            <a:solidFill>
              <a:srgbClr val="FFF7C4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46" name="Google Shape;1903;p38"/>
          <p:cNvSpPr txBox="1">
            <a:spLocks/>
          </p:cNvSpPr>
          <p:nvPr/>
        </p:nvSpPr>
        <p:spPr>
          <a:xfrm>
            <a:off x="3487519" y="429762"/>
            <a:ext cx="593942" cy="634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2800" b="0" i="0" u="none" strike="noStrike" cap="none">
                <a:solidFill>
                  <a:schemeClr val="dk2"/>
                </a:solidFill>
                <a:latin typeface="Abel"/>
                <a:ea typeface="Abel"/>
                <a:cs typeface="Abel"/>
                <a:sym typeface="Abel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9pPr>
          </a:lstStyle>
          <a:p>
            <a:pPr marL="0" indent="0" algn="l">
              <a:lnSpc>
                <a:spcPct val="130000"/>
              </a:lnSpc>
            </a:pPr>
            <a:r>
              <a:rPr lang="en-US" sz="3200" b="1" i="1" dirty="0">
                <a:solidFill>
                  <a:srgbClr val="FF0000"/>
                </a:solidFill>
                <a:latin typeface="Constantia" panose="02030602050306030303" pitchFamily="18" charset="0"/>
              </a:rPr>
              <a:t>n</a:t>
            </a:r>
            <a:endParaRPr lang="en" sz="3200" b="1" i="1" dirty="0">
              <a:solidFill>
                <a:srgbClr val="FF0000"/>
              </a:solidFill>
              <a:latin typeface="Constantia" panose="02030602050306030303" pitchFamily="18" charset="0"/>
            </a:endParaRPr>
          </a:p>
        </p:txBody>
      </p:sp>
      <p:sp>
        <p:nvSpPr>
          <p:cNvPr id="48" name="Google Shape;1903;p38"/>
          <p:cNvSpPr txBox="1">
            <a:spLocks/>
          </p:cNvSpPr>
          <p:nvPr/>
        </p:nvSpPr>
        <p:spPr>
          <a:xfrm>
            <a:off x="4530606" y="979242"/>
            <a:ext cx="755839" cy="634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2800" b="0" i="0" u="none" strike="noStrike" cap="none">
                <a:solidFill>
                  <a:schemeClr val="dk2"/>
                </a:solidFill>
                <a:latin typeface="Abel"/>
                <a:ea typeface="Abel"/>
                <a:cs typeface="Abel"/>
                <a:sym typeface="Abel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9pPr>
          </a:lstStyle>
          <a:p>
            <a:pPr marL="0" indent="0" algn="l">
              <a:lnSpc>
                <a:spcPct val="130000"/>
              </a:lnSpc>
            </a:pPr>
            <a:r>
              <a:rPr lang="en-US" sz="3200" b="1" i="1" dirty="0">
                <a:solidFill>
                  <a:srgbClr val="FF0000"/>
                </a:solidFill>
                <a:latin typeface="Constantia" panose="02030602050306030303" pitchFamily="18" charset="0"/>
              </a:rPr>
              <a:t>n</a:t>
            </a:r>
            <a:endParaRPr lang="en" sz="3200" b="1" i="1" dirty="0">
              <a:solidFill>
                <a:srgbClr val="FF0000"/>
              </a:solidFill>
              <a:latin typeface="Constantia" panose="02030602050306030303" pitchFamily="18" charset="0"/>
            </a:endParaRPr>
          </a:p>
        </p:txBody>
      </p:sp>
      <p:sp>
        <p:nvSpPr>
          <p:cNvPr id="49" name="Google Shape;1903;p38"/>
          <p:cNvSpPr txBox="1">
            <a:spLocks/>
          </p:cNvSpPr>
          <p:nvPr/>
        </p:nvSpPr>
        <p:spPr>
          <a:xfrm>
            <a:off x="6481895" y="1548582"/>
            <a:ext cx="593942" cy="634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2800" b="0" i="0" u="none" strike="noStrike" cap="none">
                <a:solidFill>
                  <a:schemeClr val="dk2"/>
                </a:solidFill>
                <a:latin typeface="Abel"/>
                <a:ea typeface="Abel"/>
                <a:cs typeface="Abel"/>
                <a:sym typeface="Abel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9pPr>
          </a:lstStyle>
          <a:p>
            <a:pPr marL="0" indent="0" algn="l">
              <a:lnSpc>
                <a:spcPct val="130000"/>
              </a:lnSpc>
            </a:pPr>
            <a:r>
              <a:rPr lang="en-US" sz="3200" b="1" i="1" dirty="0">
                <a:solidFill>
                  <a:srgbClr val="FF0000"/>
                </a:solidFill>
                <a:latin typeface="Constantia" panose="02030602050306030303" pitchFamily="18" charset="0"/>
              </a:rPr>
              <a:t>l</a:t>
            </a:r>
            <a:endParaRPr lang="en" sz="3200" b="1" i="1" dirty="0">
              <a:solidFill>
                <a:srgbClr val="FF0000"/>
              </a:solidFill>
              <a:latin typeface="Constantia" panose="02030602050306030303" pitchFamily="18" charset="0"/>
            </a:endParaRPr>
          </a:p>
        </p:txBody>
      </p:sp>
      <p:sp>
        <p:nvSpPr>
          <p:cNvPr id="50" name="Google Shape;1903;p38"/>
          <p:cNvSpPr txBox="1">
            <a:spLocks/>
          </p:cNvSpPr>
          <p:nvPr/>
        </p:nvSpPr>
        <p:spPr>
          <a:xfrm>
            <a:off x="1662831" y="2103645"/>
            <a:ext cx="491713" cy="634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2800" b="0" i="0" u="none" strike="noStrike" cap="none">
                <a:solidFill>
                  <a:schemeClr val="dk2"/>
                </a:solidFill>
                <a:latin typeface="Abel"/>
                <a:ea typeface="Abel"/>
                <a:cs typeface="Abel"/>
                <a:sym typeface="Abel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9pPr>
          </a:lstStyle>
          <a:p>
            <a:pPr marL="0" indent="0" algn="l">
              <a:lnSpc>
                <a:spcPct val="130000"/>
              </a:lnSpc>
            </a:pPr>
            <a:r>
              <a:rPr lang="en-US" sz="3200" b="1" i="1" dirty="0">
                <a:solidFill>
                  <a:srgbClr val="FF0000"/>
                </a:solidFill>
                <a:latin typeface="Constantia" panose="02030602050306030303" pitchFamily="18" charset="0"/>
              </a:rPr>
              <a:t>l</a:t>
            </a:r>
            <a:endParaRPr lang="en" sz="3200" b="1" i="1" dirty="0">
              <a:solidFill>
                <a:srgbClr val="FF0000"/>
              </a:solidFill>
              <a:latin typeface="Constantia" panose="02030602050306030303" pitchFamily="18" charset="0"/>
            </a:endParaRPr>
          </a:p>
        </p:txBody>
      </p:sp>
      <p:sp>
        <p:nvSpPr>
          <p:cNvPr id="51" name="Google Shape;1903;p38"/>
          <p:cNvSpPr txBox="1">
            <a:spLocks/>
          </p:cNvSpPr>
          <p:nvPr/>
        </p:nvSpPr>
        <p:spPr>
          <a:xfrm>
            <a:off x="5355025" y="2119256"/>
            <a:ext cx="491713" cy="634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2800" b="0" i="0" u="none" strike="noStrike" cap="none">
                <a:solidFill>
                  <a:schemeClr val="dk2"/>
                </a:solidFill>
                <a:latin typeface="Abel"/>
                <a:ea typeface="Abel"/>
                <a:cs typeface="Abel"/>
                <a:sym typeface="Abel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9pPr>
          </a:lstStyle>
          <a:p>
            <a:pPr marL="0" indent="0" algn="l">
              <a:lnSpc>
                <a:spcPct val="130000"/>
              </a:lnSpc>
            </a:pPr>
            <a:r>
              <a:rPr lang="en-US" sz="3200" b="1" i="1" dirty="0">
                <a:solidFill>
                  <a:srgbClr val="FF0000"/>
                </a:solidFill>
                <a:latin typeface="Constantia" panose="02030602050306030303" pitchFamily="18" charset="0"/>
              </a:rPr>
              <a:t>l</a:t>
            </a:r>
            <a:endParaRPr lang="en" sz="3200" b="1" i="1" dirty="0">
              <a:solidFill>
                <a:srgbClr val="FF0000"/>
              </a:solidFill>
              <a:latin typeface="Constantia" panose="02030602050306030303" pitchFamily="18" charset="0"/>
            </a:endParaRPr>
          </a:p>
        </p:txBody>
      </p:sp>
      <p:sp>
        <p:nvSpPr>
          <p:cNvPr id="52" name="Google Shape;1903;p38"/>
          <p:cNvSpPr txBox="1">
            <a:spLocks/>
          </p:cNvSpPr>
          <p:nvPr/>
        </p:nvSpPr>
        <p:spPr>
          <a:xfrm>
            <a:off x="3160842" y="2674317"/>
            <a:ext cx="593942" cy="634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2800" b="0" i="0" u="none" strike="noStrike" cap="none">
                <a:solidFill>
                  <a:schemeClr val="dk2"/>
                </a:solidFill>
                <a:latin typeface="Abel"/>
                <a:ea typeface="Abel"/>
                <a:cs typeface="Abel"/>
                <a:sym typeface="Abel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9pPr>
          </a:lstStyle>
          <a:p>
            <a:pPr marL="0" indent="0" algn="l">
              <a:lnSpc>
                <a:spcPct val="130000"/>
              </a:lnSpc>
            </a:pPr>
            <a:r>
              <a:rPr lang="en-US" sz="3200" b="1" i="1" dirty="0">
                <a:solidFill>
                  <a:srgbClr val="FF0000"/>
                </a:solidFill>
                <a:latin typeface="Constantia" panose="02030602050306030303" pitchFamily="18" charset="0"/>
              </a:rPr>
              <a:t>n</a:t>
            </a:r>
            <a:endParaRPr lang="en" sz="3200" b="1" i="1" dirty="0">
              <a:solidFill>
                <a:srgbClr val="FF0000"/>
              </a:solidFill>
              <a:latin typeface="Constantia" panose="02030602050306030303" pitchFamily="18" charset="0"/>
            </a:endParaRPr>
          </a:p>
        </p:txBody>
      </p:sp>
      <p:sp>
        <p:nvSpPr>
          <p:cNvPr id="53" name="Google Shape;1903;p38"/>
          <p:cNvSpPr txBox="1">
            <a:spLocks/>
          </p:cNvSpPr>
          <p:nvPr/>
        </p:nvSpPr>
        <p:spPr>
          <a:xfrm>
            <a:off x="949744" y="3219474"/>
            <a:ext cx="491713" cy="634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2800" b="0" i="0" u="none" strike="noStrike" cap="none">
                <a:solidFill>
                  <a:schemeClr val="dk2"/>
                </a:solidFill>
                <a:latin typeface="Abel"/>
                <a:ea typeface="Abel"/>
                <a:cs typeface="Abel"/>
                <a:sym typeface="Abel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9pPr>
          </a:lstStyle>
          <a:p>
            <a:pPr marL="0" indent="0" algn="l">
              <a:lnSpc>
                <a:spcPct val="130000"/>
              </a:lnSpc>
            </a:pPr>
            <a:r>
              <a:rPr lang="en-US" sz="3200" b="1" i="1" dirty="0">
                <a:solidFill>
                  <a:srgbClr val="FF0000"/>
                </a:solidFill>
                <a:latin typeface="Constantia" panose="02030602050306030303" pitchFamily="18" charset="0"/>
              </a:rPr>
              <a:t>l</a:t>
            </a:r>
            <a:endParaRPr lang="en" sz="3200" b="1" i="1" dirty="0">
              <a:solidFill>
                <a:srgbClr val="FF0000"/>
              </a:solidFill>
              <a:latin typeface="Constantia" panose="02030602050306030303" pitchFamily="18" charset="0"/>
            </a:endParaRPr>
          </a:p>
        </p:txBody>
      </p:sp>
      <p:sp>
        <p:nvSpPr>
          <p:cNvPr id="54" name="Google Shape;1903;p38"/>
          <p:cNvSpPr txBox="1">
            <a:spLocks/>
          </p:cNvSpPr>
          <p:nvPr/>
        </p:nvSpPr>
        <p:spPr>
          <a:xfrm>
            <a:off x="5999292" y="3215192"/>
            <a:ext cx="593942" cy="634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2800" b="0" i="0" u="none" strike="noStrike" cap="none">
                <a:solidFill>
                  <a:schemeClr val="dk2"/>
                </a:solidFill>
                <a:latin typeface="Abel"/>
                <a:ea typeface="Abel"/>
                <a:cs typeface="Abel"/>
                <a:sym typeface="Abel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9pPr>
          </a:lstStyle>
          <a:p>
            <a:pPr marL="0" indent="0" algn="l">
              <a:lnSpc>
                <a:spcPct val="130000"/>
              </a:lnSpc>
            </a:pPr>
            <a:r>
              <a:rPr lang="en-US" sz="3200" b="1" i="1" dirty="0">
                <a:solidFill>
                  <a:srgbClr val="FF0000"/>
                </a:solidFill>
                <a:latin typeface="Constantia" panose="02030602050306030303" pitchFamily="18" charset="0"/>
              </a:rPr>
              <a:t>n</a:t>
            </a:r>
            <a:endParaRPr lang="en" sz="3200" b="1" i="1" dirty="0">
              <a:solidFill>
                <a:srgbClr val="FF0000"/>
              </a:solidFill>
              <a:latin typeface="Constantia" panose="02030602050306030303" pitchFamily="18" charset="0"/>
            </a:endParaRPr>
          </a:p>
        </p:txBody>
      </p:sp>
      <p:sp>
        <p:nvSpPr>
          <p:cNvPr id="55" name="Google Shape;1903;p38"/>
          <p:cNvSpPr txBox="1">
            <a:spLocks/>
          </p:cNvSpPr>
          <p:nvPr/>
        </p:nvSpPr>
        <p:spPr>
          <a:xfrm>
            <a:off x="4817661" y="3767433"/>
            <a:ext cx="593942" cy="634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2800" b="0" i="0" u="none" strike="noStrike" cap="none">
                <a:solidFill>
                  <a:schemeClr val="dk2"/>
                </a:solidFill>
                <a:latin typeface="Abel"/>
                <a:ea typeface="Abel"/>
                <a:cs typeface="Abel"/>
                <a:sym typeface="Abel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9pPr>
          </a:lstStyle>
          <a:p>
            <a:pPr marL="0" indent="0" algn="l">
              <a:lnSpc>
                <a:spcPct val="130000"/>
              </a:lnSpc>
            </a:pPr>
            <a:r>
              <a:rPr lang="en-US" sz="3200" b="1" i="1" dirty="0">
                <a:solidFill>
                  <a:srgbClr val="FF0000"/>
                </a:solidFill>
                <a:latin typeface="Constantia" panose="02030602050306030303" pitchFamily="18" charset="0"/>
              </a:rPr>
              <a:t>n</a:t>
            </a:r>
            <a:endParaRPr lang="en" sz="3200" b="1" i="1" dirty="0">
              <a:solidFill>
                <a:srgbClr val="FF0000"/>
              </a:solidFill>
              <a:latin typeface="Constantia" panose="02030602050306030303" pitchFamily="18" charset="0"/>
            </a:endParaRPr>
          </a:p>
        </p:txBody>
      </p:sp>
      <p:sp>
        <p:nvSpPr>
          <p:cNvPr id="56" name="Google Shape;1903;p38"/>
          <p:cNvSpPr txBox="1">
            <a:spLocks/>
          </p:cNvSpPr>
          <p:nvPr/>
        </p:nvSpPr>
        <p:spPr>
          <a:xfrm>
            <a:off x="6429591" y="3805528"/>
            <a:ext cx="491713" cy="634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2800" b="0" i="0" u="none" strike="noStrike" cap="none">
                <a:solidFill>
                  <a:schemeClr val="dk2"/>
                </a:solidFill>
                <a:latin typeface="Abel"/>
                <a:ea typeface="Abel"/>
                <a:cs typeface="Abel"/>
                <a:sym typeface="Abel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3000"/>
              <a:buFont typeface="Abel"/>
              <a:buNone/>
              <a:defRPr sz="3000" b="0" i="0" u="none" strike="noStrike" cap="none">
                <a:solidFill>
                  <a:schemeClr val="accent2"/>
                </a:solidFill>
                <a:latin typeface="Abel"/>
                <a:ea typeface="Abel"/>
                <a:cs typeface="Abel"/>
                <a:sym typeface="Abel"/>
              </a:defRPr>
            </a:lvl9pPr>
          </a:lstStyle>
          <a:p>
            <a:pPr marL="0" indent="0" algn="l">
              <a:lnSpc>
                <a:spcPct val="130000"/>
              </a:lnSpc>
            </a:pPr>
            <a:r>
              <a:rPr lang="en-US" sz="3200" b="1" i="1" dirty="0">
                <a:solidFill>
                  <a:srgbClr val="FF0000"/>
                </a:solidFill>
                <a:latin typeface="Constantia" panose="02030602050306030303" pitchFamily="18" charset="0"/>
              </a:rPr>
              <a:t>l</a:t>
            </a:r>
            <a:endParaRPr lang="en" sz="3200" b="1" i="1" dirty="0">
              <a:solidFill>
                <a:srgbClr val="FF0000"/>
              </a:solidFill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5373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1289547741"/>
</p:tagLst>
</file>

<file path=ppt/theme/theme1.xml><?xml version="1.0" encoding="utf-8"?>
<a:theme xmlns:a="http://schemas.openxmlformats.org/drawingml/2006/main" name="International Monkey Day by Slidesgo">
  <a:themeElements>
    <a:clrScheme name="Simple Light">
      <a:dk1>
        <a:srgbClr val="FCEC87"/>
      </a:dk1>
      <a:lt1>
        <a:srgbClr val="643C40"/>
      </a:lt1>
      <a:dk2>
        <a:srgbClr val="2E0409"/>
      </a:dk2>
      <a:lt2>
        <a:srgbClr val="F4C805"/>
      </a:lt2>
      <a:accent1>
        <a:srgbClr val="E4CD5E"/>
      </a:accent1>
      <a:accent2>
        <a:srgbClr val="FFFAD7"/>
      </a:accent2>
      <a:accent3>
        <a:srgbClr val="FF88A1"/>
      </a:accent3>
      <a:accent4>
        <a:srgbClr val="F3D8BC"/>
      </a:accent4>
      <a:accent5>
        <a:srgbClr val="DE8957"/>
      </a:accent5>
      <a:accent6>
        <a:srgbClr val="77E5C6"/>
      </a:accent6>
      <a:hlink>
        <a:srgbClr val="2E040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Tài liệu" ma:contentTypeID="0x010100DFDAAE9B0125D644B7F58EE6BF1D0FC2" ma:contentTypeVersion="7" ma:contentTypeDescription="Tạo tài liệu mới." ma:contentTypeScope="" ma:versionID="187c717d593334c8e710119d2301a49f">
  <xsd:schema xmlns:xsd="http://www.w3.org/2001/XMLSchema" xmlns:xs="http://www.w3.org/2001/XMLSchema" xmlns:p="http://schemas.microsoft.com/office/2006/metadata/properties" xmlns:ns2="117084a5-40ce-44a9-aa97-9561c111c68a" xmlns:ns3="9f958c3a-144a-4219-afab-0ea9b7b8b61f" targetNamespace="http://schemas.microsoft.com/office/2006/metadata/properties" ma:root="true" ma:fieldsID="1ea5e4fc3a2616dc12c714c5ca916216" ns2:_="" ns3:_="">
    <xsd:import namespace="117084a5-40ce-44a9-aa97-9561c111c68a"/>
    <xsd:import namespace="9f958c3a-144a-4219-afab-0ea9b7b8b61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7084a5-40ce-44a9-aa97-9561c111c6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958c3a-144a-4219-afab-0ea9b7b8b61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Chia sẻ Với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Chia sẻ Có Chi tiế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Loại Nội dung"/>
        <xsd:element ref="dc:title" minOccurs="0" maxOccurs="1" ma:index="4" ma:displayName="Tiêu đề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EDD5BA1-90CD-4212-894A-22143B923A1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2E73C2D-9DA0-4B9F-AF08-149128E08E5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7084a5-40ce-44a9-aa97-9561c111c68a"/>
    <ds:schemaRef ds:uri="9f958c3a-144a-4219-afab-0ea9b7b8b61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3AB7FCB-E7AA-4040-A111-7577A698F774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409</Words>
  <Application>Microsoft Office PowerPoint</Application>
  <PresentationFormat>On-screen Show (16:9)</PresentationFormat>
  <Paragraphs>53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Abel</vt:lpstr>
      <vt:lpstr>DejaVu Serif</vt:lpstr>
      <vt:lpstr>HP001 4 hàng</vt:lpstr>
      <vt:lpstr>Source Han Sans CN Heavy</vt:lpstr>
      <vt:lpstr>UVF Cupid de Locke</vt:lpstr>
      <vt:lpstr>Arial</vt:lpstr>
      <vt:lpstr>Bahiana</vt:lpstr>
      <vt:lpstr>Constantia</vt:lpstr>
      <vt:lpstr>Roboto Condensed Light</vt:lpstr>
      <vt:lpstr>International Monkey Day by Slidesgo</vt:lpstr>
      <vt:lpstr>Chính tả</vt:lpstr>
      <vt:lpstr>PowerPoint Presentation</vt:lpstr>
      <vt:lpstr>PowerPoint Presentation</vt:lpstr>
      <vt:lpstr>Đọc thầm đoạn văn và  thực hiện các yêu cầu sau:</vt:lpstr>
      <vt:lpstr>khỏe</vt:lpstr>
      <vt:lpstr>Lưu ý khi trình bày</vt:lpstr>
      <vt:lpstr>PowerPoint Presentation</vt:lpstr>
      <vt:lpstr>Bài 2:  a) Điền vào chỗ trống l hay n?</vt:lpstr>
      <vt:lpstr>PowerPoint Presentation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 MONKEY DAY</dc:title>
  <cp:lastModifiedBy>Nguyen Thang</cp:lastModifiedBy>
  <cp:revision>14</cp:revision>
  <dcterms:modified xsi:type="dcterms:W3CDTF">2022-03-20T14:33:35Z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0x010100DFDAAE9B0125D644B7F58EE6BF1D0FC2</vt:lpwstr>
  </property>
</Properties>
</file>