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302" r:id="rId5"/>
    <p:sldId id="303" r:id="rId6"/>
    <p:sldId id="304" r:id="rId7"/>
    <p:sldId id="305" r:id="rId8"/>
    <p:sldId id="294" r:id="rId9"/>
    <p:sldId id="279" r:id="rId10"/>
    <p:sldId id="281" r:id="rId11"/>
    <p:sldId id="296" r:id="rId12"/>
    <p:sldId id="297" r:id="rId13"/>
    <p:sldId id="298" r:id="rId14"/>
    <p:sldId id="300" r:id="rId15"/>
    <p:sldId id="301" r:id="rId16"/>
    <p:sldId id="299" r:id="rId17"/>
    <p:sldId id="289" r:id="rId18"/>
    <p:sldId id="283" r:id="rId19"/>
    <p:sldId id="287" r:id="rId20"/>
    <p:sldId id="286" r:id="rId21"/>
    <p:sldId id="29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B1D"/>
    <a:srgbClr val="7BE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02132-5642-4DD7-9C4E-92CB18416EA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67824-A86C-43DF-8E5E-C940B6B1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3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753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492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67CC0-CC99-49E1-9E9D-6C3DBB0E3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65D024A-A610-4A27-8E4B-F9DB214E1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8F6F0-141D-4031-A2CB-780CEDB3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02A618-444E-473D-9249-97E57BF6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D59FF-14A3-4BED-8464-68E65920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2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67CC0-CC99-49E1-9E9D-6C3DBB0E3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65D024A-A610-4A27-8E4B-F9DB214E1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8F6F0-141D-4031-A2CB-780CEDB3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02A618-444E-473D-9249-97E57BF6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D59FF-14A3-4BED-8464-68E65920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01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D4B973-F499-4FCE-A9BD-2BFC7CA3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3442B5-7B18-46F6-8772-FD6C32BFC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D9DC70-B086-407D-9A80-2D145336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D2B388-AB7E-4230-97A1-F3D1278B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476CB3-0CD3-49E0-AB33-98828FE8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53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D4B973-F499-4FCE-A9BD-2BFC7CA3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3442B5-7B18-46F6-8772-FD6C32BFC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D9DC70-B086-407D-9A80-2D145336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D2B388-AB7E-4230-97A1-F3D1278B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476CB3-0CD3-49E0-AB33-98828FE8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84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D4B973-F499-4FCE-A9BD-2BFC7CA3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3442B5-7B18-46F6-8772-FD6C32BFC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D9DC70-B086-407D-9A80-2D145336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D2B388-AB7E-4230-97A1-F3D1278B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476CB3-0CD3-49E0-AB33-98828FE8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72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D4B973-F499-4FCE-A9BD-2BFC7CA3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3442B5-7B18-46F6-8772-FD6C32BFC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D9DC70-B086-407D-9A80-2D145336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D2B388-AB7E-4230-97A1-F3D1278B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476CB3-0CD3-49E0-AB33-98828FE8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78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D4B973-F499-4FCE-A9BD-2BFC7CA3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3442B5-7B18-46F6-8772-FD6C32BFC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D9DC70-B086-407D-9A80-2D145336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D2B388-AB7E-4230-97A1-F3D1278B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476CB3-0CD3-49E0-AB33-98828FE8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78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AC9F08-9673-4082-946C-B8E280B49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E65484E-5BEF-47FD-8019-A455F29CB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C86669B-B64D-41FA-8BC6-25972FD76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4491A9-818F-4FAC-B89F-1A4D1BFAC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F3B6F1-4B1A-428C-944C-03AE6183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DB7F6-4067-4C40-8BBD-A417D0DB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CDD3F4F-50EE-4F29-A765-D3E8E0B4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1E766C5-03C5-4843-81F6-6BAFC6675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FCA721B-77B7-4B5C-A4EF-D25E2741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D4546BB-650C-4EE1-BCFB-6535B4E3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52CF97-07BF-4C20-9D47-04CB7B82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90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399F4E-4467-4247-80E3-8A20F7C59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E80333B-6C8C-44A8-ABE6-F1B0AB117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5D02EF1-A5AF-4FF3-8146-23A3F026C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C7EE5E8-03C7-4F65-8138-445968DA0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3BBB0C4-B217-4272-B879-48A08F6FAB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A929B20-BA2F-4689-B857-CAEEAEE3F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0173B3A-0701-42A4-9507-9476C6D0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9AF7E7E-567D-4E08-8CB5-1C4FF663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92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0CC40E-DFEF-4A6C-BEA5-57D8D9B6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6284FC0-C199-4727-9A65-55493161C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EA0094D-23DB-4D8A-80C7-A747FBEA3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7438FA4-67E7-4C56-A551-318BD815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43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67CC0-CC99-49E1-9E9D-6C3DBB0E3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65D024A-A610-4A27-8E4B-F9DB214E1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8F6F0-141D-4031-A2CB-780CEDB3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02A618-444E-473D-9249-97E57BF6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D59FF-14A3-4BED-8464-68E65920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7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88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34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97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74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47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87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37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54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97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0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67CC0-CC99-49E1-9E9D-6C3DBB0E3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65D024A-A610-4A27-8E4B-F9DB214E1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8F6F0-141D-4031-A2CB-780CEDB3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02A618-444E-473D-9249-97E57BF6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D59FF-14A3-4BED-8464-68E65920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1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36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43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6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823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89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013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09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72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250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86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67CC0-CC99-49E1-9E9D-6C3DBB0E3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65D024A-A610-4A27-8E4B-F9DB214E1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8F6F0-141D-4031-A2CB-780CEDB3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02A618-444E-473D-9249-97E57BF6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D59FF-14A3-4BED-8464-68E65920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477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42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77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55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1972C6-0039-4108-9ADA-0BED2004F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CA9862F-9933-41C2-B3A3-1A87454BE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9D69E04-304F-4D9E-AE8A-0AC77920C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C7A84E4-09F1-4FB2-B804-F368FB22F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386C0B8-4D96-4191-8AF5-74AECF91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C608474-04C6-4D09-9624-96D10A24E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2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CB0389-AB19-4015-8F5C-5A97739C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C3C765D-B61E-4090-BE16-1F02C53E4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4FFE5C9-28FA-4AB4-9AFD-34ACF8EDD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55036B-E71D-4692-8A47-93EF484D0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137C7C-1201-477F-AA28-25A085970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5FEEBCC-5E80-4393-B906-9704A5B2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442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9C1837-D730-475B-941F-F0E27A86D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977CF47-38D5-4D49-A0DE-E641E1197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38EF58-E09C-4D60-9A16-B9C538F8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3EAA65-E4D0-45F5-8955-65790C58C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1311ED-69C2-4FBE-9BFF-D448BA8D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906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B96FB79-B847-4B76-96DC-C1884C967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F311FB1-3236-47CF-AA25-95544DE0F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FD8F6F-AEB3-4C57-BF21-887E98584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C565E9D-A134-430C-B864-F8D8D10DE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935EFE8-551C-4028-8D2A-436DBA9D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2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67CC0-CC99-49E1-9E9D-6C3DBB0E3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65D024A-A610-4A27-8E4B-F9DB214E1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8F6F0-141D-4031-A2CB-780CEDB3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02A618-444E-473D-9249-97E57BF6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D59FF-14A3-4BED-8464-68E65920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6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67CC0-CC99-49E1-9E9D-6C3DBB0E3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65D024A-A610-4A27-8E4B-F9DB214E1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8F6F0-141D-4031-A2CB-780CEDB3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02A618-444E-473D-9249-97E57BF6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D59FF-14A3-4BED-8464-68E65920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2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67CC0-CC99-49E1-9E9D-6C3DBB0E3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65D024A-A610-4A27-8E4B-F9DB214E1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8F6F0-141D-4031-A2CB-780CEDB3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02A618-444E-473D-9249-97E57BF6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D59FF-14A3-4BED-8464-68E65920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2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67CC0-CC99-49E1-9E9D-6C3DBB0E3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65D024A-A610-4A27-8E4B-F9DB214E1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8F6F0-141D-4031-A2CB-780CEDB3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02A618-444E-473D-9249-97E57BF6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D59FF-14A3-4BED-8464-68E65920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9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67CC0-CC99-49E1-9E9D-6C3DBB0E3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65D024A-A610-4A27-8E4B-F9DB214E1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8F6F0-141D-4031-A2CB-780CEDB3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02A618-444E-473D-9249-97E57BF6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D59FF-14A3-4BED-8464-68E65920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5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B61234C-56BE-4B10-B5D0-7B17EA08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7C5D4FF-38E3-4262-9005-9BA05E7C2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92145C3-286C-4E56-B586-8E77B9D81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38C3B-5E14-407C-A002-9B1550C4231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4F690A-AEBB-4CBC-B1D7-5826A0CDE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7121284-C336-4B83-8DE6-453B3C58D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0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64" r:id="rId10"/>
    <p:sldLayoutId id="2147483650" r:id="rId11"/>
    <p:sldLayoutId id="2147483683" r:id="rId12"/>
    <p:sldLayoutId id="2147483670" r:id="rId13"/>
    <p:sldLayoutId id="2147483669" r:id="rId14"/>
    <p:sldLayoutId id="2147483665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86" r:id="rId21"/>
    <p:sldLayoutId id="2147483685" r:id="rId22"/>
    <p:sldLayoutId id="2147483684" r:id="rId23"/>
    <p:sldLayoutId id="2147483682" r:id="rId24"/>
    <p:sldLayoutId id="2147483681" r:id="rId25"/>
    <p:sldLayoutId id="2147483680" r:id="rId26"/>
    <p:sldLayoutId id="2147483679" r:id="rId27"/>
    <p:sldLayoutId id="2147483678" r:id="rId28"/>
    <p:sldLayoutId id="2147483677" r:id="rId29"/>
    <p:sldLayoutId id="2147483676" r:id="rId30"/>
    <p:sldLayoutId id="2147483675" r:id="rId31"/>
    <p:sldLayoutId id="2147483674" r:id="rId32"/>
    <p:sldLayoutId id="2147483673" r:id="rId33"/>
    <p:sldLayoutId id="2147483672" r:id="rId34"/>
    <p:sldLayoutId id="2147483671" r:id="rId35"/>
    <p:sldLayoutId id="2147483668" r:id="rId36"/>
    <p:sldLayoutId id="2147483667" r:id="rId37"/>
    <p:sldLayoutId id="2147483666" r:id="rId38"/>
    <p:sldLayoutId id="2147483663" r:id="rId39"/>
    <p:sldLayoutId id="2147483662" r:id="rId40"/>
    <p:sldLayoutId id="2147483661" r:id="rId41"/>
    <p:sldLayoutId id="2147483660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6.gif"/><Relationship Id="rId17" Type="http://schemas.openxmlformats.org/officeDocument/2006/relationships/image" Target="../media/image9.gif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.gif"/><Relationship Id="rId5" Type="http://schemas.microsoft.com/office/2007/relationships/media" Target="../media/media1.mp3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image" Target="../media/image14.png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3" y="5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25" y="5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31" y="486701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3" y="986135"/>
            <a:ext cx="48025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9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73" t="50000" r="8182" b="11264"/>
          <a:stretch/>
        </p:blipFill>
        <p:spPr>
          <a:xfrm>
            <a:off x="7086601" y="18147"/>
            <a:ext cx="3581400" cy="173627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0" y="0"/>
            <a:ext cx="2590800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6400" y="1981200"/>
            <a:ext cx="8839200" cy="2057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524000" y="4648200"/>
            <a:ext cx="990600" cy="838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819400" y="4572000"/>
            <a:ext cx="7696200" cy="1981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	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Thịnh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16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76400" y="2019300"/>
            <a:ext cx="8763000" cy="20193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0" y="3629"/>
            <a:ext cx="2895600" cy="990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73" t="50000" r="8182" b="11264"/>
          <a:stretch/>
        </p:blipFill>
        <p:spPr>
          <a:xfrm>
            <a:off x="6553200" y="0"/>
            <a:ext cx="4114800" cy="1752600"/>
          </a:xfrm>
          <a:prstGeom prst="rect">
            <a:avLst/>
          </a:prstGeom>
          <a:ln>
            <a:noFill/>
          </a:ln>
        </p:spPr>
      </p:pic>
      <p:sp>
        <p:nvSpPr>
          <p:cNvPr id="6" name="Right Arrow 5"/>
          <p:cNvSpPr/>
          <p:nvPr/>
        </p:nvSpPr>
        <p:spPr>
          <a:xfrm>
            <a:off x="1524000" y="4648200"/>
            <a:ext cx="990600" cy="838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743200" y="4495800"/>
            <a:ext cx="7848600" cy="2057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Mai.</a:t>
            </a:r>
          </a:p>
        </p:txBody>
      </p:sp>
    </p:spTree>
    <p:extLst>
      <p:ext uri="{BB962C8B-B14F-4D97-AF65-F5344CB8AC3E}">
        <p14:creationId xmlns:p14="http://schemas.microsoft.com/office/powerpoint/2010/main" val="427830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0" y="0"/>
            <a:ext cx="3048000" cy="990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28800" y="1905000"/>
            <a:ext cx="8610600" cy="2514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73" t="50000" r="8182" b="11264"/>
          <a:stretch/>
        </p:blipFill>
        <p:spPr>
          <a:xfrm>
            <a:off x="6553200" y="0"/>
            <a:ext cx="4114800" cy="1752600"/>
          </a:xfrm>
          <a:prstGeom prst="rect">
            <a:avLst/>
          </a:prstGeom>
          <a:ln>
            <a:noFill/>
          </a:ln>
        </p:spPr>
      </p:pic>
      <p:sp>
        <p:nvSpPr>
          <p:cNvPr id="6" name="Right Arrow 5"/>
          <p:cNvSpPr/>
          <p:nvPr/>
        </p:nvSpPr>
        <p:spPr>
          <a:xfrm>
            <a:off x="1524000" y="5257800"/>
            <a:ext cx="990600" cy="838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667000" y="4648200"/>
            <a:ext cx="7772400" cy="2057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43689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57E53348-4E98-4AC3-B077-517AA11C3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9794" y="1693816"/>
            <a:ext cx="9026435" cy="426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iCiel Altus" pitchFamily="2" charset="0"/>
                <a:cs typeface="Times New Roman" pitchFamily="18" charset="0"/>
              </a:rPr>
              <a:t>KẾT LUẬN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iCiel Altus" pitchFamily="2" charset="0"/>
              <a:cs typeface="Times New Roman" pitchFamily="18" charset="0"/>
            </a:endParaRP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Thư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thuộc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riêng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họ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ý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xem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thư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sử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thiếu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lòng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trọng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vi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phạm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pháp</a:t>
            </a:r>
            <a:r>
              <a:rPr lang="en-US" sz="4000" b="1" dirty="0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iCiel Altus" pitchFamily="2" charset="0"/>
                <a:cs typeface="Times New Roman" pitchFamily="18" charset="0"/>
              </a:rPr>
              <a:t>luật</a:t>
            </a:r>
            <a:endParaRPr lang="en-US" sz="4000" b="1" dirty="0">
              <a:solidFill>
                <a:schemeClr val="tx1"/>
              </a:solidFill>
              <a:latin typeface="iCiel Altus" pitchFamily="2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chemeClr val="tx1"/>
              </a:solidFill>
              <a:latin typeface="iCiel Altus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30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8799B85-F447-4A1A-8584-EC531A80A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04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57E53348-4E98-4AC3-B077-517AA11C3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ong bóng Ý nghĩ: Hình đám mây 2">
            <a:extLst>
              <a:ext uri="{FF2B5EF4-FFF2-40B4-BE49-F238E27FC236}">
                <a16:creationId xmlns:a16="http://schemas.microsoft.com/office/drawing/2014/main" id="{4AEB35E7-31E8-4C54-AE9E-DDD7FD893FF6}"/>
              </a:ext>
            </a:extLst>
          </p:cNvPr>
          <p:cNvSpPr/>
          <p:nvPr/>
        </p:nvSpPr>
        <p:spPr>
          <a:xfrm>
            <a:off x="1017563" y="1250016"/>
            <a:ext cx="5078437" cy="2982352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ai?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7FAE8B1-EF75-42B7-8F64-2933CA229B75}"/>
              </a:ext>
            </a:extLst>
          </p:cNvPr>
          <p:cNvSpPr/>
          <p:nvPr/>
        </p:nvSpPr>
        <p:spPr>
          <a:xfrm>
            <a:off x="4846321" y="3429000"/>
            <a:ext cx="5289452" cy="2310618"/>
          </a:xfrm>
          <a:prstGeom prst="roundRect">
            <a:avLst/>
          </a:prstGeom>
          <a:solidFill>
            <a:srgbClr val="FFFF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người.Chúng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3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>
            <a:extLst>
              <a:ext uri="{FF2B5EF4-FFF2-40B4-BE49-F238E27FC236}">
                <a16:creationId xmlns:a16="http://schemas.microsoft.com/office/drawing/2014/main" id="{57E53348-4E98-4AC3-B077-517AA11C3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ong bóng Ý nghĩ: Hình đám mây 2">
            <a:extLst>
              <a:ext uri="{FF2B5EF4-FFF2-40B4-BE49-F238E27FC236}">
                <a16:creationId xmlns:a16="http://schemas.microsoft.com/office/drawing/2014/main" id="{4AEB35E7-31E8-4C54-AE9E-DDD7FD893FF6}"/>
              </a:ext>
            </a:extLst>
          </p:cNvPr>
          <p:cNvSpPr/>
          <p:nvPr/>
        </p:nvSpPr>
        <p:spPr>
          <a:xfrm>
            <a:off x="844061" y="675250"/>
            <a:ext cx="5791870" cy="2982352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7FAE8B1-EF75-42B7-8F64-2933CA229B75}"/>
              </a:ext>
            </a:extLst>
          </p:cNvPr>
          <p:cNvSpPr/>
          <p:nvPr/>
        </p:nvSpPr>
        <p:spPr>
          <a:xfrm>
            <a:off x="4846321" y="3429000"/>
            <a:ext cx="5289452" cy="2310618"/>
          </a:xfrm>
          <a:prstGeom prst="roundRect">
            <a:avLst/>
          </a:prstGeom>
          <a:solidFill>
            <a:srgbClr val="FFFF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người.Chúng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4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59A38963-EA31-48B0-A666-2D06ACDC2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503"/>
            <a:ext cx="12192000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F647AF7-5AC5-4095-B862-B68327EAD926}"/>
              </a:ext>
            </a:extLst>
          </p:cNvPr>
          <p:cNvSpPr txBox="1"/>
          <p:nvPr/>
        </p:nvSpPr>
        <p:spPr>
          <a:xfrm>
            <a:off x="2063931" y="1864344"/>
            <a:ext cx="7707086" cy="25545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latin typeface="iCiel Pequena" pitchFamily="50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A6F3E7-4E68-4E67-AA7D-EAF695F00DE4}"/>
              </a:ext>
            </a:extLst>
          </p:cNvPr>
          <p:cNvSpPr txBox="1"/>
          <p:nvPr/>
        </p:nvSpPr>
        <p:spPr>
          <a:xfrm>
            <a:off x="4311104" y="1035986"/>
            <a:ext cx="227257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1719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9A38963-EA31-48B0-A666-2D06ACDC2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503"/>
            <a:ext cx="12192000" cy="6858000"/>
          </a:xfrm>
          <a:prstGeom prst="rect">
            <a:avLst/>
          </a:prstGeom>
        </p:spPr>
      </p:pic>
      <p:sp>
        <p:nvSpPr>
          <p:cNvPr id="9" name="Shape 18">
            <a:extLst>
              <a:ext uri="{FF2B5EF4-FFF2-40B4-BE49-F238E27FC236}">
                <a16:creationId xmlns:a16="http://schemas.microsoft.com/office/drawing/2014/main" id="{0282E753-2D95-4287-A54B-D1546A27A9BE}"/>
              </a:ext>
            </a:extLst>
          </p:cNvPr>
          <p:cNvSpPr/>
          <p:nvPr/>
        </p:nvSpPr>
        <p:spPr>
          <a:xfrm>
            <a:off x="3236498" y="3572188"/>
            <a:ext cx="5916574" cy="4643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18">
            <a:extLst>
              <a:ext uri="{FF2B5EF4-FFF2-40B4-BE49-F238E27FC236}">
                <a16:creationId xmlns:a16="http://schemas.microsoft.com/office/drawing/2014/main" id="{258A3886-62E1-4D5E-B945-644C38FB3AB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H="1">
            <a:off x="2115152" y="1983445"/>
            <a:ext cx="8159266" cy="1231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0" b="1" spc="600" dirty="0">
                <a:solidFill>
                  <a:schemeClr val="bg1"/>
                </a:solidFill>
                <a:latin typeface="LNTH-Tight Writer" panose="00000500000000000000" pitchFamily="2" charset="0"/>
                <a:ea typeface="微软雅黑" panose="020B0503020204020204" pitchFamily="34" charset="-122"/>
                <a:cs typeface="宋体" pitchFamily="2" charset="-122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073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6" y="5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25" y="5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31" y="486701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56" y="380216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8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546002" y="3429006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52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6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6" y="5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25" y="5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31" y="486701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56" y="380216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8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6002" y="3429006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56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6" y="5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25" y="5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5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31" y="486701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42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40" y="544092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97" y="276706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56" y="3802168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2413398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546002" y="3429006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từu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963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2B269C-924F-4D4F-871B-DB1E6C1FC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CA640FA-02FF-4E52-A909-CA19447D2B9C}"/>
              </a:ext>
            </a:extLst>
          </p:cNvPr>
          <p:cNvSpPr txBox="1"/>
          <p:nvPr/>
        </p:nvSpPr>
        <p:spPr>
          <a:xfrm>
            <a:off x="2797632" y="2049109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latin typeface="LNTH-Tight Writer" panose="00000500000000000000" pitchFamily="2" charset="0"/>
                <a:ea typeface="微软雅黑" panose="020B0503020204020204" pitchFamily="34" charset="-122"/>
              </a:rPr>
              <a:t>ĐẠO ĐỨC</a:t>
            </a:r>
            <a:endParaRPr lang="zh-CN" altLang="en-US" sz="7200" b="1" dirty="0">
              <a:solidFill>
                <a:schemeClr val="bg1"/>
              </a:solidFill>
              <a:latin typeface="LNTH-Tight Writer" panose="00000500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8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EDB909EA-97F7-477A-A27D-310538A38F3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sp>
        <p:nvSpPr>
          <p:cNvPr id="9" name="Hộp Văn bản 3">
            <a:extLst>
              <a:ext uri="{FF2B5EF4-FFF2-40B4-BE49-F238E27FC236}">
                <a16:creationId xmlns:a16="http://schemas.microsoft.com/office/drawing/2014/main" id="{A8325EAB-56C3-438F-80FB-81C3FF4285E8}"/>
              </a:ext>
            </a:extLst>
          </p:cNvPr>
          <p:cNvSpPr txBox="1"/>
          <p:nvPr/>
        </p:nvSpPr>
        <p:spPr>
          <a:xfrm>
            <a:off x="1261606" y="2620890"/>
            <a:ext cx="930302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/>
                </a:solidFill>
                <a:latin typeface="iCiel Brush Up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2"/>
                </a:solidFill>
                <a:latin typeface="iCiel Brush Up" panose="02000000000000000000" pitchFamily="2" charset="0"/>
                <a:cs typeface="Times New Roman" panose="02020603050405020304" pitchFamily="18" charset="0"/>
              </a:rPr>
              <a:t> 12: TÔN TRỌNG THƯ TỪ, TÀI SẢN </a:t>
            </a:r>
          </a:p>
          <a:p>
            <a:pPr algn="ctr"/>
            <a:r>
              <a:rPr lang="en-US" sz="4000" b="1" dirty="0">
                <a:solidFill>
                  <a:schemeClr val="tx2"/>
                </a:solidFill>
                <a:latin typeface="iCiel Brush Up" panose="02000000000000000000" pitchFamily="2" charset="0"/>
                <a:cs typeface="Times New Roman" panose="02020603050405020304" pitchFamily="18" charset="0"/>
              </a:rPr>
              <a:t>CỦA NGƯỜI KHÁC</a:t>
            </a:r>
          </a:p>
          <a:p>
            <a:pPr algn="ctr"/>
            <a:endParaRPr lang="en-US" sz="2800" b="1" dirty="0">
              <a:solidFill>
                <a:schemeClr val="tx2"/>
              </a:solidFill>
              <a:latin typeface="iCiel Brush Up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iCiel Brush Up" panose="02000000000000000000" pitchFamily="2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chemeClr val="tx2"/>
                </a:solidFill>
                <a:latin typeface="iCiel Brush Up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latin typeface="iCiel Brush Up" panose="02000000000000000000" pitchFamily="2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4355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57E53348-4E98-4AC3-B077-517AA11C3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3138C30-FDB0-4FA7-B10F-C90F7E472F70}"/>
              </a:ext>
            </a:extLst>
          </p:cNvPr>
          <p:cNvSpPr txBox="1"/>
          <p:nvPr/>
        </p:nvSpPr>
        <p:spPr>
          <a:xfrm>
            <a:off x="1672046" y="1742137"/>
            <a:ext cx="9666514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Đánh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dấu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     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vào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ô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trống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trước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những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việc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nên</a:t>
            </a:r>
            <a:r>
              <a:rPr lang="en-US" sz="2800" u="sng" dirty="0">
                <a:solidFill>
                  <a:srgbClr val="FF0000"/>
                </a:solidFill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làm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,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không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đánh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dấu</a:t>
            </a:r>
            <a:r>
              <a:rPr lang="en-US" sz="2800" dirty="0"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vào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ô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trống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trước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những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việc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không</a:t>
            </a:r>
            <a:r>
              <a:rPr lang="en-US" sz="2800" u="sng" dirty="0">
                <a:solidFill>
                  <a:srgbClr val="FF0000"/>
                </a:solidFill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nên</a:t>
            </a:r>
            <a:r>
              <a:rPr lang="en-US" sz="2800" u="sng" dirty="0">
                <a:solidFill>
                  <a:srgbClr val="FF0000"/>
                </a:solidFill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làm</a:t>
            </a:r>
            <a:r>
              <a:rPr lang="en-US" sz="2800" u="sng" dirty="0">
                <a:solidFill>
                  <a:srgbClr val="FF0000"/>
                </a:solidFill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trong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những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hành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động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,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việc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làm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dưới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 </a:t>
            </a:r>
            <a:r>
              <a:rPr lang="en-US" sz="2800" dirty="0" err="1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đây</a:t>
            </a:r>
            <a:r>
              <a:rPr lang="en-US" sz="2800" dirty="0">
                <a:effectLst/>
                <a:latin typeface="iCiel Nabila" pitchFamily="2" charset="0"/>
                <a:ea typeface="Calibri" panose="020F0502020204030204" pitchFamily="34" charset="0"/>
                <a:cs typeface="iCiel Cucho" pitchFamily="50" charset="0"/>
              </a:rPr>
              <a:t>.</a:t>
            </a:r>
          </a:p>
        </p:txBody>
      </p:sp>
      <p:pic>
        <p:nvPicPr>
          <p:cNvPr id="6" name="Đồ họa 8" descr="Dấu kiểm">
            <a:extLst>
              <a:ext uri="{FF2B5EF4-FFF2-40B4-BE49-F238E27FC236}">
                <a16:creationId xmlns:a16="http://schemas.microsoft.com/office/drawing/2014/main" id="{D30D9DE9-9A6C-4DE6-BEAD-994D714B3C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0938" y="1930037"/>
            <a:ext cx="461114" cy="461114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71723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C3882EA0-1584-4262-944D-176BEF532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598032"/>
              </p:ext>
            </p:extLst>
          </p:nvPr>
        </p:nvGraphicFramePr>
        <p:xfrm>
          <a:off x="205409" y="129970"/>
          <a:ext cx="11589026" cy="6498394"/>
        </p:xfrm>
        <a:graphic>
          <a:graphicData uri="http://schemas.openxmlformats.org/drawingml/2006/table">
            <a:tbl>
              <a:tblPr firstRow="1" firstCol="1" bandRow="1"/>
              <a:tblGrid>
                <a:gridCol w="1129928">
                  <a:extLst>
                    <a:ext uri="{9D8B030D-6E8A-4147-A177-3AD203B41FA5}">
                      <a16:colId xmlns:a16="http://schemas.microsoft.com/office/drawing/2014/main" val="797056961"/>
                    </a:ext>
                  </a:extLst>
                </a:gridCol>
                <a:gridCol w="6708733">
                  <a:extLst>
                    <a:ext uri="{9D8B030D-6E8A-4147-A177-3AD203B41FA5}">
                      <a16:colId xmlns:a16="http://schemas.microsoft.com/office/drawing/2014/main" val="2222873989"/>
                    </a:ext>
                  </a:extLst>
                </a:gridCol>
                <a:gridCol w="1152940">
                  <a:extLst>
                    <a:ext uri="{9D8B030D-6E8A-4147-A177-3AD203B41FA5}">
                      <a16:colId xmlns:a16="http://schemas.microsoft.com/office/drawing/2014/main" val="3707714658"/>
                    </a:ext>
                  </a:extLst>
                </a:gridCol>
                <a:gridCol w="2597425">
                  <a:extLst>
                    <a:ext uri="{9D8B030D-6E8A-4147-A177-3AD203B41FA5}">
                      <a16:colId xmlns:a16="http://schemas.microsoft.com/office/drawing/2014/main" val="2883121797"/>
                    </a:ext>
                  </a:extLst>
                </a:gridCol>
              </a:tblGrid>
              <a:tr h="8377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4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4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4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4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381795"/>
                  </a:ext>
                </a:extLst>
              </a:tr>
              <a:tr h="4171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789041"/>
                  </a:ext>
                </a:extLst>
              </a:tr>
              <a:tr h="470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225057"/>
                  </a:ext>
                </a:extLst>
              </a:tr>
              <a:tr h="4171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965334"/>
                  </a:ext>
                </a:extLst>
              </a:tr>
              <a:tr h="4171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trộm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942168"/>
                  </a:ext>
                </a:extLst>
              </a:tr>
              <a:tr h="470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dùm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vắng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320054"/>
                  </a:ext>
                </a:extLst>
              </a:tr>
              <a:tr h="4171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592120"/>
                  </a:ext>
                </a:extLst>
              </a:tr>
              <a:tr h="4171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56437"/>
                  </a:ext>
                </a:extLst>
              </a:tr>
              <a:tr h="8377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hỏng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751313"/>
                  </a:ext>
                </a:extLst>
              </a:tr>
              <a:tr h="8707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413385"/>
                  </a:ext>
                </a:extLst>
              </a:tr>
              <a:tr h="8707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10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Lấy sách truyện của người khác để đọc rồi trả lại chỗ cũ.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62500" algn="l"/>
                        </a:tabLst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089" marR="31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37783"/>
                  </a:ext>
                </a:extLst>
              </a:tr>
            </a:tbl>
          </a:graphicData>
        </a:graphic>
      </p:graphicFrame>
      <p:pic>
        <p:nvPicPr>
          <p:cNvPr id="6" name="Đồ họa 5" descr="Dấu kiểm">
            <a:extLst>
              <a:ext uri="{FF2B5EF4-FFF2-40B4-BE49-F238E27FC236}">
                <a16:creationId xmlns:a16="http://schemas.microsoft.com/office/drawing/2014/main" id="{07D84029-75E8-47B5-9036-9D7BB92E07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3405" y="963553"/>
            <a:ext cx="375511" cy="37551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" name="Đồ họa 8" descr="Dấu kiểm">
            <a:extLst>
              <a:ext uri="{FF2B5EF4-FFF2-40B4-BE49-F238E27FC236}">
                <a16:creationId xmlns:a16="http://schemas.microsoft.com/office/drawing/2014/main" id="{D30D9DE9-9A6C-4DE6-BEAD-994D714B3C1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5478" y="1495781"/>
            <a:ext cx="375511" cy="37551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C4FF23E-8AA7-45B7-9F88-519F37F5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004" y="1964164"/>
            <a:ext cx="377985" cy="377985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Đồ họa 10" descr="Dấu kiểm">
            <a:extLst>
              <a:ext uri="{FF2B5EF4-FFF2-40B4-BE49-F238E27FC236}">
                <a16:creationId xmlns:a16="http://schemas.microsoft.com/office/drawing/2014/main" id="{75DE8FF6-23E5-4723-8DBC-0641F70C6C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34956" y="2342149"/>
            <a:ext cx="375511" cy="37551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2" name="Đồ họa 11" descr="Dấu kiểm">
            <a:extLst>
              <a:ext uri="{FF2B5EF4-FFF2-40B4-BE49-F238E27FC236}">
                <a16:creationId xmlns:a16="http://schemas.microsoft.com/office/drawing/2014/main" id="{431F4FB6-2CE2-41B4-B7D9-E10B80AF8F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5478" y="2804222"/>
            <a:ext cx="375511" cy="37551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3" name="Đồ họa 12" descr="Dấu kiểm">
            <a:extLst>
              <a:ext uri="{FF2B5EF4-FFF2-40B4-BE49-F238E27FC236}">
                <a16:creationId xmlns:a16="http://schemas.microsoft.com/office/drawing/2014/main" id="{C04000F5-D198-4D83-B3AE-EEB17802FE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5478" y="3657412"/>
            <a:ext cx="375511" cy="37551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4" name="Đồ họa 13" descr="Dấu kiểm">
            <a:extLst>
              <a:ext uri="{FF2B5EF4-FFF2-40B4-BE49-F238E27FC236}">
                <a16:creationId xmlns:a16="http://schemas.microsoft.com/office/drawing/2014/main" id="{E53356ED-EB06-4571-9B23-AAF71B90FB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3845" y="4300018"/>
            <a:ext cx="375511" cy="37551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5" name="Đồ họa 14" descr="Dấu kiểm">
            <a:extLst>
              <a:ext uri="{FF2B5EF4-FFF2-40B4-BE49-F238E27FC236}">
                <a16:creationId xmlns:a16="http://schemas.microsoft.com/office/drawing/2014/main" id="{CEB8EB10-5971-4E61-9D09-EE03290C2D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34956" y="5151870"/>
            <a:ext cx="375511" cy="37551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57555C4-044D-4AB6-9C7E-B7ABB0168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845" y="6026518"/>
            <a:ext cx="377985" cy="377985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1ED6C66-EDCD-4D7D-94FF-2126475A1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371" y="3208698"/>
            <a:ext cx="377985" cy="377985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8832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>
            <a:extLst>
              <a:ext uri="{FF2B5EF4-FFF2-40B4-BE49-F238E27FC236}">
                <a16:creationId xmlns:a16="http://schemas.microsoft.com/office/drawing/2014/main" id="{57E53348-4E98-4AC3-B077-517AA11C3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095500"/>
            <a:ext cx="7620000" cy="266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XỬ VĂN MINH</a:t>
            </a:r>
          </a:p>
        </p:txBody>
      </p:sp>
    </p:spTree>
    <p:extLst>
      <p:ext uri="{BB962C8B-B14F-4D97-AF65-F5344CB8AC3E}">
        <p14:creationId xmlns:p14="http://schemas.microsoft.com/office/powerpoint/2010/main" val="428543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0" y="0"/>
            <a:ext cx="2514600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2600" y="2057400"/>
            <a:ext cx="8610600" cy="156966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73" t="50000" r="8182" b="11264"/>
          <a:stretch/>
        </p:blipFill>
        <p:spPr>
          <a:xfrm>
            <a:off x="6553200" y="0"/>
            <a:ext cx="4114800" cy="1752600"/>
          </a:xfrm>
          <a:prstGeom prst="rect">
            <a:avLst/>
          </a:prstGeom>
          <a:ln>
            <a:noFill/>
          </a:ln>
        </p:spPr>
      </p:pic>
      <p:sp>
        <p:nvSpPr>
          <p:cNvPr id="9" name="Right Arrow 8"/>
          <p:cNvSpPr/>
          <p:nvPr/>
        </p:nvSpPr>
        <p:spPr>
          <a:xfrm>
            <a:off x="1524000" y="4648200"/>
            <a:ext cx="990600" cy="838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781300" y="4419600"/>
            <a:ext cx="7734300" cy="1676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71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069948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B95206-92C1-4A12-A637-4CD2A96ADC5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2FC6E8D-04A2-462E-950A-85F2CD9E0E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6E63BC-5CF0-4B80-9596-07DF76C5B1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923</Words>
  <Application>Microsoft Office PowerPoint</Application>
  <PresentationFormat>Widescreen</PresentationFormat>
  <Paragraphs>90</Paragraphs>
  <Slides>18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Arial</vt:lpstr>
      <vt:lpstr>Calibri</vt:lpstr>
      <vt:lpstr>Calibri Light</vt:lpstr>
      <vt:lpstr>iCiel Altus</vt:lpstr>
      <vt:lpstr>iCiel Brush Up</vt:lpstr>
      <vt:lpstr>iCiel Nabila</vt:lpstr>
      <vt:lpstr>iCiel Pequena</vt:lpstr>
      <vt:lpstr>LNTH-Tight Writer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T&amp;H</dc:creator>
  <cp:lastModifiedBy>Nguyen Thang</cp:lastModifiedBy>
  <cp:revision>60</cp:revision>
  <dcterms:created xsi:type="dcterms:W3CDTF">2021-03-15T02:26:35Z</dcterms:created>
  <dcterms:modified xsi:type="dcterms:W3CDTF">2022-03-20T14:30:13Z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