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8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7" r:id="rId15"/>
    <p:sldId id="268" r:id="rId16"/>
    <p:sldId id="274" r:id="rId17"/>
    <p:sldId id="269" r:id="rId18"/>
    <p:sldId id="270" r:id="rId19"/>
    <p:sldId id="271" r:id="rId20"/>
    <p:sldId id="272" r:id="rId21"/>
    <p:sldId id="273" r:id="rId22"/>
    <p:sldId id="275" r:id="rId23"/>
    <p:sldId id="277" r:id="rId24"/>
    <p:sldId id="276" r:id="rId25"/>
    <p:sldId id="278" r:id="rId26"/>
    <p:sldId id="279" r:id="rId27"/>
  </p:sldIdLst>
  <p:sldSz cx="12192000" cy="6858000"/>
  <p:notesSz cx="6858000" cy="9144000"/>
  <p:custDataLst>
    <p:tags r:id="rId29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6EB1D"/>
    <a:srgbClr val="7BEBF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8" d="100"/>
          <a:sy n="68" d="100"/>
        </p:scale>
        <p:origin x="73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gs" Target="tags/tag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presProps" Target="presProps.xml"/><Relationship Id="rId8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CD6FAA-80C7-4731-B348-CA1C5C0FBC54}" type="datetimeFigureOut">
              <a:rPr lang="en-US" smtClean="0"/>
              <a:t>3/7/2022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691FE6-A72C-4A90-9C46-07A8C4BC75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95653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A36261-BF9B-417B-BCDC-BFF16F249FF5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49649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F467CC0-CC99-49E1-9E9D-6C3DBB0E3F4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365D024A-A610-4A27-8E4B-F9DB214E1A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1CB8F6F0-141D-4031-A2CB-780CEDB336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D38C3B-5E14-407C-A002-9B1550C42314}" type="datetimeFigureOut">
              <a:rPr lang="en-US" smtClean="0"/>
              <a:t>3/7/2022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A502A618-444E-473D-9249-97E57BF693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CA2D59FF-14A3-4BED-8464-68E65920FE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C5A83-8D3C-4CF3-AC1F-131173932A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22214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56F83627-1223-4A39-9C64-9F40CA697A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D38C3B-5E14-407C-A002-9B1550C42314}" type="datetimeFigureOut">
              <a:rPr lang="en-US" smtClean="0"/>
              <a:t>3/7/2022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EF534C9C-9B64-47FA-BF3C-4D897D206A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F168D660-EA48-4196-880F-8BFCE20EF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C5A83-8D3C-4CF3-AC1F-131173932A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2299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56F83627-1223-4A39-9C64-9F40CA697A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D38C3B-5E14-407C-A002-9B1550C42314}" type="datetimeFigureOut">
              <a:rPr lang="en-US" smtClean="0"/>
              <a:t>3/7/2022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EF534C9C-9B64-47FA-BF3C-4D897D206A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F168D660-EA48-4196-880F-8BFCE20EF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C5A83-8D3C-4CF3-AC1F-131173932A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05658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56F83627-1223-4A39-9C64-9F40CA697A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D38C3B-5E14-407C-A002-9B1550C42314}" type="datetimeFigureOut">
              <a:rPr lang="en-US" smtClean="0"/>
              <a:t>3/7/2022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EF534C9C-9B64-47FA-BF3C-4D897D206A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F168D660-EA48-4196-880F-8BFCE20EF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C5A83-8D3C-4CF3-AC1F-131173932A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60107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56F83627-1223-4A39-9C64-9F40CA697A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D38C3B-5E14-407C-A002-9B1550C42314}" type="datetimeFigureOut">
              <a:rPr lang="en-US" smtClean="0"/>
              <a:t>3/7/2022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EF534C9C-9B64-47FA-BF3C-4D897D206A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F168D660-EA48-4196-880F-8BFCE20EF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C5A83-8D3C-4CF3-AC1F-131173932A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920162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56F83627-1223-4A39-9C64-9F40CA697A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D38C3B-5E14-407C-A002-9B1550C42314}" type="datetimeFigureOut">
              <a:rPr lang="en-US" smtClean="0"/>
              <a:t>3/7/2022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EF534C9C-9B64-47FA-BF3C-4D897D206A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F168D660-EA48-4196-880F-8BFCE20EF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C5A83-8D3C-4CF3-AC1F-131173932A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326613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56F83627-1223-4A39-9C64-9F40CA697A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D38C3B-5E14-407C-A002-9B1550C42314}" type="datetimeFigureOut">
              <a:rPr lang="en-US" smtClean="0"/>
              <a:t>3/7/2022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EF534C9C-9B64-47FA-BF3C-4D897D206A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F168D660-EA48-4196-880F-8BFCE20EF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C5A83-8D3C-4CF3-AC1F-131173932A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492788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56F83627-1223-4A39-9C64-9F40CA697A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D38C3B-5E14-407C-A002-9B1550C42314}" type="datetimeFigureOut">
              <a:rPr lang="en-US" smtClean="0"/>
              <a:t>3/7/2022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EF534C9C-9B64-47FA-BF3C-4D897D206A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F168D660-EA48-4196-880F-8BFCE20EF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C5A83-8D3C-4CF3-AC1F-131173932A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135253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56F83627-1223-4A39-9C64-9F40CA697A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D38C3B-5E14-407C-A002-9B1550C42314}" type="datetimeFigureOut">
              <a:rPr lang="en-US" smtClean="0"/>
              <a:t>3/7/2022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EF534C9C-9B64-47FA-BF3C-4D897D206A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F168D660-EA48-4196-880F-8BFCE20EF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C5A83-8D3C-4CF3-AC1F-131173932A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918743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56F83627-1223-4A39-9C64-9F40CA697A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D38C3B-5E14-407C-A002-9B1550C42314}" type="datetimeFigureOut">
              <a:rPr lang="en-US" smtClean="0"/>
              <a:t>3/7/2022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EF534C9C-9B64-47FA-BF3C-4D897D206A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F168D660-EA48-4196-880F-8BFCE20EF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C5A83-8D3C-4CF3-AC1F-131173932A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078923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56F83627-1223-4A39-9C64-9F40CA697A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D38C3B-5E14-407C-A002-9B1550C42314}" type="datetimeFigureOut">
              <a:rPr lang="en-US" smtClean="0"/>
              <a:t>3/7/2022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EF534C9C-9B64-47FA-BF3C-4D897D206A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F168D660-EA48-4196-880F-8BFCE20EF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C5A83-8D3C-4CF3-AC1F-131173932A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29832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5D4B973-F499-4FCE-A9BD-2BFC7CA357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B53442B5-7B18-46F6-8772-FD6C32BFC3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D1D9DC70-B086-407D-9A80-2D145336B9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D38C3B-5E14-407C-A002-9B1550C42314}" type="datetimeFigureOut">
              <a:rPr lang="en-US" smtClean="0"/>
              <a:t>3/7/2022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2BD2B388-AB7E-4230-97A1-F3D1278BD1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49476CB3-0CD3-49E0-AB33-98828FE886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C5A83-8D3C-4CF3-AC1F-131173932A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095320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56F83627-1223-4A39-9C64-9F40CA697A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D38C3B-5E14-407C-A002-9B1550C42314}" type="datetimeFigureOut">
              <a:rPr lang="en-US" smtClean="0"/>
              <a:t>3/7/2022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EF534C9C-9B64-47FA-BF3C-4D897D206A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F168D660-EA48-4196-880F-8BFCE20EF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C5A83-8D3C-4CF3-AC1F-131173932A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791008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56F83627-1223-4A39-9C64-9F40CA697A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D38C3B-5E14-407C-A002-9B1550C42314}" type="datetimeFigureOut">
              <a:rPr lang="en-US" smtClean="0"/>
              <a:t>3/7/2022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EF534C9C-9B64-47FA-BF3C-4D897D206A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F168D660-EA48-4196-880F-8BFCE20EF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C5A83-8D3C-4CF3-AC1F-131173932A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995900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56F83627-1223-4A39-9C64-9F40CA697A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D38C3B-5E14-407C-A002-9B1550C42314}" type="datetimeFigureOut">
              <a:rPr lang="en-US" smtClean="0"/>
              <a:t>3/7/2022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EF534C9C-9B64-47FA-BF3C-4D897D206A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F168D660-EA48-4196-880F-8BFCE20EF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C5A83-8D3C-4CF3-AC1F-131173932A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64506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56F83627-1223-4A39-9C64-9F40CA697A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D38C3B-5E14-407C-A002-9B1550C42314}" type="datetimeFigureOut">
              <a:rPr lang="en-US" smtClean="0"/>
              <a:t>3/7/2022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EF534C9C-9B64-47FA-BF3C-4D897D206A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F168D660-EA48-4196-880F-8BFCE20EF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C5A83-8D3C-4CF3-AC1F-131173932A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237671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CC1972C6-0039-4108-9ADA-0BED2004F6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ACA9862F-9933-41C2-B3A3-1A87454BED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E9D69E04-304F-4D9E-AE8A-0AC77920C6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6C7A84E4-09F1-4FB2-B804-F368FB22F7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D38C3B-5E14-407C-A002-9B1550C42314}" type="datetimeFigureOut">
              <a:rPr lang="en-US" smtClean="0"/>
              <a:t>3/7/2022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2386C0B8-4D96-4191-8AF5-74AECF91F1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AC608474-04C6-4D09-9624-96D10A24E8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C5A83-8D3C-4CF3-AC1F-131173932A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38242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3CB0389-AB19-4015-8F5C-5A97739C88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BC3C765D-B61E-4090-BE16-1F02C53E4F7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A4FFE5C9-28FA-4AB4-9AFD-34ACF8EDD7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9B55036B-E71D-4692-8A47-93EF484D00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D38C3B-5E14-407C-A002-9B1550C42314}" type="datetimeFigureOut">
              <a:rPr lang="en-US" smtClean="0"/>
              <a:t>3/7/2022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A7137C7C-1201-477F-AA28-25A085970E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75FEEBCC-5E80-4393-B906-9704A5B283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C5A83-8D3C-4CF3-AC1F-131173932A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094422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349C1837-D730-475B-941F-F0E27A86D3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0977CF47-38D5-4D49-A0DE-E641E1197D8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9C38EF58-E09C-4D60-9A16-B9C538F894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D38C3B-5E14-407C-A002-9B1550C42314}" type="datetimeFigureOut">
              <a:rPr lang="en-US" smtClean="0"/>
              <a:t>3/7/2022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CF3EAA65-E4D0-45F5-8955-65790C58C2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211311ED-69C2-4FBE-9BFF-D448BA8D67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C5A83-8D3C-4CF3-AC1F-131173932A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699060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BB96FB79-B847-4B76-96DC-C1884C967C6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BF311FB1-3236-47CF-AA25-95544DE0F8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AEFD8F6F-AEB3-4C57-BF21-887E98584B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D38C3B-5E14-407C-A002-9B1550C42314}" type="datetimeFigureOut">
              <a:rPr lang="en-US" smtClean="0"/>
              <a:t>3/7/2022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DC565E9D-A134-430C-B864-F8D8D10DE3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E935EFE8-551C-4028-8D2A-436DBA9D87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C5A83-8D3C-4CF3-AC1F-131173932A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1284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5D4B973-F499-4FCE-A9BD-2BFC7CA357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B53442B5-7B18-46F6-8772-FD6C32BFC3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D1D9DC70-B086-407D-9A80-2D145336B9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D38C3B-5E14-407C-A002-9B1550C42314}" type="datetimeFigureOut">
              <a:rPr lang="en-US" smtClean="0"/>
              <a:t>3/7/2022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2BD2B388-AB7E-4230-97A1-F3D1278BD1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49476CB3-0CD3-49E0-AB33-98828FE886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C5A83-8D3C-4CF3-AC1F-131173932A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84152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BAC9F08-9673-4082-946C-B8E280B495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6E65484E-5BEF-47FD-8019-A455F29CB9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0C86669B-B64D-41FA-8BC6-25972FD761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D38C3B-5E14-407C-A002-9B1550C42314}" type="datetimeFigureOut">
              <a:rPr lang="en-US" smtClean="0"/>
              <a:t>3/7/2022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2D4491A9-818F-4FAC-B89F-1A4D1BFAC0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9EF3B6F1-4B1A-428C-944C-03AE61831F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C5A83-8D3C-4CF3-AC1F-131173932A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3562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FFDB7F6-4067-4C40-8BBD-A417D0DB40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4CDD3F4F-50EE-4F29-A765-D3E8E0B4310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41E766C5-03C5-4843-81F6-6BAFC6675A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2FCA721B-77B7-4B5C-A4EF-D25E274134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D38C3B-5E14-407C-A002-9B1550C42314}" type="datetimeFigureOut">
              <a:rPr lang="en-US" smtClean="0"/>
              <a:t>3/7/2022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ED4546BB-650C-4EE1-BCFB-6535B4E3E8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2352CF97-07BF-4C20-9D47-04CB7B8274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C5A83-8D3C-4CF3-AC1F-131173932A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52907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F399F4E-4467-4247-80E3-8A20F7C59C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3E80333B-6C8C-44A8-ABE6-F1B0AB1177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B5D02EF1-A5AF-4FF3-8146-23A3F026C1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AC7EE5E8-03C7-4F65-8138-445968DA0B2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03BBB0C4-B217-4272-B879-48A08F6FAB9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3A929B20-BA2F-4689-B857-CAEEAEE3FD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D38C3B-5E14-407C-A002-9B1550C42314}" type="datetimeFigureOut">
              <a:rPr lang="en-US" smtClean="0"/>
              <a:t>3/7/2022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40173B3A-0701-42A4-9507-9476C6D06A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19AF7E7E-567D-4E08-8CB5-1C4FF66377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C5A83-8D3C-4CF3-AC1F-131173932A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60925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F0CC40E-DFEF-4A6C-BEA5-57D8D9B691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66284FC0-C199-4727-9A65-55493161C9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D38C3B-5E14-407C-A002-9B1550C42314}" type="datetimeFigureOut">
              <a:rPr lang="en-US" smtClean="0"/>
              <a:t>3/7/2022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3EA0094D-23DB-4D8A-80C7-A747FBEA35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77438FA4-67E7-4C56-A551-318BD81554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C5A83-8D3C-4CF3-AC1F-131173932A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15437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56F83627-1223-4A39-9C64-9F40CA697A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D38C3B-5E14-407C-A002-9B1550C42314}" type="datetimeFigureOut">
              <a:rPr lang="en-US" smtClean="0"/>
              <a:t>3/7/2022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EF534C9C-9B64-47FA-BF3C-4D897D206A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F168D660-EA48-4196-880F-8BFCE20EF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C5A83-8D3C-4CF3-AC1F-131173932A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06880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_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56F83627-1223-4A39-9C64-9F40CA697A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D38C3B-5E14-407C-A002-9B1550C42314}" type="datetimeFigureOut">
              <a:rPr lang="en-US" smtClean="0"/>
              <a:t>3/7/2022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EF534C9C-9B64-47FA-BF3C-4D897D206A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F168D660-EA48-4196-880F-8BFCE20EF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C5A83-8D3C-4CF3-AC1F-131173932A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00355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id="{AB61234C-56BE-4B10-B5D0-7B17EA0837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87C5D4FF-38E3-4262-9005-9BA05E7C24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A92145C3-286C-4E56-B586-8E77B9D817E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D38C3B-5E14-407C-A002-9B1550C42314}" type="datetimeFigureOut">
              <a:rPr lang="en-US" smtClean="0"/>
              <a:t>3/7/2022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474F690A-AEBB-4CBC-B1D7-5826A0CDE08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37121284-C336-4B83-8DE6-453B3C58DC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0C5A83-8D3C-4CF3-AC1F-131173932A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78022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75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74" r:id="rId9"/>
    <p:sldLayoutId id="2147483673" r:id="rId10"/>
    <p:sldLayoutId id="2147483672" r:id="rId11"/>
    <p:sldLayoutId id="2147483671" r:id="rId12"/>
    <p:sldLayoutId id="2147483670" r:id="rId13"/>
    <p:sldLayoutId id="2147483669" r:id="rId14"/>
    <p:sldLayoutId id="2147483668" r:id="rId15"/>
    <p:sldLayoutId id="2147483667" r:id="rId16"/>
    <p:sldLayoutId id="2147483666" r:id="rId17"/>
    <p:sldLayoutId id="2147483665" r:id="rId18"/>
    <p:sldLayoutId id="2147483664" r:id="rId19"/>
    <p:sldLayoutId id="2147483663" r:id="rId20"/>
    <p:sldLayoutId id="2147483662" r:id="rId21"/>
    <p:sldLayoutId id="2147483661" r:id="rId22"/>
    <p:sldLayoutId id="2147483660" r:id="rId23"/>
    <p:sldLayoutId id="2147483656" r:id="rId24"/>
    <p:sldLayoutId id="2147483657" r:id="rId25"/>
    <p:sldLayoutId id="2147483658" r:id="rId26"/>
    <p:sldLayoutId id="2147483659" r:id="rId2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9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8.xm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1160E68-A142-4757-8AC6-AF73528876D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2623B1F3-A9A0-4591-B802-AE9BC1C92EF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id="{9983385C-2D35-4B25-9B05-CE2B8030BC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5943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18013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62CF2E6A-406C-41FC-91AB-2B84791ABE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C1A18A07-1EA1-4045-A424-CB611692E74D}"/>
              </a:ext>
            </a:extLst>
          </p:cNvPr>
          <p:cNvSpPr txBox="1"/>
          <p:nvPr/>
        </p:nvSpPr>
        <p:spPr>
          <a:xfrm>
            <a:off x="119270" y="1908313"/>
            <a:ext cx="5791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THẢO LUẬN</a:t>
            </a:r>
          </a:p>
        </p:txBody>
      </p:sp>
      <p:sp>
        <p:nvSpPr>
          <p:cNvPr id="5" name="Hình chữ nhật 4">
            <a:extLst>
              <a:ext uri="{FF2B5EF4-FFF2-40B4-BE49-F238E27FC236}">
                <a16:creationId xmlns:a16="http://schemas.microsoft.com/office/drawing/2014/main" id="{6F2D15CE-B1E2-4934-9A75-FF543CF73E07}"/>
              </a:ext>
            </a:extLst>
          </p:cNvPr>
          <p:cNvSpPr/>
          <p:nvPr/>
        </p:nvSpPr>
        <p:spPr>
          <a:xfrm>
            <a:off x="1255650" y="754222"/>
            <a:ext cx="432682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HOẠT</a:t>
            </a:r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 </a:t>
            </a:r>
            <a:r>
              <a:rPr lang="en-US" sz="54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ĐỘNG</a:t>
            </a:r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 1</a:t>
            </a:r>
            <a:endParaRPr lang="vi-VN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D8C6E22D-42CF-499E-AF24-B8CE4843859B}"/>
              </a:ext>
            </a:extLst>
          </p:cNvPr>
          <p:cNvSpPr txBox="1"/>
          <p:nvPr/>
        </p:nvSpPr>
        <p:spPr>
          <a:xfrm>
            <a:off x="119270" y="3477973"/>
            <a:ext cx="47045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XỬ LÍ  TÌNH HUỐNG</a:t>
            </a:r>
          </a:p>
        </p:txBody>
      </p:sp>
      <p:pic>
        <p:nvPicPr>
          <p:cNvPr id="8" name="Đồ họa 7" descr="Trái tim">
            <a:hlinkClick r:id="rId3" action="ppaction://hlinksldjump"/>
            <a:extLst>
              <a:ext uri="{FF2B5EF4-FFF2-40B4-BE49-F238E27FC236}">
                <a16:creationId xmlns:a16="http://schemas.microsoft.com/office/drawing/2014/main" id="{0062E43B-BD2D-483D-A9E5-5E98ACB97089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236226" y="5909747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5510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Đám mây 4">
            <a:extLst>
              <a:ext uri="{FF2B5EF4-FFF2-40B4-BE49-F238E27FC236}">
                <a16:creationId xmlns:a16="http://schemas.microsoft.com/office/drawing/2014/main" id="{F8923A97-CA58-4647-87EE-1A3787BB4A09}"/>
              </a:ext>
            </a:extLst>
          </p:cNvPr>
          <p:cNvSpPr/>
          <p:nvPr/>
        </p:nvSpPr>
        <p:spPr>
          <a:xfrm>
            <a:off x="6558998" y="287747"/>
            <a:ext cx="5340626" cy="2994991"/>
          </a:xfrm>
          <a:prstGeom prst="cloud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15000"/>
              </a:lnSpc>
              <a:spcAft>
                <a:spcPts val="1000"/>
              </a:spcAft>
              <a:tabLst>
                <a:tab pos="4762500" algn="l"/>
              </a:tabLst>
            </a:pPr>
            <a:endParaRPr lang="en-US" sz="28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Hình ảnh 9">
            <a:extLst>
              <a:ext uri="{FF2B5EF4-FFF2-40B4-BE49-F238E27FC236}">
                <a16:creationId xmlns:a16="http://schemas.microsoft.com/office/drawing/2014/main" id="{2C05A26D-6EDD-40AE-89D1-DE54E59DC7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13898" y1="27158" x2="13898" y2="27158"/>
                        <a14:foregroundMark x1="35304" y1="18105" x2="35304" y2="18105"/>
                        <a14:foregroundMark x1="22524" y1="83368" x2="22524" y2="83368"/>
                        <a14:foregroundMark x1="30192" y1="83158" x2="30192" y2="83158"/>
                        <a14:foregroundMark x1="20607" y1="36632" x2="20607" y2="36632"/>
                        <a14:foregroundMark x1="20288" y1="36211" x2="20288" y2="36211"/>
                        <a14:foregroundMark x1="33866" y1="16000" x2="33866" y2="16000"/>
                        <a14:foregroundMark x1="34185" y1="17263" x2="34185" y2="17263"/>
                        <a14:foregroundMark x1="34824" y1="19579" x2="34824" y2="19579"/>
                        <a14:foregroundMark x1="34824" y1="21895" x2="34824" y2="21895"/>
                        <a14:foregroundMark x1="35304" y1="18526" x2="35304" y2="18526"/>
                        <a14:foregroundMark x1="34185" y1="14947" x2="34185" y2="14947"/>
                        <a14:foregroundMark x1="33387" y1="15158" x2="33387" y2="15158"/>
                        <a14:foregroundMark x1="35623" y1="16421" x2="35623" y2="17263"/>
                        <a14:foregroundMark x1="34824" y1="19579" x2="34824" y2="19579"/>
                        <a14:foregroundMark x1="34185" y1="23789" x2="34185" y2="23789"/>
                        <a14:foregroundMark x1="28275" y1="82316" x2="28275" y2="82316"/>
                        <a14:foregroundMark x1="34824" y1="16421" x2="34824" y2="16421"/>
                        <a14:foregroundMark x1="23003" y1="49684" x2="23003" y2="49684"/>
                        <a14:foregroundMark x1="30990" y1="51579" x2="30990" y2="51579"/>
                        <a14:backgroundMark x1="68371" y1="25263" x2="68371" y2="25263"/>
                        <a14:backgroundMark x1="17412" y1="23158" x2="17412" y2="23158"/>
                        <a14:backgroundMark x1="20767" y1="23158" x2="20767" y2="23158"/>
                        <a14:backgroundMark x1="20767" y1="23158" x2="20767" y2="23158"/>
                        <a14:backgroundMark x1="63738" y1="39789" x2="63738" y2="39789"/>
                        <a14:backgroundMark x1="70607" y1="40211" x2="70607" y2="40211"/>
                        <a14:backgroundMark x1="70288" y1="53263" x2="70288" y2="53263"/>
                        <a14:backgroundMark x1="70128" y1="57684" x2="70128" y2="59789"/>
                        <a14:backgroundMark x1="70128" y1="61474" x2="69649" y2="652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3205" y="2934327"/>
            <a:ext cx="5962650" cy="4524375"/>
          </a:xfrm>
          <a:prstGeom prst="rect">
            <a:avLst/>
          </a:prstGeom>
        </p:spPr>
      </p:pic>
      <p:pic>
        <p:nvPicPr>
          <p:cNvPr id="14" name="Hình ảnh 13">
            <a:extLst>
              <a:ext uri="{FF2B5EF4-FFF2-40B4-BE49-F238E27FC236}">
                <a16:creationId xmlns:a16="http://schemas.microsoft.com/office/drawing/2014/main" id="{17F625F5-9AD3-474F-A9B9-CB5A1B007B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95" b="89895" l="9904" r="91214">
                        <a14:foregroundMark x1="84984" y1="21053" x2="84984" y2="21053"/>
                        <a14:foregroundMark x1="85144" y1="13053" x2="85144" y2="13053"/>
                        <a14:foregroundMark x1="81470" y1="13053" x2="81470" y2="13053"/>
                        <a14:foregroundMark x1="80990" y1="17474" x2="80990" y2="17474"/>
                        <a14:foregroundMark x1="81470" y1="16421" x2="81470" y2="16421"/>
                        <a14:foregroundMark x1="86581" y1="13053" x2="86581" y2="13053"/>
                        <a14:foregroundMark x1="85144" y1="12842" x2="85144" y2="12842"/>
                        <a14:foregroundMark x1="88498" y1="14947" x2="88498" y2="14947"/>
                        <a14:foregroundMark x1="91214" y1="16421" x2="91214" y2="16421"/>
                        <a14:foregroundMark x1="90895" y1="21053" x2="90895" y2="21053"/>
                        <a14:foregroundMark x1="90256" y1="24211" x2="90256" y2="24211"/>
                        <a14:foregroundMark x1="79872" y1="17263" x2="79872" y2="17263"/>
                        <a14:foregroundMark x1="80032" y1="20842" x2="80032" y2="20842"/>
                        <a14:foregroundMark x1="80511" y1="23789" x2="80511" y2="23789"/>
                        <a14:foregroundMark x1="65176" y1="35158" x2="65176" y2="35158"/>
                        <a14:foregroundMark x1="73163" y1="35789" x2="73163" y2="35789"/>
                        <a14:foregroundMark x1="50319" y1="36842" x2="50319" y2="36842"/>
                        <a14:foregroundMark x1="49840" y1="36842" x2="49840" y2="36842"/>
                        <a14:foregroundMark x1="48083" y1="39158" x2="48083" y2="39158"/>
                        <a14:foregroundMark x1="50958" y1="35158" x2="50958" y2="35158"/>
                        <a14:foregroundMark x1="50000" y1="35368" x2="50000" y2="35368"/>
                        <a14:foregroundMark x1="48882" y1="36842" x2="48882" y2="36842"/>
                        <a14:foregroundMark x1="48243" y1="38316" x2="48243" y2="38316"/>
                        <a14:foregroundMark x1="51438" y1="41053" x2="51438" y2="41053"/>
                        <a14:foregroundMark x1="48562" y1="36211" x2="48562" y2="36211"/>
                        <a14:foregroundMark x1="47444" y1="38105" x2="47444" y2="38105"/>
                        <a14:foregroundMark x1="48722" y1="38737" x2="48722" y2="38737"/>
                        <a14:foregroundMark x1="50479" y1="36632" x2="50479" y2="36632"/>
                        <a14:foregroundMark x1="50958" y1="35789" x2="50958" y2="35789"/>
                        <a14:foregroundMark x1="47444" y1="38316" x2="47444" y2="38316"/>
                        <a14:foregroundMark x1="47125" y1="39789" x2="47125" y2="39789"/>
                        <a14:foregroundMark x1="48722" y1="39158" x2="48722" y2="39158"/>
                        <a14:foregroundMark x1="49681" y1="39579" x2="49681" y2="39579"/>
                        <a14:foregroundMark x1="49681" y1="38947" x2="49681" y2="38947"/>
                        <a14:foregroundMark x1="50799" y1="37474" x2="50799" y2="37474"/>
                        <a14:foregroundMark x1="50958" y1="37263" x2="50958" y2="37263"/>
                        <a14:foregroundMark x1="68530" y1="41474" x2="68530" y2="414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3140" y="2809295"/>
            <a:ext cx="5962650" cy="4524375"/>
          </a:xfrm>
          <a:prstGeom prst="rect">
            <a:avLst/>
          </a:prstGeom>
        </p:spPr>
      </p:pic>
      <p:sp>
        <p:nvSpPr>
          <p:cNvPr id="15" name="Bong bóng Ý nghĩ: Hình đám mây 14">
            <a:extLst>
              <a:ext uri="{FF2B5EF4-FFF2-40B4-BE49-F238E27FC236}">
                <a16:creationId xmlns:a16="http://schemas.microsoft.com/office/drawing/2014/main" id="{1E291FEF-F8A7-42AF-B2A9-8D02F3946860}"/>
              </a:ext>
            </a:extLst>
          </p:cNvPr>
          <p:cNvSpPr/>
          <p:nvPr/>
        </p:nvSpPr>
        <p:spPr>
          <a:xfrm>
            <a:off x="596348" y="93606"/>
            <a:ext cx="5179939" cy="3021496"/>
          </a:xfrm>
          <a:prstGeom prst="cloudCallou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FED422D5-B571-4FA3-BA2F-F117B1E25F1B}"/>
              </a:ext>
            </a:extLst>
          </p:cNvPr>
          <p:cNvSpPr txBox="1"/>
          <p:nvPr/>
        </p:nvSpPr>
        <p:spPr>
          <a:xfrm>
            <a:off x="1248193" y="622156"/>
            <a:ext cx="4354988" cy="17458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tabLst>
                <a:tab pos="4762500" algn="l"/>
              </a:tabLst>
            </a:pP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cách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giải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quyết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mà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nhóm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đưa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ra,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cách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phù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hợp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nhất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? </a:t>
            </a:r>
          </a:p>
        </p:txBody>
      </p:sp>
      <p:sp>
        <p:nvSpPr>
          <p:cNvPr id="17" name="Hộp Văn bản 16">
            <a:extLst>
              <a:ext uri="{FF2B5EF4-FFF2-40B4-BE49-F238E27FC236}">
                <a16:creationId xmlns:a16="http://schemas.microsoft.com/office/drawing/2014/main" id="{D16D0F25-E521-4075-9A31-A4A53AB055F1}"/>
              </a:ext>
            </a:extLst>
          </p:cNvPr>
          <p:cNvSpPr txBox="1"/>
          <p:nvPr/>
        </p:nvSpPr>
        <p:spPr>
          <a:xfrm>
            <a:off x="7474227" y="772775"/>
            <a:ext cx="377686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Cách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giải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quyết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không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bóc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thư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ra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xem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Giữ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thư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nguyên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vẹn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đưa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cho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ông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Tư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khi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ông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quay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về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464326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ong bóng Ý nghĩ: Hình đám mây 1">
            <a:extLst>
              <a:ext uri="{FF2B5EF4-FFF2-40B4-BE49-F238E27FC236}">
                <a16:creationId xmlns:a16="http://schemas.microsoft.com/office/drawing/2014/main" id="{88B2D7B8-BFD8-4A43-B0EF-CCB9E7712981}"/>
              </a:ext>
            </a:extLst>
          </p:cNvPr>
          <p:cNvSpPr/>
          <p:nvPr/>
        </p:nvSpPr>
        <p:spPr>
          <a:xfrm>
            <a:off x="549551" y="90439"/>
            <a:ext cx="5181600" cy="2994991"/>
          </a:xfrm>
          <a:prstGeom prst="cloudCallou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Em</a:t>
            </a:r>
            <a:r>
              <a:rPr lang="en-US" sz="3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thử</a:t>
            </a:r>
            <a:r>
              <a:rPr lang="en-US" sz="3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đoán</a:t>
            </a:r>
            <a:r>
              <a:rPr lang="en-US" sz="3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xem</a:t>
            </a:r>
            <a:r>
              <a:rPr lang="en-US" sz="3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3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ông</a:t>
            </a:r>
            <a:r>
              <a:rPr lang="en-US" sz="3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Tư</a:t>
            </a:r>
            <a:r>
              <a:rPr lang="en-US" sz="3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sẽ</a:t>
            </a:r>
            <a:r>
              <a:rPr lang="en-US" sz="3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nghĩ</a:t>
            </a:r>
            <a:r>
              <a:rPr lang="en-US" sz="3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gì</a:t>
            </a:r>
            <a:r>
              <a:rPr lang="en-US" sz="3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nếu</a:t>
            </a:r>
            <a:r>
              <a:rPr lang="en-US" sz="3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thư</a:t>
            </a:r>
            <a:r>
              <a:rPr lang="en-US" sz="3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bị</a:t>
            </a:r>
            <a:r>
              <a:rPr lang="en-US" sz="3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bóc</a:t>
            </a:r>
            <a:r>
              <a:rPr lang="en-US" sz="3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? </a:t>
            </a:r>
            <a:endParaRPr lang="en-US" sz="3200" dirty="0">
              <a:solidFill>
                <a:schemeClr val="tx1"/>
              </a:solidFill>
            </a:endParaRPr>
          </a:p>
        </p:txBody>
      </p:sp>
      <p:pic>
        <p:nvPicPr>
          <p:cNvPr id="3" name="Hình ảnh 2">
            <a:extLst>
              <a:ext uri="{FF2B5EF4-FFF2-40B4-BE49-F238E27FC236}">
                <a16:creationId xmlns:a16="http://schemas.microsoft.com/office/drawing/2014/main" id="{A914993E-604E-4394-872B-E2F8F91AD8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13898" y1="27158" x2="13898" y2="27158"/>
                        <a14:foregroundMark x1="35304" y1="18105" x2="35304" y2="18105"/>
                        <a14:foregroundMark x1="22524" y1="83368" x2="22524" y2="83368"/>
                        <a14:foregroundMark x1="30192" y1="83158" x2="30192" y2="83158"/>
                        <a14:foregroundMark x1="20607" y1="36632" x2="20607" y2="36632"/>
                        <a14:foregroundMark x1="20288" y1="36211" x2="20288" y2="36211"/>
                        <a14:foregroundMark x1="33866" y1="16000" x2="33866" y2="16000"/>
                        <a14:foregroundMark x1="34185" y1="17263" x2="34185" y2="17263"/>
                        <a14:foregroundMark x1="34824" y1="19579" x2="34824" y2="19579"/>
                        <a14:foregroundMark x1="34824" y1="21895" x2="34824" y2="21895"/>
                        <a14:foregroundMark x1="35304" y1="18526" x2="35304" y2="18526"/>
                        <a14:foregroundMark x1="34185" y1="14947" x2="34185" y2="14947"/>
                        <a14:foregroundMark x1="33387" y1="15158" x2="33387" y2="15158"/>
                        <a14:foregroundMark x1="35623" y1="16421" x2="35623" y2="17263"/>
                        <a14:foregroundMark x1="34824" y1="19579" x2="34824" y2="19579"/>
                        <a14:foregroundMark x1="34185" y1="23789" x2="34185" y2="23789"/>
                        <a14:foregroundMark x1="28275" y1="82316" x2="28275" y2="82316"/>
                        <a14:foregroundMark x1="34824" y1="16421" x2="34824" y2="16421"/>
                        <a14:foregroundMark x1="23003" y1="49684" x2="23003" y2="49684"/>
                        <a14:foregroundMark x1="30990" y1="51579" x2="30990" y2="51579"/>
                        <a14:backgroundMark x1="68371" y1="25263" x2="68371" y2="25263"/>
                        <a14:backgroundMark x1="17412" y1="23158" x2="17412" y2="23158"/>
                        <a14:backgroundMark x1="20767" y1="23158" x2="20767" y2="23158"/>
                        <a14:backgroundMark x1="20767" y1="23158" x2="20767" y2="23158"/>
                        <a14:backgroundMark x1="63738" y1="39789" x2="63738" y2="39789"/>
                        <a14:backgroundMark x1="70607" y1="40211" x2="70607" y2="40211"/>
                        <a14:backgroundMark x1="70288" y1="53263" x2="70288" y2="53263"/>
                        <a14:backgroundMark x1="70128" y1="57684" x2="70128" y2="59789"/>
                        <a14:backgroundMark x1="70128" y1="61474" x2="69649" y2="652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6333" y="2741494"/>
            <a:ext cx="5962650" cy="4524375"/>
          </a:xfrm>
          <a:prstGeom prst="rect">
            <a:avLst/>
          </a:prstGeom>
        </p:spPr>
      </p:pic>
      <p:pic>
        <p:nvPicPr>
          <p:cNvPr id="6" name="Hình ảnh 5">
            <a:extLst>
              <a:ext uri="{FF2B5EF4-FFF2-40B4-BE49-F238E27FC236}">
                <a16:creationId xmlns:a16="http://schemas.microsoft.com/office/drawing/2014/main" id="{7FD5AFEE-69AB-440A-B13E-358FF73AD9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95" b="89895" l="9904" r="91214">
                        <a14:foregroundMark x1="84984" y1="21053" x2="84984" y2="21053"/>
                        <a14:foregroundMark x1="85144" y1="13053" x2="85144" y2="13053"/>
                        <a14:foregroundMark x1="81470" y1="13053" x2="81470" y2="13053"/>
                        <a14:foregroundMark x1="80990" y1="17474" x2="80990" y2="17474"/>
                        <a14:foregroundMark x1="81470" y1="16421" x2="81470" y2="16421"/>
                        <a14:foregroundMark x1="86581" y1="13053" x2="86581" y2="13053"/>
                        <a14:foregroundMark x1="85144" y1="12842" x2="85144" y2="12842"/>
                        <a14:foregroundMark x1="88498" y1="14947" x2="88498" y2="14947"/>
                        <a14:foregroundMark x1="91214" y1="16421" x2="91214" y2="16421"/>
                        <a14:foregroundMark x1="90895" y1="21053" x2="90895" y2="21053"/>
                        <a14:foregroundMark x1="90256" y1="24211" x2="90256" y2="24211"/>
                        <a14:foregroundMark x1="79872" y1="17263" x2="79872" y2="17263"/>
                        <a14:foregroundMark x1="80032" y1="20842" x2="80032" y2="20842"/>
                        <a14:foregroundMark x1="80511" y1="23789" x2="80511" y2="23789"/>
                        <a14:foregroundMark x1="65176" y1="35158" x2="65176" y2="35158"/>
                        <a14:foregroundMark x1="73163" y1="35789" x2="73163" y2="35789"/>
                        <a14:foregroundMark x1="50319" y1="36842" x2="50319" y2="36842"/>
                        <a14:foregroundMark x1="49840" y1="36842" x2="49840" y2="36842"/>
                        <a14:foregroundMark x1="48083" y1="39158" x2="48083" y2="39158"/>
                        <a14:foregroundMark x1="50958" y1="35158" x2="50958" y2="35158"/>
                        <a14:foregroundMark x1="50000" y1="35368" x2="50000" y2="35368"/>
                        <a14:foregroundMark x1="48882" y1="36842" x2="48882" y2="36842"/>
                        <a14:foregroundMark x1="48243" y1="38316" x2="48243" y2="38316"/>
                        <a14:foregroundMark x1="51438" y1="41053" x2="51438" y2="41053"/>
                        <a14:foregroundMark x1="48562" y1="36211" x2="48562" y2="36211"/>
                        <a14:foregroundMark x1="47444" y1="38105" x2="47444" y2="38105"/>
                        <a14:foregroundMark x1="48722" y1="38737" x2="48722" y2="38737"/>
                        <a14:foregroundMark x1="50479" y1="36632" x2="50479" y2="36632"/>
                        <a14:foregroundMark x1="50958" y1="35789" x2="50958" y2="35789"/>
                        <a14:foregroundMark x1="47444" y1="38316" x2="47444" y2="38316"/>
                        <a14:foregroundMark x1="47125" y1="39789" x2="47125" y2="39789"/>
                        <a14:foregroundMark x1="48722" y1="39158" x2="48722" y2="39158"/>
                        <a14:foregroundMark x1="49681" y1="39579" x2="49681" y2="39579"/>
                        <a14:foregroundMark x1="49681" y1="38947" x2="49681" y2="38947"/>
                        <a14:foregroundMark x1="50799" y1="37474" x2="50799" y2="37474"/>
                        <a14:foregroundMark x1="50958" y1="37263" x2="50958" y2="37263"/>
                        <a14:foregroundMark x1="68530" y1="41474" x2="68530" y2="414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1261" y="2888121"/>
            <a:ext cx="5962650" cy="4524375"/>
          </a:xfrm>
          <a:prstGeom prst="rect">
            <a:avLst/>
          </a:prstGeom>
        </p:spPr>
      </p:pic>
      <p:sp>
        <p:nvSpPr>
          <p:cNvPr id="7" name="Đám mây 6">
            <a:extLst>
              <a:ext uri="{FF2B5EF4-FFF2-40B4-BE49-F238E27FC236}">
                <a16:creationId xmlns:a16="http://schemas.microsoft.com/office/drawing/2014/main" id="{0626F747-2237-4B24-A997-D148A95B4E5A}"/>
              </a:ext>
            </a:extLst>
          </p:cNvPr>
          <p:cNvSpPr/>
          <p:nvPr/>
        </p:nvSpPr>
        <p:spPr>
          <a:xfrm>
            <a:off x="6530426" y="366397"/>
            <a:ext cx="5340626" cy="2994991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15000"/>
              </a:lnSpc>
              <a:spcAft>
                <a:spcPts val="1000"/>
              </a:spcAft>
              <a:tabLst>
                <a:tab pos="4762500" algn="l"/>
              </a:tabLst>
            </a:pPr>
            <a:endParaRPr lang="en-US" sz="24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B9ABA1CA-4B5C-42AE-AEB5-A6C047B6F605}"/>
              </a:ext>
            </a:extLst>
          </p:cNvPr>
          <p:cNvSpPr txBox="1"/>
          <p:nvPr/>
        </p:nvSpPr>
        <p:spPr>
          <a:xfrm>
            <a:off x="7260943" y="984282"/>
            <a:ext cx="4156219" cy="17572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  <a:tabLst>
                <a:tab pos="4762500" algn="l"/>
              </a:tabLst>
            </a:pP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đứa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ngoan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tò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mò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6868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A3BB1CED-E6A9-4EBA-BB36-3C2393059C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E56C59DD-A59D-47F4-8CCE-F628CD5DE295}"/>
              </a:ext>
            </a:extLst>
          </p:cNvPr>
          <p:cNvSpPr txBox="1"/>
          <p:nvPr/>
        </p:nvSpPr>
        <p:spPr>
          <a:xfrm>
            <a:off x="2325756" y="2359477"/>
            <a:ext cx="6950765" cy="19525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tabLst>
                <a:tab pos="4762500" algn="l"/>
              </a:tabLst>
            </a:pP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Minh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cần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khuyên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bóc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thư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khác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tôn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trọng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thư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khác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3A09A9A7-CF4F-4AAF-86D7-47DC4A008915}"/>
              </a:ext>
            </a:extLst>
          </p:cNvPr>
          <p:cNvSpPr txBox="1"/>
          <p:nvPr/>
        </p:nvSpPr>
        <p:spPr>
          <a:xfrm>
            <a:off x="2080591" y="1007165"/>
            <a:ext cx="29287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1980898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ĐẠO ĐỨC LỚP 3 - TUẦN 26, 27 - BÀI- TÔN TRỌNG THƯ TỪ TÀI SẢN CỦA NGƯỜI KHÁC (online-video-cutter.com)">
            <a:hlinkClick r:id="" action="ppaction://media"/>
            <a:extLst>
              <a:ext uri="{FF2B5EF4-FFF2-40B4-BE49-F238E27FC236}">
                <a16:creationId xmlns:a16="http://schemas.microsoft.com/office/drawing/2014/main" id="{7BA99FEE-7F55-40A2-81F4-065F1D10D30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0"/>
            <a:ext cx="12201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602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90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4D48B05A-6389-41C7-86C7-96465D1A3B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Hình chữ nhật: Góc Tròn 3">
            <a:extLst>
              <a:ext uri="{FF2B5EF4-FFF2-40B4-BE49-F238E27FC236}">
                <a16:creationId xmlns:a16="http://schemas.microsoft.com/office/drawing/2014/main" id="{F79E6EFB-7D92-45A6-A161-C25CEE6E6D85}"/>
              </a:ext>
            </a:extLst>
          </p:cNvPr>
          <p:cNvSpPr/>
          <p:nvPr/>
        </p:nvSpPr>
        <p:spPr>
          <a:xfrm>
            <a:off x="3220278" y="1020416"/>
            <a:ext cx="5751444" cy="15240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Đoạn</a:t>
            </a:r>
            <a:r>
              <a:rPr lang="en-US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clip </a:t>
            </a:r>
            <a:r>
              <a:rPr lang="en-US" sz="2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vừa</a:t>
            </a:r>
            <a:r>
              <a:rPr lang="en-US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rồi</a:t>
            </a:r>
            <a:r>
              <a:rPr lang="en-US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bạn</a:t>
            </a:r>
            <a:r>
              <a:rPr lang="en-US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Linh </a:t>
            </a:r>
            <a:r>
              <a:rPr lang="en-US" sz="2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đã</a:t>
            </a:r>
            <a:r>
              <a:rPr lang="en-US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làm</a:t>
            </a:r>
            <a:r>
              <a:rPr lang="en-US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gì</a:t>
            </a:r>
            <a:r>
              <a:rPr lang="en-US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khi</a:t>
            </a:r>
            <a:r>
              <a:rPr lang="en-US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thấy</a:t>
            </a:r>
            <a:r>
              <a:rPr lang="en-US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mẹ</a:t>
            </a:r>
            <a:r>
              <a:rPr lang="en-US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đi</a:t>
            </a:r>
            <a:r>
              <a:rPr lang="en-US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công</a:t>
            </a:r>
            <a:r>
              <a:rPr lang="en-US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tác</a:t>
            </a:r>
            <a:r>
              <a:rPr lang="en-US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về</a:t>
            </a:r>
            <a:r>
              <a:rPr lang="en-US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?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8" name="Hình Bầu dục 7">
            <a:extLst>
              <a:ext uri="{FF2B5EF4-FFF2-40B4-BE49-F238E27FC236}">
                <a16:creationId xmlns:a16="http://schemas.microsoft.com/office/drawing/2014/main" id="{BBB2AAD6-3918-4E54-8192-82B93D92035F}"/>
              </a:ext>
            </a:extLst>
          </p:cNvPr>
          <p:cNvSpPr/>
          <p:nvPr/>
        </p:nvSpPr>
        <p:spPr>
          <a:xfrm>
            <a:off x="3737113" y="2835966"/>
            <a:ext cx="4717774" cy="2849218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D4B23340-D6EF-430A-B49B-97F91CD8E558}"/>
              </a:ext>
            </a:extLst>
          </p:cNvPr>
          <p:cNvSpPr txBox="1"/>
          <p:nvPr/>
        </p:nvSpPr>
        <p:spPr>
          <a:xfrm>
            <a:off x="4479233" y="3352634"/>
            <a:ext cx="372386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Sau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khi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chào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hỏi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mẹ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Linh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đã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lục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ngay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túi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mẹ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xem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mẹ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mua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quà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gì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cho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mình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không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989131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0A9341EC-7324-4C16-8706-5C7D40CF6D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Hình chữ nhật: Góc Tròn 3">
            <a:extLst>
              <a:ext uri="{FF2B5EF4-FFF2-40B4-BE49-F238E27FC236}">
                <a16:creationId xmlns:a16="http://schemas.microsoft.com/office/drawing/2014/main" id="{0D7BCA71-CE4B-4F87-B258-A9BEA3346C17}"/>
              </a:ext>
            </a:extLst>
          </p:cNvPr>
          <p:cNvSpPr/>
          <p:nvPr/>
        </p:nvSpPr>
        <p:spPr>
          <a:xfrm>
            <a:off x="3220278" y="1063488"/>
            <a:ext cx="5751444" cy="15240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em</a:t>
            </a:r>
            <a:r>
              <a:rPr lang="en-US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hãy</a:t>
            </a:r>
            <a:r>
              <a:rPr lang="en-US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suy</a:t>
            </a:r>
            <a:r>
              <a:rPr lang="en-US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nghĩ</a:t>
            </a:r>
            <a:r>
              <a:rPr lang="en-US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việc</a:t>
            </a:r>
            <a:r>
              <a:rPr lang="en-US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làm</a:t>
            </a:r>
            <a:r>
              <a:rPr lang="en-US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Linh </a:t>
            </a:r>
            <a:r>
              <a:rPr lang="en-US" sz="2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đúng</a:t>
            </a:r>
            <a:r>
              <a:rPr lang="en-US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hay </a:t>
            </a:r>
            <a:r>
              <a:rPr lang="en-US" sz="2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sai</a:t>
            </a:r>
            <a:r>
              <a:rPr lang="en-US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?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6" name="Đám mây 5">
            <a:extLst>
              <a:ext uri="{FF2B5EF4-FFF2-40B4-BE49-F238E27FC236}">
                <a16:creationId xmlns:a16="http://schemas.microsoft.com/office/drawing/2014/main" id="{4178C72F-274E-464E-B96A-45295C19AE5E}"/>
              </a:ext>
            </a:extLst>
          </p:cNvPr>
          <p:cNvSpPr/>
          <p:nvPr/>
        </p:nvSpPr>
        <p:spPr>
          <a:xfrm>
            <a:off x="3637722" y="3104321"/>
            <a:ext cx="4916556" cy="2690191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600" dirty="0">
              <a:solidFill>
                <a:schemeClr val="tx1"/>
              </a:solidFill>
            </a:endParaRP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485D27B8-36EB-45A5-AD92-F76157112D79}"/>
              </a:ext>
            </a:extLst>
          </p:cNvPr>
          <p:cNvSpPr txBox="1"/>
          <p:nvPr/>
        </p:nvSpPr>
        <p:spPr>
          <a:xfrm>
            <a:off x="4290393" y="3756918"/>
            <a:ext cx="405516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Hành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động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đó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Linh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chưa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đúng.Bạn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chưa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xin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phép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mẹ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mà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đã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lục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túi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mẹ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39499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61530C8F-A0DB-4A18-8320-31567BDBB7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4F370CC7-AFDE-4597-8BD6-33EF64F89BC7}"/>
              </a:ext>
            </a:extLst>
          </p:cNvPr>
          <p:cNvSpPr/>
          <p:nvPr/>
        </p:nvSpPr>
        <p:spPr>
          <a:xfrm>
            <a:off x="927652" y="2232992"/>
            <a:ext cx="4757532" cy="1345095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tabLst>
                <a:tab pos="4762500" algn="l"/>
              </a:tabLst>
            </a:pPr>
            <a:r>
              <a:rPr lang="en-US" sz="2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tình</a:t>
            </a:r>
            <a:r>
              <a:rPr lang="en-US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huống</a:t>
            </a:r>
            <a:r>
              <a:rPr lang="en-US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này</a:t>
            </a:r>
            <a:r>
              <a:rPr lang="en-US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Linh </a:t>
            </a:r>
            <a:r>
              <a:rPr lang="en-US" sz="2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nên</a:t>
            </a:r>
            <a:r>
              <a:rPr lang="en-US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?</a:t>
            </a:r>
          </a:p>
        </p:txBody>
      </p:sp>
      <p:sp>
        <p:nvSpPr>
          <p:cNvPr id="4" name="Hình chữ nhật: Góc Tròn 3">
            <a:extLst>
              <a:ext uri="{FF2B5EF4-FFF2-40B4-BE49-F238E27FC236}">
                <a16:creationId xmlns:a16="http://schemas.microsoft.com/office/drawing/2014/main" id="{A6DF4F72-F71D-4886-8148-AFF74F8CCA42}"/>
              </a:ext>
            </a:extLst>
          </p:cNvPr>
          <p:cNvSpPr/>
          <p:nvPr/>
        </p:nvSpPr>
        <p:spPr>
          <a:xfrm>
            <a:off x="5685184" y="3313044"/>
            <a:ext cx="5393634" cy="2352262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Linh </a:t>
            </a:r>
            <a:r>
              <a:rPr lang="en-US" sz="2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nên</a:t>
            </a:r>
            <a:r>
              <a:rPr lang="en-US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hỏi</a:t>
            </a:r>
            <a:r>
              <a:rPr lang="en-US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mẹ</a:t>
            </a:r>
            <a:r>
              <a:rPr lang="en-US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xem</a:t>
            </a:r>
            <a:r>
              <a:rPr lang="en-US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mẹ</a:t>
            </a:r>
            <a:r>
              <a:rPr lang="en-US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mua</a:t>
            </a:r>
            <a:r>
              <a:rPr lang="en-US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quà</a:t>
            </a:r>
            <a:r>
              <a:rPr lang="en-US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cho</a:t>
            </a:r>
            <a:r>
              <a:rPr lang="en-US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mình</a:t>
            </a:r>
            <a:r>
              <a:rPr lang="en-US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hay </a:t>
            </a:r>
            <a:r>
              <a:rPr lang="en-US" sz="2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không</a:t>
            </a:r>
            <a:r>
              <a:rPr lang="en-US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r>
              <a:rPr lang="en-US" sz="2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Hoặc</a:t>
            </a:r>
            <a:r>
              <a:rPr lang="en-US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Linh </a:t>
            </a:r>
            <a:r>
              <a:rPr lang="en-US" sz="2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phải</a:t>
            </a:r>
            <a:r>
              <a:rPr lang="en-US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xin</a:t>
            </a:r>
            <a:r>
              <a:rPr lang="en-US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phép</a:t>
            </a:r>
            <a:r>
              <a:rPr lang="en-US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mẹ</a:t>
            </a:r>
            <a:r>
              <a:rPr lang="en-US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r>
              <a:rPr lang="en-US" sz="2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Nếu</a:t>
            </a:r>
            <a:r>
              <a:rPr lang="en-US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mẹ</a:t>
            </a:r>
            <a:r>
              <a:rPr lang="en-US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không</a:t>
            </a:r>
            <a:r>
              <a:rPr lang="en-US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đồng</a:t>
            </a:r>
            <a:r>
              <a:rPr lang="en-US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ý Linh </a:t>
            </a:r>
            <a:r>
              <a:rPr lang="en-US" sz="2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không</a:t>
            </a:r>
            <a:r>
              <a:rPr lang="en-US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nên</a:t>
            </a:r>
            <a:r>
              <a:rPr lang="en-US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lục</a:t>
            </a:r>
            <a:r>
              <a:rPr lang="en-US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túi</a:t>
            </a:r>
            <a:r>
              <a:rPr lang="en-US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mẹ</a:t>
            </a:r>
            <a:r>
              <a:rPr lang="en-US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như</a:t>
            </a:r>
            <a:r>
              <a:rPr lang="en-US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vậy</a:t>
            </a:r>
            <a:r>
              <a:rPr lang="en-US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r>
              <a:rPr lang="en-US" sz="2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Như</a:t>
            </a:r>
            <a:r>
              <a:rPr lang="en-US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vậy</a:t>
            </a:r>
            <a:r>
              <a:rPr lang="en-US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Linh </a:t>
            </a:r>
            <a:r>
              <a:rPr lang="en-US" sz="2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không</a:t>
            </a:r>
            <a:r>
              <a:rPr lang="en-US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tôn</a:t>
            </a:r>
            <a:r>
              <a:rPr lang="en-US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trọng</a:t>
            </a:r>
            <a:r>
              <a:rPr lang="en-US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mẹ</a:t>
            </a:r>
            <a:r>
              <a:rPr lang="en-US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0259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26FC00E3-8EEE-4388-BEDE-D52E5E72F7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9EB3C1C5-A0A1-4A70-B64C-AE35FCCB1131}"/>
              </a:ext>
            </a:extLst>
          </p:cNvPr>
          <p:cNvSpPr txBox="1"/>
          <p:nvPr/>
        </p:nvSpPr>
        <p:spPr>
          <a:xfrm>
            <a:off x="2213114" y="2020890"/>
            <a:ext cx="7275444" cy="26122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tabLst>
                <a:tab pos="4762500" algn="l"/>
              </a:tabLst>
            </a:pPr>
            <a:r>
              <a:rPr lang="en-US" sz="2400" dirty="0" err="1">
                <a:effectLst/>
                <a:latin typeface="iCiel Nabil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effectLst/>
                <a:latin typeface="iCiel Nabil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iCiel Nabil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chỉ</a:t>
            </a:r>
            <a:r>
              <a:rPr lang="en-US" sz="2400" dirty="0">
                <a:effectLst/>
                <a:latin typeface="iCiel Nabil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iCiel Nabil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thư</a:t>
            </a:r>
            <a:r>
              <a:rPr lang="en-US" sz="2400" dirty="0">
                <a:effectLst/>
                <a:latin typeface="iCiel Nabil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iCiel Nabil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effectLst/>
                <a:latin typeface="iCiel Nabil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iCiel Nabil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mà</a:t>
            </a:r>
            <a:r>
              <a:rPr lang="en-US" sz="2400" dirty="0">
                <a:effectLst/>
                <a:latin typeface="iCiel Nabil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iCiel Nabil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tài</a:t>
            </a:r>
            <a:r>
              <a:rPr lang="en-US" sz="2400" dirty="0">
                <a:effectLst/>
                <a:latin typeface="iCiel Nabil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iCiel Nabil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sản</a:t>
            </a:r>
            <a:r>
              <a:rPr lang="en-US" sz="2400" dirty="0">
                <a:effectLst/>
                <a:latin typeface="iCiel Nabil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iCiel Nabil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effectLst/>
                <a:latin typeface="iCiel Nabil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iCiel Nabil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effectLst/>
                <a:latin typeface="iCiel Nabil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iCiel Nabil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khác</a:t>
            </a:r>
            <a:r>
              <a:rPr lang="en-US" sz="2400" dirty="0">
                <a:effectLst/>
                <a:latin typeface="iCiel Nabil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iCiel Nabil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thì</a:t>
            </a:r>
            <a:r>
              <a:rPr lang="en-US" sz="2400" dirty="0">
                <a:effectLst/>
                <a:latin typeface="iCiel Nabil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iCiel Nabil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chúng</a:t>
            </a:r>
            <a:r>
              <a:rPr lang="en-US" sz="2400" dirty="0">
                <a:effectLst/>
                <a:latin typeface="iCiel Nabil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ta </a:t>
            </a:r>
            <a:r>
              <a:rPr lang="en-US" sz="2400" dirty="0" err="1">
                <a:effectLst/>
                <a:latin typeface="iCiel Nabil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effectLst/>
                <a:latin typeface="iCiel Nabil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iCiel Nabil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nên</a:t>
            </a:r>
            <a:r>
              <a:rPr lang="en-US" sz="2400" dirty="0">
                <a:effectLst/>
                <a:latin typeface="iCiel Nabil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iCiel Nabil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tự</a:t>
            </a:r>
            <a:r>
              <a:rPr lang="en-US" sz="2400" dirty="0">
                <a:effectLst/>
                <a:latin typeface="iCiel Nabil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ý </a:t>
            </a:r>
            <a:r>
              <a:rPr lang="en-US" sz="2400" dirty="0" err="1">
                <a:latin typeface="iCiel Nabil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lấy</a:t>
            </a:r>
            <a:r>
              <a:rPr lang="en-US" sz="2400" dirty="0">
                <a:latin typeface="iCiel Nabil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iCiel Nabil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hoặc</a:t>
            </a:r>
            <a:r>
              <a:rPr lang="en-US" sz="2400" dirty="0">
                <a:latin typeface="iCiel Nabil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iCiel Nabil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sử</a:t>
            </a:r>
            <a:r>
              <a:rPr lang="en-US" sz="2400" dirty="0">
                <a:latin typeface="iCiel Nabil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iCiel Nabil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r>
              <a:rPr lang="en-US" sz="2400" dirty="0">
                <a:latin typeface="iCiel Nabil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iCiel Nabil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khi</a:t>
            </a:r>
            <a:r>
              <a:rPr lang="en-US" sz="2400" dirty="0">
                <a:latin typeface="iCiel Nabil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iCiel Nabil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chưa</a:t>
            </a:r>
            <a:r>
              <a:rPr lang="en-US" sz="2400" dirty="0">
                <a:latin typeface="iCiel Nabil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iCiel Nabil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latin typeface="iCiel Nabil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iCiel Nabil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latin typeface="iCiel Nabil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iCiel Nabil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phép</a:t>
            </a:r>
            <a:r>
              <a:rPr lang="en-US" sz="2400" dirty="0">
                <a:latin typeface="iCiel Nabil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iCiel Nabil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vì</a:t>
            </a:r>
            <a:r>
              <a:rPr lang="en-US" sz="2400" dirty="0">
                <a:effectLst/>
                <a:latin typeface="iCiel Nabil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iCiel Nabil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như</a:t>
            </a:r>
            <a:r>
              <a:rPr lang="en-US" sz="2400" dirty="0">
                <a:effectLst/>
                <a:latin typeface="iCiel Nabil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iCiel Nabil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thế</a:t>
            </a:r>
            <a:r>
              <a:rPr lang="en-US" sz="2400" dirty="0">
                <a:effectLst/>
                <a:latin typeface="iCiel Nabil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iCiel Nabil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effectLst/>
                <a:latin typeface="iCiel Nabil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iCiel Nabil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effectLst/>
                <a:latin typeface="iCiel Nabil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iCiel Nabil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effectLst/>
                <a:latin typeface="iCiel Nabil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iCiel Nabil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effectLst/>
                <a:latin typeface="iCiel Nabil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iCiel Nabil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tôn</a:t>
            </a:r>
            <a:r>
              <a:rPr lang="en-US" sz="2400" dirty="0">
                <a:effectLst/>
                <a:latin typeface="iCiel Nabil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iCiel Nabil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trọng</a:t>
            </a:r>
            <a:r>
              <a:rPr lang="en-US" sz="2400" dirty="0">
                <a:effectLst/>
                <a:latin typeface="iCiel Nabil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iCiel Nabil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effectLst/>
                <a:latin typeface="iCiel Nabil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iCiel Nabil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lang="en-US" sz="2400" dirty="0">
                <a:effectLst/>
                <a:latin typeface="iCiel Nabil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effectLst/>
                <a:latin typeface="iCiel Nabil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Muốn</a:t>
            </a:r>
            <a:r>
              <a:rPr lang="en-US" sz="2400" dirty="0">
                <a:effectLst/>
                <a:latin typeface="iCiel Nabil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iCiel Nabil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sử</a:t>
            </a:r>
            <a:r>
              <a:rPr lang="en-US" sz="2400" dirty="0">
                <a:effectLst/>
                <a:latin typeface="iCiel Nabil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iCiel Nabil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r>
              <a:rPr lang="en-US" sz="2400" dirty="0">
                <a:effectLst/>
                <a:latin typeface="iCiel Nabil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iCiel Nabil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chúng</a:t>
            </a:r>
            <a:r>
              <a:rPr lang="en-US" sz="2400" dirty="0">
                <a:effectLst/>
                <a:latin typeface="iCiel Nabil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ta </a:t>
            </a:r>
            <a:r>
              <a:rPr lang="en-US" sz="2400" dirty="0" err="1">
                <a:effectLst/>
                <a:latin typeface="iCiel Nabil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phải</a:t>
            </a:r>
            <a:r>
              <a:rPr lang="en-US" sz="2400" dirty="0">
                <a:effectLst/>
                <a:latin typeface="iCiel Nabil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iCiel Nabil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xin</a:t>
            </a:r>
            <a:r>
              <a:rPr lang="en-US" sz="2400" dirty="0">
                <a:effectLst/>
                <a:latin typeface="iCiel Nabil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iCiel Nabil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phép</a:t>
            </a:r>
            <a:r>
              <a:rPr lang="en-US" sz="2400" dirty="0">
                <a:effectLst/>
                <a:latin typeface="iCiel Nabil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effectLst/>
                <a:latin typeface="iCiel Nabil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lang="en-US" sz="2400" dirty="0">
                <a:effectLst/>
                <a:latin typeface="iCiel Nabil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iCiel Nabil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chính</a:t>
            </a:r>
            <a:r>
              <a:rPr lang="en-US" sz="2400" dirty="0">
                <a:effectLst/>
                <a:latin typeface="iCiel Nabil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iCiel Nabil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effectLst/>
                <a:latin typeface="iCiel Nabil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iCiel Nabil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việc</a:t>
            </a:r>
            <a:r>
              <a:rPr lang="en-US" sz="2400" dirty="0">
                <a:effectLst/>
                <a:latin typeface="iCiel Nabil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iCiel Nabil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chúng</a:t>
            </a:r>
            <a:r>
              <a:rPr lang="en-US" sz="2400" dirty="0">
                <a:effectLst/>
                <a:latin typeface="iCiel Nabil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ta </a:t>
            </a:r>
            <a:r>
              <a:rPr lang="en-US" sz="2400" dirty="0" err="1">
                <a:effectLst/>
                <a:latin typeface="iCiel Nabil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effectLst/>
                <a:latin typeface="iCiel Nabil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iCiel Nabil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en-US" sz="2400" dirty="0">
                <a:effectLst/>
                <a:latin typeface="iCiel Nabil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iCiel Nabil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cách</a:t>
            </a:r>
            <a:r>
              <a:rPr lang="en-US" sz="2400" dirty="0">
                <a:effectLst/>
                <a:latin typeface="iCiel Nabil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iCiel Nabil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tôn</a:t>
            </a:r>
            <a:r>
              <a:rPr lang="en-US" sz="2400" dirty="0">
                <a:effectLst/>
                <a:latin typeface="iCiel Nabil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iCiel Nabil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trọng</a:t>
            </a:r>
            <a:r>
              <a:rPr lang="en-US" sz="2400" dirty="0">
                <a:effectLst/>
                <a:latin typeface="iCiel Nabil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iCiel Nabil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tài</a:t>
            </a:r>
            <a:r>
              <a:rPr lang="en-US" sz="2400" dirty="0">
                <a:effectLst/>
                <a:latin typeface="iCiel Nabil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iCiel Nabil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sản</a:t>
            </a:r>
            <a:r>
              <a:rPr lang="en-US" sz="2400" dirty="0">
                <a:effectLst/>
                <a:latin typeface="iCiel Nabil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iCiel Nabil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effectLst/>
                <a:latin typeface="iCiel Nabil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iCiel Nabil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effectLst/>
                <a:latin typeface="iCiel Nabil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iCiel Nabil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khác</a:t>
            </a:r>
            <a:r>
              <a:rPr lang="en-US" sz="2400" dirty="0">
                <a:effectLst/>
                <a:latin typeface="iCiel Nabil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FCCFC66D-130C-4DD4-9D89-57DD84BD6BF1}"/>
              </a:ext>
            </a:extLst>
          </p:cNvPr>
          <p:cNvSpPr txBox="1"/>
          <p:nvPr/>
        </p:nvSpPr>
        <p:spPr>
          <a:xfrm>
            <a:off x="1948070" y="940904"/>
            <a:ext cx="24516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iCiel Nabila" pitchFamily="2" charset="0"/>
                <a:cs typeface="Times New Roman" panose="02020603050405020304" pitchFamily="18" charset="0"/>
              </a:rPr>
              <a:t>Kết</a:t>
            </a:r>
            <a:r>
              <a:rPr lang="en-US" sz="3200" dirty="0">
                <a:latin typeface="iCiel Nabila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iCiel Nabila" pitchFamily="2" charset="0"/>
                <a:cs typeface="Times New Roman" panose="02020603050405020304" pitchFamily="18" charset="0"/>
              </a:rPr>
              <a:t>luận</a:t>
            </a:r>
            <a:r>
              <a:rPr lang="en-US" sz="3200" dirty="0">
                <a:latin typeface="iCiel Nabila" pitchFamily="2" charset="0"/>
                <a:cs typeface="Times New Roman" panose="02020603050405020304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31834865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Hình ảnh 6">
            <a:extLst>
              <a:ext uri="{FF2B5EF4-FFF2-40B4-BE49-F238E27FC236}">
                <a16:creationId xmlns:a16="http://schemas.microsoft.com/office/drawing/2014/main" id="{58E0E227-6E68-4059-A521-5D5185F017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2DE4B4A7-FF01-4DBA-A346-5139DB563442}"/>
              </a:ext>
            </a:extLst>
          </p:cNvPr>
          <p:cNvSpPr txBox="1"/>
          <p:nvPr/>
        </p:nvSpPr>
        <p:spPr>
          <a:xfrm>
            <a:off x="1938131" y="1280413"/>
            <a:ext cx="8981660" cy="34104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tabLst>
                <a:tab pos="4762500" algn="l"/>
              </a:tabLst>
            </a:pPr>
            <a:r>
              <a:rPr lang="en-US" sz="2800" b="1" u="sng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800" b="1" u="sng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tập</a:t>
            </a:r>
            <a:r>
              <a:rPr lang="en-US" sz="2800" b="1" u="sng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800" b="1" u="sng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2:</a:t>
            </a:r>
            <a:r>
              <a:rPr lang="en-US" sz="2800" b="1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28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tabLst>
                <a:tab pos="4762500" algn="l"/>
              </a:tabLst>
            </a:pP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a,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Điền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ngữ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bí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mật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 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pháp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luật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 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riêng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chỗ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trống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sau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thích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hợp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tabLst>
                <a:tab pos="4762500" algn="l"/>
              </a:tabLst>
            </a:pP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Thư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tài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sản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khác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……… 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mỗi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nên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cần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tôn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trọng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Xâm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phạm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chúng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việc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vi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phạm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…….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tabLst>
                <a:tab pos="4762500" algn="l"/>
              </a:tabLst>
            </a:pP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Mọi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cần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tôn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trọng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…….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riêng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trẻ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62736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Hình ảnh 8">
            <a:extLst>
              <a:ext uri="{FF2B5EF4-FFF2-40B4-BE49-F238E27FC236}">
                <a16:creationId xmlns:a16="http://schemas.microsoft.com/office/drawing/2014/main" id="{4F6AADB2-DFEA-4B10-AC3B-0A71CFB35A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021780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Hình ảnh 8">
            <a:extLst>
              <a:ext uri="{FF2B5EF4-FFF2-40B4-BE49-F238E27FC236}">
                <a16:creationId xmlns:a16="http://schemas.microsoft.com/office/drawing/2014/main" id="{5643048B-3D87-4849-8868-A47413197E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Nổ: 14 Điểm 9">
            <a:extLst>
              <a:ext uri="{FF2B5EF4-FFF2-40B4-BE49-F238E27FC236}">
                <a16:creationId xmlns:a16="http://schemas.microsoft.com/office/drawing/2014/main" id="{11B6D923-CE79-40F2-B117-274F77E70FFA}"/>
              </a:ext>
            </a:extLst>
          </p:cNvPr>
          <p:cNvSpPr/>
          <p:nvPr/>
        </p:nvSpPr>
        <p:spPr>
          <a:xfrm>
            <a:off x="2425147" y="884582"/>
            <a:ext cx="7341705" cy="5088835"/>
          </a:xfrm>
          <a:prstGeom prst="irregularSeal2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23FD4F5B-D0A2-4646-8845-FFA6DF47F575}"/>
              </a:ext>
            </a:extLst>
          </p:cNvPr>
          <p:cNvSpPr txBox="1"/>
          <p:nvPr/>
        </p:nvSpPr>
        <p:spPr>
          <a:xfrm>
            <a:off x="4181059" y="2782957"/>
            <a:ext cx="3829879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Pháp</a:t>
            </a:r>
            <a:r>
              <a:rPr lang="en-US" sz="2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luật</a:t>
            </a:r>
            <a:r>
              <a:rPr lang="en-US" sz="2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những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quy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định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do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nhà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nước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ban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hành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người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dân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phải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thực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hiện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theo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quy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định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đó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2600" dirty="0"/>
          </a:p>
        </p:txBody>
      </p:sp>
    </p:spTree>
    <p:extLst>
      <p:ext uri="{BB962C8B-B14F-4D97-AF65-F5344CB8AC3E}">
        <p14:creationId xmlns:p14="http://schemas.microsoft.com/office/powerpoint/2010/main" val="2957485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C5F3F380-7E2E-4DC0-A9CD-98400C7EAE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D4A6F253-98DB-44F0-B5BB-9A39383E4972}"/>
              </a:ext>
            </a:extLst>
          </p:cNvPr>
          <p:cNvSpPr txBox="1"/>
          <p:nvPr/>
        </p:nvSpPr>
        <p:spPr>
          <a:xfrm>
            <a:off x="1901687" y="1283490"/>
            <a:ext cx="9137373" cy="39059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tabLst>
                <a:tab pos="4762500" algn="l"/>
              </a:tabLst>
            </a:pPr>
            <a:r>
              <a:rPr lang="en-US" sz="2800" b="1" u="sng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800" b="1" u="sng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tập</a:t>
            </a:r>
            <a:r>
              <a:rPr lang="en-US" sz="2800" b="1" u="sng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800" b="1" u="sng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2:</a:t>
            </a:r>
            <a:r>
              <a:rPr lang="en-US" sz="2800" b="1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28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tabLst>
                <a:tab pos="4762500" algn="l"/>
              </a:tabLst>
            </a:pP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a,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Điền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ngữ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bí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mật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 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pháp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luật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 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riêng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chỗ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trống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sau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thích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hợp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tabLst>
                <a:tab pos="4762500" algn="l"/>
              </a:tabLst>
            </a:pP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Thư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tài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sản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khác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riêng</a:t>
            </a:r>
            <a:r>
              <a:rPr lang="en-US" sz="28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mỗi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nên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cần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tôn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trọng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Xâm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phạm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chúng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việc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vi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phạm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pháp</a:t>
            </a:r>
            <a:r>
              <a:rPr lang="en-US" sz="28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luật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 </a:t>
            </a:r>
          </a:p>
          <a:p>
            <a:pPr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tabLst>
                <a:tab pos="4762500" algn="l"/>
              </a:tabLst>
            </a:pP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Mọi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cần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tôn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trọng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bí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mật</a:t>
            </a:r>
            <a:r>
              <a:rPr lang="en-US" sz="28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riêng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trẻ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1815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AEB0A0B6-80CA-4BB2-9214-9BCE5D1C71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Hình chữ nhật: Góc Tròn 4">
            <a:extLst>
              <a:ext uri="{FF2B5EF4-FFF2-40B4-BE49-F238E27FC236}">
                <a16:creationId xmlns:a16="http://schemas.microsoft.com/office/drawing/2014/main" id="{827434A8-C4E2-4FF2-A825-2CB2DAC08DFE}"/>
              </a:ext>
            </a:extLst>
          </p:cNvPr>
          <p:cNvSpPr/>
          <p:nvPr/>
        </p:nvSpPr>
        <p:spPr>
          <a:xfrm>
            <a:off x="1981199" y="2163483"/>
            <a:ext cx="8030819" cy="2981740"/>
          </a:xfrm>
          <a:prstGeom prst="roundRect">
            <a:avLst/>
          </a:prstGeom>
          <a:solidFill>
            <a:schemeClr val="accent1"/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solidFill>
                <a:schemeClr val="bg1"/>
              </a:solidFill>
              <a:latin typeface="iCiel Nabila" pitchFamily="2" charset="0"/>
            </a:endParaRP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0FE850B3-579C-4190-A283-4BB5FE7D26ED}"/>
              </a:ext>
            </a:extLst>
          </p:cNvPr>
          <p:cNvSpPr txBox="1"/>
          <p:nvPr/>
        </p:nvSpPr>
        <p:spPr>
          <a:xfrm>
            <a:off x="2325757" y="2246243"/>
            <a:ext cx="7540486" cy="26407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tabLst>
                <a:tab pos="4762500" algn="l"/>
              </a:tabLst>
            </a:pPr>
            <a:r>
              <a:rPr lang="en-US" sz="2400" dirty="0" err="1">
                <a:solidFill>
                  <a:schemeClr val="bg1"/>
                </a:solidFill>
                <a:effectLst/>
                <a:latin typeface="iCiel Nabil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chemeClr val="bg1"/>
                </a:solidFill>
                <a:effectLst/>
                <a:latin typeface="iCiel Nabil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iCiel Nabil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solidFill>
                  <a:schemeClr val="bg1"/>
                </a:solidFill>
                <a:effectLst/>
                <a:latin typeface="iCiel Nabil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ạ, </a:t>
            </a:r>
            <a:r>
              <a:rPr lang="en-US" sz="2400" dirty="0" err="1">
                <a:solidFill>
                  <a:schemeClr val="bg1"/>
                </a:solidFill>
                <a:effectLst/>
                <a:latin typeface="iCiel Nabil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nhật</a:t>
            </a:r>
            <a:r>
              <a:rPr lang="en-US" sz="2400" dirty="0">
                <a:solidFill>
                  <a:schemeClr val="bg1"/>
                </a:solidFill>
                <a:effectLst/>
                <a:latin typeface="iCiel Nabil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iCiel Nabil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kí</a:t>
            </a:r>
            <a:r>
              <a:rPr lang="en-US" sz="2400" dirty="0">
                <a:solidFill>
                  <a:schemeClr val="bg1"/>
                </a:solidFill>
                <a:effectLst/>
                <a:latin typeface="iCiel Nabil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iCiel Nabil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chemeClr val="bg1"/>
                </a:solidFill>
                <a:effectLst/>
                <a:latin typeface="iCiel Nabil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iCiel Nabil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tài</a:t>
            </a:r>
            <a:r>
              <a:rPr lang="en-US" sz="2400" dirty="0">
                <a:solidFill>
                  <a:schemeClr val="bg1"/>
                </a:solidFill>
                <a:effectLst/>
                <a:latin typeface="iCiel Nabil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iCiel Nabil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sản</a:t>
            </a:r>
            <a:r>
              <a:rPr lang="en-US" sz="2400" dirty="0">
                <a:solidFill>
                  <a:schemeClr val="bg1"/>
                </a:solidFill>
                <a:effectLst/>
                <a:latin typeface="iCiel Nabil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iCiel Nabil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riêng</a:t>
            </a:r>
            <a:r>
              <a:rPr lang="en-US" sz="2400" dirty="0">
                <a:solidFill>
                  <a:schemeClr val="bg1"/>
                </a:solidFill>
                <a:effectLst/>
                <a:latin typeface="iCiel Nabil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iCiel Nabil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chemeClr val="bg1"/>
                </a:solidFill>
                <a:effectLst/>
                <a:latin typeface="iCiel Nabil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iCiel Nabil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mỗi</a:t>
            </a:r>
            <a:r>
              <a:rPr lang="en-US" sz="2400" dirty="0">
                <a:solidFill>
                  <a:schemeClr val="bg1"/>
                </a:solidFill>
                <a:effectLst/>
                <a:latin typeface="iCiel Nabil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iCiel Nabil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solidFill>
                  <a:schemeClr val="bg1"/>
                </a:solidFill>
                <a:effectLst/>
                <a:latin typeface="iCiel Nabil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solidFill>
                  <a:schemeClr val="bg1"/>
                </a:solidFill>
                <a:effectLst/>
                <a:latin typeface="iCiel Nabil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Chính</a:t>
            </a:r>
            <a:r>
              <a:rPr lang="en-US" sz="2400" dirty="0">
                <a:solidFill>
                  <a:schemeClr val="bg1"/>
                </a:solidFill>
                <a:effectLst/>
                <a:latin typeface="iCiel Nabil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iCiel Nabil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vì</a:t>
            </a:r>
            <a:r>
              <a:rPr lang="en-US" sz="2400" dirty="0">
                <a:solidFill>
                  <a:schemeClr val="bg1"/>
                </a:solidFill>
                <a:effectLst/>
                <a:latin typeface="iCiel Nabil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iCiel Nabil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vậy</a:t>
            </a:r>
            <a:r>
              <a:rPr lang="en-US" sz="2400" dirty="0">
                <a:solidFill>
                  <a:schemeClr val="bg1"/>
                </a:solidFill>
                <a:effectLst/>
                <a:latin typeface="iCiel Nabil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iCiel Nabil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chúng</a:t>
            </a:r>
            <a:r>
              <a:rPr lang="en-US" sz="2400" dirty="0">
                <a:solidFill>
                  <a:schemeClr val="bg1"/>
                </a:solidFill>
                <a:effectLst/>
                <a:latin typeface="iCiel Nabil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ta </a:t>
            </a:r>
            <a:r>
              <a:rPr lang="en-US" sz="2400" dirty="0" err="1">
                <a:solidFill>
                  <a:schemeClr val="bg1"/>
                </a:solidFill>
                <a:effectLst/>
                <a:latin typeface="iCiel Nabil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solidFill>
                  <a:schemeClr val="bg1"/>
                </a:solidFill>
                <a:effectLst/>
                <a:latin typeface="iCiel Nabil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iCiel Nabil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nên</a:t>
            </a:r>
            <a:r>
              <a:rPr lang="en-US" sz="2400" dirty="0">
                <a:solidFill>
                  <a:schemeClr val="bg1"/>
                </a:solidFill>
                <a:effectLst/>
                <a:latin typeface="iCiel Nabil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iCiel Nabil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tự</a:t>
            </a:r>
            <a:r>
              <a:rPr lang="en-US" sz="2400" dirty="0">
                <a:solidFill>
                  <a:schemeClr val="bg1"/>
                </a:solidFill>
                <a:effectLst/>
                <a:latin typeface="iCiel Nabil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ý </a:t>
            </a:r>
            <a:r>
              <a:rPr lang="en-US" sz="2400" dirty="0" err="1">
                <a:solidFill>
                  <a:schemeClr val="bg1"/>
                </a:solidFill>
                <a:effectLst/>
                <a:latin typeface="iCiel Nabil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lang="en-US" sz="2400" dirty="0">
                <a:solidFill>
                  <a:schemeClr val="bg1"/>
                </a:solidFill>
                <a:effectLst/>
                <a:latin typeface="iCiel Nabil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iCiel Nabil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trộm</a:t>
            </a:r>
            <a:r>
              <a:rPr lang="en-US" sz="2400" dirty="0">
                <a:solidFill>
                  <a:schemeClr val="bg1"/>
                </a:solidFill>
                <a:effectLst/>
                <a:latin typeface="iCiel Nabil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iCiel Nabil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nhật</a:t>
            </a:r>
            <a:r>
              <a:rPr lang="en-US" sz="2400" dirty="0">
                <a:solidFill>
                  <a:schemeClr val="bg1"/>
                </a:solidFill>
                <a:effectLst/>
                <a:latin typeface="iCiel Nabil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iCiel Nabil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kí</a:t>
            </a:r>
            <a:r>
              <a:rPr lang="en-US" sz="2400" dirty="0">
                <a:solidFill>
                  <a:schemeClr val="bg1"/>
                </a:solidFill>
                <a:effectLst/>
                <a:latin typeface="iCiel Nabil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iCiel Nabil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chemeClr val="bg1"/>
                </a:solidFill>
                <a:effectLst/>
                <a:latin typeface="iCiel Nabil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iCiel Nabil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solidFill>
                  <a:schemeClr val="bg1"/>
                </a:solidFill>
                <a:effectLst/>
                <a:latin typeface="iCiel Nabil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iCiel Nabil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khác.Trẻ</a:t>
            </a:r>
            <a:r>
              <a:rPr lang="en-US" sz="2400" dirty="0">
                <a:solidFill>
                  <a:schemeClr val="bg1"/>
                </a:solidFill>
                <a:effectLst/>
                <a:latin typeface="iCiel Nabil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iCiel Nabil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solidFill>
                  <a:schemeClr val="bg1"/>
                </a:solidFill>
                <a:effectLst/>
                <a:latin typeface="iCiel Nabil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iCiel Nabil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cũng</a:t>
            </a:r>
            <a:r>
              <a:rPr lang="en-US" sz="2400" dirty="0">
                <a:solidFill>
                  <a:schemeClr val="bg1"/>
                </a:solidFill>
                <a:effectLst/>
                <a:latin typeface="iCiel Nabil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iCiel Nabil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chemeClr val="bg1"/>
                </a:solidFill>
                <a:effectLst/>
                <a:latin typeface="iCiel Nabil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iCiel Nabil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solidFill>
                  <a:schemeClr val="bg1"/>
                </a:solidFill>
                <a:effectLst/>
                <a:latin typeface="iCiel Nabil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iCiel Nabil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bí</a:t>
            </a:r>
            <a:r>
              <a:rPr lang="en-US" sz="2400" dirty="0">
                <a:solidFill>
                  <a:schemeClr val="bg1"/>
                </a:solidFill>
                <a:effectLst/>
                <a:latin typeface="iCiel Nabil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iCiel Nabil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mật</a:t>
            </a:r>
            <a:r>
              <a:rPr lang="en-US" sz="2400" dirty="0">
                <a:solidFill>
                  <a:schemeClr val="bg1"/>
                </a:solidFill>
                <a:effectLst/>
                <a:latin typeface="iCiel Nabil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iCiel Nabil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riêng</a:t>
            </a:r>
            <a:r>
              <a:rPr lang="en-US" sz="2400" dirty="0">
                <a:solidFill>
                  <a:schemeClr val="bg1"/>
                </a:solidFill>
                <a:effectLst/>
                <a:latin typeface="iCiel Nabil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iCiel Nabil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tư</a:t>
            </a:r>
            <a:r>
              <a:rPr lang="en-US" sz="2400" dirty="0">
                <a:solidFill>
                  <a:schemeClr val="bg1"/>
                </a:solidFill>
                <a:effectLst/>
                <a:latin typeface="iCiel Nabil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iCiel Nabil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cần</a:t>
            </a:r>
            <a:r>
              <a:rPr lang="en-US" sz="2400" dirty="0">
                <a:solidFill>
                  <a:schemeClr val="bg1"/>
                </a:solidFill>
                <a:effectLst/>
                <a:latin typeface="iCiel Nabil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iCiel Nabil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chemeClr val="bg1"/>
                </a:solidFill>
                <a:effectLst/>
                <a:latin typeface="iCiel Nabil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iCiel Nabil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tôn</a:t>
            </a:r>
            <a:r>
              <a:rPr lang="en-US" sz="2400" dirty="0">
                <a:solidFill>
                  <a:schemeClr val="bg1"/>
                </a:solidFill>
                <a:effectLst/>
                <a:latin typeface="iCiel Nabil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iCiel Nabil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trọng</a:t>
            </a:r>
            <a:r>
              <a:rPr lang="en-US" sz="2400" dirty="0">
                <a:solidFill>
                  <a:schemeClr val="bg1"/>
                </a:solidFill>
                <a:effectLst/>
                <a:latin typeface="iCiel Nabil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bg1"/>
                </a:solidFill>
                <a:effectLst/>
                <a:latin typeface="iCiel Nabil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chính</a:t>
            </a:r>
            <a:r>
              <a:rPr lang="en-US" sz="2400" dirty="0">
                <a:solidFill>
                  <a:schemeClr val="bg1"/>
                </a:solidFill>
                <a:effectLst/>
                <a:latin typeface="iCiel Nabil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iCiel Nabil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vì</a:t>
            </a:r>
            <a:r>
              <a:rPr lang="en-US" sz="2400" dirty="0">
                <a:solidFill>
                  <a:schemeClr val="bg1"/>
                </a:solidFill>
                <a:effectLst/>
                <a:latin typeface="iCiel Nabil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iCiel Nabil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vậy</a:t>
            </a:r>
            <a:r>
              <a:rPr lang="en-US" sz="2400" dirty="0">
                <a:solidFill>
                  <a:schemeClr val="bg1"/>
                </a:solidFill>
                <a:effectLst/>
                <a:latin typeface="iCiel Nabil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iCiel Nabil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chúng</a:t>
            </a:r>
            <a:r>
              <a:rPr lang="en-US" sz="2400" dirty="0">
                <a:solidFill>
                  <a:schemeClr val="bg1"/>
                </a:solidFill>
                <a:effectLst/>
                <a:latin typeface="iCiel Nabil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ta </a:t>
            </a:r>
            <a:r>
              <a:rPr lang="en-US" sz="2400" dirty="0" err="1">
                <a:solidFill>
                  <a:schemeClr val="bg1"/>
                </a:solidFill>
                <a:effectLst/>
                <a:latin typeface="iCiel Nabil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hãy</a:t>
            </a:r>
            <a:r>
              <a:rPr lang="en-US" sz="2400" dirty="0">
                <a:solidFill>
                  <a:schemeClr val="bg1"/>
                </a:solidFill>
                <a:effectLst/>
                <a:latin typeface="iCiel Nabil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iCiel Nabil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luôn</a:t>
            </a:r>
            <a:r>
              <a:rPr lang="en-US" sz="2400" dirty="0">
                <a:solidFill>
                  <a:schemeClr val="bg1"/>
                </a:solidFill>
                <a:effectLst/>
                <a:latin typeface="iCiel Nabil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iCiel Nabil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solidFill>
                  <a:schemeClr val="bg1"/>
                </a:solidFill>
                <a:effectLst/>
                <a:latin typeface="iCiel Nabil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iCiel Nabil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en-US" sz="2400" dirty="0">
                <a:solidFill>
                  <a:schemeClr val="bg1"/>
                </a:solidFill>
                <a:effectLst/>
                <a:latin typeface="iCiel Nabil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iCiel Nabil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r>
              <a:rPr lang="en-US" sz="2400" dirty="0">
                <a:solidFill>
                  <a:schemeClr val="bg1"/>
                </a:solidFill>
                <a:effectLst/>
                <a:latin typeface="iCiel Nabil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iCiel Nabil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thân</a:t>
            </a:r>
            <a:r>
              <a:rPr lang="en-US" sz="2400" dirty="0">
                <a:solidFill>
                  <a:schemeClr val="bg1"/>
                </a:solidFill>
                <a:effectLst/>
                <a:latin typeface="iCiel Nabil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iCiel Nabil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chemeClr val="bg1"/>
                </a:solidFill>
                <a:effectLst/>
                <a:latin typeface="iCiel Nabil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iCiel Nabil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solidFill>
                  <a:schemeClr val="bg1"/>
                </a:solidFill>
                <a:effectLst/>
                <a:latin typeface="iCiel Nabil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iCiel Nabil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solidFill>
                  <a:schemeClr val="bg1"/>
                </a:solidFill>
                <a:effectLst/>
                <a:latin typeface="iCiel Nabil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iCiel Nabil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biết</a:t>
            </a:r>
            <a:r>
              <a:rPr lang="en-US" sz="2400" dirty="0">
                <a:solidFill>
                  <a:schemeClr val="bg1"/>
                </a:solidFill>
                <a:effectLst/>
                <a:latin typeface="iCiel Nabil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iCiel Nabil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tôn</a:t>
            </a:r>
            <a:r>
              <a:rPr lang="en-US" sz="2400" dirty="0">
                <a:solidFill>
                  <a:schemeClr val="bg1"/>
                </a:solidFill>
                <a:effectLst/>
                <a:latin typeface="iCiel Nabil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iCiel Nabil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trọng</a:t>
            </a:r>
            <a:r>
              <a:rPr lang="en-US" sz="2400" dirty="0">
                <a:solidFill>
                  <a:schemeClr val="bg1"/>
                </a:solidFill>
                <a:effectLst/>
                <a:latin typeface="iCiel Nabil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iCiel Nabil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quyền</a:t>
            </a:r>
            <a:r>
              <a:rPr lang="en-US" sz="2400" dirty="0">
                <a:solidFill>
                  <a:schemeClr val="bg1"/>
                </a:solidFill>
                <a:effectLst/>
                <a:latin typeface="iCiel Nabil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iCiel Nabil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riêng</a:t>
            </a:r>
            <a:r>
              <a:rPr lang="en-US" sz="2400" dirty="0">
                <a:solidFill>
                  <a:schemeClr val="bg1"/>
                </a:solidFill>
                <a:effectLst/>
                <a:latin typeface="iCiel Nabil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iCiel Nabil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tư</a:t>
            </a:r>
            <a:r>
              <a:rPr lang="en-US" sz="2400" dirty="0">
                <a:solidFill>
                  <a:schemeClr val="bg1"/>
                </a:solidFill>
                <a:effectLst/>
                <a:latin typeface="iCiel Nabil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iCiel Nabil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chemeClr val="bg1"/>
                </a:solidFill>
                <a:effectLst/>
                <a:latin typeface="iCiel Nabil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iCiel Nabil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solidFill>
                  <a:schemeClr val="bg1"/>
                </a:solidFill>
                <a:effectLst/>
                <a:latin typeface="iCiel Nabil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iCiel Nabil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khác</a:t>
            </a:r>
            <a:r>
              <a:rPr lang="en-US" sz="2400" dirty="0">
                <a:solidFill>
                  <a:schemeClr val="bg1"/>
                </a:solidFill>
                <a:effectLst/>
                <a:latin typeface="iCiel Nabil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iCiel Nabil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chemeClr val="bg1"/>
                </a:solidFill>
                <a:effectLst/>
                <a:latin typeface="iCiel Nabil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con </a:t>
            </a:r>
            <a:r>
              <a:rPr lang="en-US" sz="2400" dirty="0" err="1">
                <a:solidFill>
                  <a:schemeClr val="bg1"/>
                </a:solidFill>
                <a:effectLst/>
                <a:latin typeface="iCiel Nabil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nhé</a:t>
            </a:r>
            <a:r>
              <a:rPr lang="en-US" sz="2400" dirty="0">
                <a:solidFill>
                  <a:schemeClr val="bg1"/>
                </a:solidFill>
                <a:effectLst/>
                <a:latin typeface="iCiel Nabil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5ADA8AED-6A35-4889-B35B-53D0592DD2B5}"/>
              </a:ext>
            </a:extLst>
          </p:cNvPr>
          <p:cNvSpPr txBox="1"/>
          <p:nvPr/>
        </p:nvSpPr>
        <p:spPr>
          <a:xfrm>
            <a:off x="1981199" y="1238569"/>
            <a:ext cx="20673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iCiel Nabila" pitchFamily="2" charset="0"/>
                <a:cs typeface="Times New Roman" panose="02020603050405020304" pitchFamily="18" charset="0"/>
              </a:rPr>
              <a:t>Kết</a:t>
            </a:r>
            <a:r>
              <a:rPr lang="en-US" sz="3200" b="1" dirty="0">
                <a:latin typeface="iCiel Nabila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iCiel Nabila" pitchFamily="2" charset="0"/>
                <a:cs typeface="Times New Roman" panose="02020603050405020304" pitchFamily="18" charset="0"/>
              </a:rPr>
              <a:t>luận</a:t>
            </a:r>
            <a:r>
              <a:rPr lang="en-US" sz="3200" b="1" dirty="0">
                <a:latin typeface="iCiel Nabila" pitchFamily="2" charset="0"/>
                <a:cs typeface="Times New Roman" panose="02020603050405020304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293827631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组合 24"/>
          <p:cNvGrpSpPr/>
          <p:nvPr/>
        </p:nvGrpSpPr>
        <p:grpSpPr>
          <a:xfrm>
            <a:off x="-1798955" y="-1424940"/>
            <a:ext cx="15784195" cy="10398125"/>
            <a:chOff x="-2833" y="-2244"/>
            <a:chExt cx="24857" cy="16375"/>
          </a:xfrm>
        </p:grpSpPr>
        <p:pic>
          <p:nvPicPr>
            <p:cNvPr id="26" name="Google Shape;7152;p41"/>
            <p:cNvPicPr preferRelativeResize="0"/>
            <p:nvPr/>
          </p:nvPicPr>
          <p:blipFill>
            <a:blip r:embed="rId5">
              <a:alphaModFix amt="35000"/>
              <a:grayscl/>
            </a:blip>
            <a:stretch>
              <a:fillRect/>
            </a:stretch>
          </p:blipFill>
          <p:spPr>
            <a:xfrm flipH="1" flipV="1">
              <a:off x="-2833" y="4575"/>
              <a:ext cx="14120" cy="746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" name="Google Shape;7248;p43"/>
            <p:cNvPicPr preferRelativeResize="0"/>
            <p:nvPr/>
          </p:nvPicPr>
          <p:blipFill>
            <a:blip r:embed="rId6">
              <a:alphaModFix amt="62000"/>
            </a:blip>
            <a:stretch>
              <a:fillRect/>
            </a:stretch>
          </p:blipFill>
          <p:spPr>
            <a:xfrm rot="-1411927">
              <a:off x="-161" y="-2244"/>
              <a:ext cx="11170" cy="984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" name="Google Shape;7152;p41"/>
            <p:cNvPicPr preferRelativeResize="0"/>
            <p:nvPr/>
          </p:nvPicPr>
          <p:blipFill>
            <a:blip r:embed="rId5">
              <a:alphaModFix amt="35000"/>
            </a:blip>
            <a:stretch>
              <a:fillRect/>
            </a:stretch>
          </p:blipFill>
          <p:spPr>
            <a:xfrm>
              <a:off x="7776" y="-397"/>
              <a:ext cx="12454" cy="65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712" name="Google Shape;9712;p77"/>
            <p:cNvPicPr preferRelativeResize="0"/>
            <p:nvPr/>
          </p:nvPicPr>
          <p:blipFill>
            <a:blip r:embed="rId7">
              <a:alphaModFix amt="58999"/>
            </a:blip>
            <a:stretch>
              <a:fillRect/>
            </a:stretch>
          </p:blipFill>
          <p:spPr>
            <a:xfrm>
              <a:off x="9048" y="4575"/>
              <a:ext cx="12976" cy="9556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5" name="PA_库_图片 96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3675" y="316865"/>
            <a:ext cx="6937375" cy="6419850"/>
          </a:xfrm>
          <a:prstGeom prst="rect">
            <a:avLst/>
          </a:prstGeom>
        </p:spPr>
      </p:pic>
      <p:grpSp>
        <p:nvGrpSpPr>
          <p:cNvPr id="118" name="Google Shape;9251;p76"/>
          <p:cNvGrpSpPr/>
          <p:nvPr/>
        </p:nvGrpSpPr>
        <p:grpSpPr>
          <a:xfrm>
            <a:off x="4972447" y="4801263"/>
            <a:ext cx="2106500" cy="597475"/>
            <a:chOff x="-2810250" y="3572525"/>
            <a:chExt cx="2106500" cy="597475"/>
          </a:xfrm>
          <a:solidFill>
            <a:srgbClr val="4B4D4B"/>
          </a:solidFill>
        </p:grpSpPr>
        <p:sp>
          <p:nvSpPr>
            <p:cNvPr id="119" name="Google Shape;9252;p76"/>
            <p:cNvSpPr/>
            <p:nvPr/>
          </p:nvSpPr>
          <p:spPr>
            <a:xfrm>
              <a:off x="-2396250" y="4007475"/>
              <a:ext cx="133850" cy="123700"/>
            </a:xfrm>
            <a:custGeom>
              <a:avLst/>
              <a:gdLst/>
              <a:ahLst/>
              <a:cxnLst/>
              <a:rect l="l" t="t" r="r" b="b"/>
              <a:pathLst>
                <a:path w="5354" h="4948" extrusionOk="0">
                  <a:moveTo>
                    <a:pt x="3665" y="0"/>
                  </a:moveTo>
                  <a:cubicBezTo>
                    <a:pt x="3419" y="0"/>
                    <a:pt x="3177" y="89"/>
                    <a:pt x="2983" y="258"/>
                  </a:cubicBezTo>
                  <a:cubicBezTo>
                    <a:pt x="2771" y="1971"/>
                    <a:pt x="1" y="2521"/>
                    <a:pt x="339" y="4445"/>
                  </a:cubicBezTo>
                  <a:cubicBezTo>
                    <a:pt x="400" y="4488"/>
                    <a:pt x="452" y="4505"/>
                    <a:pt x="498" y="4505"/>
                  </a:cubicBezTo>
                  <a:cubicBezTo>
                    <a:pt x="693" y="4505"/>
                    <a:pt x="777" y="4189"/>
                    <a:pt x="1039" y="4189"/>
                  </a:cubicBezTo>
                  <a:cubicBezTo>
                    <a:pt x="1052" y="4189"/>
                    <a:pt x="1065" y="4190"/>
                    <a:pt x="1079" y="4192"/>
                  </a:cubicBezTo>
                  <a:cubicBezTo>
                    <a:pt x="1164" y="4466"/>
                    <a:pt x="614" y="4466"/>
                    <a:pt x="762" y="4763"/>
                  </a:cubicBezTo>
                  <a:cubicBezTo>
                    <a:pt x="893" y="4882"/>
                    <a:pt x="1072" y="4948"/>
                    <a:pt x="1226" y="4948"/>
                  </a:cubicBezTo>
                  <a:cubicBezTo>
                    <a:pt x="1344" y="4948"/>
                    <a:pt x="1447" y="4909"/>
                    <a:pt x="1502" y="4826"/>
                  </a:cubicBezTo>
                  <a:cubicBezTo>
                    <a:pt x="1946" y="4213"/>
                    <a:pt x="2750" y="3853"/>
                    <a:pt x="3004" y="3155"/>
                  </a:cubicBezTo>
                  <a:cubicBezTo>
                    <a:pt x="3110" y="2817"/>
                    <a:pt x="3363" y="2542"/>
                    <a:pt x="3659" y="2373"/>
                  </a:cubicBezTo>
                  <a:cubicBezTo>
                    <a:pt x="4558" y="1871"/>
                    <a:pt x="5354" y="109"/>
                    <a:pt x="4167" y="109"/>
                  </a:cubicBezTo>
                  <a:cubicBezTo>
                    <a:pt x="4153" y="109"/>
                    <a:pt x="4139" y="109"/>
                    <a:pt x="4125" y="110"/>
                  </a:cubicBezTo>
                  <a:cubicBezTo>
                    <a:pt x="3977" y="36"/>
                    <a:pt x="3820" y="0"/>
                    <a:pt x="36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9253;p76"/>
            <p:cNvSpPr/>
            <p:nvPr/>
          </p:nvSpPr>
          <p:spPr>
            <a:xfrm>
              <a:off x="-1076525" y="3572525"/>
              <a:ext cx="126925" cy="104075"/>
            </a:xfrm>
            <a:custGeom>
              <a:avLst/>
              <a:gdLst/>
              <a:ahLst/>
              <a:cxnLst/>
              <a:rect l="l" t="t" r="r" b="b"/>
              <a:pathLst>
                <a:path w="5077" h="4163" extrusionOk="0">
                  <a:moveTo>
                    <a:pt x="3337" y="1"/>
                  </a:moveTo>
                  <a:cubicBezTo>
                    <a:pt x="3025" y="1"/>
                    <a:pt x="2736" y="55"/>
                    <a:pt x="2602" y="165"/>
                  </a:cubicBezTo>
                  <a:cubicBezTo>
                    <a:pt x="2665" y="715"/>
                    <a:pt x="1798" y="906"/>
                    <a:pt x="1841" y="1477"/>
                  </a:cubicBezTo>
                  <a:cubicBezTo>
                    <a:pt x="1819" y="1815"/>
                    <a:pt x="1544" y="1900"/>
                    <a:pt x="1248" y="1963"/>
                  </a:cubicBezTo>
                  <a:cubicBezTo>
                    <a:pt x="254" y="2513"/>
                    <a:pt x="1" y="4099"/>
                    <a:pt x="1502" y="4163"/>
                  </a:cubicBezTo>
                  <a:cubicBezTo>
                    <a:pt x="2412" y="3824"/>
                    <a:pt x="3173" y="3190"/>
                    <a:pt x="3659" y="2365"/>
                  </a:cubicBezTo>
                  <a:cubicBezTo>
                    <a:pt x="3793" y="1912"/>
                    <a:pt x="4060" y="1739"/>
                    <a:pt x="4460" y="1739"/>
                  </a:cubicBezTo>
                  <a:cubicBezTo>
                    <a:pt x="4565" y="1739"/>
                    <a:pt x="4678" y="1751"/>
                    <a:pt x="4801" y="1773"/>
                  </a:cubicBezTo>
                  <a:cubicBezTo>
                    <a:pt x="4738" y="1604"/>
                    <a:pt x="5076" y="1477"/>
                    <a:pt x="4865" y="1286"/>
                  </a:cubicBezTo>
                  <a:cubicBezTo>
                    <a:pt x="4670" y="1119"/>
                    <a:pt x="4486" y="1055"/>
                    <a:pt x="4305" y="1055"/>
                  </a:cubicBezTo>
                  <a:cubicBezTo>
                    <a:pt x="3779" y="1055"/>
                    <a:pt x="3290" y="1599"/>
                    <a:pt x="2708" y="1709"/>
                  </a:cubicBezTo>
                  <a:cubicBezTo>
                    <a:pt x="2792" y="1202"/>
                    <a:pt x="3215" y="948"/>
                    <a:pt x="3511" y="715"/>
                  </a:cubicBezTo>
                  <a:cubicBezTo>
                    <a:pt x="3571" y="673"/>
                    <a:pt x="3645" y="658"/>
                    <a:pt x="3726" y="658"/>
                  </a:cubicBezTo>
                  <a:cubicBezTo>
                    <a:pt x="3891" y="658"/>
                    <a:pt x="4083" y="718"/>
                    <a:pt x="4233" y="718"/>
                  </a:cubicBezTo>
                  <a:cubicBezTo>
                    <a:pt x="4373" y="718"/>
                    <a:pt x="4476" y="666"/>
                    <a:pt x="4484" y="461"/>
                  </a:cubicBezTo>
                  <a:cubicBezTo>
                    <a:pt x="4458" y="156"/>
                    <a:pt x="3864" y="1"/>
                    <a:pt x="333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9254;p76"/>
            <p:cNvSpPr/>
            <p:nvPr/>
          </p:nvSpPr>
          <p:spPr>
            <a:xfrm>
              <a:off x="-2407875" y="4057575"/>
              <a:ext cx="141200" cy="94050"/>
            </a:xfrm>
            <a:custGeom>
              <a:avLst/>
              <a:gdLst/>
              <a:ahLst/>
              <a:cxnLst/>
              <a:rect l="l" t="t" r="r" b="b"/>
              <a:pathLst>
                <a:path w="5648" h="3762" extrusionOk="0">
                  <a:moveTo>
                    <a:pt x="4962" y="0"/>
                  </a:moveTo>
                  <a:cubicBezTo>
                    <a:pt x="4363" y="0"/>
                    <a:pt x="3743" y="352"/>
                    <a:pt x="3532" y="940"/>
                  </a:cubicBezTo>
                  <a:cubicBezTo>
                    <a:pt x="3405" y="1638"/>
                    <a:pt x="2665" y="1743"/>
                    <a:pt x="2369" y="2293"/>
                  </a:cubicBezTo>
                  <a:cubicBezTo>
                    <a:pt x="2144" y="2744"/>
                    <a:pt x="1958" y="2962"/>
                    <a:pt x="1704" y="2962"/>
                  </a:cubicBezTo>
                  <a:cubicBezTo>
                    <a:pt x="1506" y="2962"/>
                    <a:pt x="1265" y="2828"/>
                    <a:pt x="931" y="2568"/>
                  </a:cubicBezTo>
                  <a:cubicBezTo>
                    <a:pt x="656" y="2399"/>
                    <a:pt x="677" y="2188"/>
                    <a:pt x="740" y="1955"/>
                  </a:cubicBezTo>
                  <a:cubicBezTo>
                    <a:pt x="844" y="1728"/>
                    <a:pt x="715" y="1616"/>
                    <a:pt x="571" y="1616"/>
                  </a:cubicBezTo>
                  <a:cubicBezTo>
                    <a:pt x="420" y="1616"/>
                    <a:pt x="253" y="1738"/>
                    <a:pt x="317" y="1976"/>
                  </a:cubicBezTo>
                  <a:cubicBezTo>
                    <a:pt x="85" y="2293"/>
                    <a:pt x="0" y="2801"/>
                    <a:pt x="360" y="3076"/>
                  </a:cubicBezTo>
                  <a:cubicBezTo>
                    <a:pt x="1067" y="3522"/>
                    <a:pt x="1545" y="3761"/>
                    <a:pt x="1963" y="3761"/>
                  </a:cubicBezTo>
                  <a:cubicBezTo>
                    <a:pt x="2358" y="3761"/>
                    <a:pt x="2699" y="3549"/>
                    <a:pt x="3130" y="3097"/>
                  </a:cubicBezTo>
                  <a:cubicBezTo>
                    <a:pt x="3997" y="2166"/>
                    <a:pt x="5097" y="1342"/>
                    <a:pt x="5647" y="178"/>
                  </a:cubicBezTo>
                  <a:cubicBezTo>
                    <a:pt x="5441" y="57"/>
                    <a:pt x="5203" y="0"/>
                    <a:pt x="496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9255;p76"/>
            <p:cNvSpPr/>
            <p:nvPr/>
          </p:nvSpPr>
          <p:spPr>
            <a:xfrm>
              <a:off x="-869800" y="3762375"/>
              <a:ext cx="147025" cy="84950"/>
            </a:xfrm>
            <a:custGeom>
              <a:avLst/>
              <a:gdLst/>
              <a:ahLst/>
              <a:cxnLst/>
              <a:rect l="l" t="t" r="r" b="b"/>
              <a:pathLst>
                <a:path w="5881" h="3398" extrusionOk="0">
                  <a:moveTo>
                    <a:pt x="3321" y="0"/>
                  </a:moveTo>
                  <a:cubicBezTo>
                    <a:pt x="2724" y="0"/>
                    <a:pt x="1587" y="1645"/>
                    <a:pt x="652" y="1645"/>
                  </a:cubicBezTo>
                  <a:cubicBezTo>
                    <a:pt x="646" y="1645"/>
                    <a:pt x="641" y="1645"/>
                    <a:pt x="635" y="1644"/>
                  </a:cubicBezTo>
                  <a:cubicBezTo>
                    <a:pt x="339" y="1666"/>
                    <a:pt x="530" y="2004"/>
                    <a:pt x="276" y="2067"/>
                  </a:cubicBezTo>
                  <a:cubicBezTo>
                    <a:pt x="1" y="2448"/>
                    <a:pt x="170" y="2829"/>
                    <a:pt x="276" y="3188"/>
                  </a:cubicBezTo>
                  <a:lnTo>
                    <a:pt x="445" y="3209"/>
                  </a:lnTo>
                  <a:cubicBezTo>
                    <a:pt x="481" y="3205"/>
                    <a:pt x="517" y="3203"/>
                    <a:pt x="553" y="3203"/>
                  </a:cubicBezTo>
                  <a:cubicBezTo>
                    <a:pt x="921" y="3203"/>
                    <a:pt x="1302" y="3397"/>
                    <a:pt x="1640" y="3397"/>
                  </a:cubicBezTo>
                  <a:cubicBezTo>
                    <a:pt x="1779" y="3397"/>
                    <a:pt x="1911" y="3365"/>
                    <a:pt x="2031" y="3273"/>
                  </a:cubicBezTo>
                  <a:cubicBezTo>
                    <a:pt x="2645" y="2850"/>
                    <a:pt x="3491" y="2554"/>
                    <a:pt x="3892" y="2089"/>
                  </a:cubicBezTo>
                  <a:cubicBezTo>
                    <a:pt x="4358" y="1306"/>
                    <a:pt x="5881" y="1243"/>
                    <a:pt x="5606" y="164"/>
                  </a:cubicBezTo>
                  <a:cubicBezTo>
                    <a:pt x="5575" y="156"/>
                    <a:pt x="5540" y="153"/>
                    <a:pt x="5503" y="153"/>
                  </a:cubicBezTo>
                  <a:cubicBezTo>
                    <a:pt x="4820" y="153"/>
                    <a:pt x="3102" y="1370"/>
                    <a:pt x="2581" y="1771"/>
                  </a:cubicBezTo>
                  <a:cubicBezTo>
                    <a:pt x="2877" y="1179"/>
                    <a:pt x="3533" y="756"/>
                    <a:pt x="3491" y="58"/>
                  </a:cubicBezTo>
                  <a:cubicBezTo>
                    <a:pt x="3441" y="18"/>
                    <a:pt x="3384" y="0"/>
                    <a:pt x="33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9256;p76"/>
            <p:cNvSpPr/>
            <p:nvPr/>
          </p:nvSpPr>
          <p:spPr>
            <a:xfrm>
              <a:off x="-2475025" y="3887900"/>
              <a:ext cx="118975" cy="96950"/>
            </a:xfrm>
            <a:custGeom>
              <a:avLst/>
              <a:gdLst/>
              <a:ahLst/>
              <a:cxnLst/>
              <a:rect l="l" t="t" r="r" b="b"/>
              <a:pathLst>
                <a:path w="4759" h="3878" extrusionOk="0">
                  <a:moveTo>
                    <a:pt x="2337" y="1"/>
                  </a:moveTo>
                  <a:cubicBezTo>
                    <a:pt x="1329" y="1"/>
                    <a:pt x="678" y="1172"/>
                    <a:pt x="550" y="1995"/>
                  </a:cubicBezTo>
                  <a:cubicBezTo>
                    <a:pt x="0" y="3010"/>
                    <a:pt x="867" y="3751"/>
                    <a:pt x="1883" y="3878"/>
                  </a:cubicBezTo>
                  <a:cubicBezTo>
                    <a:pt x="2665" y="3095"/>
                    <a:pt x="4759" y="1953"/>
                    <a:pt x="3215" y="832"/>
                  </a:cubicBezTo>
                  <a:cubicBezTo>
                    <a:pt x="2898" y="621"/>
                    <a:pt x="2961" y="346"/>
                    <a:pt x="2834" y="92"/>
                  </a:cubicBezTo>
                  <a:cubicBezTo>
                    <a:pt x="2660" y="29"/>
                    <a:pt x="2494" y="1"/>
                    <a:pt x="233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9257;p76"/>
            <p:cNvSpPr/>
            <p:nvPr/>
          </p:nvSpPr>
          <p:spPr>
            <a:xfrm>
              <a:off x="-1207650" y="3814575"/>
              <a:ext cx="107350" cy="83025"/>
            </a:xfrm>
            <a:custGeom>
              <a:avLst/>
              <a:gdLst/>
              <a:ahLst/>
              <a:cxnLst/>
              <a:rect l="l" t="t" r="r" b="b"/>
              <a:pathLst>
                <a:path w="4294" h="3321" extrusionOk="0">
                  <a:moveTo>
                    <a:pt x="2433" y="1"/>
                  </a:moveTo>
                  <a:lnTo>
                    <a:pt x="1883" y="275"/>
                  </a:lnTo>
                  <a:cubicBezTo>
                    <a:pt x="1967" y="1227"/>
                    <a:pt x="1037" y="1523"/>
                    <a:pt x="423" y="2031"/>
                  </a:cubicBezTo>
                  <a:cubicBezTo>
                    <a:pt x="0" y="2771"/>
                    <a:pt x="297" y="3194"/>
                    <a:pt x="1333" y="3321"/>
                  </a:cubicBezTo>
                  <a:cubicBezTo>
                    <a:pt x="3025" y="2665"/>
                    <a:pt x="2623" y="1227"/>
                    <a:pt x="4252" y="1121"/>
                  </a:cubicBezTo>
                  <a:lnTo>
                    <a:pt x="4294" y="783"/>
                  </a:lnTo>
                  <a:cubicBezTo>
                    <a:pt x="3955" y="22"/>
                    <a:pt x="3131" y="106"/>
                    <a:pt x="243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9258;p76"/>
            <p:cNvSpPr/>
            <p:nvPr/>
          </p:nvSpPr>
          <p:spPr>
            <a:xfrm>
              <a:off x="-1657600" y="3775075"/>
              <a:ext cx="115300" cy="89075"/>
            </a:xfrm>
            <a:custGeom>
              <a:avLst/>
              <a:gdLst/>
              <a:ahLst/>
              <a:cxnLst/>
              <a:rect l="l" t="t" r="r" b="b"/>
              <a:pathLst>
                <a:path w="4612" h="3563" extrusionOk="0">
                  <a:moveTo>
                    <a:pt x="3414" y="0"/>
                  </a:moveTo>
                  <a:cubicBezTo>
                    <a:pt x="2993" y="0"/>
                    <a:pt x="3192" y="1023"/>
                    <a:pt x="1840" y="1707"/>
                  </a:cubicBezTo>
                  <a:cubicBezTo>
                    <a:pt x="1883" y="2807"/>
                    <a:pt x="719" y="2575"/>
                    <a:pt x="0" y="2934"/>
                  </a:cubicBezTo>
                  <a:cubicBezTo>
                    <a:pt x="104" y="3374"/>
                    <a:pt x="451" y="3562"/>
                    <a:pt x="899" y="3562"/>
                  </a:cubicBezTo>
                  <a:cubicBezTo>
                    <a:pt x="2278" y="3562"/>
                    <a:pt x="4612" y="1777"/>
                    <a:pt x="3701" y="100"/>
                  </a:cubicBezTo>
                  <a:cubicBezTo>
                    <a:pt x="3579" y="31"/>
                    <a:pt x="3487" y="0"/>
                    <a:pt x="341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9259;p76"/>
            <p:cNvSpPr/>
            <p:nvPr/>
          </p:nvSpPr>
          <p:spPr>
            <a:xfrm>
              <a:off x="-2430100" y="3892350"/>
              <a:ext cx="79875" cy="94825"/>
            </a:xfrm>
            <a:custGeom>
              <a:avLst/>
              <a:gdLst/>
              <a:ahLst/>
              <a:cxnLst/>
              <a:rect l="l" t="t" r="r" b="b"/>
              <a:pathLst>
                <a:path w="3195" h="3793" extrusionOk="0">
                  <a:moveTo>
                    <a:pt x="1251" y="0"/>
                  </a:moveTo>
                  <a:cubicBezTo>
                    <a:pt x="1175" y="0"/>
                    <a:pt x="1096" y="7"/>
                    <a:pt x="1016" y="20"/>
                  </a:cubicBezTo>
                  <a:cubicBezTo>
                    <a:pt x="720" y="316"/>
                    <a:pt x="382" y="548"/>
                    <a:pt x="1185" y="760"/>
                  </a:cubicBezTo>
                  <a:cubicBezTo>
                    <a:pt x="2475" y="1162"/>
                    <a:pt x="1376" y="2684"/>
                    <a:pt x="530" y="3002"/>
                  </a:cubicBezTo>
                  <a:cubicBezTo>
                    <a:pt x="212" y="3065"/>
                    <a:pt x="1" y="3382"/>
                    <a:pt x="86" y="3700"/>
                  </a:cubicBezTo>
                  <a:cubicBezTo>
                    <a:pt x="287" y="3764"/>
                    <a:pt x="455" y="3793"/>
                    <a:pt x="600" y="3793"/>
                  </a:cubicBezTo>
                  <a:cubicBezTo>
                    <a:pt x="1354" y="3793"/>
                    <a:pt x="1459" y="3019"/>
                    <a:pt x="2116" y="2558"/>
                  </a:cubicBezTo>
                  <a:cubicBezTo>
                    <a:pt x="3194" y="1779"/>
                    <a:pt x="2538" y="0"/>
                    <a:pt x="12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9260;p76"/>
            <p:cNvSpPr/>
            <p:nvPr/>
          </p:nvSpPr>
          <p:spPr>
            <a:xfrm>
              <a:off x="-858675" y="3784450"/>
              <a:ext cx="124800" cy="72900"/>
            </a:xfrm>
            <a:custGeom>
              <a:avLst/>
              <a:gdLst/>
              <a:ahLst/>
              <a:cxnLst/>
              <a:rect l="l" t="t" r="r" b="b"/>
              <a:pathLst>
                <a:path w="4992" h="2916" extrusionOk="0">
                  <a:moveTo>
                    <a:pt x="4991" y="85"/>
                  </a:moveTo>
                  <a:lnTo>
                    <a:pt x="4991" y="85"/>
                  </a:lnTo>
                  <a:cubicBezTo>
                    <a:pt x="4590" y="233"/>
                    <a:pt x="3638" y="0"/>
                    <a:pt x="3553" y="529"/>
                  </a:cubicBezTo>
                  <a:cubicBezTo>
                    <a:pt x="3744" y="1523"/>
                    <a:pt x="2242" y="1142"/>
                    <a:pt x="1925" y="1840"/>
                  </a:cubicBezTo>
                  <a:cubicBezTo>
                    <a:pt x="1784" y="2210"/>
                    <a:pt x="1565" y="2322"/>
                    <a:pt x="1324" y="2322"/>
                  </a:cubicBezTo>
                  <a:cubicBezTo>
                    <a:pt x="952" y="2322"/>
                    <a:pt x="529" y="2056"/>
                    <a:pt x="260" y="2056"/>
                  </a:cubicBezTo>
                  <a:cubicBezTo>
                    <a:pt x="125" y="2056"/>
                    <a:pt x="30" y="2124"/>
                    <a:pt x="0" y="2326"/>
                  </a:cubicBezTo>
                  <a:cubicBezTo>
                    <a:pt x="340" y="2745"/>
                    <a:pt x="752" y="2916"/>
                    <a:pt x="1193" y="2916"/>
                  </a:cubicBezTo>
                  <a:cubicBezTo>
                    <a:pt x="2648" y="2916"/>
                    <a:pt x="4423" y="1058"/>
                    <a:pt x="4991" y="8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9261;p76"/>
            <p:cNvSpPr/>
            <p:nvPr/>
          </p:nvSpPr>
          <p:spPr>
            <a:xfrm>
              <a:off x="-1715775" y="4022375"/>
              <a:ext cx="82525" cy="97300"/>
            </a:xfrm>
            <a:custGeom>
              <a:avLst/>
              <a:gdLst/>
              <a:ahLst/>
              <a:cxnLst/>
              <a:rect l="l" t="t" r="r" b="b"/>
              <a:pathLst>
                <a:path w="3301" h="3892" extrusionOk="0">
                  <a:moveTo>
                    <a:pt x="2164" y="1"/>
                  </a:moveTo>
                  <a:cubicBezTo>
                    <a:pt x="2076" y="1"/>
                    <a:pt x="2004" y="47"/>
                    <a:pt x="1968" y="191"/>
                  </a:cubicBezTo>
                  <a:cubicBezTo>
                    <a:pt x="1714" y="381"/>
                    <a:pt x="1545" y="677"/>
                    <a:pt x="1545" y="994"/>
                  </a:cubicBezTo>
                  <a:cubicBezTo>
                    <a:pt x="1376" y="1925"/>
                    <a:pt x="1" y="2411"/>
                    <a:pt x="530" y="3469"/>
                  </a:cubicBezTo>
                  <a:cubicBezTo>
                    <a:pt x="675" y="3736"/>
                    <a:pt x="995" y="3891"/>
                    <a:pt x="1306" y="3891"/>
                  </a:cubicBezTo>
                  <a:cubicBezTo>
                    <a:pt x="1536" y="3891"/>
                    <a:pt x="1760" y="3806"/>
                    <a:pt x="1904" y="3617"/>
                  </a:cubicBezTo>
                  <a:cubicBezTo>
                    <a:pt x="2179" y="2432"/>
                    <a:pt x="3300" y="1502"/>
                    <a:pt x="3258" y="233"/>
                  </a:cubicBezTo>
                  <a:lnTo>
                    <a:pt x="2708" y="148"/>
                  </a:lnTo>
                  <a:cubicBezTo>
                    <a:pt x="2698" y="150"/>
                    <a:pt x="2687" y="151"/>
                    <a:pt x="2676" y="151"/>
                  </a:cubicBezTo>
                  <a:cubicBezTo>
                    <a:pt x="2534" y="151"/>
                    <a:pt x="2323" y="1"/>
                    <a:pt x="216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9262;p76"/>
            <p:cNvSpPr/>
            <p:nvPr/>
          </p:nvSpPr>
          <p:spPr>
            <a:xfrm>
              <a:off x="-1209225" y="4031875"/>
              <a:ext cx="103650" cy="71425"/>
            </a:xfrm>
            <a:custGeom>
              <a:avLst/>
              <a:gdLst/>
              <a:ahLst/>
              <a:cxnLst/>
              <a:rect l="l" t="t" r="r" b="b"/>
              <a:pathLst>
                <a:path w="4146" h="2857" extrusionOk="0">
                  <a:moveTo>
                    <a:pt x="3786" y="1"/>
                  </a:moveTo>
                  <a:cubicBezTo>
                    <a:pt x="3046" y="85"/>
                    <a:pt x="2305" y="64"/>
                    <a:pt x="1586" y="128"/>
                  </a:cubicBezTo>
                  <a:lnTo>
                    <a:pt x="1015" y="593"/>
                  </a:lnTo>
                  <a:cubicBezTo>
                    <a:pt x="931" y="678"/>
                    <a:pt x="888" y="762"/>
                    <a:pt x="867" y="889"/>
                  </a:cubicBezTo>
                  <a:cubicBezTo>
                    <a:pt x="867" y="1460"/>
                    <a:pt x="0" y="1756"/>
                    <a:pt x="254" y="2412"/>
                  </a:cubicBezTo>
                  <a:cubicBezTo>
                    <a:pt x="536" y="2704"/>
                    <a:pt x="899" y="2857"/>
                    <a:pt x="1245" y="2857"/>
                  </a:cubicBezTo>
                  <a:cubicBezTo>
                    <a:pt x="1652" y="2857"/>
                    <a:pt x="2036" y="2646"/>
                    <a:pt x="2242" y="2200"/>
                  </a:cubicBezTo>
                  <a:cubicBezTo>
                    <a:pt x="2305" y="2031"/>
                    <a:pt x="2263" y="1862"/>
                    <a:pt x="2157" y="1756"/>
                  </a:cubicBezTo>
                  <a:cubicBezTo>
                    <a:pt x="2106" y="1735"/>
                    <a:pt x="2059" y="1725"/>
                    <a:pt x="2015" y="1725"/>
                  </a:cubicBezTo>
                  <a:cubicBezTo>
                    <a:pt x="1762" y="1725"/>
                    <a:pt x="1611" y="2027"/>
                    <a:pt x="1362" y="2027"/>
                  </a:cubicBezTo>
                  <a:cubicBezTo>
                    <a:pt x="1314" y="2027"/>
                    <a:pt x="1262" y="2016"/>
                    <a:pt x="1206" y="1989"/>
                  </a:cubicBezTo>
                  <a:cubicBezTo>
                    <a:pt x="1461" y="1559"/>
                    <a:pt x="1576" y="1366"/>
                    <a:pt x="1705" y="1366"/>
                  </a:cubicBezTo>
                  <a:cubicBezTo>
                    <a:pt x="1811" y="1366"/>
                    <a:pt x="1926" y="1497"/>
                    <a:pt x="2136" y="1735"/>
                  </a:cubicBezTo>
                  <a:cubicBezTo>
                    <a:pt x="2338" y="1823"/>
                    <a:pt x="2499" y="1859"/>
                    <a:pt x="2631" y="1859"/>
                  </a:cubicBezTo>
                  <a:cubicBezTo>
                    <a:pt x="3230" y="1859"/>
                    <a:pt x="3210" y="1093"/>
                    <a:pt x="3574" y="868"/>
                  </a:cubicBezTo>
                  <a:lnTo>
                    <a:pt x="3574" y="868"/>
                  </a:lnTo>
                  <a:cubicBezTo>
                    <a:pt x="3426" y="1079"/>
                    <a:pt x="3320" y="1291"/>
                    <a:pt x="3765" y="1418"/>
                  </a:cubicBezTo>
                  <a:cubicBezTo>
                    <a:pt x="3765" y="953"/>
                    <a:pt x="4145" y="487"/>
                    <a:pt x="378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9263;p76"/>
            <p:cNvSpPr/>
            <p:nvPr/>
          </p:nvSpPr>
          <p:spPr>
            <a:xfrm>
              <a:off x="-2402600" y="4013900"/>
              <a:ext cx="103125" cy="108950"/>
            </a:xfrm>
            <a:custGeom>
              <a:avLst/>
              <a:gdLst/>
              <a:ahLst/>
              <a:cxnLst/>
              <a:rect l="l" t="t" r="r" b="b"/>
              <a:pathLst>
                <a:path w="4125" h="4358" extrusionOk="0">
                  <a:moveTo>
                    <a:pt x="3258" y="1"/>
                  </a:moveTo>
                  <a:cubicBezTo>
                    <a:pt x="1883" y="720"/>
                    <a:pt x="826" y="1925"/>
                    <a:pt x="276" y="3385"/>
                  </a:cubicBezTo>
                  <a:cubicBezTo>
                    <a:pt x="635" y="3638"/>
                    <a:pt x="1" y="4188"/>
                    <a:pt x="656" y="4358"/>
                  </a:cubicBezTo>
                  <a:cubicBezTo>
                    <a:pt x="720" y="4315"/>
                    <a:pt x="741" y="4231"/>
                    <a:pt x="656" y="4188"/>
                  </a:cubicBezTo>
                  <a:cubicBezTo>
                    <a:pt x="635" y="2285"/>
                    <a:pt x="4125" y="1206"/>
                    <a:pt x="325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9264;p76"/>
            <p:cNvSpPr/>
            <p:nvPr/>
          </p:nvSpPr>
          <p:spPr>
            <a:xfrm>
              <a:off x="-2066325" y="3800825"/>
              <a:ext cx="83575" cy="106975"/>
            </a:xfrm>
            <a:custGeom>
              <a:avLst/>
              <a:gdLst/>
              <a:ahLst/>
              <a:cxnLst/>
              <a:rect l="l" t="t" r="r" b="b"/>
              <a:pathLst>
                <a:path w="3343" h="4279" extrusionOk="0">
                  <a:moveTo>
                    <a:pt x="1333" y="1"/>
                  </a:moveTo>
                  <a:lnTo>
                    <a:pt x="1333" y="22"/>
                  </a:lnTo>
                  <a:cubicBezTo>
                    <a:pt x="678" y="1333"/>
                    <a:pt x="1" y="2856"/>
                    <a:pt x="995" y="4188"/>
                  </a:cubicBezTo>
                  <a:cubicBezTo>
                    <a:pt x="1021" y="4179"/>
                    <a:pt x="1044" y="4174"/>
                    <a:pt x="1064" y="4174"/>
                  </a:cubicBezTo>
                  <a:cubicBezTo>
                    <a:pt x="1093" y="4174"/>
                    <a:pt x="1118" y="4185"/>
                    <a:pt x="1143" y="4209"/>
                  </a:cubicBezTo>
                  <a:cubicBezTo>
                    <a:pt x="1255" y="4257"/>
                    <a:pt x="1355" y="4278"/>
                    <a:pt x="1445" y="4278"/>
                  </a:cubicBezTo>
                  <a:cubicBezTo>
                    <a:pt x="2033" y="4278"/>
                    <a:pt x="2193" y="3371"/>
                    <a:pt x="2560" y="3004"/>
                  </a:cubicBezTo>
                  <a:cubicBezTo>
                    <a:pt x="2814" y="2581"/>
                    <a:pt x="3342" y="2200"/>
                    <a:pt x="3152" y="1650"/>
                  </a:cubicBezTo>
                  <a:cubicBezTo>
                    <a:pt x="2964" y="1253"/>
                    <a:pt x="3272" y="339"/>
                    <a:pt x="2645" y="339"/>
                  </a:cubicBezTo>
                  <a:cubicBezTo>
                    <a:pt x="2638" y="339"/>
                    <a:pt x="2631" y="339"/>
                    <a:pt x="2623" y="339"/>
                  </a:cubicBezTo>
                  <a:cubicBezTo>
                    <a:pt x="1777" y="1016"/>
                    <a:pt x="2285" y="2116"/>
                    <a:pt x="1629" y="2940"/>
                  </a:cubicBezTo>
                  <a:cubicBezTo>
                    <a:pt x="678" y="2010"/>
                    <a:pt x="3258" y="318"/>
                    <a:pt x="133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9265;p76"/>
            <p:cNvSpPr/>
            <p:nvPr/>
          </p:nvSpPr>
          <p:spPr>
            <a:xfrm>
              <a:off x="-2386200" y="4013900"/>
              <a:ext cx="131150" cy="123250"/>
            </a:xfrm>
            <a:custGeom>
              <a:avLst/>
              <a:gdLst/>
              <a:ahLst/>
              <a:cxnLst/>
              <a:rect l="l" t="t" r="r" b="b"/>
              <a:pathLst>
                <a:path w="5246" h="4930" extrusionOk="0">
                  <a:moveTo>
                    <a:pt x="4273" y="1"/>
                  </a:moveTo>
                  <a:cubicBezTo>
                    <a:pt x="4251" y="974"/>
                    <a:pt x="3702" y="1672"/>
                    <a:pt x="2708" y="2116"/>
                  </a:cubicBezTo>
                  <a:cubicBezTo>
                    <a:pt x="2517" y="2200"/>
                    <a:pt x="2390" y="2306"/>
                    <a:pt x="2433" y="2475"/>
                  </a:cubicBezTo>
                  <a:cubicBezTo>
                    <a:pt x="2644" y="3448"/>
                    <a:pt x="1142" y="3533"/>
                    <a:pt x="1079" y="4400"/>
                  </a:cubicBezTo>
                  <a:cubicBezTo>
                    <a:pt x="1079" y="4474"/>
                    <a:pt x="957" y="4521"/>
                    <a:pt x="809" y="4521"/>
                  </a:cubicBezTo>
                  <a:cubicBezTo>
                    <a:pt x="661" y="4521"/>
                    <a:pt x="487" y="4474"/>
                    <a:pt x="381" y="4358"/>
                  </a:cubicBezTo>
                  <a:cubicBezTo>
                    <a:pt x="430" y="4210"/>
                    <a:pt x="343" y="4184"/>
                    <a:pt x="233" y="4184"/>
                  </a:cubicBezTo>
                  <a:cubicBezTo>
                    <a:pt x="173" y="4184"/>
                    <a:pt x="107" y="4191"/>
                    <a:pt x="51" y="4191"/>
                  </a:cubicBezTo>
                  <a:cubicBezTo>
                    <a:pt x="33" y="4191"/>
                    <a:pt x="16" y="4191"/>
                    <a:pt x="0" y="4188"/>
                  </a:cubicBezTo>
                  <a:lnTo>
                    <a:pt x="0" y="4358"/>
                  </a:lnTo>
                  <a:cubicBezTo>
                    <a:pt x="211" y="4625"/>
                    <a:pt x="478" y="4929"/>
                    <a:pt x="770" y="4929"/>
                  </a:cubicBezTo>
                  <a:cubicBezTo>
                    <a:pt x="918" y="4929"/>
                    <a:pt x="1071" y="4852"/>
                    <a:pt x="1227" y="4654"/>
                  </a:cubicBezTo>
                  <a:cubicBezTo>
                    <a:pt x="1713" y="4061"/>
                    <a:pt x="2433" y="3638"/>
                    <a:pt x="2771" y="2983"/>
                  </a:cubicBezTo>
                  <a:cubicBezTo>
                    <a:pt x="3157" y="2175"/>
                    <a:pt x="3471" y="1892"/>
                    <a:pt x="4244" y="1892"/>
                  </a:cubicBezTo>
                  <a:cubicBezTo>
                    <a:pt x="4402" y="1892"/>
                    <a:pt x="4579" y="1904"/>
                    <a:pt x="4780" y="1925"/>
                  </a:cubicBezTo>
                  <a:cubicBezTo>
                    <a:pt x="5245" y="1164"/>
                    <a:pt x="4865" y="551"/>
                    <a:pt x="427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9266;p76"/>
            <p:cNvSpPr/>
            <p:nvPr/>
          </p:nvSpPr>
          <p:spPr>
            <a:xfrm>
              <a:off x="-1054850" y="3608375"/>
              <a:ext cx="98375" cy="83775"/>
            </a:xfrm>
            <a:custGeom>
              <a:avLst/>
              <a:gdLst/>
              <a:ahLst/>
              <a:cxnLst/>
              <a:rect l="l" t="t" r="r" b="b"/>
              <a:pathLst>
                <a:path w="3935" h="3351" extrusionOk="0">
                  <a:moveTo>
                    <a:pt x="3286" y="0"/>
                  </a:moveTo>
                  <a:cubicBezTo>
                    <a:pt x="3065" y="0"/>
                    <a:pt x="2878" y="122"/>
                    <a:pt x="2814" y="360"/>
                  </a:cubicBezTo>
                  <a:cubicBezTo>
                    <a:pt x="2602" y="1121"/>
                    <a:pt x="1820" y="1460"/>
                    <a:pt x="1545" y="2115"/>
                  </a:cubicBezTo>
                  <a:cubicBezTo>
                    <a:pt x="1312" y="2284"/>
                    <a:pt x="1058" y="2454"/>
                    <a:pt x="804" y="2581"/>
                  </a:cubicBezTo>
                  <a:cubicBezTo>
                    <a:pt x="402" y="2729"/>
                    <a:pt x="1" y="2855"/>
                    <a:pt x="64" y="3342"/>
                  </a:cubicBezTo>
                  <a:cubicBezTo>
                    <a:pt x="126" y="3347"/>
                    <a:pt x="187" y="3350"/>
                    <a:pt x="248" y="3350"/>
                  </a:cubicBezTo>
                  <a:cubicBezTo>
                    <a:pt x="1839" y="3350"/>
                    <a:pt x="3181" y="1540"/>
                    <a:pt x="3934" y="339"/>
                  </a:cubicBezTo>
                  <a:cubicBezTo>
                    <a:pt x="3738" y="111"/>
                    <a:pt x="3496" y="0"/>
                    <a:pt x="328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9267;p76"/>
            <p:cNvSpPr/>
            <p:nvPr/>
          </p:nvSpPr>
          <p:spPr>
            <a:xfrm>
              <a:off x="-2025025" y="3796425"/>
              <a:ext cx="88800" cy="110275"/>
            </a:xfrm>
            <a:custGeom>
              <a:avLst/>
              <a:gdLst/>
              <a:ahLst/>
              <a:cxnLst/>
              <a:rect l="l" t="t" r="r" b="b"/>
              <a:pathLst>
                <a:path w="3552" h="4411" extrusionOk="0">
                  <a:moveTo>
                    <a:pt x="889" y="1"/>
                  </a:moveTo>
                  <a:cubicBezTo>
                    <a:pt x="649" y="1"/>
                    <a:pt x="619" y="221"/>
                    <a:pt x="1162" y="663"/>
                  </a:cubicBezTo>
                  <a:cubicBezTo>
                    <a:pt x="1373" y="832"/>
                    <a:pt x="1310" y="1001"/>
                    <a:pt x="1141" y="1150"/>
                  </a:cubicBezTo>
                  <a:cubicBezTo>
                    <a:pt x="992" y="1678"/>
                    <a:pt x="1881" y="2186"/>
                    <a:pt x="1141" y="2588"/>
                  </a:cubicBezTo>
                  <a:cubicBezTo>
                    <a:pt x="770" y="2670"/>
                    <a:pt x="1" y="4411"/>
                    <a:pt x="696" y="4411"/>
                  </a:cubicBezTo>
                  <a:cubicBezTo>
                    <a:pt x="716" y="4411"/>
                    <a:pt x="737" y="4409"/>
                    <a:pt x="760" y="4406"/>
                  </a:cubicBezTo>
                  <a:cubicBezTo>
                    <a:pt x="3552" y="1477"/>
                    <a:pt x="1512" y="1"/>
                    <a:pt x="88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9268;p76"/>
            <p:cNvSpPr/>
            <p:nvPr/>
          </p:nvSpPr>
          <p:spPr>
            <a:xfrm>
              <a:off x="-2743625" y="4091025"/>
              <a:ext cx="81975" cy="78875"/>
            </a:xfrm>
            <a:custGeom>
              <a:avLst/>
              <a:gdLst/>
              <a:ahLst/>
              <a:cxnLst/>
              <a:rect l="l" t="t" r="r" b="b"/>
              <a:pathLst>
                <a:path w="3279" h="3155" extrusionOk="0">
                  <a:moveTo>
                    <a:pt x="2655" y="0"/>
                  </a:moveTo>
                  <a:cubicBezTo>
                    <a:pt x="2457" y="0"/>
                    <a:pt x="2305" y="192"/>
                    <a:pt x="1967" y="638"/>
                  </a:cubicBezTo>
                  <a:cubicBezTo>
                    <a:pt x="1269" y="1463"/>
                    <a:pt x="127" y="2034"/>
                    <a:pt x="0" y="3155"/>
                  </a:cubicBezTo>
                  <a:cubicBezTo>
                    <a:pt x="1756" y="2943"/>
                    <a:pt x="2411" y="2119"/>
                    <a:pt x="3279" y="300"/>
                  </a:cubicBezTo>
                  <a:cubicBezTo>
                    <a:pt x="2979" y="109"/>
                    <a:pt x="2804" y="0"/>
                    <a:pt x="265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9269;p76"/>
            <p:cNvSpPr/>
            <p:nvPr/>
          </p:nvSpPr>
          <p:spPr>
            <a:xfrm>
              <a:off x="-1964275" y="3977375"/>
              <a:ext cx="102600" cy="85350"/>
            </a:xfrm>
            <a:custGeom>
              <a:avLst/>
              <a:gdLst/>
              <a:ahLst/>
              <a:cxnLst/>
              <a:rect l="l" t="t" r="r" b="b"/>
              <a:pathLst>
                <a:path w="4104" h="3414" extrusionOk="0">
                  <a:moveTo>
                    <a:pt x="3439" y="0"/>
                  </a:moveTo>
                  <a:cubicBezTo>
                    <a:pt x="3010" y="0"/>
                    <a:pt x="3012" y="466"/>
                    <a:pt x="2814" y="700"/>
                  </a:cubicBezTo>
                  <a:cubicBezTo>
                    <a:pt x="2665" y="1145"/>
                    <a:pt x="1946" y="1335"/>
                    <a:pt x="1925" y="1758"/>
                  </a:cubicBezTo>
                  <a:cubicBezTo>
                    <a:pt x="1862" y="2836"/>
                    <a:pt x="635" y="2562"/>
                    <a:pt x="1" y="3090"/>
                  </a:cubicBezTo>
                  <a:cubicBezTo>
                    <a:pt x="278" y="3316"/>
                    <a:pt x="585" y="3413"/>
                    <a:pt x="902" y="3413"/>
                  </a:cubicBezTo>
                  <a:cubicBezTo>
                    <a:pt x="2401" y="3413"/>
                    <a:pt x="4103" y="1232"/>
                    <a:pt x="3702" y="45"/>
                  </a:cubicBezTo>
                  <a:cubicBezTo>
                    <a:pt x="3599" y="14"/>
                    <a:pt x="3513" y="0"/>
                    <a:pt x="343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9270;p76"/>
            <p:cNvSpPr/>
            <p:nvPr/>
          </p:nvSpPr>
          <p:spPr>
            <a:xfrm>
              <a:off x="-2311650" y="3692450"/>
              <a:ext cx="94325" cy="88925"/>
            </a:xfrm>
            <a:custGeom>
              <a:avLst/>
              <a:gdLst/>
              <a:ahLst/>
              <a:cxnLst/>
              <a:rect l="l" t="t" r="r" b="b"/>
              <a:pathLst>
                <a:path w="3773" h="3557" extrusionOk="0">
                  <a:moveTo>
                    <a:pt x="3321" y="0"/>
                  </a:moveTo>
                  <a:lnTo>
                    <a:pt x="3321" y="0"/>
                  </a:lnTo>
                  <a:cubicBezTo>
                    <a:pt x="1354" y="550"/>
                    <a:pt x="3109" y="2411"/>
                    <a:pt x="910" y="2749"/>
                  </a:cubicBezTo>
                  <a:cubicBezTo>
                    <a:pt x="635" y="2961"/>
                    <a:pt x="43" y="2686"/>
                    <a:pt x="0" y="3215"/>
                  </a:cubicBezTo>
                  <a:cubicBezTo>
                    <a:pt x="318" y="3453"/>
                    <a:pt x="646" y="3557"/>
                    <a:pt x="967" y="3557"/>
                  </a:cubicBezTo>
                  <a:cubicBezTo>
                    <a:pt x="2441" y="3557"/>
                    <a:pt x="3772" y="1372"/>
                    <a:pt x="33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9271;p76"/>
            <p:cNvSpPr/>
            <p:nvPr/>
          </p:nvSpPr>
          <p:spPr>
            <a:xfrm>
              <a:off x="-1678225" y="3763825"/>
              <a:ext cx="87800" cy="86200"/>
            </a:xfrm>
            <a:custGeom>
              <a:avLst/>
              <a:gdLst/>
              <a:ahLst/>
              <a:cxnLst/>
              <a:rect l="l" t="t" r="r" b="b"/>
              <a:pathLst>
                <a:path w="3512" h="3448" extrusionOk="0">
                  <a:moveTo>
                    <a:pt x="2538" y="0"/>
                  </a:moveTo>
                  <a:lnTo>
                    <a:pt x="2538" y="0"/>
                  </a:lnTo>
                  <a:cubicBezTo>
                    <a:pt x="2010" y="360"/>
                    <a:pt x="1777" y="1037"/>
                    <a:pt x="1016" y="1163"/>
                  </a:cubicBezTo>
                  <a:cubicBezTo>
                    <a:pt x="614" y="1375"/>
                    <a:pt x="550" y="1819"/>
                    <a:pt x="275" y="2136"/>
                  </a:cubicBezTo>
                  <a:cubicBezTo>
                    <a:pt x="0" y="2454"/>
                    <a:pt x="297" y="3448"/>
                    <a:pt x="783" y="3448"/>
                  </a:cubicBezTo>
                  <a:cubicBezTo>
                    <a:pt x="1756" y="3384"/>
                    <a:pt x="3088" y="3363"/>
                    <a:pt x="2708" y="2157"/>
                  </a:cubicBezTo>
                  <a:lnTo>
                    <a:pt x="2581" y="2115"/>
                  </a:lnTo>
                  <a:cubicBezTo>
                    <a:pt x="2242" y="2263"/>
                    <a:pt x="2306" y="2644"/>
                    <a:pt x="2010" y="2792"/>
                  </a:cubicBezTo>
                  <a:cubicBezTo>
                    <a:pt x="1919" y="2832"/>
                    <a:pt x="1780" y="2858"/>
                    <a:pt x="1669" y="2858"/>
                  </a:cubicBezTo>
                  <a:cubicBezTo>
                    <a:pt x="1547" y="2858"/>
                    <a:pt x="1458" y="2827"/>
                    <a:pt x="1502" y="2750"/>
                  </a:cubicBezTo>
                  <a:cubicBezTo>
                    <a:pt x="1735" y="2390"/>
                    <a:pt x="1291" y="1798"/>
                    <a:pt x="2010" y="1629"/>
                  </a:cubicBezTo>
                  <a:cubicBezTo>
                    <a:pt x="2581" y="1396"/>
                    <a:pt x="3511" y="296"/>
                    <a:pt x="253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9272;p76"/>
            <p:cNvSpPr/>
            <p:nvPr/>
          </p:nvSpPr>
          <p:spPr>
            <a:xfrm>
              <a:off x="-2786250" y="4057250"/>
              <a:ext cx="89275" cy="103275"/>
            </a:xfrm>
            <a:custGeom>
              <a:avLst/>
              <a:gdLst/>
              <a:ahLst/>
              <a:cxnLst/>
              <a:rect l="l" t="t" r="r" b="b"/>
              <a:pathLst>
                <a:path w="3571" h="4131" extrusionOk="0">
                  <a:moveTo>
                    <a:pt x="3320" y="1"/>
                  </a:moveTo>
                  <a:cubicBezTo>
                    <a:pt x="3281" y="1"/>
                    <a:pt x="3236" y="14"/>
                    <a:pt x="3186" y="43"/>
                  </a:cubicBezTo>
                  <a:cubicBezTo>
                    <a:pt x="1875" y="297"/>
                    <a:pt x="902" y="1799"/>
                    <a:pt x="500" y="2941"/>
                  </a:cubicBezTo>
                  <a:cubicBezTo>
                    <a:pt x="0" y="3367"/>
                    <a:pt x="808" y="4130"/>
                    <a:pt x="1326" y="4130"/>
                  </a:cubicBezTo>
                  <a:cubicBezTo>
                    <a:pt x="1553" y="4130"/>
                    <a:pt x="1725" y="3983"/>
                    <a:pt x="1705" y="3596"/>
                  </a:cubicBezTo>
                  <a:cubicBezTo>
                    <a:pt x="1748" y="3195"/>
                    <a:pt x="1134" y="2793"/>
                    <a:pt x="1473" y="2454"/>
                  </a:cubicBezTo>
                  <a:cubicBezTo>
                    <a:pt x="2107" y="1862"/>
                    <a:pt x="2424" y="1016"/>
                    <a:pt x="3334" y="614"/>
                  </a:cubicBezTo>
                  <a:cubicBezTo>
                    <a:pt x="3570" y="487"/>
                    <a:pt x="3557" y="1"/>
                    <a:pt x="33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273;p76"/>
            <p:cNvSpPr/>
            <p:nvPr/>
          </p:nvSpPr>
          <p:spPr>
            <a:xfrm>
              <a:off x="-1699900" y="4050150"/>
              <a:ext cx="94675" cy="82875"/>
            </a:xfrm>
            <a:custGeom>
              <a:avLst/>
              <a:gdLst/>
              <a:ahLst/>
              <a:cxnLst/>
              <a:rect l="l" t="t" r="r" b="b"/>
              <a:pathLst>
                <a:path w="3787" h="3315" extrusionOk="0">
                  <a:moveTo>
                    <a:pt x="2841" y="0"/>
                  </a:moveTo>
                  <a:cubicBezTo>
                    <a:pt x="2127" y="0"/>
                    <a:pt x="1428" y="2279"/>
                    <a:pt x="952" y="2590"/>
                  </a:cubicBezTo>
                  <a:cubicBezTo>
                    <a:pt x="719" y="2759"/>
                    <a:pt x="0" y="2611"/>
                    <a:pt x="402" y="3225"/>
                  </a:cubicBezTo>
                  <a:cubicBezTo>
                    <a:pt x="528" y="3288"/>
                    <a:pt x="645" y="3315"/>
                    <a:pt x="756" y="3315"/>
                  </a:cubicBezTo>
                  <a:cubicBezTo>
                    <a:pt x="1391" y="3315"/>
                    <a:pt x="1814" y="2413"/>
                    <a:pt x="2390" y="2125"/>
                  </a:cubicBezTo>
                  <a:cubicBezTo>
                    <a:pt x="2919" y="1596"/>
                    <a:pt x="3786" y="1089"/>
                    <a:pt x="3173" y="179"/>
                  </a:cubicBezTo>
                  <a:cubicBezTo>
                    <a:pt x="3062" y="55"/>
                    <a:pt x="2952" y="0"/>
                    <a:pt x="28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274;p76"/>
            <p:cNvSpPr/>
            <p:nvPr/>
          </p:nvSpPr>
          <p:spPr>
            <a:xfrm>
              <a:off x="-2789625" y="3788150"/>
              <a:ext cx="65050" cy="96625"/>
            </a:xfrm>
            <a:custGeom>
              <a:avLst/>
              <a:gdLst/>
              <a:ahLst/>
              <a:cxnLst/>
              <a:rect l="l" t="t" r="r" b="b"/>
              <a:pathLst>
                <a:path w="2602" h="3865" extrusionOk="0">
                  <a:moveTo>
                    <a:pt x="1840" y="0"/>
                  </a:moveTo>
                  <a:lnTo>
                    <a:pt x="1840" y="0"/>
                  </a:lnTo>
                  <a:cubicBezTo>
                    <a:pt x="1312" y="1481"/>
                    <a:pt x="1502" y="2813"/>
                    <a:pt x="0" y="3849"/>
                  </a:cubicBezTo>
                  <a:cubicBezTo>
                    <a:pt x="99" y="3859"/>
                    <a:pt x="189" y="3864"/>
                    <a:pt x="273" y="3864"/>
                  </a:cubicBezTo>
                  <a:cubicBezTo>
                    <a:pt x="1228" y="3864"/>
                    <a:pt x="1253" y="3226"/>
                    <a:pt x="1798" y="2623"/>
                  </a:cubicBezTo>
                  <a:cubicBezTo>
                    <a:pt x="2602" y="2073"/>
                    <a:pt x="2559" y="719"/>
                    <a:pt x="184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275;p76"/>
            <p:cNvSpPr/>
            <p:nvPr/>
          </p:nvSpPr>
          <p:spPr>
            <a:xfrm>
              <a:off x="-1955800" y="3959800"/>
              <a:ext cx="84075" cy="62725"/>
            </a:xfrm>
            <a:custGeom>
              <a:avLst/>
              <a:gdLst/>
              <a:ahLst/>
              <a:cxnLst/>
              <a:rect l="l" t="t" r="r" b="b"/>
              <a:pathLst>
                <a:path w="3363" h="2509" extrusionOk="0">
                  <a:moveTo>
                    <a:pt x="2039" y="1"/>
                  </a:moveTo>
                  <a:cubicBezTo>
                    <a:pt x="1810" y="1"/>
                    <a:pt x="1590" y="17"/>
                    <a:pt x="1417" y="29"/>
                  </a:cubicBezTo>
                  <a:cubicBezTo>
                    <a:pt x="1840" y="1361"/>
                    <a:pt x="0" y="1425"/>
                    <a:pt x="402" y="2228"/>
                  </a:cubicBezTo>
                  <a:cubicBezTo>
                    <a:pt x="582" y="2430"/>
                    <a:pt x="773" y="2509"/>
                    <a:pt x="968" y="2509"/>
                  </a:cubicBezTo>
                  <a:cubicBezTo>
                    <a:pt x="1551" y="2509"/>
                    <a:pt x="2173" y="1800"/>
                    <a:pt x="2665" y="1530"/>
                  </a:cubicBezTo>
                  <a:cubicBezTo>
                    <a:pt x="2897" y="1277"/>
                    <a:pt x="2771" y="748"/>
                    <a:pt x="3363" y="748"/>
                  </a:cubicBezTo>
                  <a:cubicBezTo>
                    <a:pt x="3332" y="117"/>
                    <a:pt x="2652" y="1"/>
                    <a:pt x="203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276;p76"/>
            <p:cNvSpPr/>
            <p:nvPr/>
          </p:nvSpPr>
          <p:spPr>
            <a:xfrm>
              <a:off x="-2043050" y="3795025"/>
              <a:ext cx="43900" cy="86200"/>
            </a:xfrm>
            <a:custGeom>
              <a:avLst/>
              <a:gdLst/>
              <a:ahLst/>
              <a:cxnLst/>
              <a:rect l="l" t="t" r="r" b="b"/>
              <a:pathLst>
                <a:path w="1756" h="3448" extrusionOk="0">
                  <a:moveTo>
                    <a:pt x="741" y="0"/>
                  </a:moveTo>
                  <a:cubicBezTo>
                    <a:pt x="587" y="0"/>
                    <a:pt x="455" y="42"/>
                    <a:pt x="402" y="233"/>
                  </a:cubicBezTo>
                  <a:cubicBezTo>
                    <a:pt x="1756" y="867"/>
                    <a:pt x="0" y="1840"/>
                    <a:pt x="212" y="2771"/>
                  </a:cubicBezTo>
                  <a:cubicBezTo>
                    <a:pt x="233" y="3045"/>
                    <a:pt x="64" y="3426"/>
                    <a:pt x="593" y="3447"/>
                  </a:cubicBezTo>
                  <a:cubicBezTo>
                    <a:pt x="1692" y="3405"/>
                    <a:pt x="1142" y="1375"/>
                    <a:pt x="1692" y="571"/>
                  </a:cubicBezTo>
                  <a:cubicBezTo>
                    <a:pt x="1354" y="486"/>
                    <a:pt x="1523" y="106"/>
                    <a:pt x="1206" y="21"/>
                  </a:cubicBezTo>
                  <a:cubicBezTo>
                    <a:pt x="1178" y="25"/>
                    <a:pt x="1149" y="27"/>
                    <a:pt x="1119" y="27"/>
                  </a:cubicBezTo>
                  <a:cubicBezTo>
                    <a:pt x="999" y="27"/>
                    <a:pt x="863" y="0"/>
                    <a:pt x="7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277;p76"/>
            <p:cNvSpPr/>
            <p:nvPr/>
          </p:nvSpPr>
          <p:spPr>
            <a:xfrm>
              <a:off x="-1207125" y="3842325"/>
              <a:ext cx="99900" cy="81125"/>
            </a:xfrm>
            <a:custGeom>
              <a:avLst/>
              <a:gdLst/>
              <a:ahLst/>
              <a:cxnLst/>
              <a:rect l="l" t="t" r="r" b="b"/>
              <a:pathLst>
                <a:path w="3996" h="3245" extrusionOk="0">
                  <a:moveTo>
                    <a:pt x="3626" y="1"/>
                  </a:moveTo>
                  <a:cubicBezTo>
                    <a:pt x="3227" y="1"/>
                    <a:pt x="2608" y="447"/>
                    <a:pt x="2813" y="857"/>
                  </a:cubicBezTo>
                  <a:cubicBezTo>
                    <a:pt x="2708" y="1788"/>
                    <a:pt x="614" y="2253"/>
                    <a:pt x="1" y="3057"/>
                  </a:cubicBezTo>
                  <a:cubicBezTo>
                    <a:pt x="184" y="3187"/>
                    <a:pt x="386" y="3245"/>
                    <a:pt x="600" y="3245"/>
                  </a:cubicBezTo>
                  <a:cubicBezTo>
                    <a:pt x="1841" y="3245"/>
                    <a:pt x="3462" y="1307"/>
                    <a:pt x="3913" y="477"/>
                  </a:cubicBezTo>
                  <a:cubicBezTo>
                    <a:pt x="3995" y="133"/>
                    <a:pt x="3843" y="1"/>
                    <a:pt x="362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278;p76"/>
            <p:cNvSpPr/>
            <p:nvPr/>
          </p:nvSpPr>
          <p:spPr>
            <a:xfrm>
              <a:off x="-1440825" y="3903950"/>
              <a:ext cx="90450" cy="87775"/>
            </a:xfrm>
            <a:custGeom>
              <a:avLst/>
              <a:gdLst/>
              <a:ahLst/>
              <a:cxnLst/>
              <a:rect l="l" t="t" r="r" b="b"/>
              <a:pathLst>
                <a:path w="3618" h="3511" extrusionOk="0">
                  <a:moveTo>
                    <a:pt x="3045" y="1"/>
                  </a:moveTo>
                  <a:cubicBezTo>
                    <a:pt x="2929" y="1"/>
                    <a:pt x="2820" y="50"/>
                    <a:pt x="2750" y="169"/>
                  </a:cubicBezTo>
                  <a:cubicBezTo>
                    <a:pt x="2390" y="740"/>
                    <a:pt x="3152" y="1607"/>
                    <a:pt x="2221" y="1755"/>
                  </a:cubicBezTo>
                  <a:cubicBezTo>
                    <a:pt x="1735" y="2178"/>
                    <a:pt x="1" y="2728"/>
                    <a:pt x="1016" y="3511"/>
                  </a:cubicBezTo>
                  <a:cubicBezTo>
                    <a:pt x="1798" y="2876"/>
                    <a:pt x="3575" y="2601"/>
                    <a:pt x="3427" y="1396"/>
                  </a:cubicBezTo>
                  <a:cubicBezTo>
                    <a:pt x="3617" y="1078"/>
                    <a:pt x="3427" y="740"/>
                    <a:pt x="3554" y="444"/>
                  </a:cubicBezTo>
                  <a:cubicBezTo>
                    <a:pt x="3540" y="203"/>
                    <a:pt x="3279" y="1"/>
                    <a:pt x="304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279;p76"/>
            <p:cNvSpPr/>
            <p:nvPr/>
          </p:nvSpPr>
          <p:spPr>
            <a:xfrm>
              <a:off x="-2317450" y="3668875"/>
              <a:ext cx="96225" cy="98400"/>
            </a:xfrm>
            <a:custGeom>
              <a:avLst/>
              <a:gdLst/>
              <a:ahLst/>
              <a:cxnLst/>
              <a:rect l="l" t="t" r="r" b="b"/>
              <a:pathLst>
                <a:path w="3849" h="3936" extrusionOk="0">
                  <a:moveTo>
                    <a:pt x="1791" y="0"/>
                  </a:moveTo>
                  <a:cubicBezTo>
                    <a:pt x="1353" y="0"/>
                    <a:pt x="906" y="63"/>
                    <a:pt x="825" y="457"/>
                  </a:cubicBezTo>
                  <a:cubicBezTo>
                    <a:pt x="1163" y="1091"/>
                    <a:pt x="359" y="1683"/>
                    <a:pt x="867" y="2275"/>
                  </a:cubicBezTo>
                  <a:cubicBezTo>
                    <a:pt x="874" y="2276"/>
                    <a:pt x="881" y="2276"/>
                    <a:pt x="888" y="2276"/>
                  </a:cubicBezTo>
                  <a:cubicBezTo>
                    <a:pt x="1665" y="2276"/>
                    <a:pt x="1339" y="1130"/>
                    <a:pt x="2051" y="795"/>
                  </a:cubicBezTo>
                  <a:lnTo>
                    <a:pt x="2051" y="795"/>
                  </a:lnTo>
                  <a:cubicBezTo>
                    <a:pt x="2013" y="1637"/>
                    <a:pt x="1854" y="3241"/>
                    <a:pt x="805" y="3241"/>
                  </a:cubicBezTo>
                  <a:cubicBezTo>
                    <a:pt x="695" y="3241"/>
                    <a:pt x="575" y="3223"/>
                    <a:pt x="444" y="3185"/>
                  </a:cubicBezTo>
                  <a:lnTo>
                    <a:pt x="444" y="3185"/>
                  </a:lnTo>
                  <a:cubicBezTo>
                    <a:pt x="1" y="3642"/>
                    <a:pt x="446" y="3936"/>
                    <a:pt x="907" y="3936"/>
                  </a:cubicBezTo>
                  <a:cubicBezTo>
                    <a:pt x="1151" y="3936"/>
                    <a:pt x="1398" y="3854"/>
                    <a:pt x="1523" y="3671"/>
                  </a:cubicBezTo>
                  <a:cubicBezTo>
                    <a:pt x="2009" y="3523"/>
                    <a:pt x="2284" y="3121"/>
                    <a:pt x="2643" y="2868"/>
                  </a:cubicBezTo>
                  <a:lnTo>
                    <a:pt x="2643" y="2550"/>
                  </a:lnTo>
                  <a:cubicBezTo>
                    <a:pt x="1671" y="1958"/>
                    <a:pt x="3849" y="1556"/>
                    <a:pt x="2453" y="12"/>
                  </a:cubicBezTo>
                  <a:lnTo>
                    <a:pt x="2453" y="12"/>
                  </a:lnTo>
                  <a:cubicBezTo>
                    <a:pt x="2425" y="14"/>
                    <a:pt x="2395" y="14"/>
                    <a:pt x="2363" y="14"/>
                  </a:cubicBezTo>
                  <a:cubicBezTo>
                    <a:pt x="2200" y="14"/>
                    <a:pt x="1997" y="0"/>
                    <a:pt x="179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280;p76"/>
            <p:cNvSpPr/>
            <p:nvPr/>
          </p:nvSpPr>
          <p:spPr>
            <a:xfrm>
              <a:off x="-2754200" y="4058850"/>
              <a:ext cx="89900" cy="74375"/>
            </a:xfrm>
            <a:custGeom>
              <a:avLst/>
              <a:gdLst/>
              <a:ahLst/>
              <a:cxnLst/>
              <a:rect l="l" t="t" r="r" b="b"/>
              <a:pathLst>
                <a:path w="3596" h="2975" extrusionOk="0">
                  <a:moveTo>
                    <a:pt x="2052" y="0"/>
                  </a:moveTo>
                  <a:lnTo>
                    <a:pt x="2052" y="0"/>
                  </a:lnTo>
                  <a:cubicBezTo>
                    <a:pt x="2094" y="170"/>
                    <a:pt x="2115" y="339"/>
                    <a:pt x="1904" y="445"/>
                  </a:cubicBezTo>
                  <a:cubicBezTo>
                    <a:pt x="1333" y="762"/>
                    <a:pt x="0" y="2496"/>
                    <a:pt x="698" y="2919"/>
                  </a:cubicBezTo>
                  <a:cubicBezTo>
                    <a:pt x="785" y="2957"/>
                    <a:pt x="864" y="2974"/>
                    <a:pt x="936" y="2974"/>
                  </a:cubicBezTo>
                  <a:cubicBezTo>
                    <a:pt x="1184" y="2974"/>
                    <a:pt x="1360" y="2782"/>
                    <a:pt x="1523" y="2602"/>
                  </a:cubicBezTo>
                  <a:cubicBezTo>
                    <a:pt x="1988" y="1671"/>
                    <a:pt x="2919" y="1164"/>
                    <a:pt x="3596" y="445"/>
                  </a:cubicBezTo>
                  <a:cubicBezTo>
                    <a:pt x="3543" y="127"/>
                    <a:pt x="3268" y="80"/>
                    <a:pt x="2951" y="80"/>
                  </a:cubicBezTo>
                  <a:cubicBezTo>
                    <a:pt x="2815" y="80"/>
                    <a:pt x="2671" y="89"/>
                    <a:pt x="2534" y="89"/>
                  </a:cubicBezTo>
                  <a:cubicBezTo>
                    <a:pt x="2351" y="89"/>
                    <a:pt x="2179" y="73"/>
                    <a:pt x="205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281;p76"/>
            <p:cNvSpPr/>
            <p:nvPr/>
          </p:nvSpPr>
          <p:spPr>
            <a:xfrm>
              <a:off x="-1445700" y="3896300"/>
              <a:ext cx="88975" cy="104875"/>
            </a:xfrm>
            <a:custGeom>
              <a:avLst/>
              <a:gdLst/>
              <a:ahLst/>
              <a:cxnLst/>
              <a:rect l="l" t="t" r="r" b="b"/>
              <a:pathLst>
                <a:path w="3559" h="4195" extrusionOk="0">
                  <a:moveTo>
                    <a:pt x="2453" y="1"/>
                  </a:moveTo>
                  <a:cubicBezTo>
                    <a:pt x="2421" y="1"/>
                    <a:pt x="2387" y="4"/>
                    <a:pt x="2353" y="10"/>
                  </a:cubicBezTo>
                  <a:cubicBezTo>
                    <a:pt x="2036" y="263"/>
                    <a:pt x="1697" y="454"/>
                    <a:pt x="1316" y="581"/>
                  </a:cubicBezTo>
                  <a:cubicBezTo>
                    <a:pt x="1278" y="1166"/>
                    <a:pt x="1545" y="1268"/>
                    <a:pt x="1822" y="1268"/>
                  </a:cubicBezTo>
                  <a:cubicBezTo>
                    <a:pt x="1970" y="1268"/>
                    <a:pt x="2120" y="1239"/>
                    <a:pt x="2229" y="1239"/>
                  </a:cubicBezTo>
                  <a:cubicBezTo>
                    <a:pt x="2366" y="1239"/>
                    <a:pt x="2436" y="1285"/>
                    <a:pt x="2353" y="1490"/>
                  </a:cubicBezTo>
                  <a:cubicBezTo>
                    <a:pt x="1972" y="2273"/>
                    <a:pt x="724" y="2357"/>
                    <a:pt x="534" y="3288"/>
                  </a:cubicBezTo>
                  <a:cubicBezTo>
                    <a:pt x="1" y="3751"/>
                    <a:pt x="212" y="4195"/>
                    <a:pt x="588" y="4195"/>
                  </a:cubicBezTo>
                  <a:cubicBezTo>
                    <a:pt x="778" y="4195"/>
                    <a:pt x="1011" y="4080"/>
                    <a:pt x="1211" y="3795"/>
                  </a:cubicBezTo>
                  <a:cubicBezTo>
                    <a:pt x="640" y="2865"/>
                    <a:pt x="2120" y="2759"/>
                    <a:pt x="2501" y="2167"/>
                  </a:cubicBezTo>
                  <a:cubicBezTo>
                    <a:pt x="3558" y="1977"/>
                    <a:pt x="2459" y="771"/>
                    <a:pt x="3241" y="285"/>
                  </a:cubicBezTo>
                  <a:cubicBezTo>
                    <a:pt x="2954" y="246"/>
                    <a:pt x="2754" y="1"/>
                    <a:pt x="245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282;p76"/>
            <p:cNvSpPr/>
            <p:nvPr/>
          </p:nvSpPr>
          <p:spPr>
            <a:xfrm>
              <a:off x="-2068950" y="3801350"/>
              <a:ext cx="38075" cy="101025"/>
            </a:xfrm>
            <a:custGeom>
              <a:avLst/>
              <a:gdLst/>
              <a:ahLst/>
              <a:cxnLst/>
              <a:rect l="l" t="t" r="r" b="b"/>
              <a:pathLst>
                <a:path w="1523" h="4041" extrusionOk="0">
                  <a:moveTo>
                    <a:pt x="1438" y="1"/>
                  </a:moveTo>
                  <a:cubicBezTo>
                    <a:pt x="317" y="466"/>
                    <a:pt x="571" y="1629"/>
                    <a:pt x="148" y="2496"/>
                  </a:cubicBezTo>
                  <a:cubicBezTo>
                    <a:pt x="381" y="3025"/>
                    <a:pt x="0" y="3829"/>
                    <a:pt x="1015" y="4040"/>
                  </a:cubicBezTo>
                  <a:cubicBezTo>
                    <a:pt x="1332" y="3998"/>
                    <a:pt x="1311" y="3892"/>
                    <a:pt x="1184" y="3660"/>
                  </a:cubicBezTo>
                  <a:cubicBezTo>
                    <a:pt x="190" y="2412"/>
                    <a:pt x="1523" y="1270"/>
                    <a:pt x="143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283;p76"/>
            <p:cNvSpPr/>
            <p:nvPr/>
          </p:nvSpPr>
          <p:spPr>
            <a:xfrm>
              <a:off x="-1966375" y="3961950"/>
              <a:ext cx="61350" cy="83775"/>
            </a:xfrm>
            <a:custGeom>
              <a:avLst/>
              <a:gdLst/>
              <a:ahLst/>
              <a:cxnLst/>
              <a:rect l="l" t="t" r="r" b="b"/>
              <a:pathLst>
                <a:path w="2454" h="3351" extrusionOk="0">
                  <a:moveTo>
                    <a:pt x="1687" y="0"/>
                  </a:moveTo>
                  <a:cubicBezTo>
                    <a:pt x="1476" y="0"/>
                    <a:pt x="1240" y="400"/>
                    <a:pt x="1036" y="493"/>
                  </a:cubicBezTo>
                  <a:cubicBezTo>
                    <a:pt x="1142" y="1064"/>
                    <a:pt x="656" y="1381"/>
                    <a:pt x="317" y="1762"/>
                  </a:cubicBezTo>
                  <a:cubicBezTo>
                    <a:pt x="0" y="2290"/>
                    <a:pt x="402" y="2734"/>
                    <a:pt x="571" y="3179"/>
                  </a:cubicBezTo>
                  <a:cubicBezTo>
                    <a:pt x="615" y="3310"/>
                    <a:pt x="743" y="3351"/>
                    <a:pt x="892" y="3351"/>
                  </a:cubicBezTo>
                  <a:cubicBezTo>
                    <a:pt x="1032" y="3351"/>
                    <a:pt x="1189" y="3315"/>
                    <a:pt x="1311" y="3284"/>
                  </a:cubicBezTo>
                  <a:cubicBezTo>
                    <a:pt x="1967" y="3136"/>
                    <a:pt x="1565" y="2586"/>
                    <a:pt x="1777" y="2269"/>
                  </a:cubicBezTo>
                  <a:lnTo>
                    <a:pt x="1777" y="2269"/>
                  </a:lnTo>
                  <a:cubicBezTo>
                    <a:pt x="1701" y="2283"/>
                    <a:pt x="1629" y="2289"/>
                    <a:pt x="1560" y="2289"/>
                  </a:cubicBezTo>
                  <a:cubicBezTo>
                    <a:pt x="901" y="2289"/>
                    <a:pt x="610" y="1691"/>
                    <a:pt x="1396" y="1423"/>
                  </a:cubicBezTo>
                  <a:cubicBezTo>
                    <a:pt x="2453" y="1127"/>
                    <a:pt x="2136" y="598"/>
                    <a:pt x="1777" y="27"/>
                  </a:cubicBezTo>
                  <a:cubicBezTo>
                    <a:pt x="1747" y="9"/>
                    <a:pt x="1717" y="0"/>
                    <a:pt x="168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284;p76"/>
            <p:cNvSpPr/>
            <p:nvPr/>
          </p:nvSpPr>
          <p:spPr>
            <a:xfrm>
              <a:off x="-2808675" y="3778450"/>
              <a:ext cx="49750" cy="85475"/>
            </a:xfrm>
            <a:custGeom>
              <a:avLst/>
              <a:gdLst/>
              <a:ahLst/>
              <a:cxnLst/>
              <a:rect l="l" t="t" r="r" b="b"/>
              <a:pathLst>
                <a:path w="1990" h="3419" extrusionOk="0">
                  <a:moveTo>
                    <a:pt x="1208" y="0"/>
                  </a:moveTo>
                  <a:cubicBezTo>
                    <a:pt x="771" y="0"/>
                    <a:pt x="203" y="848"/>
                    <a:pt x="170" y="1213"/>
                  </a:cubicBezTo>
                  <a:cubicBezTo>
                    <a:pt x="149" y="1572"/>
                    <a:pt x="86" y="1932"/>
                    <a:pt x="276" y="2270"/>
                  </a:cubicBezTo>
                  <a:cubicBezTo>
                    <a:pt x="377" y="2317"/>
                    <a:pt x="456" y="2337"/>
                    <a:pt x="519" y="2337"/>
                  </a:cubicBezTo>
                  <a:cubicBezTo>
                    <a:pt x="852" y="2337"/>
                    <a:pt x="738" y="1784"/>
                    <a:pt x="1058" y="1784"/>
                  </a:cubicBezTo>
                  <a:cubicBezTo>
                    <a:pt x="1376" y="3412"/>
                    <a:pt x="191" y="2440"/>
                    <a:pt x="1" y="3137"/>
                  </a:cubicBezTo>
                  <a:cubicBezTo>
                    <a:pt x="170" y="3351"/>
                    <a:pt x="359" y="3419"/>
                    <a:pt x="551" y="3419"/>
                  </a:cubicBezTo>
                  <a:cubicBezTo>
                    <a:pt x="816" y="3419"/>
                    <a:pt x="1089" y="3292"/>
                    <a:pt x="1333" y="3243"/>
                  </a:cubicBezTo>
                  <a:cubicBezTo>
                    <a:pt x="1989" y="3095"/>
                    <a:pt x="1672" y="1551"/>
                    <a:pt x="1460" y="1086"/>
                  </a:cubicBezTo>
                  <a:cubicBezTo>
                    <a:pt x="1249" y="832"/>
                    <a:pt x="1270" y="452"/>
                    <a:pt x="1524" y="219"/>
                  </a:cubicBezTo>
                  <a:cubicBezTo>
                    <a:pt x="1437" y="64"/>
                    <a:pt x="1327" y="0"/>
                    <a:pt x="120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285;p76"/>
            <p:cNvSpPr/>
            <p:nvPr/>
          </p:nvSpPr>
          <p:spPr>
            <a:xfrm>
              <a:off x="-1088675" y="3593575"/>
              <a:ext cx="68750" cy="87825"/>
            </a:xfrm>
            <a:custGeom>
              <a:avLst/>
              <a:gdLst/>
              <a:ahLst/>
              <a:cxnLst/>
              <a:rect l="l" t="t" r="r" b="b"/>
              <a:pathLst>
                <a:path w="2750" h="3513" extrusionOk="0">
                  <a:moveTo>
                    <a:pt x="2580" y="0"/>
                  </a:moveTo>
                  <a:lnTo>
                    <a:pt x="2580" y="0"/>
                  </a:lnTo>
                  <a:cubicBezTo>
                    <a:pt x="1544" y="64"/>
                    <a:pt x="635" y="1481"/>
                    <a:pt x="317" y="2369"/>
                  </a:cubicBezTo>
                  <a:cubicBezTo>
                    <a:pt x="0" y="2813"/>
                    <a:pt x="317" y="3194"/>
                    <a:pt x="677" y="3490"/>
                  </a:cubicBezTo>
                  <a:cubicBezTo>
                    <a:pt x="793" y="3505"/>
                    <a:pt x="890" y="3512"/>
                    <a:pt x="969" y="3512"/>
                  </a:cubicBezTo>
                  <a:cubicBezTo>
                    <a:pt x="1875" y="3512"/>
                    <a:pt x="589" y="2577"/>
                    <a:pt x="1036" y="2052"/>
                  </a:cubicBezTo>
                  <a:cubicBezTo>
                    <a:pt x="1269" y="1819"/>
                    <a:pt x="1354" y="1502"/>
                    <a:pt x="1607" y="1248"/>
                  </a:cubicBezTo>
                  <a:cubicBezTo>
                    <a:pt x="2750" y="1100"/>
                    <a:pt x="2305" y="825"/>
                    <a:pt x="258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286;p76"/>
            <p:cNvSpPr/>
            <p:nvPr/>
          </p:nvSpPr>
          <p:spPr>
            <a:xfrm>
              <a:off x="-1974075" y="3998050"/>
              <a:ext cx="84900" cy="53525"/>
            </a:xfrm>
            <a:custGeom>
              <a:avLst/>
              <a:gdLst/>
              <a:ahLst/>
              <a:cxnLst/>
              <a:rect l="l" t="t" r="r" b="b"/>
              <a:pathLst>
                <a:path w="3396" h="2141" extrusionOk="0">
                  <a:moveTo>
                    <a:pt x="3396" y="0"/>
                  </a:moveTo>
                  <a:cubicBezTo>
                    <a:pt x="2846" y="64"/>
                    <a:pt x="2381" y="360"/>
                    <a:pt x="2085" y="804"/>
                  </a:cubicBezTo>
                  <a:cubicBezTo>
                    <a:pt x="2063" y="1058"/>
                    <a:pt x="1408" y="1100"/>
                    <a:pt x="1810" y="1502"/>
                  </a:cubicBezTo>
                  <a:cubicBezTo>
                    <a:pt x="1915" y="1629"/>
                    <a:pt x="1810" y="1756"/>
                    <a:pt x="1598" y="1777"/>
                  </a:cubicBezTo>
                  <a:cubicBezTo>
                    <a:pt x="1545" y="1777"/>
                    <a:pt x="1481" y="1778"/>
                    <a:pt x="1413" y="1778"/>
                  </a:cubicBezTo>
                  <a:cubicBezTo>
                    <a:pt x="1212" y="1778"/>
                    <a:pt x="990" y="1766"/>
                    <a:pt x="1006" y="1671"/>
                  </a:cubicBezTo>
                  <a:cubicBezTo>
                    <a:pt x="1091" y="1164"/>
                    <a:pt x="308" y="677"/>
                    <a:pt x="985" y="170"/>
                  </a:cubicBezTo>
                  <a:cubicBezTo>
                    <a:pt x="874" y="59"/>
                    <a:pt x="742" y="11"/>
                    <a:pt x="612" y="11"/>
                  </a:cubicBezTo>
                  <a:cubicBezTo>
                    <a:pt x="298" y="11"/>
                    <a:pt x="0" y="296"/>
                    <a:pt x="75" y="656"/>
                  </a:cubicBezTo>
                  <a:cubicBezTo>
                    <a:pt x="33" y="1015"/>
                    <a:pt x="329" y="1290"/>
                    <a:pt x="350" y="1650"/>
                  </a:cubicBezTo>
                  <a:cubicBezTo>
                    <a:pt x="366" y="1986"/>
                    <a:pt x="552" y="2141"/>
                    <a:pt x="844" y="2141"/>
                  </a:cubicBezTo>
                  <a:cubicBezTo>
                    <a:pt x="937" y="2141"/>
                    <a:pt x="1041" y="2125"/>
                    <a:pt x="1154" y="2094"/>
                  </a:cubicBezTo>
                  <a:cubicBezTo>
                    <a:pt x="1767" y="1904"/>
                    <a:pt x="2677" y="1967"/>
                    <a:pt x="2465" y="1015"/>
                  </a:cubicBezTo>
                  <a:cubicBezTo>
                    <a:pt x="2634" y="656"/>
                    <a:pt x="3311" y="444"/>
                    <a:pt x="339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287;p76"/>
            <p:cNvSpPr/>
            <p:nvPr/>
          </p:nvSpPr>
          <p:spPr>
            <a:xfrm>
              <a:off x="-1722100" y="4027125"/>
              <a:ext cx="55525" cy="61375"/>
            </a:xfrm>
            <a:custGeom>
              <a:avLst/>
              <a:gdLst/>
              <a:ahLst/>
              <a:cxnLst/>
              <a:rect l="l" t="t" r="r" b="b"/>
              <a:pathLst>
                <a:path w="2221" h="2455" extrusionOk="0">
                  <a:moveTo>
                    <a:pt x="2221" y="1"/>
                  </a:moveTo>
                  <a:lnTo>
                    <a:pt x="2221" y="1"/>
                  </a:lnTo>
                  <a:cubicBezTo>
                    <a:pt x="804" y="318"/>
                    <a:pt x="360" y="1333"/>
                    <a:pt x="0" y="2390"/>
                  </a:cubicBezTo>
                  <a:cubicBezTo>
                    <a:pt x="108" y="2433"/>
                    <a:pt x="218" y="2455"/>
                    <a:pt x="327" y="2455"/>
                  </a:cubicBezTo>
                  <a:cubicBezTo>
                    <a:pt x="537" y="2455"/>
                    <a:pt x="742" y="2375"/>
                    <a:pt x="909" y="2221"/>
                  </a:cubicBezTo>
                  <a:cubicBezTo>
                    <a:pt x="1375" y="1862"/>
                    <a:pt x="1417" y="1227"/>
                    <a:pt x="2030" y="931"/>
                  </a:cubicBezTo>
                  <a:lnTo>
                    <a:pt x="2221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288;p76"/>
            <p:cNvSpPr/>
            <p:nvPr/>
          </p:nvSpPr>
          <p:spPr>
            <a:xfrm>
              <a:off x="-1677700" y="4028175"/>
              <a:ext cx="57125" cy="83050"/>
            </a:xfrm>
            <a:custGeom>
              <a:avLst/>
              <a:gdLst/>
              <a:ahLst/>
              <a:cxnLst/>
              <a:rect l="l" t="t" r="r" b="b"/>
              <a:pathLst>
                <a:path w="2285" h="3322" extrusionOk="0">
                  <a:moveTo>
                    <a:pt x="1735" y="1"/>
                  </a:moveTo>
                  <a:cubicBezTo>
                    <a:pt x="1396" y="149"/>
                    <a:pt x="677" y="128"/>
                    <a:pt x="1375" y="699"/>
                  </a:cubicBezTo>
                  <a:cubicBezTo>
                    <a:pt x="1841" y="1079"/>
                    <a:pt x="1" y="2327"/>
                    <a:pt x="254" y="3321"/>
                  </a:cubicBezTo>
                  <a:cubicBezTo>
                    <a:pt x="424" y="3300"/>
                    <a:pt x="614" y="3258"/>
                    <a:pt x="614" y="3131"/>
                  </a:cubicBezTo>
                  <a:cubicBezTo>
                    <a:pt x="572" y="2306"/>
                    <a:pt x="1545" y="1904"/>
                    <a:pt x="1714" y="1185"/>
                  </a:cubicBezTo>
                  <a:cubicBezTo>
                    <a:pt x="1746" y="1012"/>
                    <a:pt x="1834" y="955"/>
                    <a:pt x="1943" y="955"/>
                  </a:cubicBezTo>
                  <a:cubicBezTo>
                    <a:pt x="2048" y="955"/>
                    <a:pt x="2171" y="1007"/>
                    <a:pt x="2285" y="1058"/>
                  </a:cubicBezTo>
                  <a:cubicBezTo>
                    <a:pt x="2285" y="656"/>
                    <a:pt x="2242" y="233"/>
                    <a:pt x="173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289;p76"/>
            <p:cNvSpPr/>
            <p:nvPr/>
          </p:nvSpPr>
          <p:spPr>
            <a:xfrm>
              <a:off x="-853400" y="3754725"/>
              <a:ext cx="70850" cy="55975"/>
            </a:xfrm>
            <a:custGeom>
              <a:avLst/>
              <a:gdLst/>
              <a:ahLst/>
              <a:cxnLst/>
              <a:rect l="l" t="t" r="r" b="b"/>
              <a:pathLst>
                <a:path w="2834" h="2239" extrusionOk="0">
                  <a:moveTo>
                    <a:pt x="2658" y="0"/>
                  </a:moveTo>
                  <a:cubicBezTo>
                    <a:pt x="2102" y="0"/>
                    <a:pt x="70" y="1639"/>
                    <a:pt x="1" y="1950"/>
                  </a:cubicBezTo>
                  <a:cubicBezTo>
                    <a:pt x="37" y="2133"/>
                    <a:pt x="200" y="2239"/>
                    <a:pt x="364" y="2239"/>
                  </a:cubicBezTo>
                  <a:cubicBezTo>
                    <a:pt x="485" y="2239"/>
                    <a:pt x="606" y="2182"/>
                    <a:pt x="677" y="2056"/>
                  </a:cubicBezTo>
                  <a:cubicBezTo>
                    <a:pt x="1248" y="1337"/>
                    <a:pt x="2285" y="1062"/>
                    <a:pt x="2771" y="280"/>
                  </a:cubicBezTo>
                  <a:cubicBezTo>
                    <a:pt x="2833" y="82"/>
                    <a:pt x="2783" y="0"/>
                    <a:pt x="265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290;p76"/>
            <p:cNvSpPr/>
            <p:nvPr/>
          </p:nvSpPr>
          <p:spPr>
            <a:xfrm>
              <a:off x="-2343900" y="3700375"/>
              <a:ext cx="64525" cy="72450"/>
            </a:xfrm>
            <a:custGeom>
              <a:avLst/>
              <a:gdLst/>
              <a:ahLst/>
              <a:cxnLst/>
              <a:rect l="l" t="t" r="r" b="b"/>
              <a:pathLst>
                <a:path w="2581" h="2898" extrusionOk="0">
                  <a:moveTo>
                    <a:pt x="1333" y="0"/>
                  </a:moveTo>
                  <a:cubicBezTo>
                    <a:pt x="889" y="825"/>
                    <a:pt x="0" y="2454"/>
                    <a:pt x="1290" y="2898"/>
                  </a:cubicBezTo>
                  <a:cubicBezTo>
                    <a:pt x="1409" y="2752"/>
                    <a:pt x="1582" y="2736"/>
                    <a:pt x="1764" y="2736"/>
                  </a:cubicBezTo>
                  <a:cubicBezTo>
                    <a:pt x="1815" y="2736"/>
                    <a:pt x="1868" y="2737"/>
                    <a:pt x="1919" y="2737"/>
                  </a:cubicBezTo>
                  <a:cubicBezTo>
                    <a:pt x="2107" y="2737"/>
                    <a:pt x="2289" y="2720"/>
                    <a:pt x="2411" y="2559"/>
                  </a:cubicBezTo>
                  <a:cubicBezTo>
                    <a:pt x="2389" y="2558"/>
                    <a:pt x="2366" y="2557"/>
                    <a:pt x="2343" y="2557"/>
                  </a:cubicBezTo>
                  <a:cubicBezTo>
                    <a:pt x="2206" y="2557"/>
                    <a:pt x="2066" y="2580"/>
                    <a:pt x="1930" y="2580"/>
                  </a:cubicBezTo>
                  <a:cubicBezTo>
                    <a:pt x="1772" y="2580"/>
                    <a:pt x="1618" y="2549"/>
                    <a:pt x="1481" y="2411"/>
                  </a:cubicBezTo>
                  <a:cubicBezTo>
                    <a:pt x="1100" y="1629"/>
                    <a:pt x="2581" y="318"/>
                    <a:pt x="133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291;p76"/>
            <p:cNvSpPr/>
            <p:nvPr/>
          </p:nvSpPr>
          <p:spPr>
            <a:xfrm>
              <a:off x="-1185450" y="4084450"/>
              <a:ext cx="52900" cy="46850"/>
            </a:xfrm>
            <a:custGeom>
              <a:avLst/>
              <a:gdLst/>
              <a:ahLst/>
              <a:cxnLst/>
              <a:rect l="l" t="t" r="r" b="b"/>
              <a:pathLst>
                <a:path w="2116" h="1874" extrusionOk="0">
                  <a:moveTo>
                    <a:pt x="1619" y="1"/>
                  </a:moveTo>
                  <a:cubicBezTo>
                    <a:pt x="1160" y="1"/>
                    <a:pt x="641" y="525"/>
                    <a:pt x="276" y="753"/>
                  </a:cubicBezTo>
                  <a:cubicBezTo>
                    <a:pt x="1" y="1049"/>
                    <a:pt x="170" y="1578"/>
                    <a:pt x="445" y="1874"/>
                  </a:cubicBezTo>
                  <a:cubicBezTo>
                    <a:pt x="1291" y="1578"/>
                    <a:pt x="1650" y="880"/>
                    <a:pt x="2116" y="288"/>
                  </a:cubicBezTo>
                  <a:cubicBezTo>
                    <a:pt x="1967" y="80"/>
                    <a:pt x="1798" y="1"/>
                    <a:pt x="16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292;p76"/>
            <p:cNvSpPr/>
            <p:nvPr/>
          </p:nvSpPr>
          <p:spPr>
            <a:xfrm>
              <a:off x="-1229250" y="4107250"/>
              <a:ext cx="54925" cy="33150"/>
            </a:xfrm>
            <a:custGeom>
              <a:avLst/>
              <a:gdLst/>
              <a:ahLst/>
              <a:cxnLst/>
              <a:rect l="l" t="t" r="r" b="b"/>
              <a:pathLst>
                <a:path w="2197" h="1326" extrusionOk="0">
                  <a:moveTo>
                    <a:pt x="256" y="1"/>
                  </a:moveTo>
                  <a:cubicBezTo>
                    <a:pt x="0" y="1"/>
                    <a:pt x="44" y="176"/>
                    <a:pt x="167" y="666"/>
                  </a:cubicBezTo>
                  <a:cubicBezTo>
                    <a:pt x="615" y="1114"/>
                    <a:pt x="919" y="1326"/>
                    <a:pt x="1254" y="1326"/>
                  </a:cubicBezTo>
                  <a:cubicBezTo>
                    <a:pt x="1519" y="1326"/>
                    <a:pt x="1804" y="1193"/>
                    <a:pt x="2197" y="941"/>
                  </a:cubicBezTo>
                  <a:lnTo>
                    <a:pt x="2197" y="327"/>
                  </a:lnTo>
                  <a:cubicBezTo>
                    <a:pt x="1816" y="95"/>
                    <a:pt x="1372" y="264"/>
                    <a:pt x="991" y="137"/>
                  </a:cubicBezTo>
                  <a:cubicBezTo>
                    <a:pt x="630" y="54"/>
                    <a:pt x="397" y="1"/>
                    <a:pt x="25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293;p76"/>
            <p:cNvSpPr/>
            <p:nvPr/>
          </p:nvSpPr>
          <p:spPr>
            <a:xfrm>
              <a:off x="-1212950" y="3839725"/>
              <a:ext cx="111600" cy="76650"/>
            </a:xfrm>
            <a:custGeom>
              <a:avLst/>
              <a:gdLst/>
              <a:ahLst/>
              <a:cxnLst/>
              <a:rect l="l" t="t" r="r" b="b"/>
              <a:pathLst>
                <a:path w="4464" h="3066" extrusionOk="0">
                  <a:moveTo>
                    <a:pt x="3772" y="1"/>
                  </a:moveTo>
                  <a:cubicBezTo>
                    <a:pt x="2618" y="1"/>
                    <a:pt x="3318" y="1426"/>
                    <a:pt x="1947" y="1554"/>
                  </a:cubicBezTo>
                  <a:cubicBezTo>
                    <a:pt x="1926" y="2463"/>
                    <a:pt x="487" y="2146"/>
                    <a:pt x="1" y="2696"/>
                  </a:cubicBezTo>
                  <a:cubicBezTo>
                    <a:pt x="87" y="2953"/>
                    <a:pt x="240" y="3065"/>
                    <a:pt x="448" y="3065"/>
                  </a:cubicBezTo>
                  <a:cubicBezTo>
                    <a:pt x="548" y="3065"/>
                    <a:pt x="660" y="3040"/>
                    <a:pt x="784" y="2992"/>
                  </a:cubicBezTo>
                  <a:cubicBezTo>
                    <a:pt x="1439" y="2082"/>
                    <a:pt x="3279" y="2082"/>
                    <a:pt x="3173" y="729"/>
                  </a:cubicBezTo>
                  <a:cubicBezTo>
                    <a:pt x="3122" y="484"/>
                    <a:pt x="3487" y="270"/>
                    <a:pt x="3784" y="270"/>
                  </a:cubicBezTo>
                  <a:cubicBezTo>
                    <a:pt x="3975" y="270"/>
                    <a:pt x="4138" y="358"/>
                    <a:pt x="4146" y="581"/>
                  </a:cubicBezTo>
                  <a:cubicBezTo>
                    <a:pt x="4358" y="475"/>
                    <a:pt x="4379" y="263"/>
                    <a:pt x="4464" y="115"/>
                  </a:cubicBezTo>
                  <a:cubicBezTo>
                    <a:pt x="4178" y="35"/>
                    <a:pt x="3952" y="1"/>
                    <a:pt x="377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294;p76"/>
            <p:cNvSpPr/>
            <p:nvPr/>
          </p:nvSpPr>
          <p:spPr>
            <a:xfrm>
              <a:off x="-1453300" y="3905525"/>
              <a:ext cx="62725" cy="53325"/>
            </a:xfrm>
            <a:custGeom>
              <a:avLst/>
              <a:gdLst/>
              <a:ahLst/>
              <a:cxnLst/>
              <a:rect l="l" t="t" r="r" b="b"/>
              <a:pathLst>
                <a:path w="2509" h="2133" extrusionOk="0">
                  <a:moveTo>
                    <a:pt x="1684" y="0"/>
                  </a:moveTo>
                  <a:cubicBezTo>
                    <a:pt x="1113" y="275"/>
                    <a:pt x="605" y="656"/>
                    <a:pt x="182" y="1142"/>
                  </a:cubicBezTo>
                  <a:cubicBezTo>
                    <a:pt x="0" y="1753"/>
                    <a:pt x="42" y="2133"/>
                    <a:pt x="273" y="2133"/>
                  </a:cubicBezTo>
                  <a:cubicBezTo>
                    <a:pt x="418" y="2133"/>
                    <a:pt x="637" y="1984"/>
                    <a:pt x="923" y="1650"/>
                  </a:cubicBezTo>
                  <a:cubicBezTo>
                    <a:pt x="1853" y="1290"/>
                    <a:pt x="2509" y="1311"/>
                    <a:pt x="1684" y="191"/>
                  </a:cubicBezTo>
                  <a:cubicBezTo>
                    <a:pt x="1747" y="169"/>
                    <a:pt x="1769" y="42"/>
                    <a:pt x="168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295;p76"/>
            <p:cNvSpPr/>
            <p:nvPr/>
          </p:nvSpPr>
          <p:spPr>
            <a:xfrm>
              <a:off x="-1616375" y="3758075"/>
              <a:ext cx="48150" cy="53125"/>
            </a:xfrm>
            <a:custGeom>
              <a:avLst/>
              <a:gdLst/>
              <a:ahLst/>
              <a:cxnLst/>
              <a:rect l="l" t="t" r="r" b="b"/>
              <a:pathLst>
                <a:path w="1926" h="2125" extrusionOk="0">
                  <a:moveTo>
                    <a:pt x="769" y="0"/>
                  </a:moveTo>
                  <a:cubicBezTo>
                    <a:pt x="512" y="0"/>
                    <a:pt x="248" y="64"/>
                    <a:pt x="1" y="188"/>
                  </a:cubicBezTo>
                  <a:cubicBezTo>
                    <a:pt x="149" y="442"/>
                    <a:pt x="487" y="590"/>
                    <a:pt x="234" y="928"/>
                  </a:cubicBezTo>
                  <a:cubicBezTo>
                    <a:pt x="593" y="1288"/>
                    <a:pt x="276" y="1732"/>
                    <a:pt x="466" y="2112"/>
                  </a:cubicBezTo>
                  <a:cubicBezTo>
                    <a:pt x="516" y="2121"/>
                    <a:pt x="562" y="2125"/>
                    <a:pt x="605" y="2125"/>
                  </a:cubicBezTo>
                  <a:cubicBezTo>
                    <a:pt x="1453" y="2125"/>
                    <a:pt x="1000" y="611"/>
                    <a:pt x="1926" y="611"/>
                  </a:cubicBezTo>
                  <a:cubicBezTo>
                    <a:pt x="1644" y="195"/>
                    <a:pt x="1217" y="0"/>
                    <a:pt x="76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296;p76"/>
            <p:cNvSpPr/>
            <p:nvPr/>
          </p:nvSpPr>
          <p:spPr>
            <a:xfrm>
              <a:off x="-1733750" y="4083050"/>
              <a:ext cx="57675" cy="47200"/>
            </a:xfrm>
            <a:custGeom>
              <a:avLst/>
              <a:gdLst/>
              <a:ahLst/>
              <a:cxnLst/>
              <a:rect l="l" t="t" r="r" b="b"/>
              <a:pathLst>
                <a:path w="2307" h="1888" extrusionOk="0">
                  <a:moveTo>
                    <a:pt x="1083" y="0"/>
                  </a:moveTo>
                  <a:cubicBezTo>
                    <a:pt x="871" y="0"/>
                    <a:pt x="661" y="47"/>
                    <a:pt x="466" y="153"/>
                  </a:cubicBezTo>
                  <a:lnTo>
                    <a:pt x="445" y="153"/>
                  </a:lnTo>
                  <a:cubicBezTo>
                    <a:pt x="1" y="1549"/>
                    <a:pt x="530" y="1613"/>
                    <a:pt x="1756" y="1888"/>
                  </a:cubicBezTo>
                  <a:cubicBezTo>
                    <a:pt x="1650" y="1486"/>
                    <a:pt x="2116" y="1486"/>
                    <a:pt x="2306" y="1274"/>
                  </a:cubicBezTo>
                  <a:lnTo>
                    <a:pt x="2306" y="1274"/>
                  </a:lnTo>
                  <a:cubicBezTo>
                    <a:pt x="2229" y="1288"/>
                    <a:pt x="2154" y="1295"/>
                    <a:pt x="2084" y="1295"/>
                  </a:cubicBezTo>
                  <a:cubicBezTo>
                    <a:pt x="1400" y="1295"/>
                    <a:pt x="1034" y="676"/>
                    <a:pt x="1206" y="5"/>
                  </a:cubicBezTo>
                  <a:cubicBezTo>
                    <a:pt x="1165" y="2"/>
                    <a:pt x="1124" y="0"/>
                    <a:pt x="108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297;p76"/>
            <p:cNvSpPr/>
            <p:nvPr/>
          </p:nvSpPr>
          <p:spPr>
            <a:xfrm>
              <a:off x="-1208000" y="3821450"/>
              <a:ext cx="62225" cy="45350"/>
            </a:xfrm>
            <a:custGeom>
              <a:avLst/>
              <a:gdLst/>
              <a:ahLst/>
              <a:cxnLst/>
              <a:rect l="l" t="t" r="r" b="b"/>
              <a:pathLst>
                <a:path w="2489" h="1814" extrusionOk="0">
                  <a:moveTo>
                    <a:pt x="1897" y="0"/>
                  </a:moveTo>
                  <a:lnTo>
                    <a:pt x="839" y="677"/>
                  </a:lnTo>
                  <a:cubicBezTo>
                    <a:pt x="879" y="933"/>
                    <a:pt x="1" y="1813"/>
                    <a:pt x="478" y="1813"/>
                  </a:cubicBezTo>
                  <a:cubicBezTo>
                    <a:pt x="513" y="1813"/>
                    <a:pt x="556" y="1808"/>
                    <a:pt x="607" y="1798"/>
                  </a:cubicBezTo>
                  <a:cubicBezTo>
                    <a:pt x="1262" y="1312"/>
                    <a:pt x="2489" y="1164"/>
                    <a:pt x="189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298;p76"/>
            <p:cNvSpPr/>
            <p:nvPr/>
          </p:nvSpPr>
          <p:spPr>
            <a:xfrm>
              <a:off x="-2325400" y="3681825"/>
              <a:ext cx="40100" cy="78850"/>
            </a:xfrm>
            <a:custGeom>
              <a:avLst/>
              <a:gdLst/>
              <a:ahLst/>
              <a:cxnLst/>
              <a:rect l="l" t="t" r="r" b="b"/>
              <a:pathLst>
                <a:path w="1604" h="3154" extrusionOk="0">
                  <a:moveTo>
                    <a:pt x="1244" y="1"/>
                  </a:moveTo>
                  <a:cubicBezTo>
                    <a:pt x="939" y="1"/>
                    <a:pt x="529" y="310"/>
                    <a:pt x="593" y="742"/>
                  </a:cubicBezTo>
                  <a:cubicBezTo>
                    <a:pt x="1587" y="1313"/>
                    <a:pt x="1" y="2307"/>
                    <a:pt x="741" y="3153"/>
                  </a:cubicBezTo>
                  <a:cubicBezTo>
                    <a:pt x="698" y="2942"/>
                    <a:pt x="804" y="2709"/>
                    <a:pt x="1016" y="2603"/>
                  </a:cubicBezTo>
                  <a:cubicBezTo>
                    <a:pt x="1143" y="2328"/>
                    <a:pt x="1164" y="2011"/>
                    <a:pt x="1121" y="1715"/>
                  </a:cubicBezTo>
                  <a:cubicBezTo>
                    <a:pt x="1396" y="1334"/>
                    <a:pt x="1143" y="827"/>
                    <a:pt x="1544" y="467"/>
                  </a:cubicBezTo>
                  <a:cubicBezTo>
                    <a:pt x="1604" y="138"/>
                    <a:pt x="1447" y="1"/>
                    <a:pt x="124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299;p76"/>
            <p:cNvSpPr/>
            <p:nvPr/>
          </p:nvSpPr>
          <p:spPr>
            <a:xfrm>
              <a:off x="-1236725" y="4088800"/>
              <a:ext cx="61875" cy="35100"/>
            </a:xfrm>
            <a:custGeom>
              <a:avLst/>
              <a:gdLst/>
              <a:ahLst/>
              <a:cxnLst/>
              <a:rect l="l" t="t" r="r" b="b"/>
              <a:pathLst>
                <a:path w="2475" h="1404" extrusionOk="0">
                  <a:moveTo>
                    <a:pt x="1116" y="0"/>
                  </a:moveTo>
                  <a:cubicBezTo>
                    <a:pt x="773" y="0"/>
                    <a:pt x="529" y="325"/>
                    <a:pt x="191" y="325"/>
                  </a:cubicBezTo>
                  <a:cubicBezTo>
                    <a:pt x="106" y="706"/>
                    <a:pt x="0" y="1171"/>
                    <a:pt x="444" y="1404"/>
                  </a:cubicBezTo>
                  <a:cubicBezTo>
                    <a:pt x="396" y="1017"/>
                    <a:pt x="483" y="906"/>
                    <a:pt x="623" y="906"/>
                  </a:cubicBezTo>
                  <a:cubicBezTo>
                    <a:pt x="809" y="906"/>
                    <a:pt x="1087" y="1099"/>
                    <a:pt x="1269" y="1099"/>
                  </a:cubicBezTo>
                  <a:cubicBezTo>
                    <a:pt x="1310" y="1099"/>
                    <a:pt x="1346" y="1090"/>
                    <a:pt x="1375" y="1065"/>
                  </a:cubicBezTo>
                  <a:cubicBezTo>
                    <a:pt x="1476" y="964"/>
                    <a:pt x="1364" y="747"/>
                    <a:pt x="1503" y="747"/>
                  </a:cubicBezTo>
                  <a:cubicBezTo>
                    <a:pt x="1509" y="747"/>
                    <a:pt x="1516" y="747"/>
                    <a:pt x="1523" y="748"/>
                  </a:cubicBezTo>
                  <a:cubicBezTo>
                    <a:pt x="1692" y="769"/>
                    <a:pt x="1523" y="960"/>
                    <a:pt x="1565" y="1065"/>
                  </a:cubicBezTo>
                  <a:cubicBezTo>
                    <a:pt x="1648" y="1148"/>
                    <a:pt x="1733" y="1176"/>
                    <a:pt x="1818" y="1176"/>
                  </a:cubicBezTo>
                  <a:cubicBezTo>
                    <a:pt x="2000" y="1176"/>
                    <a:pt x="2186" y="1047"/>
                    <a:pt x="2366" y="1047"/>
                  </a:cubicBezTo>
                  <a:cubicBezTo>
                    <a:pt x="2402" y="1047"/>
                    <a:pt x="2439" y="1053"/>
                    <a:pt x="2475" y="1065"/>
                  </a:cubicBezTo>
                  <a:cubicBezTo>
                    <a:pt x="2390" y="473"/>
                    <a:pt x="1967" y="177"/>
                    <a:pt x="1396" y="71"/>
                  </a:cubicBezTo>
                  <a:cubicBezTo>
                    <a:pt x="1295" y="21"/>
                    <a:pt x="1202" y="0"/>
                    <a:pt x="11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300;p76"/>
            <p:cNvSpPr/>
            <p:nvPr/>
          </p:nvSpPr>
          <p:spPr>
            <a:xfrm>
              <a:off x="-1155825" y="4050400"/>
              <a:ext cx="40725" cy="41250"/>
            </a:xfrm>
            <a:custGeom>
              <a:avLst/>
              <a:gdLst/>
              <a:ahLst/>
              <a:cxnLst/>
              <a:rect l="l" t="t" r="r" b="b"/>
              <a:pathLst>
                <a:path w="1629" h="1650" extrusionOk="0">
                  <a:moveTo>
                    <a:pt x="1354" y="0"/>
                  </a:moveTo>
                  <a:lnTo>
                    <a:pt x="1354" y="0"/>
                  </a:lnTo>
                  <a:cubicBezTo>
                    <a:pt x="635" y="973"/>
                    <a:pt x="635" y="973"/>
                    <a:pt x="0" y="994"/>
                  </a:cubicBezTo>
                  <a:lnTo>
                    <a:pt x="0" y="1481"/>
                  </a:lnTo>
                  <a:cubicBezTo>
                    <a:pt x="88" y="1528"/>
                    <a:pt x="188" y="1539"/>
                    <a:pt x="291" y="1539"/>
                  </a:cubicBezTo>
                  <a:cubicBezTo>
                    <a:pt x="372" y="1539"/>
                    <a:pt x="455" y="1532"/>
                    <a:pt x="538" y="1532"/>
                  </a:cubicBezTo>
                  <a:cubicBezTo>
                    <a:pt x="677" y="1532"/>
                    <a:pt x="813" y="1551"/>
                    <a:pt x="931" y="1650"/>
                  </a:cubicBezTo>
                  <a:cubicBezTo>
                    <a:pt x="1375" y="1438"/>
                    <a:pt x="1438" y="1036"/>
                    <a:pt x="1607" y="677"/>
                  </a:cubicBezTo>
                  <a:cubicBezTo>
                    <a:pt x="1311" y="529"/>
                    <a:pt x="1629" y="169"/>
                    <a:pt x="135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301;p76"/>
            <p:cNvSpPr/>
            <p:nvPr/>
          </p:nvSpPr>
          <p:spPr>
            <a:xfrm>
              <a:off x="-2706625" y="4069925"/>
              <a:ext cx="49725" cy="45725"/>
            </a:xfrm>
            <a:custGeom>
              <a:avLst/>
              <a:gdLst/>
              <a:ahLst/>
              <a:cxnLst/>
              <a:rect l="l" t="t" r="r" b="b"/>
              <a:pathLst>
                <a:path w="1989" h="1829" extrusionOk="0">
                  <a:moveTo>
                    <a:pt x="1658" y="1"/>
                  </a:moveTo>
                  <a:cubicBezTo>
                    <a:pt x="1179" y="1"/>
                    <a:pt x="1051" y="430"/>
                    <a:pt x="741" y="657"/>
                  </a:cubicBezTo>
                  <a:cubicBezTo>
                    <a:pt x="403" y="996"/>
                    <a:pt x="85" y="1355"/>
                    <a:pt x="1" y="1799"/>
                  </a:cubicBezTo>
                  <a:cubicBezTo>
                    <a:pt x="67" y="1819"/>
                    <a:pt x="128" y="1828"/>
                    <a:pt x="184" y="1828"/>
                  </a:cubicBezTo>
                  <a:cubicBezTo>
                    <a:pt x="724" y="1828"/>
                    <a:pt x="848" y="997"/>
                    <a:pt x="1372" y="997"/>
                  </a:cubicBezTo>
                  <a:cubicBezTo>
                    <a:pt x="1490" y="997"/>
                    <a:pt x="1629" y="1039"/>
                    <a:pt x="1799" y="1144"/>
                  </a:cubicBezTo>
                  <a:cubicBezTo>
                    <a:pt x="1735" y="763"/>
                    <a:pt x="1989" y="361"/>
                    <a:pt x="1693" y="2"/>
                  </a:cubicBezTo>
                  <a:cubicBezTo>
                    <a:pt x="1681" y="1"/>
                    <a:pt x="1670" y="1"/>
                    <a:pt x="165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302;p76"/>
            <p:cNvSpPr/>
            <p:nvPr/>
          </p:nvSpPr>
          <p:spPr>
            <a:xfrm>
              <a:off x="-2283100" y="3669175"/>
              <a:ext cx="56600" cy="63475"/>
            </a:xfrm>
            <a:custGeom>
              <a:avLst/>
              <a:gdLst/>
              <a:ahLst/>
              <a:cxnLst/>
              <a:rect l="l" t="t" r="r" b="b"/>
              <a:pathLst>
                <a:path w="2264" h="2539" extrusionOk="0">
                  <a:moveTo>
                    <a:pt x="1079" y="0"/>
                  </a:moveTo>
                  <a:cubicBezTo>
                    <a:pt x="1037" y="127"/>
                    <a:pt x="931" y="318"/>
                    <a:pt x="973" y="360"/>
                  </a:cubicBezTo>
                  <a:cubicBezTo>
                    <a:pt x="2264" y="1185"/>
                    <a:pt x="1" y="2094"/>
                    <a:pt x="1269" y="2538"/>
                  </a:cubicBezTo>
                  <a:cubicBezTo>
                    <a:pt x="1058" y="1798"/>
                    <a:pt x="1735" y="1417"/>
                    <a:pt x="2179" y="931"/>
                  </a:cubicBezTo>
                  <a:cubicBezTo>
                    <a:pt x="1883" y="529"/>
                    <a:pt x="1523" y="212"/>
                    <a:pt x="107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303;p76"/>
            <p:cNvSpPr/>
            <p:nvPr/>
          </p:nvSpPr>
          <p:spPr>
            <a:xfrm>
              <a:off x="-792475" y="3742675"/>
              <a:ext cx="64400" cy="38575"/>
            </a:xfrm>
            <a:custGeom>
              <a:avLst/>
              <a:gdLst/>
              <a:ahLst/>
              <a:cxnLst/>
              <a:rect l="l" t="t" r="r" b="b"/>
              <a:pathLst>
                <a:path w="2576" h="1543" extrusionOk="0">
                  <a:moveTo>
                    <a:pt x="1244" y="0"/>
                  </a:moveTo>
                  <a:lnTo>
                    <a:pt x="1032" y="43"/>
                  </a:lnTo>
                  <a:cubicBezTo>
                    <a:pt x="1" y="909"/>
                    <a:pt x="355" y="1543"/>
                    <a:pt x="1021" y="1543"/>
                  </a:cubicBezTo>
                  <a:cubicBezTo>
                    <a:pt x="1378" y="1543"/>
                    <a:pt x="1826" y="1360"/>
                    <a:pt x="2195" y="931"/>
                  </a:cubicBezTo>
                  <a:lnTo>
                    <a:pt x="2365" y="910"/>
                  </a:lnTo>
                  <a:cubicBezTo>
                    <a:pt x="2576" y="762"/>
                    <a:pt x="2428" y="529"/>
                    <a:pt x="2195" y="529"/>
                  </a:cubicBezTo>
                  <a:cubicBezTo>
                    <a:pt x="2117" y="550"/>
                    <a:pt x="2047" y="560"/>
                    <a:pt x="1984" y="560"/>
                  </a:cubicBezTo>
                  <a:cubicBezTo>
                    <a:pt x="1606" y="560"/>
                    <a:pt x="1479" y="218"/>
                    <a:pt x="124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304;p76"/>
            <p:cNvSpPr/>
            <p:nvPr/>
          </p:nvSpPr>
          <p:spPr>
            <a:xfrm>
              <a:off x="-1240425" y="3873700"/>
              <a:ext cx="47600" cy="44775"/>
            </a:xfrm>
            <a:custGeom>
              <a:avLst/>
              <a:gdLst/>
              <a:ahLst/>
              <a:cxnLst/>
              <a:rect l="l" t="t" r="r" b="b"/>
              <a:pathLst>
                <a:path w="1904" h="1791" extrusionOk="0">
                  <a:moveTo>
                    <a:pt x="882" y="1"/>
                  </a:moveTo>
                  <a:cubicBezTo>
                    <a:pt x="710" y="1"/>
                    <a:pt x="531" y="143"/>
                    <a:pt x="402" y="512"/>
                  </a:cubicBezTo>
                  <a:cubicBezTo>
                    <a:pt x="0" y="1098"/>
                    <a:pt x="805" y="1790"/>
                    <a:pt x="1452" y="1790"/>
                  </a:cubicBezTo>
                  <a:cubicBezTo>
                    <a:pt x="1622" y="1790"/>
                    <a:pt x="1780" y="1743"/>
                    <a:pt x="1904" y="1633"/>
                  </a:cubicBezTo>
                  <a:cubicBezTo>
                    <a:pt x="1586" y="1633"/>
                    <a:pt x="1290" y="1612"/>
                    <a:pt x="1163" y="1294"/>
                  </a:cubicBezTo>
                  <a:cubicBezTo>
                    <a:pt x="1673" y="844"/>
                    <a:pt x="1301" y="1"/>
                    <a:pt x="88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305;p76"/>
            <p:cNvSpPr/>
            <p:nvPr/>
          </p:nvSpPr>
          <p:spPr>
            <a:xfrm>
              <a:off x="-1146850" y="3808550"/>
              <a:ext cx="59925" cy="25625"/>
            </a:xfrm>
            <a:custGeom>
              <a:avLst/>
              <a:gdLst/>
              <a:ahLst/>
              <a:cxnLst/>
              <a:rect l="l" t="t" r="r" b="b"/>
              <a:pathLst>
                <a:path w="2397" h="1025" extrusionOk="0">
                  <a:moveTo>
                    <a:pt x="1087" y="0"/>
                  </a:moveTo>
                  <a:cubicBezTo>
                    <a:pt x="682" y="0"/>
                    <a:pt x="250" y="94"/>
                    <a:pt x="1" y="242"/>
                  </a:cubicBezTo>
                  <a:cubicBezTo>
                    <a:pt x="593" y="538"/>
                    <a:pt x="1333" y="580"/>
                    <a:pt x="1862" y="1024"/>
                  </a:cubicBezTo>
                  <a:cubicBezTo>
                    <a:pt x="2396" y="276"/>
                    <a:pt x="1782" y="0"/>
                    <a:pt x="108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306;p76"/>
            <p:cNvSpPr/>
            <p:nvPr/>
          </p:nvSpPr>
          <p:spPr>
            <a:xfrm>
              <a:off x="-1169575" y="4020525"/>
              <a:ext cx="55000" cy="23225"/>
            </a:xfrm>
            <a:custGeom>
              <a:avLst/>
              <a:gdLst/>
              <a:ahLst/>
              <a:cxnLst/>
              <a:rect l="l" t="t" r="r" b="b"/>
              <a:pathLst>
                <a:path w="2200" h="929" extrusionOk="0">
                  <a:moveTo>
                    <a:pt x="1519" y="0"/>
                  </a:moveTo>
                  <a:cubicBezTo>
                    <a:pt x="1011" y="0"/>
                    <a:pt x="375" y="354"/>
                    <a:pt x="0" y="582"/>
                  </a:cubicBezTo>
                  <a:cubicBezTo>
                    <a:pt x="71" y="565"/>
                    <a:pt x="137" y="558"/>
                    <a:pt x="200" y="558"/>
                  </a:cubicBezTo>
                  <a:cubicBezTo>
                    <a:pt x="652" y="558"/>
                    <a:pt x="921" y="928"/>
                    <a:pt x="1243" y="928"/>
                  </a:cubicBezTo>
                  <a:cubicBezTo>
                    <a:pt x="1399" y="928"/>
                    <a:pt x="1568" y="841"/>
                    <a:pt x="1777" y="582"/>
                  </a:cubicBezTo>
                  <a:cubicBezTo>
                    <a:pt x="1865" y="494"/>
                    <a:pt x="1997" y="450"/>
                    <a:pt x="2124" y="450"/>
                  </a:cubicBezTo>
                  <a:cubicBezTo>
                    <a:pt x="2150" y="450"/>
                    <a:pt x="2175" y="451"/>
                    <a:pt x="2200" y="455"/>
                  </a:cubicBezTo>
                  <a:cubicBezTo>
                    <a:pt x="2068" y="120"/>
                    <a:pt x="1815" y="0"/>
                    <a:pt x="15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307;p76"/>
            <p:cNvSpPr/>
            <p:nvPr/>
          </p:nvSpPr>
          <p:spPr>
            <a:xfrm>
              <a:off x="-745525" y="3725025"/>
              <a:ext cx="41775" cy="41450"/>
            </a:xfrm>
            <a:custGeom>
              <a:avLst/>
              <a:gdLst/>
              <a:ahLst/>
              <a:cxnLst/>
              <a:rect l="l" t="t" r="r" b="b"/>
              <a:pathLst>
                <a:path w="1671" h="1658" extrusionOk="0">
                  <a:moveTo>
                    <a:pt x="624" y="1"/>
                  </a:moveTo>
                  <a:cubicBezTo>
                    <a:pt x="459" y="1"/>
                    <a:pt x="286" y="63"/>
                    <a:pt x="106" y="177"/>
                  </a:cubicBezTo>
                  <a:cubicBezTo>
                    <a:pt x="0" y="495"/>
                    <a:pt x="529" y="643"/>
                    <a:pt x="381" y="981"/>
                  </a:cubicBezTo>
                  <a:cubicBezTo>
                    <a:pt x="360" y="1087"/>
                    <a:pt x="402" y="1193"/>
                    <a:pt x="465" y="1277"/>
                  </a:cubicBezTo>
                  <a:lnTo>
                    <a:pt x="487" y="1616"/>
                  </a:lnTo>
                  <a:cubicBezTo>
                    <a:pt x="550" y="1637"/>
                    <a:pt x="592" y="1637"/>
                    <a:pt x="656" y="1658"/>
                  </a:cubicBezTo>
                  <a:cubicBezTo>
                    <a:pt x="952" y="1256"/>
                    <a:pt x="1671" y="854"/>
                    <a:pt x="1206" y="304"/>
                  </a:cubicBezTo>
                  <a:cubicBezTo>
                    <a:pt x="1019" y="95"/>
                    <a:pt x="827" y="1"/>
                    <a:pt x="62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308;p76"/>
            <p:cNvSpPr/>
            <p:nvPr/>
          </p:nvSpPr>
          <p:spPr>
            <a:xfrm>
              <a:off x="-2762125" y="4128650"/>
              <a:ext cx="51300" cy="41350"/>
            </a:xfrm>
            <a:custGeom>
              <a:avLst/>
              <a:gdLst/>
              <a:ahLst/>
              <a:cxnLst/>
              <a:rect l="l" t="t" r="r" b="b"/>
              <a:pathLst>
                <a:path w="2052" h="1654" extrusionOk="0">
                  <a:moveTo>
                    <a:pt x="1946" y="0"/>
                  </a:moveTo>
                  <a:cubicBezTo>
                    <a:pt x="1396" y="21"/>
                    <a:pt x="1015" y="381"/>
                    <a:pt x="550" y="550"/>
                  </a:cubicBezTo>
                  <a:cubicBezTo>
                    <a:pt x="570" y="862"/>
                    <a:pt x="589" y="1192"/>
                    <a:pt x="128" y="1192"/>
                  </a:cubicBezTo>
                  <a:cubicBezTo>
                    <a:pt x="89" y="1192"/>
                    <a:pt x="46" y="1189"/>
                    <a:pt x="0" y="1185"/>
                  </a:cubicBezTo>
                  <a:lnTo>
                    <a:pt x="0" y="1185"/>
                  </a:lnTo>
                  <a:cubicBezTo>
                    <a:pt x="218" y="1363"/>
                    <a:pt x="325" y="1654"/>
                    <a:pt x="670" y="1654"/>
                  </a:cubicBezTo>
                  <a:cubicBezTo>
                    <a:pt x="692" y="1654"/>
                    <a:pt x="716" y="1652"/>
                    <a:pt x="740" y="1650"/>
                  </a:cubicBezTo>
                  <a:cubicBezTo>
                    <a:pt x="1290" y="1185"/>
                    <a:pt x="1354" y="444"/>
                    <a:pt x="2052" y="64"/>
                  </a:cubicBezTo>
                  <a:lnTo>
                    <a:pt x="1946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309;p76"/>
            <p:cNvSpPr/>
            <p:nvPr/>
          </p:nvSpPr>
          <p:spPr>
            <a:xfrm>
              <a:off x="-1231025" y="4054625"/>
              <a:ext cx="54075" cy="42050"/>
            </a:xfrm>
            <a:custGeom>
              <a:avLst/>
              <a:gdLst/>
              <a:ahLst/>
              <a:cxnLst/>
              <a:rect l="l" t="t" r="r" b="b"/>
              <a:pathLst>
                <a:path w="2163" h="1682" extrusionOk="0">
                  <a:moveTo>
                    <a:pt x="1908" y="0"/>
                  </a:moveTo>
                  <a:cubicBezTo>
                    <a:pt x="1253" y="0"/>
                    <a:pt x="1232" y="804"/>
                    <a:pt x="576" y="804"/>
                  </a:cubicBezTo>
                  <a:cubicBezTo>
                    <a:pt x="407" y="1015"/>
                    <a:pt x="216" y="1248"/>
                    <a:pt x="26" y="1460"/>
                  </a:cubicBezTo>
                  <a:cubicBezTo>
                    <a:pt x="1" y="1625"/>
                    <a:pt x="71" y="1682"/>
                    <a:pt x="189" y="1682"/>
                  </a:cubicBezTo>
                  <a:cubicBezTo>
                    <a:pt x="438" y="1682"/>
                    <a:pt x="899" y="1431"/>
                    <a:pt x="1113" y="1431"/>
                  </a:cubicBezTo>
                  <a:cubicBezTo>
                    <a:pt x="1134" y="1431"/>
                    <a:pt x="1152" y="1433"/>
                    <a:pt x="1168" y="1438"/>
                  </a:cubicBezTo>
                  <a:cubicBezTo>
                    <a:pt x="1337" y="1100"/>
                    <a:pt x="1464" y="719"/>
                    <a:pt x="1845" y="444"/>
                  </a:cubicBezTo>
                  <a:cubicBezTo>
                    <a:pt x="2014" y="339"/>
                    <a:pt x="2162" y="191"/>
                    <a:pt x="190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310;p76"/>
            <p:cNvSpPr/>
            <p:nvPr/>
          </p:nvSpPr>
          <p:spPr>
            <a:xfrm>
              <a:off x="-1988600" y="4013900"/>
              <a:ext cx="43400" cy="40750"/>
            </a:xfrm>
            <a:custGeom>
              <a:avLst/>
              <a:gdLst/>
              <a:ahLst/>
              <a:cxnLst/>
              <a:rect l="l" t="t" r="r" b="b"/>
              <a:pathLst>
                <a:path w="1736" h="1630" extrusionOk="0">
                  <a:moveTo>
                    <a:pt x="593" y="1"/>
                  </a:moveTo>
                  <a:cubicBezTo>
                    <a:pt x="1" y="593"/>
                    <a:pt x="276" y="1291"/>
                    <a:pt x="974" y="1629"/>
                  </a:cubicBezTo>
                  <a:cubicBezTo>
                    <a:pt x="1012" y="1626"/>
                    <a:pt x="1050" y="1625"/>
                    <a:pt x="1088" y="1625"/>
                  </a:cubicBezTo>
                  <a:cubicBezTo>
                    <a:pt x="1151" y="1625"/>
                    <a:pt x="1213" y="1628"/>
                    <a:pt x="1274" y="1628"/>
                  </a:cubicBezTo>
                  <a:cubicBezTo>
                    <a:pt x="1449" y="1628"/>
                    <a:pt x="1614" y="1609"/>
                    <a:pt x="1735" y="1460"/>
                  </a:cubicBezTo>
                  <a:cubicBezTo>
                    <a:pt x="614" y="1375"/>
                    <a:pt x="1629" y="804"/>
                    <a:pt x="656" y="43"/>
                  </a:cubicBezTo>
                  <a:lnTo>
                    <a:pt x="593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311;p76"/>
            <p:cNvSpPr/>
            <p:nvPr/>
          </p:nvSpPr>
          <p:spPr>
            <a:xfrm>
              <a:off x="-1652850" y="3761175"/>
              <a:ext cx="37575" cy="32625"/>
            </a:xfrm>
            <a:custGeom>
              <a:avLst/>
              <a:gdLst/>
              <a:ahLst/>
              <a:cxnLst/>
              <a:rect l="l" t="t" r="r" b="b"/>
              <a:pathLst>
                <a:path w="1503" h="1305" extrusionOk="0">
                  <a:moveTo>
                    <a:pt x="1502" y="0"/>
                  </a:moveTo>
                  <a:cubicBezTo>
                    <a:pt x="847" y="191"/>
                    <a:pt x="297" y="656"/>
                    <a:pt x="1" y="1269"/>
                  </a:cubicBezTo>
                  <a:cubicBezTo>
                    <a:pt x="124" y="1294"/>
                    <a:pt x="235" y="1305"/>
                    <a:pt x="334" y="1305"/>
                  </a:cubicBezTo>
                  <a:cubicBezTo>
                    <a:pt x="1098" y="1305"/>
                    <a:pt x="1184" y="638"/>
                    <a:pt x="1502" y="170"/>
                  </a:cubicBezTo>
                  <a:lnTo>
                    <a:pt x="1502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312;p76"/>
            <p:cNvSpPr/>
            <p:nvPr/>
          </p:nvSpPr>
          <p:spPr>
            <a:xfrm>
              <a:off x="-1086575" y="3644850"/>
              <a:ext cx="51850" cy="47625"/>
            </a:xfrm>
            <a:custGeom>
              <a:avLst/>
              <a:gdLst/>
              <a:ahLst/>
              <a:cxnLst/>
              <a:rect l="l" t="t" r="r" b="b"/>
              <a:pathLst>
                <a:path w="2074" h="1905" extrusionOk="0">
                  <a:moveTo>
                    <a:pt x="952" y="1"/>
                  </a:moveTo>
                  <a:lnTo>
                    <a:pt x="952" y="1"/>
                  </a:lnTo>
                  <a:cubicBezTo>
                    <a:pt x="1" y="825"/>
                    <a:pt x="1946" y="1164"/>
                    <a:pt x="593" y="1460"/>
                  </a:cubicBezTo>
                  <a:lnTo>
                    <a:pt x="1333" y="1904"/>
                  </a:lnTo>
                  <a:cubicBezTo>
                    <a:pt x="1587" y="1650"/>
                    <a:pt x="1820" y="1396"/>
                    <a:pt x="2073" y="1143"/>
                  </a:cubicBezTo>
                  <a:cubicBezTo>
                    <a:pt x="1249" y="1100"/>
                    <a:pt x="931" y="677"/>
                    <a:pt x="95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313;p76"/>
            <p:cNvSpPr/>
            <p:nvPr/>
          </p:nvSpPr>
          <p:spPr>
            <a:xfrm>
              <a:off x="-1963750" y="3974250"/>
              <a:ext cx="34400" cy="28075"/>
            </a:xfrm>
            <a:custGeom>
              <a:avLst/>
              <a:gdLst/>
              <a:ahLst/>
              <a:cxnLst/>
              <a:rect l="l" t="t" r="r" b="b"/>
              <a:pathLst>
                <a:path w="1376" h="1123" extrusionOk="0">
                  <a:moveTo>
                    <a:pt x="931" y="1"/>
                  </a:moveTo>
                  <a:lnTo>
                    <a:pt x="931" y="1"/>
                  </a:lnTo>
                  <a:cubicBezTo>
                    <a:pt x="530" y="191"/>
                    <a:pt x="191" y="529"/>
                    <a:pt x="1" y="952"/>
                  </a:cubicBezTo>
                  <a:cubicBezTo>
                    <a:pt x="122" y="1108"/>
                    <a:pt x="286" y="1122"/>
                    <a:pt x="457" y="1122"/>
                  </a:cubicBezTo>
                  <a:cubicBezTo>
                    <a:pt x="495" y="1122"/>
                    <a:pt x="533" y="1122"/>
                    <a:pt x="572" y="1122"/>
                  </a:cubicBezTo>
                  <a:cubicBezTo>
                    <a:pt x="1058" y="847"/>
                    <a:pt x="1375" y="508"/>
                    <a:pt x="9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314;p76"/>
            <p:cNvSpPr/>
            <p:nvPr/>
          </p:nvSpPr>
          <p:spPr>
            <a:xfrm>
              <a:off x="-1490600" y="3946225"/>
              <a:ext cx="70950" cy="49775"/>
            </a:xfrm>
            <a:custGeom>
              <a:avLst/>
              <a:gdLst/>
              <a:ahLst/>
              <a:cxnLst/>
              <a:rect l="l" t="t" r="r" b="b"/>
              <a:pathLst>
                <a:path w="2838" h="1991" extrusionOk="0">
                  <a:moveTo>
                    <a:pt x="2245" y="1"/>
                  </a:moveTo>
                  <a:lnTo>
                    <a:pt x="1695" y="487"/>
                  </a:lnTo>
                  <a:cubicBezTo>
                    <a:pt x="1666" y="486"/>
                    <a:pt x="1637" y="486"/>
                    <a:pt x="1608" y="486"/>
                  </a:cubicBezTo>
                  <a:cubicBezTo>
                    <a:pt x="1" y="486"/>
                    <a:pt x="150" y="1990"/>
                    <a:pt x="960" y="1990"/>
                  </a:cubicBezTo>
                  <a:cubicBezTo>
                    <a:pt x="1079" y="1990"/>
                    <a:pt x="1213" y="1958"/>
                    <a:pt x="1357" y="1883"/>
                  </a:cubicBezTo>
                  <a:cubicBezTo>
                    <a:pt x="701" y="974"/>
                    <a:pt x="2838" y="1016"/>
                    <a:pt x="224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315;p76"/>
            <p:cNvSpPr/>
            <p:nvPr/>
          </p:nvSpPr>
          <p:spPr>
            <a:xfrm>
              <a:off x="-1472025" y="3987125"/>
              <a:ext cx="41800" cy="22275"/>
            </a:xfrm>
            <a:custGeom>
              <a:avLst/>
              <a:gdLst/>
              <a:ahLst/>
              <a:cxnLst/>
              <a:rect l="l" t="t" r="r" b="b"/>
              <a:pathLst>
                <a:path w="1672" h="891" extrusionOk="0">
                  <a:moveTo>
                    <a:pt x="993" y="1"/>
                  </a:moveTo>
                  <a:cubicBezTo>
                    <a:pt x="698" y="1"/>
                    <a:pt x="431" y="318"/>
                    <a:pt x="90" y="318"/>
                  </a:cubicBezTo>
                  <a:cubicBezTo>
                    <a:pt x="61" y="318"/>
                    <a:pt x="31" y="315"/>
                    <a:pt x="1" y="310"/>
                  </a:cubicBezTo>
                  <a:lnTo>
                    <a:pt x="1" y="310"/>
                  </a:lnTo>
                  <a:cubicBezTo>
                    <a:pt x="263" y="686"/>
                    <a:pt x="563" y="891"/>
                    <a:pt x="904" y="891"/>
                  </a:cubicBezTo>
                  <a:cubicBezTo>
                    <a:pt x="1140" y="891"/>
                    <a:pt x="1395" y="793"/>
                    <a:pt x="1672" y="585"/>
                  </a:cubicBezTo>
                  <a:cubicBezTo>
                    <a:pt x="1502" y="480"/>
                    <a:pt x="1375" y="332"/>
                    <a:pt x="1312" y="141"/>
                  </a:cubicBezTo>
                  <a:cubicBezTo>
                    <a:pt x="1200" y="39"/>
                    <a:pt x="1094" y="1"/>
                    <a:pt x="99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316;p76"/>
            <p:cNvSpPr/>
            <p:nvPr/>
          </p:nvSpPr>
          <p:spPr>
            <a:xfrm>
              <a:off x="-1596800" y="3771225"/>
              <a:ext cx="32275" cy="39750"/>
            </a:xfrm>
            <a:custGeom>
              <a:avLst/>
              <a:gdLst/>
              <a:ahLst/>
              <a:cxnLst/>
              <a:rect l="l" t="t" r="r" b="b"/>
              <a:pathLst>
                <a:path w="1291" h="1590" extrusionOk="0">
                  <a:moveTo>
                    <a:pt x="275" y="0"/>
                  </a:moveTo>
                  <a:cubicBezTo>
                    <a:pt x="381" y="529"/>
                    <a:pt x="275" y="1079"/>
                    <a:pt x="0" y="1523"/>
                  </a:cubicBezTo>
                  <a:cubicBezTo>
                    <a:pt x="23" y="1568"/>
                    <a:pt x="64" y="1589"/>
                    <a:pt x="107" y="1589"/>
                  </a:cubicBezTo>
                  <a:cubicBezTo>
                    <a:pt x="144" y="1589"/>
                    <a:pt x="183" y="1574"/>
                    <a:pt x="212" y="1544"/>
                  </a:cubicBezTo>
                  <a:cubicBezTo>
                    <a:pt x="466" y="1163"/>
                    <a:pt x="1143" y="994"/>
                    <a:pt x="910" y="360"/>
                  </a:cubicBezTo>
                  <a:cubicBezTo>
                    <a:pt x="868" y="254"/>
                    <a:pt x="1143" y="275"/>
                    <a:pt x="1291" y="254"/>
                  </a:cubicBezTo>
                  <a:cubicBezTo>
                    <a:pt x="1252" y="46"/>
                    <a:pt x="1004" y="38"/>
                    <a:pt x="741" y="38"/>
                  </a:cubicBezTo>
                  <a:cubicBezTo>
                    <a:pt x="719" y="38"/>
                    <a:pt x="697" y="38"/>
                    <a:pt x="675" y="38"/>
                  </a:cubicBezTo>
                  <a:cubicBezTo>
                    <a:pt x="532" y="38"/>
                    <a:pt x="388" y="36"/>
                    <a:pt x="27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317;p76"/>
            <p:cNvSpPr/>
            <p:nvPr/>
          </p:nvSpPr>
          <p:spPr>
            <a:xfrm>
              <a:off x="-1470950" y="3934075"/>
              <a:ext cx="33850" cy="32025"/>
            </a:xfrm>
            <a:custGeom>
              <a:avLst/>
              <a:gdLst/>
              <a:ahLst/>
              <a:cxnLst/>
              <a:rect l="l" t="t" r="r" b="b"/>
              <a:pathLst>
                <a:path w="1354" h="1281" extrusionOk="0">
                  <a:moveTo>
                    <a:pt x="888" y="0"/>
                  </a:moveTo>
                  <a:lnTo>
                    <a:pt x="888" y="0"/>
                  </a:lnTo>
                  <a:cubicBezTo>
                    <a:pt x="508" y="296"/>
                    <a:pt x="212" y="698"/>
                    <a:pt x="0" y="1121"/>
                  </a:cubicBezTo>
                  <a:cubicBezTo>
                    <a:pt x="167" y="1223"/>
                    <a:pt x="318" y="1281"/>
                    <a:pt x="454" y="1281"/>
                  </a:cubicBezTo>
                  <a:cubicBezTo>
                    <a:pt x="628" y="1281"/>
                    <a:pt x="779" y="1187"/>
                    <a:pt x="909" y="973"/>
                  </a:cubicBezTo>
                  <a:cubicBezTo>
                    <a:pt x="761" y="656"/>
                    <a:pt x="1354" y="317"/>
                    <a:pt x="88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318;p76"/>
            <p:cNvSpPr/>
            <p:nvPr/>
          </p:nvSpPr>
          <p:spPr>
            <a:xfrm>
              <a:off x="-1216100" y="4046700"/>
              <a:ext cx="32800" cy="31975"/>
            </a:xfrm>
            <a:custGeom>
              <a:avLst/>
              <a:gdLst/>
              <a:ahLst/>
              <a:cxnLst/>
              <a:rect l="l" t="t" r="r" b="b"/>
              <a:pathLst>
                <a:path w="1312" h="1279" extrusionOk="0">
                  <a:moveTo>
                    <a:pt x="1290" y="0"/>
                  </a:moveTo>
                  <a:cubicBezTo>
                    <a:pt x="783" y="275"/>
                    <a:pt x="317" y="656"/>
                    <a:pt x="0" y="1142"/>
                  </a:cubicBezTo>
                  <a:cubicBezTo>
                    <a:pt x="96" y="1238"/>
                    <a:pt x="189" y="1278"/>
                    <a:pt x="279" y="1278"/>
                  </a:cubicBezTo>
                  <a:cubicBezTo>
                    <a:pt x="666" y="1278"/>
                    <a:pt x="1003" y="544"/>
                    <a:pt x="1311" y="338"/>
                  </a:cubicBezTo>
                  <a:lnTo>
                    <a:pt x="129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319;p76"/>
            <p:cNvSpPr/>
            <p:nvPr/>
          </p:nvSpPr>
          <p:spPr>
            <a:xfrm>
              <a:off x="-2706625" y="4053750"/>
              <a:ext cx="37575" cy="16975"/>
            </a:xfrm>
            <a:custGeom>
              <a:avLst/>
              <a:gdLst/>
              <a:ahLst/>
              <a:cxnLst/>
              <a:rect l="l" t="t" r="r" b="b"/>
              <a:pathLst>
                <a:path w="1503" h="679" extrusionOk="0">
                  <a:moveTo>
                    <a:pt x="819" y="0"/>
                  </a:moveTo>
                  <a:cubicBezTo>
                    <a:pt x="554" y="0"/>
                    <a:pt x="278" y="96"/>
                    <a:pt x="1" y="162"/>
                  </a:cubicBezTo>
                  <a:cubicBezTo>
                    <a:pt x="43" y="183"/>
                    <a:pt x="85" y="204"/>
                    <a:pt x="149" y="204"/>
                  </a:cubicBezTo>
                  <a:cubicBezTo>
                    <a:pt x="350" y="562"/>
                    <a:pt x="493" y="679"/>
                    <a:pt x="642" y="679"/>
                  </a:cubicBezTo>
                  <a:cubicBezTo>
                    <a:pt x="855" y="679"/>
                    <a:pt x="1080" y="443"/>
                    <a:pt x="1502" y="331"/>
                  </a:cubicBezTo>
                  <a:cubicBezTo>
                    <a:pt x="1291" y="79"/>
                    <a:pt x="1060" y="0"/>
                    <a:pt x="8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320;p76"/>
            <p:cNvSpPr/>
            <p:nvPr/>
          </p:nvSpPr>
          <p:spPr>
            <a:xfrm>
              <a:off x="-1211875" y="3838375"/>
              <a:ext cx="33850" cy="28500"/>
            </a:xfrm>
            <a:custGeom>
              <a:avLst/>
              <a:gdLst/>
              <a:ahLst/>
              <a:cxnLst/>
              <a:rect l="l" t="t" r="r" b="b"/>
              <a:pathLst>
                <a:path w="1354" h="1140" extrusionOk="0">
                  <a:moveTo>
                    <a:pt x="994" y="0"/>
                  </a:moveTo>
                  <a:cubicBezTo>
                    <a:pt x="592" y="254"/>
                    <a:pt x="148" y="466"/>
                    <a:pt x="0" y="931"/>
                  </a:cubicBezTo>
                  <a:cubicBezTo>
                    <a:pt x="76" y="1071"/>
                    <a:pt x="113" y="1140"/>
                    <a:pt x="187" y="1140"/>
                  </a:cubicBezTo>
                  <a:cubicBezTo>
                    <a:pt x="258" y="1140"/>
                    <a:pt x="364" y="1076"/>
                    <a:pt x="571" y="952"/>
                  </a:cubicBezTo>
                  <a:cubicBezTo>
                    <a:pt x="762" y="656"/>
                    <a:pt x="1354" y="487"/>
                    <a:pt x="99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321;p76"/>
            <p:cNvSpPr/>
            <p:nvPr/>
          </p:nvSpPr>
          <p:spPr>
            <a:xfrm>
              <a:off x="-771325" y="3734850"/>
              <a:ext cx="38500" cy="23000"/>
            </a:xfrm>
            <a:custGeom>
              <a:avLst/>
              <a:gdLst/>
              <a:ahLst/>
              <a:cxnLst/>
              <a:rect l="l" t="t" r="r" b="b"/>
              <a:pathLst>
                <a:path w="1540" h="920" extrusionOk="0">
                  <a:moveTo>
                    <a:pt x="1165" y="1"/>
                  </a:moveTo>
                  <a:cubicBezTo>
                    <a:pt x="675" y="1"/>
                    <a:pt x="1" y="919"/>
                    <a:pt x="1080" y="919"/>
                  </a:cubicBezTo>
                  <a:cubicBezTo>
                    <a:pt x="1197" y="919"/>
                    <a:pt x="1336" y="908"/>
                    <a:pt x="1497" y="884"/>
                  </a:cubicBezTo>
                  <a:lnTo>
                    <a:pt x="1540" y="609"/>
                  </a:lnTo>
                  <a:cubicBezTo>
                    <a:pt x="1540" y="159"/>
                    <a:pt x="1368" y="1"/>
                    <a:pt x="11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322;p76"/>
            <p:cNvSpPr/>
            <p:nvPr/>
          </p:nvSpPr>
          <p:spPr>
            <a:xfrm>
              <a:off x="-1220875" y="3861625"/>
              <a:ext cx="25950" cy="29125"/>
            </a:xfrm>
            <a:custGeom>
              <a:avLst/>
              <a:gdLst/>
              <a:ahLst/>
              <a:cxnLst/>
              <a:rect l="l" t="t" r="r" b="b"/>
              <a:pathLst>
                <a:path w="1038" h="1165" extrusionOk="0">
                  <a:moveTo>
                    <a:pt x="360" y="1"/>
                  </a:moveTo>
                  <a:cubicBezTo>
                    <a:pt x="149" y="85"/>
                    <a:pt x="22" y="276"/>
                    <a:pt x="1" y="487"/>
                  </a:cubicBezTo>
                  <a:cubicBezTo>
                    <a:pt x="276" y="572"/>
                    <a:pt x="445" y="868"/>
                    <a:pt x="403" y="1164"/>
                  </a:cubicBezTo>
                  <a:cubicBezTo>
                    <a:pt x="1037" y="1016"/>
                    <a:pt x="487" y="381"/>
                    <a:pt x="931" y="170"/>
                  </a:cubicBezTo>
                  <a:lnTo>
                    <a:pt x="931" y="22"/>
                  </a:lnTo>
                  <a:cubicBezTo>
                    <a:pt x="909" y="15"/>
                    <a:pt x="887" y="11"/>
                    <a:pt x="865" y="11"/>
                  </a:cubicBezTo>
                  <a:cubicBezTo>
                    <a:pt x="755" y="11"/>
                    <a:pt x="645" y="87"/>
                    <a:pt x="535" y="87"/>
                  </a:cubicBezTo>
                  <a:cubicBezTo>
                    <a:pt x="477" y="87"/>
                    <a:pt x="419" y="66"/>
                    <a:pt x="36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323;p76"/>
            <p:cNvSpPr/>
            <p:nvPr/>
          </p:nvSpPr>
          <p:spPr>
            <a:xfrm>
              <a:off x="-1411225" y="3896275"/>
              <a:ext cx="23300" cy="15350"/>
            </a:xfrm>
            <a:custGeom>
              <a:avLst/>
              <a:gdLst/>
              <a:ahLst/>
              <a:cxnLst/>
              <a:rect l="l" t="t" r="r" b="b"/>
              <a:pathLst>
                <a:path w="932" h="614" extrusionOk="0">
                  <a:moveTo>
                    <a:pt x="649" y="0"/>
                  </a:moveTo>
                  <a:cubicBezTo>
                    <a:pt x="410" y="0"/>
                    <a:pt x="184" y="218"/>
                    <a:pt x="1" y="370"/>
                  </a:cubicBezTo>
                  <a:lnTo>
                    <a:pt x="1" y="561"/>
                  </a:lnTo>
                  <a:cubicBezTo>
                    <a:pt x="137" y="595"/>
                    <a:pt x="262" y="613"/>
                    <a:pt x="374" y="613"/>
                  </a:cubicBezTo>
                  <a:cubicBezTo>
                    <a:pt x="680" y="613"/>
                    <a:pt x="885" y="473"/>
                    <a:pt x="932" y="116"/>
                  </a:cubicBezTo>
                  <a:cubicBezTo>
                    <a:pt x="837" y="33"/>
                    <a:pt x="742" y="0"/>
                    <a:pt x="64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324;p76"/>
            <p:cNvSpPr/>
            <p:nvPr/>
          </p:nvSpPr>
          <p:spPr>
            <a:xfrm>
              <a:off x="-788900" y="3743725"/>
              <a:ext cx="26375" cy="19075"/>
            </a:xfrm>
            <a:custGeom>
              <a:avLst/>
              <a:gdLst/>
              <a:ahLst/>
              <a:cxnLst/>
              <a:rect l="l" t="t" r="r" b="b"/>
              <a:pathLst>
                <a:path w="1055" h="763" extrusionOk="0">
                  <a:moveTo>
                    <a:pt x="889" y="1"/>
                  </a:moveTo>
                  <a:lnTo>
                    <a:pt x="889" y="1"/>
                  </a:lnTo>
                  <a:cubicBezTo>
                    <a:pt x="572" y="64"/>
                    <a:pt x="255" y="191"/>
                    <a:pt x="1" y="402"/>
                  </a:cubicBezTo>
                  <a:cubicBezTo>
                    <a:pt x="170" y="466"/>
                    <a:pt x="170" y="614"/>
                    <a:pt x="191" y="762"/>
                  </a:cubicBezTo>
                  <a:cubicBezTo>
                    <a:pt x="196" y="762"/>
                    <a:pt x="201" y="763"/>
                    <a:pt x="206" y="763"/>
                  </a:cubicBezTo>
                  <a:cubicBezTo>
                    <a:pt x="450" y="763"/>
                    <a:pt x="1055" y="290"/>
                    <a:pt x="88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325;p76"/>
            <p:cNvSpPr/>
            <p:nvPr/>
          </p:nvSpPr>
          <p:spPr>
            <a:xfrm>
              <a:off x="-761400" y="3741600"/>
              <a:ext cx="23825" cy="20050"/>
            </a:xfrm>
            <a:custGeom>
              <a:avLst/>
              <a:gdLst/>
              <a:ahLst/>
              <a:cxnLst/>
              <a:rect l="l" t="t" r="r" b="b"/>
              <a:pathLst>
                <a:path w="953" h="802" extrusionOk="0">
                  <a:moveTo>
                    <a:pt x="212" y="1"/>
                  </a:moveTo>
                  <a:lnTo>
                    <a:pt x="1" y="43"/>
                  </a:lnTo>
                  <a:cubicBezTo>
                    <a:pt x="32" y="422"/>
                    <a:pt x="64" y="802"/>
                    <a:pt x="439" y="802"/>
                  </a:cubicBezTo>
                  <a:cubicBezTo>
                    <a:pt x="566" y="802"/>
                    <a:pt x="733" y="758"/>
                    <a:pt x="952" y="657"/>
                  </a:cubicBezTo>
                  <a:cubicBezTo>
                    <a:pt x="635" y="487"/>
                    <a:pt x="106" y="509"/>
                    <a:pt x="21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326;p76"/>
            <p:cNvSpPr/>
            <p:nvPr/>
          </p:nvSpPr>
          <p:spPr>
            <a:xfrm>
              <a:off x="-752400" y="3729450"/>
              <a:ext cx="32275" cy="20650"/>
            </a:xfrm>
            <a:custGeom>
              <a:avLst/>
              <a:gdLst/>
              <a:ahLst/>
              <a:cxnLst/>
              <a:rect l="l" t="t" r="r" b="b"/>
              <a:pathLst>
                <a:path w="1291" h="826" extrusionOk="0">
                  <a:moveTo>
                    <a:pt x="381" y="0"/>
                  </a:moveTo>
                  <a:cubicBezTo>
                    <a:pt x="190" y="0"/>
                    <a:pt x="21" y="149"/>
                    <a:pt x="0" y="339"/>
                  </a:cubicBezTo>
                  <a:cubicBezTo>
                    <a:pt x="39" y="337"/>
                    <a:pt x="76" y="336"/>
                    <a:pt x="113" y="336"/>
                  </a:cubicBezTo>
                  <a:cubicBezTo>
                    <a:pt x="479" y="336"/>
                    <a:pt x="744" y="441"/>
                    <a:pt x="783" y="825"/>
                  </a:cubicBezTo>
                  <a:cubicBezTo>
                    <a:pt x="1290" y="318"/>
                    <a:pt x="529" y="275"/>
                    <a:pt x="38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327;p76"/>
            <p:cNvSpPr/>
            <p:nvPr/>
          </p:nvSpPr>
          <p:spPr>
            <a:xfrm>
              <a:off x="-1687225" y="3817225"/>
              <a:ext cx="15900" cy="16400"/>
            </a:xfrm>
            <a:custGeom>
              <a:avLst/>
              <a:gdLst/>
              <a:ahLst/>
              <a:cxnLst/>
              <a:rect l="l" t="t" r="r" b="b"/>
              <a:pathLst>
                <a:path w="636" h="656" extrusionOk="0">
                  <a:moveTo>
                    <a:pt x="635" y="0"/>
                  </a:moveTo>
                  <a:cubicBezTo>
                    <a:pt x="1" y="212"/>
                    <a:pt x="297" y="444"/>
                    <a:pt x="635" y="656"/>
                  </a:cubicBezTo>
                  <a:lnTo>
                    <a:pt x="63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328;p76"/>
            <p:cNvSpPr/>
            <p:nvPr/>
          </p:nvSpPr>
          <p:spPr>
            <a:xfrm>
              <a:off x="-2011875" y="3793675"/>
              <a:ext cx="15900" cy="15650"/>
            </a:xfrm>
            <a:custGeom>
              <a:avLst/>
              <a:gdLst/>
              <a:ahLst/>
              <a:cxnLst/>
              <a:rect l="l" t="t" r="r" b="b"/>
              <a:pathLst>
                <a:path w="636" h="626" extrusionOk="0">
                  <a:moveTo>
                    <a:pt x="209" y="1"/>
                  </a:moveTo>
                  <a:cubicBezTo>
                    <a:pt x="86" y="1"/>
                    <a:pt x="1" y="38"/>
                    <a:pt x="65" y="139"/>
                  </a:cubicBezTo>
                  <a:cubicBezTo>
                    <a:pt x="86" y="350"/>
                    <a:pt x="65" y="604"/>
                    <a:pt x="445" y="625"/>
                  </a:cubicBezTo>
                  <a:cubicBezTo>
                    <a:pt x="340" y="414"/>
                    <a:pt x="149" y="181"/>
                    <a:pt x="636" y="139"/>
                  </a:cubicBezTo>
                  <a:cubicBezTo>
                    <a:pt x="600" y="66"/>
                    <a:pt x="371" y="1"/>
                    <a:pt x="20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329;p76"/>
            <p:cNvSpPr/>
            <p:nvPr/>
          </p:nvSpPr>
          <p:spPr>
            <a:xfrm>
              <a:off x="-1358350" y="3914500"/>
              <a:ext cx="10075" cy="24350"/>
            </a:xfrm>
            <a:custGeom>
              <a:avLst/>
              <a:gdLst/>
              <a:ahLst/>
              <a:cxnLst/>
              <a:rect l="l" t="t" r="r" b="b"/>
              <a:pathLst>
                <a:path w="403" h="974" extrusionOk="0">
                  <a:moveTo>
                    <a:pt x="255" y="1"/>
                  </a:moveTo>
                  <a:lnTo>
                    <a:pt x="255" y="1"/>
                  </a:lnTo>
                  <a:cubicBezTo>
                    <a:pt x="1" y="297"/>
                    <a:pt x="170" y="635"/>
                    <a:pt x="128" y="974"/>
                  </a:cubicBezTo>
                  <a:cubicBezTo>
                    <a:pt x="403" y="656"/>
                    <a:pt x="255" y="318"/>
                    <a:pt x="25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330;p76"/>
            <p:cNvSpPr/>
            <p:nvPr/>
          </p:nvSpPr>
          <p:spPr>
            <a:xfrm>
              <a:off x="-1730575" y="4086875"/>
              <a:ext cx="7950" cy="25400"/>
            </a:xfrm>
            <a:custGeom>
              <a:avLst/>
              <a:gdLst/>
              <a:ahLst/>
              <a:cxnLst/>
              <a:rect l="l" t="t" r="r" b="b"/>
              <a:pathLst>
                <a:path w="318" h="1016" extrusionOk="0">
                  <a:moveTo>
                    <a:pt x="318" y="0"/>
                  </a:moveTo>
                  <a:cubicBezTo>
                    <a:pt x="1" y="170"/>
                    <a:pt x="254" y="445"/>
                    <a:pt x="149" y="656"/>
                  </a:cubicBezTo>
                  <a:lnTo>
                    <a:pt x="297" y="1016"/>
                  </a:lnTo>
                  <a:cubicBezTo>
                    <a:pt x="318" y="677"/>
                    <a:pt x="318" y="339"/>
                    <a:pt x="31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331;p76"/>
            <p:cNvSpPr/>
            <p:nvPr/>
          </p:nvSpPr>
          <p:spPr>
            <a:xfrm>
              <a:off x="-2407350" y="4106975"/>
              <a:ext cx="7425" cy="21175"/>
            </a:xfrm>
            <a:custGeom>
              <a:avLst/>
              <a:gdLst/>
              <a:ahLst/>
              <a:cxnLst/>
              <a:rect l="l" t="t" r="r" b="b"/>
              <a:pathLst>
                <a:path w="297" h="847" extrusionOk="0">
                  <a:moveTo>
                    <a:pt x="296" y="0"/>
                  </a:moveTo>
                  <a:lnTo>
                    <a:pt x="106" y="148"/>
                  </a:lnTo>
                  <a:cubicBezTo>
                    <a:pt x="148" y="381"/>
                    <a:pt x="0" y="656"/>
                    <a:pt x="254" y="846"/>
                  </a:cubicBezTo>
                  <a:cubicBezTo>
                    <a:pt x="275" y="550"/>
                    <a:pt x="275" y="275"/>
                    <a:pt x="29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9332;p76"/>
            <p:cNvSpPr/>
            <p:nvPr/>
          </p:nvSpPr>
          <p:spPr>
            <a:xfrm>
              <a:off x="-2381450" y="4102725"/>
              <a:ext cx="34000" cy="20125"/>
            </a:xfrm>
            <a:custGeom>
              <a:avLst/>
              <a:gdLst/>
              <a:ahLst/>
              <a:cxnLst/>
              <a:rect l="l" t="t" r="r" b="b"/>
              <a:pathLst>
                <a:path w="1360" h="805" extrusionOk="0">
                  <a:moveTo>
                    <a:pt x="402" y="1"/>
                  </a:moveTo>
                  <a:cubicBezTo>
                    <a:pt x="198" y="1"/>
                    <a:pt x="7" y="163"/>
                    <a:pt x="1" y="635"/>
                  </a:cubicBezTo>
                  <a:lnTo>
                    <a:pt x="170" y="805"/>
                  </a:lnTo>
                  <a:cubicBezTo>
                    <a:pt x="1359" y="776"/>
                    <a:pt x="848" y="1"/>
                    <a:pt x="40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9333;p76"/>
            <p:cNvSpPr/>
            <p:nvPr/>
          </p:nvSpPr>
          <p:spPr>
            <a:xfrm>
              <a:off x="-1025775" y="3585100"/>
              <a:ext cx="56600" cy="38700"/>
            </a:xfrm>
            <a:custGeom>
              <a:avLst/>
              <a:gdLst/>
              <a:ahLst/>
              <a:cxnLst/>
              <a:rect l="l" t="t" r="r" b="b"/>
              <a:pathLst>
                <a:path w="2264" h="1548" extrusionOk="0">
                  <a:moveTo>
                    <a:pt x="1312" y="1"/>
                  </a:moveTo>
                  <a:cubicBezTo>
                    <a:pt x="995" y="403"/>
                    <a:pt x="1" y="931"/>
                    <a:pt x="508" y="1481"/>
                  </a:cubicBezTo>
                  <a:cubicBezTo>
                    <a:pt x="588" y="1527"/>
                    <a:pt x="664" y="1547"/>
                    <a:pt x="739" y="1547"/>
                  </a:cubicBezTo>
                  <a:cubicBezTo>
                    <a:pt x="1142" y="1547"/>
                    <a:pt x="1487" y="962"/>
                    <a:pt x="1862" y="783"/>
                  </a:cubicBezTo>
                  <a:cubicBezTo>
                    <a:pt x="2264" y="233"/>
                    <a:pt x="1672" y="170"/>
                    <a:pt x="131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9334;p76"/>
            <p:cNvSpPr/>
            <p:nvPr/>
          </p:nvSpPr>
          <p:spPr>
            <a:xfrm>
              <a:off x="-1048500" y="3593025"/>
              <a:ext cx="32275" cy="32750"/>
            </a:xfrm>
            <a:custGeom>
              <a:avLst/>
              <a:gdLst/>
              <a:ahLst/>
              <a:cxnLst/>
              <a:rect l="l" t="t" r="r" b="b"/>
              <a:pathLst>
                <a:path w="1291" h="1310" extrusionOk="0">
                  <a:moveTo>
                    <a:pt x="931" y="1"/>
                  </a:moveTo>
                  <a:cubicBezTo>
                    <a:pt x="656" y="445"/>
                    <a:pt x="868" y="1164"/>
                    <a:pt x="0" y="1291"/>
                  </a:cubicBezTo>
                  <a:cubicBezTo>
                    <a:pt x="113" y="1303"/>
                    <a:pt x="212" y="1309"/>
                    <a:pt x="297" y="1309"/>
                  </a:cubicBezTo>
                  <a:cubicBezTo>
                    <a:pt x="1237" y="1309"/>
                    <a:pt x="651" y="602"/>
                    <a:pt x="129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9335;p76"/>
            <p:cNvSpPr/>
            <p:nvPr/>
          </p:nvSpPr>
          <p:spPr>
            <a:xfrm>
              <a:off x="-1034750" y="3661250"/>
              <a:ext cx="18525" cy="11650"/>
            </a:xfrm>
            <a:custGeom>
              <a:avLst/>
              <a:gdLst/>
              <a:ahLst/>
              <a:cxnLst/>
              <a:rect l="l" t="t" r="r" b="b"/>
              <a:pathLst>
                <a:path w="741" h="466" extrusionOk="0">
                  <a:moveTo>
                    <a:pt x="741" y="0"/>
                  </a:moveTo>
                  <a:cubicBezTo>
                    <a:pt x="423" y="0"/>
                    <a:pt x="148" y="191"/>
                    <a:pt x="0" y="466"/>
                  </a:cubicBezTo>
                  <a:cubicBezTo>
                    <a:pt x="339" y="423"/>
                    <a:pt x="677" y="381"/>
                    <a:pt x="7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9336;p76"/>
            <p:cNvSpPr/>
            <p:nvPr/>
          </p:nvSpPr>
          <p:spPr>
            <a:xfrm>
              <a:off x="-1062775" y="362530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571" y="0"/>
                  </a:moveTo>
                  <a:lnTo>
                    <a:pt x="571" y="0"/>
                  </a:lnTo>
                  <a:cubicBezTo>
                    <a:pt x="254" y="148"/>
                    <a:pt x="43" y="444"/>
                    <a:pt x="0" y="783"/>
                  </a:cubicBezTo>
                  <a:cubicBezTo>
                    <a:pt x="318" y="635"/>
                    <a:pt x="529" y="338"/>
                    <a:pt x="57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9337;p76"/>
            <p:cNvSpPr/>
            <p:nvPr/>
          </p:nvSpPr>
          <p:spPr>
            <a:xfrm>
              <a:off x="-822725" y="3762225"/>
              <a:ext cx="85150" cy="50825"/>
            </a:xfrm>
            <a:custGeom>
              <a:avLst/>
              <a:gdLst/>
              <a:ahLst/>
              <a:cxnLst/>
              <a:rect l="l" t="t" r="r" b="b"/>
              <a:pathLst>
                <a:path w="3406" h="2033" extrusionOk="0">
                  <a:moveTo>
                    <a:pt x="1735" y="1"/>
                  </a:moveTo>
                  <a:cubicBezTo>
                    <a:pt x="1671" y="1"/>
                    <a:pt x="1608" y="1"/>
                    <a:pt x="1544" y="22"/>
                  </a:cubicBezTo>
                  <a:cubicBezTo>
                    <a:pt x="1312" y="614"/>
                    <a:pt x="931" y="1143"/>
                    <a:pt x="466" y="1566"/>
                  </a:cubicBezTo>
                  <a:cubicBezTo>
                    <a:pt x="318" y="1693"/>
                    <a:pt x="0" y="1777"/>
                    <a:pt x="191" y="1989"/>
                  </a:cubicBezTo>
                  <a:cubicBezTo>
                    <a:pt x="289" y="2019"/>
                    <a:pt x="384" y="2032"/>
                    <a:pt x="474" y="2032"/>
                  </a:cubicBezTo>
                  <a:cubicBezTo>
                    <a:pt x="1371" y="2032"/>
                    <a:pt x="1894" y="692"/>
                    <a:pt x="2996" y="692"/>
                  </a:cubicBezTo>
                  <a:cubicBezTo>
                    <a:pt x="3040" y="692"/>
                    <a:pt x="3084" y="694"/>
                    <a:pt x="3130" y="699"/>
                  </a:cubicBezTo>
                  <a:cubicBezTo>
                    <a:pt x="3384" y="699"/>
                    <a:pt x="3384" y="360"/>
                    <a:pt x="3405" y="149"/>
                  </a:cubicBezTo>
                  <a:lnTo>
                    <a:pt x="3405" y="149"/>
                  </a:lnTo>
                  <a:cubicBezTo>
                    <a:pt x="3072" y="322"/>
                    <a:pt x="2514" y="632"/>
                    <a:pt x="2133" y="632"/>
                  </a:cubicBezTo>
                  <a:cubicBezTo>
                    <a:pt x="1863" y="632"/>
                    <a:pt x="1682" y="475"/>
                    <a:pt x="173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9338;p76"/>
            <p:cNvSpPr/>
            <p:nvPr/>
          </p:nvSpPr>
          <p:spPr>
            <a:xfrm>
              <a:off x="-2451200" y="3912425"/>
              <a:ext cx="70300" cy="49250"/>
            </a:xfrm>
            <a:custGeom>
              <a:avLst/>
              <a:gdLst/>
              <a:ahLst/>
              <a:cxnLst/>
              <a:rect l="l" t="t" r="r" b="b"/>
              <a:pathLst>
                <a:path w="2812" h="1970" extrusionOk="0">
                  <a:moveTo>
                    <a:pt x="668" y="0"/>
                  </a:moveTo>
                  <a:cubicBezTo>
                    <a:pt x="0" y="0"/>
                    <a:pt x="860" y="606"/>
                    <a:pt x="485" y="1247"/>
                  </a:cubicBezTo>
                  <a:cubicBezTo>
                    <a:pt x="633" y="1522"/>
                    <a:pt x="422" y="1881"/>
                    <a:pt x="845" y="1945"/>
                  </a:cubicBezTo>
                  <a:cubicBezTo>
                    <a:pt x="927" y="1960"/>
                    <a:pt x="1009" y="1969"/>
                    <a:pt x="1087" y="1969"/>
                  </a:cubicBezTo>
                  <a:cubicBezTo>
                    <a:pt x="1335" y="1969"/>
                    <a:pt x="1552" y="1879"/>
                    <a:pt x="1649" y="1606"/>
                  </a:cubicBezTo>
                  <a:cubicBezTo>
                    <a:pt x="2008" y="1099"/>
                    <a:pt x="2812" y="845"/>
                    <a:pt x="2072" y="253"/>
                  </a:cubicBezTo>
                  <a:cubicBezTo>
                    <a:pt x="1331" y="76"/>
                    <a:pt x="904" y="0"/>
                    <a:pt x="66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9339;p76"/>
            <p:cNvSpPr/>
            <p:nvPr/>
          </p:nvSpPr>
          <p:spPr>
            <a:xfrm>
              <a:off x="-1211350" y="3866225"/>
              <a:ext cx="37025" cy="40175"/>
            </a:xfrm>
            <a:custGeom>
              <a:avLst/>
              <a:gdLst/>
              <a:ahLst/>
              <a:cxnLst/>
              <a:rect l="l" t="t" r="r" b="b"/>
              <a:pathLst>
                <a:path w="1481" h="1607" extrusionOk="0">
                  <a:moveTo>
                    <a:pt x="639" y="1"/>
                  </a:moveTo>
                  <a:cubicBezTo>
                    <a:pt x="52" y="1"/>
                    <a:pt x="322" y="719"/>
                    <a:pt x="0" y="980"/>
                  </a:cubicBezTo>
                  <a:cubicBezTo>
                    <a:pt x="0" y="1170"/>
                    <a:pt x="0" y="1382"/>
                    <a:pt x="0" y="1593"/>
                  </a:cubicBezTo>
                  <a:cubicBezTo>
                    <a:pt x="64" y="1602"/>
                    <a:pt x="126" y="1607"/>
                    <a:pt x="186" y="1607"/>
                  </a:cubicBezTo>
                  <a:cubicBezTo>
                    <a:pt x="684" y="1607"/>
                    <a:pt x="1066" y="1317"/>
                    <a:pt x="1481" y="1128"/>
                  </a:cubicBezTo>
                  <a:cubicBezTo>
                    <a:pt x="614" y="959"/>
                    <a:pt x="381" y="599"/>
                    <a:pt x="741" y="7"/>
                  </a:cubicBezTo>
                  <a:cubicBezTo>
                    <a:pt x="704" y="3"/>
                    <a:pt x="670" y="1"/>
                    <a:pt x="63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9340;p76"/>
            <p:cNvSpPr/>
            <p:nvPr/>
          </p:nvSpPr>
          <p:spPr>
            <a:xfrm>
              <a:off x="-1616475" y="3809175"/>
              <a:ext cx="24450" cy="8600"/>
            </a:xfrm>
            <a:custGeom>
              <a:avLst/>
              <a:gdLst/>
              <a:ahLst/>
              <a:cxnLst/>
              <a:rect l="l" t="t" r="r" b="b"/>
              <a:pathLst>
                <a:path w="978" h="344" extrusionOk="0">
                  <a:moveTo>
                    <a:pt x="682" y="0"/>
                  </a:moveTo>
                  <a:cubicBezTo>
                    <a:pt x="426" y="0"/>
                    <a:pt x="0" y="69"/>
                    <a:pt x="238" y="343"/>
                  </a:cubicBezTo>
                  <a:cubicBezTo>
                    <a:pt x="555" y="343"/>
                    <a:pt x="830" y="301"/>
                    <a:pt x="978" y="5"/>
                  </a:cubicBezTo>
                  <a:lnTo>
                    <a:pt x="787" y="5"/>
                  </a:lnTo>
                  <a:cubicBezTo>
                    <a:pt x="759" y="2"/>
                    <a:pt x="723" y="0"/>
                    <a:pt x="68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9341;p76"/>
            <p:cNvSpPr/>
            <p:nvPr/>
          </p:nvSpPr>
          <p:spPr>
            <a:xfrm>
              <a:off x="-1698850" y="4050400"/>
              <a:ext cx="28050" cy="32275"/>
            </a:xfrm>
            <a:custGeom>
              <a:avLst/>
              <a:gdLst/>
              <a:ahLst/>
              <a:cxnLst/>
              <a:rect l="l" t="t" r="r" b="b"/>
              <a:pathLst>
                <a:path w="1122" h="1291" extrusionOk="0">
                  <a:moveTo>
                    <a:pt x="1122" y="0"/>
                  </a:moveTo>
                  <a:lnTo>
                    <a:pt x="1122" y="0"/>
                  </a:lnTo>
                  <a:cubicBezTo>
                    <a:pt x="170" y="64"/>
                    <a:pt x="297" y="825"/>
                    <a:pt x="1" y="1290"/>
                  </a:cubicBezTo>
                  <a:cubicBezTo>
                    <a:pt x="614" y="1036"/>
                    <a:pt x="825" y="508"/>
                    <a:pt x="11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9342;p76"/>
            <p:cNvSpPr/>
            <p:nvPr/>
          </p:nvSpPr>
          <p:spPr>
            <a:xfrm>
              <a:off x="-1718400" y="4083175"/>
              <a:ext cx="19575" cy="23825"/>
            </a:xfrm>
            <a:custGeom>
              <a:avLst/>
              <a:gdLst/>
              <a:ahLst/>
              <a:cxnLst/>
              <a:rect l="l" t="t" r="r" b="b"/>
              <a:pathLst>
                <a:path w="783" h="953" extrusionOk="0">
                  <a:moveTo>
                    <a:pt x="613" y="0"/>
                  </a:moveTo>
                  <a:cubicBezTo>
                    <a:pt x="254" y="381"/>
                    <a:pt x="0" y="741"/>
                    <a:pt x="783" y="952"/>
                  </a:cubicBezTo>
                  <a:cubicBezTo>
                    <a:pt x="783" y="635"/>
                    <a:pt x="783" y="318"/>
                    <a:pt x="78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9343;p76"/>
            <p:cNvSpPr/>
            <p:nvPr/>
          </p:nvSpPr>
          <p:spPr>
            <a:xfrm>
              <a:off x="-1196025" y="4057500"/>
              <a:ext cx="44975" cy="32750"/>
            </a:xfrm>
            <a:custGeom>
              <a:avLst/>
              <a:gdLst/>
              <a:ahLst/>
              <a:cxnLst/>
              <a:rect l="l" t="t" r="r" b="b"/>
              <a:pathLst>
                <a:path w="1799" h="1310" extrusionOk="0">
                  <a:moveTo>
                    <a:pt x="1125" y="0"/>
                  </a:moveTo>
                  <a:cubicBezTo>
                    <a:pt x="1086" y="0"/>
                    <a:pt x="1049" y="15"/>
                    <a:pt x="1016" y="54"/>
                  </a:cubicBezTo>
                  <a:cubicBezTo>
                    <a:pt x="868" y="393"/>
                    <a:pt x="1" y="1070"/>
                    <a:pt x="508" y="1302"/>
                  </a:cubicBezTo>
                  <a:cubicBezTo>
                    <a:pt x="550" y="1307"/>
                    <a:pt x="589" y="1309"/>
                    <a:pt x="627" y="1309"/>
                  </a:cubicBezTo>
                  <a:cubicBezTo>
                    <a:pt x="1094" y="1309"/>
                    <a:pt x="1315" y="964"/>
                    <a:pt x="1608" y="710"/>
                  </a:cubicBezTo>
                  <a:cubicBezTo>
                    <a:pt x="1608" y="499"/>
                    <a:pt x="1798" y="245"/>
                    <a:pt x="1397" y="118"/>
                  </a:cubicBezTo>
                  <a:cubicBezTo>
                    <a:pt x="1309" y="74"/>
                    <a:pt x="1211" y="0"/>
                    <a:pt x="11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9344;p76"/>
            <p:cNvSpPr/>
            <p:nvPr/>
          </p:nvSpPr>
          <p:spPr>
            <a:xfrm>
              <a:off x="-2024025" y="3873275"/>
              <a:ext cx="18525" cy="32275"/>
            </a:xfrm>
            <a:custGeom>
              <a:avLst/>
              <a:gdLst/>
              <a:ahLst/>
              <a:cxnLst/>
              <a:rect l="l" t="t" r="r" b="b"/>
              <a:pathLst>
                <a:path w="741" h="1291" extrusionOk="0">
                  <a:moveTo>
                    <a:pt x="741" y="0"/>
                  </a:moveTo>
                  <a:lnTo>
                    <a:pt x="741" y="0"/>
                  </a:lnTo>
                  <a:cubicBezTo>
                    <a:pt x="360" y="338"/>
                    <a:pt x="85" y="783"/>
                    <a:pt x="1" y="1290"/>
                  </a:cubicBezTo>
                  <a:lnTo>
                    <a:pt x="572" y="1290"/>
                  </a:lnTo>
                  <a:cubicBezTo>
                    <a:pt x="466" y="846"/>
                    <a:pt x="741" y="444"/>
                    <a:pt x="7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9345;p76"/>
            <p:cNvSpPr/>
            <p:nvPr/>
          </p:nvSpPr>
          <p:spPr>
            <a:xfrm>
              <a:off x="-1996000" y="384155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170" y="0"/>
                  </a:moveTo>
                  <a:cubicBezTo>
                    <a:pt x="212" y="275"/>
                    <a:pt x="149" y="550"/>
                    <a:pt x="1" y="783"/>
                  </a:cubicBezTo>
                  <a:cubicBezTo>
                    <a:pt x="572" y="613"/>
                    <a:pt x="445" y="317"/>
                    <a:pt x="17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9346;p76"/>
            <p:cNvSpPr/>
            <p:nvPr/>
          </p:nvSpPr>
          <p:spPr>
            <a:xfrm>
              <a:off x="-1996000" y="3813000"/>
              <a:ext cx="14300" cy="12175"/>
            </a:xfrm>
            <a:custGeom>
              <a:avLst/>
              <a:gdLst/>
              <a:ahLst/>
              <a:cxnLst/>
              <a:rect l="l" t="t" r="r" b="b"/>
              <a:pathLst>
                <a:path w="572" h="487" extrusionOk="0">
                  <a:moveTo>
                    <a:pt x="1" y="0"/>
                  </a:moveTo>
                  <a:lnTo>
                    <a:pt x="1" y="487"/>
                  </a:lnTo>
                  <a:cubicBezTo>
                    <a:pt x="276" y="317"/>
                    <a:pt x="572" y="169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9347;p76"/>
            <p:cNvSpPr/>
            <p:nvPr/>
          </p:nvSpPr>
          <p:spPr>
            <a:xfrm>
              <a:off x="-2718775" y="4110675"/>
              <a:ext cx="26450" cy="19575"/>
            </a:xfrm>
            <a:custGeom>
              <a:avLst/>
              <a:gdLst/>
              <a:ahLst/>
              <a:cxnLst/>
              <a:rect l="l" t="t" r="r" b="b"/>
              <a:pathLst>
                <a:path w="1058" h="783" extrusionOk="0">
                  <a:moveTo>
                    <a:pt x="1058" y="0"/>
                  </a:moveTo>
                  <a:lnTo>
                    <a:pt x="487" y="148"/>
                  </a:lnTo>
                  <a:cubicBezTo>
                    <a:pt x="0" y="254"/>
                    <a:pt x="127" y="550"/>
                    <a:pt x="296" y="783"/>
                  </a:cubicBezTo>
                  <a:cubicBezTo>
                    <a:pt x="508" y="487"/>
                    <a:pt x="952" y="360"/>
                    <a:pt x="105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9348;p76"/>
            <p:cNvSpPr/>
            <p:nvPr/>
          </p:nvSpPr>
          <p:spPr>
            <a:xfrm>
              <a:off x="-2279400" y="3740550"/>
              <a:ext cx="28050" cy="20800"/>
            </a:xfrm>
            <a:custGeom>
              <a:avLst/>
              <a:gdLst/>
              <a:ahLst/>
              <a:cxnLst/>
              <a:rect l="l" t="t" r="r" b="b"/>
              <a:pathLst>
                <a:path w="1122" h="832" extrusionOk="0">
                  <a:moveTo>
                    <a:pt x="1121" y="1"/>
                  </a:moveTo>
                  <a:lnTo>
                    <a:pt x="1121" y="1"/>
                  </a:lnTo>
                  <a:cubicBezTo>
                    <a:pt x="572" y="85"/>
                    <a:pt x="318" y="466"/>
                    <a:pt x="1" y="804"/>
                  </a:cubicBezTo>
                  <a:cubicBezTo>
                    <a:pt x="98" y="823"/>
                    <a:pt x="186" y="831"/>
                    <a:pt x="265" y="831"/>
                  </a:cubicBezTo>
                  <a:cubicBezTo>
                    <a:pt x="821" y="831"/>
                    <a:pt x="955" y="408"/>
                    <a:pt x="112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9349;p76"/>
            <p:cNvSpPr/>
            <p:nvPr/>
          </p:nvSpPr>
          <p:spPr>
            <a:xfrm>
              <a:off x="-1650200" y="3781800"/>
              <a:ext cx="57650" cy="58225"/>
            </a:xfrm>
            <a:custGeom>
              <a:avLst/>
              <a:gdLst/>
              <a:ahLst/>
              <a:cxnLst/>
              <a:rect l="l" t="t" r="r" b="b"/>
              <a:pathLst>
                <a:path w="2306" h="2329" extrusionOk="0">
                  <a:moveTo>
                    <a:pt x="1587" y="0"/>
                  </a:moveTo>
                  <a:cubicBezTo>
                    <a:pt x="1333" y="254"/>
                    <a:pt x="1227" y="614"/>
                    <a:pt x="846" y="783"/>
                  </a:cubicBezTo>
                  <a:cubicBezTo>
                    <a:pt x="593" y="1037"/>
                    <a:pt x="931" y="1460"/>
                    <a:pt x="466" y="1692"/>
                  </a:cubicBezTo>
                  <a:cubicBezTo>
                    <a:pt x="275" y="1777"/>
                    <a:pt x="0" y="2073"/>
                    <a:pt x="360" y="2263"/>
                  </a:cubicBezTo>
                  <a:cubicBezTo>
                    <a:pt x="440" y="2309"/>
                    <a:pt x="518" y="2328"/>
                    <a:pt x="594" y="2328"/>
                  </a:cubicBezTo>
                  <a:cubicBezTo>
                    <a:pt x="801" y="2328"/>
                    <a:pt x="994" y="2185"/>
                    <a:pt x="1164" y="2031"/>
                  </a:cubicBezTo>
                  <a:cubicBezTo>
                    <a:pt x="1375" y="1650"/>
                    <a:pt x="1269" y="1354"/>
                    <a:pt x="1777" y="1121"/>
                  </a:cubicBezTo>
                  <a:cubicBezTo>
                    <a:pt x="2136" y="677"/>
                    <a:pt x="2306" y="275"/>
                    <a:pt x="158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9350;p76"/>
            <p:cNvSpPr/>
            <p:nvPr/>
          </p:nvSpPr>
          <p:spPr>
            <a:xfrm>
              <a:off x="-1660175" y="3801025"/>
              <a:ext cx="49650" cy="40725"/>
            </a:xfrm>
            <a:custGeom>
              <a:avLst/>
              <a:gdLst/>
              <a:ahLst/>
              <a:cxnLst/>
              <a:rect l="l" t="t" r="r" b="b"/>
              <a:pathLst>
                <a:path w="1986" h="1629" extrusionOk="0">
                  <a:moveTo>
                    <a:pt x="1024" y="1"/>
                  </a:moveTo>
                  <a:cubicBezTo>
                    <a:pt x="1" y="1"/>
                    <a:pt x="1139" y="1040"/>
                    <a:pt x="463" y="1219"/>
                  </a:cubicBezTo>
                  <a:cubicBezTo>
                    <a:pt x="173" y="1432"/>
                    <a:pt x="554" y="1627"/>
                    <a:pt x="831" y="1627"/>
                  </a:cubicBezTo>
                  <a:cubicBezTo>
                    <a:pt x="858" y="1627"/>
                    <a:pt x="883" y="1625"/>
                    <a:pt x="907" y="1621"/>
                  </a:cubicBezTo>
                  <a:cubicBezTo>
                    <a:pt x="955" y="1626"/>
                    <a:pt x="1000" y="1629"/>
                    <a:pt x="1042" y="1629"/>
                  </a:cubicBezTo>
                  <a:cubicBezTo>
                    <a:pt x="1709" y="1629"/>
                    <a:pt x="1707" y="1027"/>
                    <a:pt x="1986" y="669"/>
                  </a:cubicBezTo>
                  <a:lnTo>
                    <a:pt x="1986" y="500"/>
                  </a:lnTo>
                  <a:cubicBezTo>
                    <a:pt x="1436" y="543"/>
                    <a:pt x="1711" y="1050"/>
                    <a:pt x="1415" y="1240"/>
                  </a:cubicBezTo>
                  <a:cubicBezTo>
                    <a:pt x="1285" y="1321"/>
                    <a:pt x="1156" y="1452"/>
                    <a:pt x="1007" y="1452"/>
                  </a:cubicBezTo>
                  <a:cubicBezTo>
                    <a:pt x="962" y="1452"/>
                    <a:pt x="914" y="1439"/>
                    <a:pt x="865" y="1410"/>
                  </a:cubicBezTo>
                  <a:cubicBezTo>
                    <a:pt x="421" y="1114"/>
                    <a:pt x="1563" y="775"/>
                    <a:pt x="1245" y="14"/>
                  </a:cubicBezTo>
                  <a:cubicBezTo>
                    <a:pt x="1162" y="5"/>
                    <a:pt x="1089" y="1"/>
                    <a:pt x="102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9351;p76"/>
            <p:cNvSpPr/>
            <p:nvPr/>
          </p:nvSpPr>
          <p:spPr>
            <a:xfrm>
              <a:off x="-2762675" y="4069950"/>
              <a:ext cx="75125" cy="74000"/>
            </a:xfrm>
            <a:custGeom>
              <a:avLst/>
              <a:gdLst/>
              <a:ahLst/>
              <a:cxnLst/>
              <a:rect l="l" t="t" r="r" b="b"/>
              <a:pathLst>
                <a:path w="3005" h="2960" extrusionOk="0">
                  <a:moveTo>
                    <a:pt x="2243" y="1"/>
                  </a:moveTo>
                  <a:cubicBezTo>
                    <a:pt x="1355" y="149"/>
                    <a:pt x="1355" y="1016"/>
                    <a:pt x="741" y="1375"/>
                  </a:cubicBezTo>
                  <a:cubicBezTo>
                    <a:pt x="1" y="1841"/>
                    <a:pt x="149" y="2348"/>
                    <a:pt x="572" y="2898"/>
                  </a:cubicBezTo>
                  <a:cubicBezTo>
                    <a:pt x="674" y="2941"/>
                    <a:pt x="765" y="2960"/>
                    <a:pt x="848" y="2960"/>
                  </a:cubicBezTo>
                  <a:cubicBezTo>
                    <a:pt x="1309" y="2960"/>
                    <a:pt x="1509" y="2387"/>
                    <a:pt x="1970" y="2387"/>
                  </a:cubicBezTo>
                  <a:cubicBezTo>
                    <a:pt x="1990" y="2387"/>
                    <a:pt x="2010" y="2388"/>
                    <a:pt x="2031" y="2390"/>
                  </a:cubicBezTo>
                  <a:cubicBezTo>
                    <a:pt x="2095" y="2179"/>
                    <a:pt x="1968" y="1925"/>
                    <a:pt x="2243" y="1777"/>
                  </a:cubicBezTo>
                  <a:cubicBezTo>
                    <a:pt x="2602" y="1460"/>
                    <a:pt x="2962" y="1143"/>
                    <a:pt x="3004" y="656"/>
                  </a:cubicBezTo>
                  <a:lnTo>
                    <a:pt x="3004" y="656"/>
                  </a:lnTo>
                  <a:cubicBezTo>
                    <a:pt x="2793" y="677"/>
                    <a:pt x="2518" y="614"/>
                    <a:pt x="2475" y="868"/>
                  </a:cubicBezTo>
                  <a:cubicBezTo>
                    <a:pt x="2370" y="1375"/>
                    <a:pt x="1799" y="1629"/>
                    <a:pt x="1672" y="2116"/>
                  </a:cubicBezTo>
                  <a:cubicBezTo>
                    <a:pt x="1619" y="2290"/>
                    <a:pt x="1466" y="2407"/>
                    <a:pt x="1296" y="2407"/>
                  </a:cubicBezTo>
                  <a:cubicBezTo>
                    <a:pt x="1259" y="2407"/>
                    <a:pt x="1222" y="2402"/>
                    <a:pt x="1185" y="2390"/>
                  </a:cubicBezTo>
                  <a:cubicBezTo>
                    <a:pt x="614" y="2094"/>
                    <a:pt x="1926" y="381"/>
                    <a:pt x="224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9352;p76"/>
            <p:cNvSpPr/>
            <p:nvPr/>
          </p:nvSpPr>
          <p:spPr>
            <a:xfrm>
              <a:off x="-1383200" y="3907100"/>
              <a:ext cx="28025" cy="43550"/>
            </a:xfrm>
            <a:custGeom>
              <a:avLst/>
              <a:gdLst/>
              <a:ahLst/>
              <a:cxnLst/>
              <a:rect l="l" t="t" r="r" b="b"/>
              <a:pathLst>
                <a:path w="1121" h="1742" extrusionOk="0">
                  <a:moveTo>
                    <a:pt x="572" y="1"/>
                  </a:moveTo>
                  <a:lnTo>
                    <a:pt x="572" y="1"/>
                  </a:lnTo>
                  <a:cubicBezTo>
                    <a:pt x="1" y="508"/>
                    <a:pt x="762" y="1312"/>
                    <a:pt x="1" y="1735"/>
                  </a:cubicBezTo>
                  <a:cubicBezTo>
                    <a:pt x="53" y="1739"/>
                    <a:pt x="101" y="1742"/>
                    <a:pt x="145" y="1742"/>
                  </a:cubicBezTo>
                  <a:cubicBezTo>
                    <a:pt x="1120" y="1742"/>
                    <a:pt x="430" y="668"/>
                    <a:pt x="57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9353;p76"/>
            <p:cNvSpPr/>
            <p:nvPr/>
          </p:nvSpPr>
          <p:spPr>
            <a:xfrm>
              <a:off x="-2303725" y="3678675"/>
              <a:ext cx="51850" cy="80275"/>
            </a:xfrm>
            <a:custGeom>
              <a:avLst/>
              <a:gdLst/>
              <a:ahLst/>
              <a:cxnLst/>
              <a:rect l="l" t="t" r="r" b="b"/>
              <a:pathLst>
                <a:path w="2074" h="3211" extrusionOk="0">
                  <a:moveTo>
                    <a:pt x="1351" y="0"/>
                  </a:moveTo>
                  <a:cubicBezTo>
                    <a:pt x="747" y="0"/>
                    <a:pt x="985" y="1549"/>
                    <a:pt x="233" y="1841"/>
                  </a:cubicBezTo>
                  <a:cubicBezTo>
                    <a:pt x="1" y="2137"/>
                    <a:pt x="297" y="2497"/>
                    <a:pt x="64" y="2793"/>
                  </a:cubicBezTo>
                  <a:cubicBezTo>
                    <a:pt x="144" y="3105"/>
                    <a:pt x="251" y="3210"/>
                    <a:pt x="373" y="3210"/>
                  </a:cubicBezTo>
                  <a:cubicBezTo>
                    <a:pt x="540" y="3210"/>
                    <a:pt x="736" y="3012"/>
                    <a:pt x="931" y="2877"/>
                  </a:cubicBezTo>
                  <a:cubicBezTo>
                    <a:pt x="1777" y="2306"/>
                    <a:pt x="1354" y="1312"/>
                    <a:pt x="1946" y="636"/>
                  </a:cubicBezTo>
                  <a:cubicBezTo>
                    <a:pt x="2073" y="488"/>
                    <a:pt x="1650" y="65"/>
                    <a:pt x="1375" y="1"/>
                  </a:cubicBezTo>
                  <a:cubicBezTo>
                    <a:pt x="1367" y="1"/>
                    <a:pt x="1359" y="0"/>
                    <a:pt x="13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9354;p76"/>
            <p:cNvSpPr/>
            <p:nvPr/>
          </p:nvSpPr>
          <p:spPr>
            <a:xfrm>
              <a:off x="-1471500" y="3938150"/>
              <a:ext cx="71350" cy="53100"/>
            </a:xfrm>
            <a:custGeom>
              <a:avLst/>
              <a:gdLst/>
              <a:ahLst/>
              <a:cxnLst/>
              <a:rect l="l" t="t" r="r" b="b"/>
              <a:pathLst>
                <a:path w="2854" h="2124" extrusionOk="0">
                  <a:moveTo>
                    <a:pt x="2313" y="0"/>
                  </a:moveTo>
                  <a:cubicBezTo>
                    <a:pt x="2282" y="0"/>
                    <a:pt x="2252" y="2"/>
                    <a:pt x="2222" y="6"/>
                  </a:cubicBezTo>
                  <a:cubicBezTo>
                    <a:pt x="2010" y="154"/>
                    <a:pt x="1629" y="28"/>
                    <a:pt x="1481" y="345"/>
                  </a:cubicBezTo>
                  <a:cubicBezTo>
                    <a:pt x="1418" y="852"/>
                    <a:pt x="1016" y="1275"/>
                    <a:pt x="487" y="1360"/>
                  </a:cubicBezTo>
                  <a:cubicBezTo>
                    <a:pt x="234" y="1423"/>
                    <a:pt x="1" y="1614"/>
                    <a:pt x="43" y="1889"/>
                  </a:cubicBezTo>
                  <a:cubicBezTo>
                    <a:pt x="128" y="2078"/>
                    <a:pt x="315" y="2123"/>
                    <a:pt x="529" y="2123"/>
                  </a:cubicBezTo>
                  <a:cubicBezTo>
                    <a:pt x="727" y="2123"/>
                    <a:pt x="950" y="2084"/>
                    <a:pt x="1137" y="2084"/>
                  </a:cubicBezTo>
                  <a:cubicBezTo>
                    <a:pt x="1200" y="2084"/>
                    <a:pt x="1259" y="2088"/>
                    <a:pt x="1312" y="2100"/>
                  </a:cubicBezTo>
                  <a:lnTo>
                    <a:pt x="1672" y="1804"/>
                  </a:lnTo>
                  <a:cubicBezTo>
                    <a:pt x="1756" y="1149"/>
                    <a:pt x="2031" y="620"/>
                    <a:pt x="2835" y="429"/>
                  </a:cubicBezTo>
                  <a:cubicBezTo>
                    <a:pt x="2854" y="164"/>
                    <a:pt x="2583" y="0"/>
                    <a:pt x="23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9355;p76"/>
            <p:cNvSpPr/>
            <p:nvPr/>
          </p:nvSpPr>
          <p:spPr>
            <a:xfrm>
              <a:off x="-1433425" y="3921275"/>
              <a:ext cx="58625" cy="61450"/>
            </a:xfrm>
            <a:custGeom>
              <a:avLst/>
              <a:gdLst/>
              <a:ahLst/>
              <a:cxnLst/>
              <a:rect l="l" t="t" r="r" b="b"/>
              <a:pathLst>
                <a:path w="2345" h="2458" extrusionOk="0">
                  <a:moveTo>
                    <a:pt x="1700" y="0"/>
                  </a:moveTo>
                  <a:cubicBezTo>
                    <a:pt x="1581" y="0"/>
                    <a:pt x="1477" y="56"/>
                    <a:pt x="1439" y="195"/>
                  </a:cubicBezTo>
                  <a:cubicBezTo>
                    <a:pt x="1714" y="512"/>
                    <a:pt x="1312" y="745"/>
                    <a:pt x="1270" y="999"/>
                  </a:cubicBezTo>
                  <a:cubicBezTo>
                    <a:pt x="297" y="1147"/>
                    <a:pt x="1" y="1675"/>
                    <a:pt x="149" y="2458"/>
                  </a:cubicBezTo>
                  <a:cubicBezTo>
                    <a:pt x="614" y="1189"/>
                    <a:pt x="1460" y="1570"/>
                    <a:pt x="2137" y="576"/>
                  </a:cubicBezTo>
                  <a:cubicBezTo>
                    <a:pt x="2344" y="309"/>
                    <a:pt x="1980" y="0"/>
                    <a:pt x="170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9356;p76"/>
            <p:cNvSpPr/>
            <p:nvPr/>
          </p:nvSpPr>
          <p:spPr>
            <a:xfrm>
              <a:off x="-1411225" y="3926025"/>
              <a:ext cx="35250" cy="20225"/>
            </a:xfrm>
            <a:custGeom>
              <a:avLst/>
              <a:gdLst/>
              <a:ahLst/>
              <a:cxnLst/>
              <a:rect l="l" t="t" r="r" b="b"/>
              <a:pathLst>
                <a:path w="1410" h="809" extrusionOk="0">
                  <a:moveTo>
                    <a:pt x="661" y="1"/>
                  </a:moveTo>
                  <a:cubicBezTo>
                    <a:pt x="627" y="1"/>
                    <a:pt x="590" y="2"/>
                    <a:pt x="551" y="5"/>
                  </a:cubicBezTo>
                  <a:lnTo>
                    <a:pt x="382" y="5"/>
                  </a:lnTo>
                  <a:lnTo>
                    <a:pt x="1" y="491"/>
                  </a:lnTo>
                  <a:cubicBezTo>
                    <a:pt x="64" y="639"/>
                    <a:pt x="212" y="766"/>
                    <a:pt x="382" y="809"/>
                  </a:cubicBezTo>
                  <a:cubicBezTo>
                    <a:pt x="847" y="647"/>
                    <a:pt x="1409" y="1"/>
                    <a:pt x="66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9357;p76"/>
            <p:cNvSpPr/>
            <p:nvPr/>
          </p:nvSpPr>
          <p:spPr>
            <a:xfrm>
              <a:off x="-2803900" y="3810875"/>
              <a:ext cx="39900" cy="45625"/>
            </a:xfrm>
            <a:custGeom>
              <a:avLst/>
              <a:gdLst/>
              <a:ahLst/>
              <a:cxnLst/>
              <a:rect l="l" t="t" r="r" b="b"/>
              <a:pathLst>
                <a:path w="1596" h="1825" extrusionOk="0">
                  <a:moveTo>
                    <a:pt x="741" y="0"/>
                  </a:moveTo>
                  <a:lnTo>
                    <a:pt x="191" y="1037"/>
                  </a:lnTo>
                  <a:cubicBezTo>
                    <a:pt x="64" y="1037"/>
                    <a:pt x="64" y="1143"/>
                    <a:pt x="0" y="1185"/>
                  </a:cubicBezTo>
                  <a:lnTo>
                    <a:pt x="0" y="1671"/>
                  </a:lnTo>
                  <a:cubicBezTo>
                    <a:pt x="157" y="1778"/>
                    <a:pt x="308" y="1824"/>
                    <a:pt x="447" y="1824"/>
                  </a:cubicBezTo>
                  <a:cubicBezTo>
                    <a:pt x="1190" y="1824"/>
                    <a:pt x="1596" y="499"/>
                    <a:pt x="7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9358;p76"/>
            <p:cNvSpPr/>
            <p:nvPr/>
          </p:nvSpPr>
          <p:spPr>
            <a:xfrm>
              <a:off x="-2810250" y="3804525"/>
              <a:ext cx="11125" cy="36500"/>
            </a:xfrm>
            <a:custGeom>
              <a:avLst/>
              <a:gdLst/>
              <a:ahLst/>
              <a:cxnLst/>
              <a:rect l="l" t="t" r="r" b="b"/>
              <a:pathLst>
                <a:path w="445" h="1460" extrusionOk="0">
                  <a:moveTo>
                    <a:pt x="445" y="1"/>
                  </a:moveTo>
                  <a:cubicBezTo>
                    <a:pt x="1" y="445"/>
                    <a:pt x="297" y="974"/>
                    <a:pt x="254" y="1460"/>
                  </a:cubicBezTo>
                  <a:lnTo>
                    <a:pt x="445" y="1291"/>
                  </a:lnTo>
                  <a:cubicBezTo>
                    <a:pt x="445" y="868"/>
                    <a:pt x="445" y="424"/>
                    <a:pt x="44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9359;p76"/>
            <p:cNvSpPr/>
            <p:nvPr/>
          </p:nvSpPr>
          <p:spPr>
            <a:xfrm>
              <a:off x="-1216100" y="4099100"/>
              <a:ext cx="34200" cy="16875"/>
            </a:xfrm>
            <a:custGeom>
              <a:avLst/>
              <a:gdLst/>
              <a:ahLst/>
              <a:cxnLst/>
              <a:rect l="l" t="t" r="r" b="b"/>
              <a:pathLst>
                <a:path w="1368" h="675" extrusionOk="0">
                  <a:moveTo>
                    <a:pt x="772" y="0"/>
                  </a:moveTo>
                  <a:cubicBezTo>
                    <a:pt x="660" y="0"/>
                    <a:pt x="532" y="37"/>
                    <a:pt x="402" y="125"/>
                  </a:cubicBezTo>
                  <a:cubicBezTo>
                    <a:pt x="0" y="379"/>
                    <a:pt x="465" y="484"/>
                    <a:pt x="550" y="653"/>
                  </a:cubicBezTo>
                  <a:lnTo>
                    <a:pt x="740" y="675"/>
                  </a:lnTo>
                  <a:cubicBezTo>
                    <a:pt x="1368" y="460"/>
                    <a:pt x="1170" y="0"/>
                    <a:pt x="77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9360;p76"/>
            <p:cNvSpPr/>
            <p:nvPr/>
          </p:nvSpPr>
          <p:spPr>
            <a:xfrm>
              <a:off x="-1434475" y="3938375"/>
              <a:ext cx="18525" cy="7875"/>
            </a:xfrm>
            <a:custGeom>
              <a:avLst/>
              <a:gdLst/>
              <a:ahLst/>
              <a:cxnLst/>
              <a:rect l="l" t="t" r="r" b="b"/>
              <a:pathLst>
                <a:path w="741" h="315" extrusionOk="0">
                  <a:moveTo>
                    <a:pt x="402" y="1"/>
                  </a:moveTo>
                  <a:cubicBezTo>
                    <a:pt x="212" y="1"/>
                    <a:pt x="40" y="50"/>
                    <a:pt x="0" y="315"/>
                  </a:cubicBezTo>
                  <a:lnTo>
                    <a:pt x="741" y="19"/>
                  </a:lnTo>
                  <a:cubicBezTo>
                    <a:pt x="637" y="19"/>
                    <a:pt x="517" y="1"/>
                    <a:pt x="40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9361;p76"/>
            <p:cNvSpPr/>
            <p:nvPr/>
          </p:nvSpPr>
          <p:spPr>
            <a:xfrm>
              <a:off x="-2306375" y="3724700"/>
              <a:ext cx="12200" cy="23800"/>
            </a:xfrm>
            <a:custGeom>
              <a:avLst/>
              <a:gdLst/>
              <a:ahLst/>
              <a:cxnLst/>
              <a:rect l="l" t="t" r="r" b="b"/>
              <a:pathLst>
                <a:path w="488" h="952" extrusionOk="0">
                  <a:moveTo>
                    <a:pt x="339" y="0"/>
                  </a:moveTo>
                  <a:cubicBezTo>
                    <a:pt x="1" y="275"/>
                    <a:pt x="212" y="635"/>
                    <a:pt x="170" y="952"/>
                  </a:cubicBezTo>
                  <a:cubicBezTo>
                    <a:pt x="487" y="677"/>
                    <a:pt x="276" y="317"/>
                    <a:pt x="33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0" name="文本框 29"/>
          <p:cNvSpPr txBox="1"/>
          <p:nvPr/>
        </p:nvSpPr>
        <p:spPr>
          <a:xfrm>
            <a:off x="2551430" y="2314575"/>
            <a:ext cx="7089775" cy="1323439"/>
          </a:xfrm>
          <a:prstGeom prst="rect">
            <a:avLst/>
          </a:prstGeom>
          <a:noFill/>
        </p:spPr>
        <p:txBody>
          <a:bodyPr lIns="91440" tIns="45720" rIns="91440" bIns="45720">
            <a:spAutoFit/>
          </a:bodyPr>
          <a:lstStyle/>
          <a:p>
            <a:pPr algn="ctr" fontAlgn="auto">
              <a:defRPr/>
            </a:pPr>
            <a:r>
              <a:rPr lang="en-US" altLang="zh-CN" sz="8000" spc="-300" noProof="1">
                <a:solidFill>
                  <a:srgbClr val="42210F"/>
                </a:solidFill>
                <a:latin typeface="iCiel Helena" pitchFamily="2" charset="0"/>
                <a:ea typeface="字魂179号-正酷波波体" charset="-122"/>
                <a:cs typeface="Open Sans Light" pitchFamily="34" charset="0"/>
                <a:sym typeface="+mn-lt"/>
              </a:rPr>
              <a:t>Thank you</a:t>
            </a:r>
            <a:endParaRPr lang="zh-CN" altLang="en-US" sz="8000" spc="-300" noProof="1">
              <a:solidFill>
                <a:srgbClr val="42210F"/>
              </a:solidFill>
              <a:latin typeface="iCiel Helena" pitchFamily="2" charset="0"/>
              <a:ea typeface="字魂179号-正酷波波体" charset="-122"/>
              <a:cs typeface="Open Sans Light" pitchFamily="34" charset="0"/>
              <a:sym typeface="+mn-lt"/>
            </a:endParaRPr>
          </a:p>
        </p:txBody>
      </p:sp>
      <p:grpSp>
        <p:nvGrpSpPr>
          <p:cNvPr id="31" name="组合 30"/>
          <p:cNvGrpSpPr/>
          <p:nvPr/>
        </p:nvGrpSpPr>
        <p:grpSpPr>
          <a:xfrm>
            <a:off x="3927475" y="1609725"/>
            <a:ext cx="4338320" cy="521970"/>
            <a:chOff x="4394518" y="1558437"/>
            <a:chExt cx="4338320" cy="521970"/>
          </a:xfrm>
        </p:grpSpPr>
        <p:cxnSp>
          <p:nvCxnSpPr>
            <p:cNvPr id="32" name="直接连接符 31"/>
            <p:cNvCxnSpPr/>
            <p:nvPr/>
          </p:nvCxnSpPr>
          <p:spPr>
            <a:xfrm>
              <a:off x="4394518" y="1831975"/>
              <a:ext cx="4338320" cy="0"/>
            </a:xfrm>
            <a:prstGeom prst="line">
              <a:avLst/>
            </a:prstGeom>
            <a:ln w="25400" cmpd="sng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文本框 32"/>
            <p:cNvSpPr txBox="1"/>
            <p:nvPr/>
          </p:nvSpPr>
          <p:spPr>
            <a:xfrm>
              <a:off x="5354955" y="1558437"/>
              <a:ext cx="2417445" cy="521970"/>
            </a:xfrm>
            <a:prstGeom prst="rect">
              <a:avLst/>
            </a:prstGeom>
            <a:solidFill>
              <a:srgbClr val="FDFADE"/>
            </a:solidFill>
          </p:spPr>
          <p:txBody>
            <a:bodyPr wrap="square" lIns="91440" tIns="45720" rIns="91440" bIns="45720">
              <a:spAutoFit/>
            </a:bodyPr>
            <a:lstStyle/>
            <a:p>
              <a:pPr algn="dist" fontAlgn="auto">
                <a:defRPr/>
              </a:pPr>
              <a:r>
                <a:rPr lang="en-US" altLang="zh-CN" sz="2800" noProof="1">
                  <a:solidFill>
                    <a:srgbClr val="42210F"/>
                  </a:solidFill>
                  <a:latin typeface="字魂179号-正酷波波体" charset="-122"/>
                  <a:ea typeface="字魂179号-正酷波波体" charset="-122"/>
                  <a:cs typeface="Open Sans Light" pitchFamily="34" charset="0"/>
                  <a:sym typeface="+mn-lt"/>
                </a:rPr>
                <a:t>Khối</a:t>
              </a:r>
              <a:r>
                <a:rPr lang="en-US" altLang="zh-CN" sz="2800" b="1" noProof="1">
                  <a:solidFill>
                    <a:srgbClr val="42210F"/>
                  </a:solidFill>
                  <a:latin typeface="字魂179号-正酷波波体" charset="-122"/>
                  <a:ea typeface="字魂179号-正酷波波体" charset="-122"/>
                  <a:cs typeface="Open Sans Light" pitchFamily="34" charset="0"/>
                  <a:sym typeface="+mn-lt"/>
                </a:rPr>
                <a:t> 3</a:t>
              </a:r>
              <a:endParaRPr lang="zh-CN" altLang="en-US" sz="2800" b="1" noProof="1">
                <a:solidFill>
                  <a:srgbClr val="42210F"/>
                </a:solidFill>
                <a:latin typeface="字魂179号-正酷波波体" charset="-122"/>
                <a:ea typeface="字魂179号-正酷波波体" charset="-122"/>
                <a:cs typeface="Open Sans Light" pitchFamily="34" charset="0"/>
                <a:sym typeface="+mn-lt"/>
              </a:endParaRPr>
            </a:p>
          </p:txBody>
        </p:sp>
      </p:grpSp>
      <p:sp>
        <p:nvSpPr>
          <p:cNvPr id="36" name="文本框 35"/>
          <p:cNvSpPr txBox="1"/>
          <p:nvPr/>
        </p:nvSpPr>
        <p:spPr>
          <a:xfrm>
            <a:off x="3738880" y="3963670"/>
            <a:ext cx="4752975" cy="2768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zh-CN" altLang="en-US" sz="1200" dirty="0">
              <a:solidFill>
                <a:srgbClr val="42210F"/>
              </a:solidFill>
              <a:latin typeface="思源黑体 CN Light" panose="020B0300000000000000" charset="-122"/>
              <a:ea typeface="思源黑体 CN Light" panose="020B0300000000000000" charset="-122"/>
              <a:sym typeface="+mn-ea"/>
            </a:endParaRPr>
          </a:p>
        </p:txBody>
      </p:sp>
      <p:pic>
        <p:nvPicPr>
          <p:cNvPr id="2" name="图片 1" descr="卡通人物&#10;&#10;中度可信度描述已自动生成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email"/>
          <a:stretch>
            <a:fillRect/>
          </a:stretch>
        </p:blipFill>
        <p:spPr>
          <a:xfrm rot="840000">
            <a:off x="5601970" y="746125"/>
            <a:ext cx="970915" cy="970915"/>
          </a:xfrm>
          <a:prstGeom prst="rect">
            <a:avLst/>
          </a:prstGeom>
        </p:spPr>
      </p:pic>
      <p:pic>
        <p:nvPicPr>
          <p:cNvPr id="4" name="图片 3" descr="微信截图_2021101313533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329680" y="1609725"/>
            <a:ext cx="6260465" cy="5074285"/>
          </a:xfrm>
          <a:prstGeom prst="rect">
            <a:avLst/>
          </a:prstGeom>
        </p:spPr>
      </p:pic>
      <p:pic>
        <p:nvPicPr>
          <p:cNvPr id="6" name="图片 5" descr="微信截图_2021101313572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180340" y="2130425"/>
            <a:ext cx="4437380" cy="4606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4200465"/>
      </p:ext>
    </p:extLst>
  </p:cSld>
  <p:clrMapOvr>
    <a:masterClrMapping/>
  </p:clrMapOvr>
  <p:transition advTm="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9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0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Hình ảnh 9">
            <a:extLst>
              <a:ext uri="{FF2B5EF4-FFF2-40B4-BE49-F238E27FC236}">
                <a16:creationId xmlns:a16="http://schemas.microsoft.com/office/drawing/2014/main" id="{7FFB9836-7B6F-4AF8-BB7A-197D81758B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Bong bóng Ý nghĩ: Hình đám mây 5">
            <a:extLst>
              <a:ext uri="{FF2B5EF4-FFF2-40B4-BE49-F238E27FC236}">
                <a16:creationId xmlns:a16="http://schemas.microsoft.com/office/drawing/2014/main" id="{5A6714E5-AC28-4AF6-8A91-9D87C76FD224}"/>
              </a:ext>
            </a:extLst>
          </p:cNvPr>
          <p:cNvSpPr/>
          <p:nvPr/>
        </p:nvSpPr>
        <p:spPr>
          <a:xfrm>
            <a:off x="954157" y="1073427"/>
            <a:ext cx="3578087" cy="2541104"/>
          </a:xfrm>
          <a:prstGeom prst="cloudCallout">
            <a:avLst/>
          </a:prstGeom>
          <a:solidFill>
            <a:srgbClr val="7BEBF1"/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nhắc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ai ?</a:t>
            </a:r>
          </a:p>
        </p:txBody>
      </p:sp>
      <p:pic>
        <p:nvPicPr>
          <p:cNvPr id="12" name="Hình ảnh 11">
            <a:extLst>
              <a:ext uri="{FF2B5EF4-FFF2-40B4-BE49-F238E27FC236}">
                <a16:creationId xmlns:a16="http://schemas.microsoft.com/office/drawing/2014/main" id="{EDCAA741-B109-49C6-AACD-77217DCC76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835" b="92330" l="2259" r="93224">
                        <a14:foregroundMark x1="6366" y1="58997" x2="6366" y2="58997"/>
                        <a14:foregroundMark x1="8214" y1="68437" x2="8214" y2="68437"/>
                        <a14:foregroundMark x1="2259" y1="60767" x2="2259" y2="60767"/>
                        <a14:foregroundMark x1="18480" y1="21239" x2="18480" y2="21239"/>
                        <a14:foregroundMark x1="45380" y1="49558" x2="45380" y2="49558"/>
                        <a14:foregroundMark x1="42505" y1="44838" x2="42505" y2="44838"/>
                        <a14:foregroundMark x1="36345" y1="28024" x2="36345" y2="28024"/>
                        <a14:foregroundMark x1="39425" y1="23009" x2="39425" y2="23009"/>
                        <a14:foregroundMark x1="39425" y1="23009" x2="39425" y2="23009"/>
                        <a14:foregroundMark x1="40862" y1="44838" x2="40862" y2="44838"/>
                        <a14:foregroundMark x1="41684" y1="46018" x2="41684" y2="46018"/>
                        <a14:foregroundMark x1="42300" y1="47198" x2="42300" y2="47198"/>
                        <a14:foregroundMark x1="43326" y1="51032" x2="43326" y2="51032"/>
                        <a14:foregroundMark x1="43943" y1="54572" x2="44353" y2="57522"/>
                        <a14:foregroundMark x1="44764" y1="58407" x2="45175" y2="59587"/>
                        <a14:foregroundMark x1="45380" y1="56637" x2="45380" y2="56637"/>
                        <a14:foregroundMark x1="47228" y1="44838" x2="47228" y2="44838"/>
                        <a14:foregroundMark x1="45791" y1="42183" x2="45791" y2="42183"/>
                        <a14:foregroundMark x1="45175" y1="42183" x2="45175" y2="42183"/>
                        <a14:foregroundMark x1="54620" y1="41888" x2="54620" y2="41888"/>
                        <a14:foregroundMark x1="54620" y1="41888" x2="54620" y2="41888"/>
                        <a14:foregroundMark x1="87474" y1="66962" x2="87474" y2="66962"/>
                        <a14:foregroundMark x1="87474" y1="66962" x2="87474" y2="66962"/>
                        <a14:foregroundMark x1="87474" y1="66962" x2="87474" y2="66962"/>
                        <a14:foregroundMark x1="84189" y1="73156" x2="84189" y2="73156"/>
                        <a14:foregroundMark x1="93634" y1="63717" x2="93634" y2="63717"/>
                        <a14:foregroundMark x1="78029" y1="92920" x2="78029" y2="92920"/>
                        <a14:foregroundMark x1="42916" y1="88791" x2="42916" y2="88791"/>
                        <a14:foregroundMark x1="51951" y1="88791" x2="51951" y2="88791"/>
                        <a14:foregroundMark x1="45996" y1="90265" x2="45996" y2="90265"/>
                        <a14:foregroundMark x1="46201" y1="92035" x2="46201" y2="92035"/>
                        <a14:foregroundMark x1="17043" y1="30088" x2="17043" y2="30088"/>
                        <a14:foregroundMark x1="15195" y1="17994" x2="15195" y2="17994"/>
                        <a14:foregroundMark x1="14784" y1="35398" x2="14784" y2="35398"/>
                        <a14:foregroundMark x1="21150" y1="43658" x2="21150" y2="43658"/>
                        <a14:foregroundMark x1="37166" y1="25369" x2="37166" y2="25369"/>
                        <a14:foregroundMark x1="37166" y1="39823" x2="37166" y2="39823"/>
                        <a14:foregroundMark x1="41478" y1="20944" x2="41478" y2="20944"/>
                        <a14:foregroundMark x1="38809" y1="48378" x2="38809" y2="48378"/>
                        <a14:foregroundMark x1="39630" y1="57227" x2="39630" y2="57227"/>
                        <a14:foregroundMark x1="37372" y1="48968" x2="37372" y2="48968"/>
                        <a14:foregroundMark x1="36550" y1="61652" x2="36550" y2="61652"/>
                        <a14:foregroundMark x1="30801" y1="64897" x2="30801" y2="64897"/>
                        <a14:foregroundMark x1="29363" y1="62832" x2="29363" y2="62832"/>
                        <a14:foregroundMark x1="38193" y1="55752" x2="38193" y2="55752"/>
                        <a14:foregroundMark x1="40862" y1="25959" x2="40862" y2="25959"/>
                        <a14:foregroundMark x1="19507" y1="19469" x2="19507" y2="19469"/>
                        <a14:foregroundMark x1="37988" y1="29204" x2="37988" y2="29204"/>
                        <a14:foregroundMark x1="65092" y1="7965" x2="65092" y2="7965"/>
                        <a14:foregroundMark x1="67146" y1="3835" x2="67146" y2="3835"/>
                        <a14:foregroundMark x1="30595" y1="69322" x2="30595" y2="69322"/>
                        <a14:foregroundMark x1="27926" y1="66667" x2="27926" y2="66667"/>
                        <a14:foregroundMark x1="27926" y1="66667" x2="27926" y2="66667"/>
                        <a14:foregroundMark x1="27926" y1="66667" x2="27926" y2="66667"/>
                        <a14:foregroundMark x1="25051" y1="67257" x2="25051" y2="67257"/>
                        <a14:foregroundMark x1="25051" y1="67257" x2="25051" y2="67257"/>
                        <a14:foregroundMark x1="32854" y1="61652" x2="32854" y2="61652"/>
                        <a14:foregroundMark x1="26283" y1="63717" x2="26283" y2="63717"/>
                        <a14:backgroundMark x1="36345" y1="14454" x2="36345" y2="14454"/>
                        <a14:backgroundMark x1="26489" y1="11799" x2="26489" y2="11799"/>
                        <a14:backgroundMark x1="55236" y1="13569" x2="55236" y2="13569"/>
                        <a14:backgroundMark x1="61396" y1="5900" x2="61396" y2="5900"/>
                        <a14:backgroundMark x1="58932" y1="2065" x2="58932" y2="2065"/>
                        <a14:backgroundMark x1="58932" y1="2065" x2="58932" y2="2065"/>
                        <a14:backgroundMark x1="55441" y1="22714" x2="55441" y2="227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1725" y="1284424"/>
            <a:ext cx="4638675" cy="3228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1903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Hình ảnh 5">
            <a:extLst>
              <a:ext uri="{FF2B5EF4-FFF2-40B4-BE49-F238E27FC236}">
                <a16:creationId xmlns:a16="http://schemas.microsoft.com/office/drawing/2014/main" id="{30CF7186-2179-455E-9D9F-F9D0C12643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Bong bóng Ý nghĩ: Hình đám mây 6">
            <a:extLst>
              <a:ext uri="{FF2B5EF4-FFF2-40B4-BE49-F238E27FC236}">
                <a16:creationId xmlns:a16="http://schemas.microsoft.com/office/drawing/2014/main" id="{6FDE2030-2C94-4C51-AC22-9B97DBCC15DE}"/>
              </a:ext>
            </a:extLst>
          </p:cNvPr>
          <p:cNvSpPr/>
          <p:nvPr/>
        </p:nvSpPr>
        <p:spPr>
          <a:xfrm>
            <a:off x="556590" y="1258956"/>
            <a:ext cx="4651513" cy="2517913"/>
          </a:xfrm>
          <a:prstGeom prst="cloudCallou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  <p:sp>
        <p:nvSpPr>
          <p:cNvPr id="9" name="Hình Bầu dục 8">
            <a:extLst>
              <a:ext uri="{FF2B5EF4-FFF2-40B4-BE49-F238E27FC236}">
                <a16:creationId xmlns:a16="http://schemas.microsoft.com/office/drawing/2014/main" id="{7A7015FC-E3B8-456A-A11B-83C324C742BA}"/>
              </a:ext>
            </a:extLst>
          </p:cNvPr>
          <p:cNvSpPr/>
          <p:nvPr/>
        </p:nvSpPr>
        <p:spPr>
          <a:xfrm>
            <a:off x="6705600" y="1305338"/>
            <a:ext cx="4174436" cy="2425148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Khi </a:t>
            </a:r>
            <a:r>
              <a:rPr lang="en-US" sz="2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nhận</a:t>
            </a:r>
            <a:r>
              <a:rPr lang="en-US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thư</a:t>
            </a:r>
            <a:r>
              <a:rPr lang="en-US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chuyển</a:t>
            </a:r>
            <a:r>
              <a:rPr lang="en-US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thư</a:t>
            </a:r>
            <a:r>
              <a:rPr lang="en-US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cho</a:t>
            </a:r>
            <a:r>
              <a:rPr lang="en-US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người</a:t>
            </a:r>
            <a:r>
              <a:rPr lang="en-US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khác</a:t>
            </a:r>
            <a:r>
              <a:rPr lang="en-US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em</a:t>
            </a:r>
            <a:r>
              <a:rPr lang="en-US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cần</a:t>
            </a:r>
            <a:r>
              <a:rPr lang="en-US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phải</a:t>
            </a:r>
            <a:r>
              <a:rPr lang="en-US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làm</a:t>
            </a:r>
            <a:r>
              <a:rPr lang="en-US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gì</a:t>
            </a:r>
            <a:r>
              <a:rPr lang="en-US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?</a:t>
            </a:r>
            <a:endParaRPr lang="en-US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8255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Hình ảnh 5">
            <a:extLst>
              <a:ext uri="{FF2B5EF4-FFF2-40B4-BE49-F238E27FC236}">
                <a16:creationId xmlns:a16="http://schemas.microsoft.com/office/drawing/2014/main" id="{B4DDA843-EAC8-4F9D-8F5B-130832D546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A8325EAB-56C3-438F-80FB-81C3FF4285E8}"/>
              </a:ext>
            </a:extLst>
          </p:cNvPr>
          <p:cNvSpPr txBox="1"/>
          <p:nvPr/>
        </p:nvSpPr>
        <p:spPr>
          <a:xfrm>
            <a:off x="1444486" y="2828835"/>
            <a:ext cx="93030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12: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8ADB3415-F06C-46AB-BD59-6155794E1063}"/>
              </a:ext>
            </a:extLst>
          </p:cNvPr>
          <p:cNvSpPr txBox="1"/>
          <p:nvPr/>
        </p:nvSpPr>
        <p:spPr>
          <a:xfrm>
            <a:off x="3710608" y="621486"/>
            <a:ext cx="47707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ĐỨC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</a:p>
        </p:txBody>
      </p:sp>
    </p:spTree>
    <p:extLst>
      <p:ext uri="{BB962C8B-B14F-4D97-AF65-F5344CB8AC3E}">
        <p14:creationId xmlns:p14="http://schemas.microsoft.com/office/powerpoint/2010/main" val="21866564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BCD6CBCB-045C-4DA7-B01E-CB55130B1B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Hình chữ nhật 4">
            <a:extLst>
              <a:ext uri="{FF2B5EF4-FFF2-40B4-BE49-F238E27FC236}">
                <a16:creationId xmlns:a16="http://schemas.microsoft.com/office/drawing/2014/main" id="{1E20B312-D929-48DA-9887-80B3E6E3173E}"/>
              </a:ext>
            </a:extLst>
          </p:cNvPr>
          <p:cNvSpPr/>
          <p:nvPr/>
        </p:nvSpPr>
        <p:spPr>
          <a:xfrm>
            <a:off x="-145774" y="2274838"/>
            <a:ext cx="6241774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Hoạt</a:t>
            </a:r>
            <a:r>
              <a:rPr lang="en-US" sz="48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 </a:t>
            </a:r>
            <a:r>
              <a:rPr lang="en-US" sz="48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động</a:t>
            </a:r>
            <a:r>
              <a:rPr lang="en-US" sz="48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 1</a:t>
            </a:r>
          </a:p>
          <a:p>
            <a:pPr algn="ctr"/>
            <a:r>
              <a:rPr lang="en-US" sz="4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X</a:t>
            </a:r>
            <a:r>
              <a:rPr lang="en-US" sz="48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ử</a:t>
            </a:r>
            <a:r>
              <a:rPr lang="en-US" sz="48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 </a:t>
            </a:r>
            <a:r>
              <a:rPr lang="en-US" sz="48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lí</a:t>
            </a:r>
            <a:r>
              <a:rPr lang="en-US" sz="48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 </a:t>
            </a:r>
            <a:r>
              <a:rPr lang="en-US" sz="48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tình</a:t>
            </a:r>
            <a:r>
              <a:rPr lang="en-US" sz="48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 </a:t>
            </a:r>
            <a:r>
              <a:rPr lang="en-US" sz="48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huống</a:t>
            </a:r>
            <a:endParaRPr lang="vi-VN" sz="48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845458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5000"/>
                <a:lumOff val="95000"/>
              </a:schemeClr>
            </a:gs>
            <a:gs pos="74000">
              <a:schemeClr val="accent5">
                <a:lumMod val="45000"/>
                <a:lumOff val="55000"/>
              </a:schemeClr>
            </a:gs>
            <a:gs pos="83000">
              <a:schemeClr val="accent5">
                <a:lumMod val="45000"/>
                <a:lumOff val="55000"/>
              </a:schemeClr>
            </a:gs>
            <a:gs pos="100000">
              <a:schemeClr val="accent5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ổ: 14 Điểm 4">
            <a:extLst>
              <a:ext uri="{FF2B5EF4-FFF2-40B4-BE49-F238E27FC236}">
                <a16:creationId xmlns:a16="http://schemas.microsoft.com/office/drawing/2014/main" id="{620DC55F-58A2-489E-B119-6B2FB1476641}"/>
              </a:ext>
            </a:extLst>
          </p:cNvPr>
          <p:cNvSpPr/>
          <p:nvPr/>
        </p:nvSpPr>
        <p:spPr>
          <a:xfrm rot="1760955">
            <a:off x="8971723" y="1433673"/>
            <a:ext cx="3511826" cy="2830893"/>
          </a:xfrm>
          <a:prstGeom prst="irregularSeal2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Hình ảnh 2">
            <a:extLst>
              <a:ext uri="{FF2B5EF4-FFF2-40B4-BE49-F238E27FC236}">
                <a16:creationId xmlns:a16="http://schemas.microsoft.com/office/drawing/2014/main" id="{2B934B3E-EDBD-48D2-B83F-43E7DDFD04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944" y="296237"/>
            <a:ext cx="8586976" cy="510576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BD894798-6ED3-4AFB-829C-71E363E55448}"/>
              </a:ext>
            </a:extLst>
          </p:cNvPr>
          <p:cNvSpPr txBox="1"/>
          <p:nvPr/>
        </p:nvSpPr>
        <p:spPr>
          <a:xfrm>
            <a:off x="9322905" y="2575069"/>
            <a:ext cx="2809461" cy="548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tabLst>
                <a:tab pos="4762500" algn="l"/>
              </a:tabLst>
            </a:pP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Bức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tranh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vẽ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?</a:t>
            </a:r>
          </a:p>
        </p:txBody>
      </p:sp>
    </p:spTree>
    <p:extLst>
      <p:ext uri="{BB962C8B-B14F-4D97-AF65-F5344CB8AC3E}">
        <p14:creationId xmlns:p14="http://schemas.microsoft.com/office/powerpoint/2010/main" val="2639732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9932FDB7-923E-475E-9D0D-D6F235FA06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Hình ảnh 2">
            <a:extLst>
              <a:ext uri="{FF2B5EF4-FFF2-40B4-BE49-F238E27FC236}">
                <a16:creationId xmlns:a16="http://schemas.microsoft.com/office/drawing/2014/main" id="{57EED18B-DAE8-41B6-9D57-9CCE8EEFB6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570" y="817360"/>
            <a:ext cx="6032520" cy="48907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8F8C1134-5CCA-41B2-8069-6F93F9078F5B}"/>
              </a:ext>
            </a:extLst>
          </p:cNvPr>
          <p:cNvSpPr txBox="1"/>
          <p:nvPr/>
        </p:nvSpPr>
        <p:spPr>
          <a:xfrm>
            <a:off x="6713660" y="1118808"/>
            <a:ext cx="5478340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Nam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ghé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nhờ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xóm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vắng.Nam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Minh: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hang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xóm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gửi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bóc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05291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Hình ảnh 8">
            <a:extLst>
              <a:ext uri="{FF2B5EF4-FFF2-40B4-BE49-F238E27FC236}">
                <a16:creationId xmlns:a16="http://schemas.microsoft.com/office/drawing/2014/main" id="{07C3FE1E-E31D-4B69-A38D-719F0D591A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42C5D706-EA08-465D-BE48-240B71F4E406}"/>
              </a:ext>
            </a:extLst>
          </p:cNvPr>
          <p:cNvSpPr txBox="1"/>
          <p:nvPr/>
        </p:nvSpPr>
        <p:spPr>
          <a:xfrm>
            <a:off x="569843" y="4940652"/>
            <a:ext cx="9090991" cy="548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tabLst>
                <a:tab pos="4762500" algn="l"/>
              </a:tabLst>
            </a:pP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Bong bóng Lời nói: Hình chữ nhật với Góc Tròn 10">
            <a:extLst>
              <a:ext uri="{FF2B5EF4-FFF2-40B4-BE49-F238E27FC236}">
                <a16:creationId xmlns:a16="http://schemas.microsoft.com/office/drawing/2014/main" id="{63CD10AC-0458-4364-8937-C2556B0A59F7}"/>
              </a:ext>
            </a:extLst>
          </p:cNvPr>
          <p:cNvSpPr/>
          <p:nvPr/>
        </p:nvSpPr>
        <p:spPr>
          <a:xfrm>
            <a:off x="3240156" y="451066"/>
            <a:ext cx="6162261" cy="1605943"/>
          </a:xfrm>
          <a:prstGeom prst="wedgeRoundRectCallout">
            <a:avLst>
              <a:gd name="adj1" fmla="val -36532"/>
              <a:gd name="adj2" fmla="val 49297"/>
              <a:gd name="adj3" fmla="val 16667"/>
            </a:avLst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tabLst>
                <a:tab pos="4762500" algn="l"/>
              </a:tabLst>
            </a:pPr>
            <a:r>
              <a:rPr lang="en-US" sz="2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Tình</a:t>
            </a:r>
            <a:r>
              <a:rPr lang="en-US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huống</a:t>
            </a:r>
            <a:r>
              <a:rPr lang="en-US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vừa</a:t>
            </a:r>
            <a:r>
              <a:rPr lang="en-US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rồi</a:t>
            </a:r>
            <a:r>
              <a:rPr lang="en-US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bác</a:t>
            </a:r>
            <a:r>
              <a:rPr lang="en-US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đưa</a:t>
            </a:r>
            <a:r>
              <a:rPr lang="en-US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thư</a:t>
            </a:r>
            <a:r>
              <a:rPr lang="en-US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nhờ</a:t>
            </a:r>
            <a:r>
              <a:rPr lang="en-US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Nam </a:t>
            </a:r>
            <a:r>
              <a:rPr lang="en-US" sz="2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Minh </a:t>
            </a:r>
            <a:r>
              <a:rPr lang="en-US" sz="2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việc</a:t>
            </a:r>
            <a:r>
              <a:rPr lang="en-US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?</a:t>
            </a:r>
          </a:p>
        </p:txBody>
      </p:sp>
      <p:sp>
        <p:nvSpPr>
          <p:cNvPr id="12" name="Hình chữ nhật: Góc Tròn 11">
            <a:extLst>
              <a:ext uri="{FF2B5EF4-FFF2-40B4-BE49-F238E27FC236}">
                <a16:creationId xmlns:a16="http://schemas.microsoft.com/office/drawing/2014/main" id="{C0F88BDA-C57F-4145-A997-539C61F632B8}"/>
              </a:ext>
            </a:extLst>
          </p:cNvPr>
          <p:cNvSpPr/>
          <p:nvPr/>
        </p:nvSpPr>
        <p:spPr>
          <a:xfrm>
            <a:off x="3193773" y="2508074"/>
            <a:ext cx="6208644" cy="166737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tabLst>
                <a:tab pos="4762500" algn="l"/>
              </a:tabLst>
            </a:pPr>
            <a:r>
              <a:rPr lang="en-US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Khi </a:t>
            </a:r>
            <a:r>
              <a:rPr lang="en-US" sz="2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cầm</a:t>
            </a:r>
            <a:r>
              <a:rPr lang="en-US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thư</a:t>
            </a:r>
            <a:r>
              <a:rPr lang="en-US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trên</a:t>
            </a:r>
            <a:r>
              <a:rPr lang="en-US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tay</a:t>
            </a:r>
            <a:r>
              <a:rPr lang="en-US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Nam </a:t>
            </a:r>
            <a:r>
              <a:rPr lang="en-US" sz="2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Minh </a:t>
            </a:r>
            <a:r>
              <a:rPr lang="en-US" sz="2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điều</a:t>
            </a:r>
            <a:r>
              <a:rPr lang="en-US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?</a:t>
            </a:r>
          </a:p>
        </p:txBody>
      </p:sp>
      <p:sp>
        <p:nvSpPr>
          <p:cNvPr id="13" name="Hình chữ nhật: Góc Tròn 12">
            <a:extLst>
              <a:ext uri="{FF2B5EF4-FFF2-40B4-BE49-F238E27FC236}">
                <a16:creationId xmlns:a16="http://schemas.microsoft.com/office/drawing/2014/main" id="{20AADD3E-22C4-44A0-880B-2D7EB0C27FD5}"/>
              </a:ext>
            </a:extLst>
          </p:cNvPr>
          <p:cNvSpPr/>
          <p:nvPr/>
        </p:nvSpPr>
        <p:spPr>
          <a:xfrm>
            <a:off x="3193773" y="4626518"/>
            <a:ext cx="6162261" cy="1444487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tabLst>
                <a:tab pos="4762500" algn="l"/>
              </a:tabLst>
            </a:pPr>
            <a:r>
              <a:rPr lang="en-US" sz="2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Nếu</a:t>
            </a:r>
            <a:r>
              <a:rPr lang="en-US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Minh </a:t>
            </a:r>
            <a:r>
              <a:rPr lang="en-US" sz="2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sẽ</a:t>
            </a:r>
            <a:r>
              <a:rPr lang="en-US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? </a:t>
            </a:r>
            <a:r>
              <a:rPr lang="en-US" sz="2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Hãy</a:t>
            </a:r>
            <a:r>
              <a:rPr lang="en-US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suy</a:t>
            </a:r>
            <a:r>
              <a:rPr lang="en-US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nghĩ</a:t>
            </a:r>
            <a:r>
              <a:rPr lang="en-US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đưa</a:t>
            </a:r>
            <a:r>
              <a:rPr lang="en-US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ra </a:t>
            </a:r>
            <a:r>
              <a:rPr lang="en-US" sz="2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giải</a:t>
            </a:r>
            <a:r>
              <a:rPr lang="en-US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quyết</a:t>
            </a:r>
            <a:r>
              <a:rPr lang="en-US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nhé</a:t>
            </a:r>
            <a:r>
              <a:rPr lang="en-US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?</a:t>
            </a:r>
          </a:p>
        </p:txBody>
      </p:sp>
    </p:spTree>
    <p:extLst>
      <p:ext uri="{BB962C8B-B14F-4D97-AF65-F5344CB8AC3E}">
        <p14:creationId xmlns:p14="http://schemas.microsoft.com/office/powerpoint/2010/main" val="998032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72635073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580.899212598425,&quot;width&quot;:3580.899212598425}"/>
</p:tagLst>
</file>

<file path=ppt/theme/theme1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FDAAE9B0125D644B7F58EE6BF1D0FC2" ma:contentTypeVersion="7" ma:contentTypeDescription="Create a new document." ma:contentTypeScope="" ma:versionID="99ea4c7057f8007b0b7469245b2cbd66">
  <xsd:schema xmlns:xsd="http://www.w3.org/2001/XMLSchema" xmlns:xs="http://www.w3.org/2001/XMLSchema" xmlns:p="http://schemas.microsoft.com/office/2006/metadata/properties" xmlns:ns2="117084a5-40ce-44a9-aa97-9561c111c68a" xmlns:ns3="9f958c3a-144a-4219-afab-0ea9b7b8b61f" targetNamespace="http://schemas.microsoft.com/office/2006/metadata/properties" ma:root="true" ma:fieldsID="90c48dfa395a477db7a435f55b66bf5b" ns2:_="" ns3:_="">
    <xsd:import namespace="117084a5-40ce-44a9-aa97-9561c111c68a"/>
    <xsd:import namespace="9f958c3a-144a-4219-afab-0ea9b7b8b61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3:SharedWithUsers" minOccurs="0"/>
                <xsd:element ref="ns3:SharedWithDetails" minOccurs="0"/>
                <xsd:element ref="ns2:MediaServiceAuto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17084a5-40ce-44a9-aa97-9561c111c68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Length (seconds)" ma:internalName="MediaLengthInSeconds" ma:readOnly="true">
      <xsd:simpleType>
        <xsd:restriction base="dms:Unknown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f958c3a-144a-4219-afab-0ea9b7b8b61f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C4C17AEB-E125-407D-827F-E6B7F9741B4F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7BAFB9A-542D-4A5A-A2E3-116F2654E04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17084a5-40ce-44a9-aa97-9561c111c68a"/>
    <ds:schemaRef ds:uri="9f958c3a-144a-4219-afab-0ea9b7b8b61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BEC37EE5-40BA-45FD-A28F-D38B5FB10C46}">
  <ds:schemaRefs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318</TotalTime>
  <Words>745</Words>
  <Application>Microsoft Office PowerPoint</Application>
  <PresentationFormat>Widescreen</PresentationFormat>
  <Paragraphs>46</Paragraphs>
  <Slides>23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3" baseType="lpstr">
      <vt:lpstr>Arial</vt:lpstr>
      <vt:lpstr>Calibri</vt:lpstr>
      <vt:lpstr>Calibri Light</vt:lpstr>
      <vt:lpstr>iCiel Helena</vt:lpstr>
      <vt:lpstr>iCiel Nabila</vt:lpstr>
      <vt:lpstr>Tahoma</vt:lpstr>
      <vt:lpstr>Times New Roman</vt:lpstr>
      <vt:lpstr>字魂179号-正酷波波体</vt:lpstr>
      <vt:lpstr>思源黑体 CN Light</vt:lpstr>
      <vt:lpstr>Chủ đề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T&amp;H</dc:creator>
  <cp:lastModifiedBy>Nguyen Thang</cp:lastModifiedBy>
  <cp:revision>43</cp:revision>
  <dcterms:created xsi:type="dcterms:W3CDTF">2021-03-15T02:26:35Z</dcterms:created>
  <dcterms:modified xsi:type="dcterms:W3CDTF">2022-03-07T16:30:56Z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0x010100DFDAAE9B0125D644B7F58EE6BF1D0FC2</vt:lpwstr>
  </property>
</Properties>
</file>