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94" r:id="rId5"/>
    <p:sldId id="301" r:id="rId6"/>
    <p:sldId id="299" r:id="rId7"/>
    <p:sldId id="312" r:id="rId8"/>
    <p:sldId id="260" r:id="rId9"/>
    <p:sldId id="313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2E3"/>
    <a:srgbClr val="FBE090"/>
    <a:srgbClr val="A9D2D2"/>
    <a:srgbClr val="FAADAA"/>
    <a:srgbClr val="42210F"/>
    <a:srgbClr val="60380F"/>
    <a:srgbClr val="F5AC47"/>
    <a:srgbClr val="40797E"/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0" autoAdjust="0"/>
    <p:restoredTop sz="93333" autoAdjust="0"/>
  </p:normalViewPr>
  <p:slideViewPr>
    <p:cSldViewPr snapToGrid="0" showGuides="1">
      <p:cViewPr varScale="1">
        <p:scale>
          <a:sx n="63" d="100"/>
          <a:sy n="63" d="100"/>
        </p:scale>
        <p:origin x="1032" y="48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1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17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3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7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56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2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2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6865"/>
            <a:ext cx="6937375" cy="6419850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72447" y="48012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51430" y="2314575"/>
            <a:ext cx="7089775" cy="1323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8000" spc="-300" noProof="1">
                <a:solidFill>
                  <a:srgbClr val="42210F"/>
                </a:solidFill>
                <a:latin typeface="iCiel Helena" pitchFamily="2" charset="0"/>
                <a:ea typeface="字魂179号-正酷波波体" charset="-122"/>
                <a:cs typeface="Open Sans Light" pitchFamily="34" charset="0"/>
                <a:sym typeface="+mn-lt"/>
              </a:rPr>
              <a:t>Đạo Đức</a:t>
            </a:r>
            <a:endParaRPr lang="zh-CN" altLang="en-US" sz="8000" spc="-300" noProof="1">
              <a:solidFill>
                <a:srgbClr val="42210F"/>
              </a:solidFill>
              <a:latin typeface="iCiel Helena" pitchFamily="2" charset="0"/>
              <a:ea typeface="字魂179号-正酷波波体" charset="-122"/>
              <a:cs typeface="Open Sans Light" pitchFamily="34" charset="0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927475" y="1609725"/>
            <a:ext cx="4338320" cy="521970"/>
            <a:chOff x="4394518" y="1558437"/>
            <a:chExt cx="4338320" cy="52197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5354955" y="1558437"/>
              <a:ext cx="2417445" cy="521970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dist" fontAlgn="auto">
                <a:defRPr/>
              </a:pPr>
              <a:r>
                <a:rPr lang="en-US" altLang="zh-CN" sz="2800" noProof="1">
                  <a:solidFill>
                    <a:srgbClr val="42210F"/>
                  </a:solidFill>
                  <a:latin typeface="字魂179号-正酷波波体" charset="-122"/>
                  <a:ea typeface="字魂179号-正酷波波体" charset="-122"/>
                  <a:cs typeface="Open Sans Light" pitchFamily="34" charset="0"/>
                  <a:sym typeface="+mn-lt"/>
                </a:rPr>
                <a:t>Khối</a:t>
              </a:r>
              <a:r>
                <a:rPr lang="en-US" altLang="zh-CN" sz="2800" b="1" noProof="1">
                  <a:solidFill>
                    <a:srgbClr val="42210F"/>
                  </a:solidFill>
                  <a:latin typeface="字魂179号-正酷波波体" charset="-122"/>
                  <a:ea typeface="字魂179号-正酷波波体" charset="-122"/>
                  <a:cs typeface="Open Sans Light" pitchFamily="34" charset="0"/>
                  <a:sym typeface="+mn-lt"/>
                </a:rPr>
                <a:t> 3</a:t>
              </a:r>
              <a:endParaRPr lang="zh-CN" altLang="en-US" sz="2800" b="1" noProof="1">
                <a:solidFill>
                  <a:srgbClr val="42210F"/>
                </a:solidFill>
                <a:latin typeface="字魂179号-正酷波波体" charset="-122"/>
                <a:ea typeface="字魂179号-正酷波波体" charset="-122"/>
                <a:cs typeface="Open Sans Light" pitchFamily="34" charset="0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01060" y="3575685"/>
            <a:ext cx="5429250" cy="664845"/>
            <a:chOff x="2709" y="5572"/>
            <a:chExt cx="8550" cy="1047"/>
          </a:xfrm>
        </p:grpSpPr>
        <p:sp>
          <p:nvSpPr>
            <p:cNvPr id="35" name="文本框 1"/>
            <p:cNvSpPr txBox="1">
              <a:spLocks noChangeArrowheads="1"/>
            </p:cNvSpPr>
            <p:nvPr/>
          </p:nvSpPr>
          <p:spPr bwMode="auto">
            <a:xfrm>
              <a:off x="2709" y="5572"/>
              <a:ext cx="8550" cy="1018"/>
            </a:xfrm>
            <a:prstGeom prst="rect">
              <a:avLst/>
            </a:prstGeom>
            <a:noFill/>
            <a:ln w="317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 defTabSz="457200"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defTabSz="457200"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defTabSz="457200"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en-US" altLang="zh-CN" sz="3600" spc="1200" dirty="0" err="1">
                  <a:latin typeface="字魂179号-正酷波波体" charset="-122"/>
                  <a:ea typeface="字魂179号-正酷波波体" charset="-122"/>
                  <a:cs typeface="字魂189号-星岩乐黑体" panose="00000500000000000000" charset="-122"/>
                </a:rPr>
                <a:t>Ôn</a:t>
              </a:r>
              <a:r>
                <a:rPr lang="en-US" altLang="zh-CN" sz="3600" spc="1200" dirty="0">
                  <a:latin typeface="字魂179号-正酷波波体" charset="-122"/>
                  <a:ea typeface="字魂179号-正酷波波体" charset="-122"/>
                  <a:cs typeface="字魂189号-星岩乐黑体" panose="00000500000000000000" charset="-122"/>
                </a:rPr>
                <a:t> </a:t>
              </a:r>
              <a:r>
                <a:rPr lang="en-US" altLang="zh-CN" sz="3600" spc="1200" dirty="0" err="1">
                  <a:latin typeface="字魂179号-正酷波波体" charset="-122"/>
                  <a:ea typeface="字魂179号-正酷波波体" charset="-122"/>
                  <a:cs typeface="字魂189号-星岩乐黑体" panose="00000500000000000000" charset="-122"/>
                </a:rPr>
                <a:t>tập</a:t>
              </a:r>
              <a:endParaRPr lang="zh-CN" sz="3600" spc="1200" dirty="0">
                <a:latin typeface="字魂179号-正酷波波体" charset="-122"/>
                <a:ea typeface="字魂179号-正酷波波体" charset="-122"/>
                <a:cs typeface="字魂189号-星岩乐黑体" panose="0000050000000000000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41" y="6183"/>
              <a:ext cx="748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dirty="0">
                <a:solidFill>
                  <a:srgbClr val="42210F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 rot="840000">
            <a:off x="5601970" y="746125"/>
            <a:ext cx="970915" cy="970915"/>
          </a:xfrm>
          <a:prstGeom prst="rect">
            <a:avLst/>
          </a:prstGeom>
        </p:spPr>
      </p:pic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9680" y="1609725"/>
            <a:ext cx="6260465" cy="5074285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340" y="2130425"/>
            <a:ext cx="4437380" cy="460629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827530" y="-140970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36433" y="-3347197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8750" y="873125"/>
            <a:ext cx="11456670" cy="1148715"/>
            <a:chOff x="250" y="1375"/>
            <a:chExt cx="18042" cy="1809"/>
          </a:xfrm>
        </p:grpSpPr>
        <p:grpSp>
          <p:nvGrpSpPr>
            <p:cNvPr id="15" name="组合 14"/>
            <p:cNvGrpSpPr/>
            <p:nvPr/>
          </p:nvGrpSpPr>
          <p:grpSpPr>
            <a:xfrm>
              <a:off x="250" y="1736"/>
              <a:ext cx="18042" cy="1449"/>
              <a:chOff x="968" y="1198"/>
              <a:chExt cx="12143" cy="975"/>
            </a:xfrm>
          </p:grpSpPr>
          <p:sp>
            <p:nvSpPr>
              <p:cNvPr id="16" name="Google Shape;7252;p43"/>
              <p:cNvSpPr txBox="1"/>
              <p:nvPr/>
            </p:nvSpPr>
            <p:spPr>
              <a:xfrm>
                <a:off x="968" y="1198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32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字魂179号-正酷波波体" charset="-122"/>
                    <a:ea typeface="字魂179号-正酷波波体" charset="-122"/>
                    <a:cs typeface="Open Sans Light" pitchFamily="34" charset="0"/>
                    <a:sym typeface="+mn-lt"/>
                  </a:rPr>
                  <a:t>NỘI DUNG</a:t>
                </a:r>
              </a:p>
            </p:txBody>
          </p:sp>
          <p:grpSp>
            <p:nvGrpSpPr>
              <p:cNvPr id="19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31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2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3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4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5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6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8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9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0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1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2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3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4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5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6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7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8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9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0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1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2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3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4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5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6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7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8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9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0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1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2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3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145" name="图片 144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146" name="图片 145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grpSp>
        <p:nvGrpSpPr>
          <p:cNvPr id="147" name="组合 146"/>
          <p:cNvGrpSpPr/>
          <p:nvPr/>
        </p:nvGrpSpPr>
        <p:grpSpPr>
          <a:xfrm>
            <a:off x="1195705" y="1473200"/>
            <a:ext cx="4555490" cy="5081270"/>
            <a:chOff x="1856" y="1979"/>
            <a:chExt cx="7174" cy="8002"/>
          </a:xfrm>
        </p:grpSpPr>
        <p:grpSp>
          <p:nvGrpSpPr>
            <p:cNvPr id="85" name="组合 84"/>
            <p:cNvGrpSpPr/>
            <p:nvPr/>
          </p:nvGrpSpPr>
          <p:grpSpPr>
            <a:xfrm>
              <a:off x="1856" y="3979"/>
              <a:ext cx="7174" cy="6002"/>
              <a:chOff x="1856" y="3979"/>
              <a:chExt cx="7174" cy="6002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iCiel Helena" pitchFamily="2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iCiel Helena" pitchFamily="2" charset="0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文本框 83"/>
              <p:cNvSpPr txBox="1"/>
              <p:nvPr/>
            </p:nvSpPr>
            <p:spPr>
              <a:xfrm>
                <a:off x="3031" y="5708"/>
                <a:ext cx="4825" cy="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200" dirty="0">
                    <a:latin typeface="iCiel Helena" pitchFamily="2" charset="0"/>
                    <a:ea typeface="思源黑体 CN Light" panose="020B0300000000000000" charset="-122"/>
                    <a:sym typeface="+mn-ea"/>
                  </a:rPr>
                  <a:t>QUIZZI</a:t>
                </a:r>
                <a:endParaRPr lang="zh-CN" altLang="en-US" sz="3200" dirty="0">
                  <a:latin typeface="iCiel Helena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pic>
          <p:nvPicPr>
            <p:cNvPr id="86" name="图片 85" descr="D:\PPT\包图网\素材\微信截图_20211013140629.png微信截图_2021101314062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031" y="1979"/>
              <a:ext cx="4583" cy="4064"/>
            </a:xfrm>
            <a:prstGeom prst="rect">
              <a:avLst/>
            </a:prstGeom>
          </p:spPr>
        </p:pic>
      </p:grpSp>
      <p:grpSp>
        <p:nvGrpSpPr>
          <p:cNvPr id="148" name="组合 147"/>
          <p:cNvGrpSpPr/>
          <p:nvPr/>
        </p:nvGrpSpPr>
        <p:grpSpPr>
          <a:xfrm>
            <a:off x="6336030" y="1408430"/>
            <a:ext cx="4555490" cy="5146040"/>
            <a:chOff x="1856" y="1877"/>
            <a:chExt cx="7174" cy="8104"/>
          </a:xfrm>
        </p:grpSpPr>
        <p:grpSp>
          <p:nvGrpSpPr>
            <p:cNvPr id="149" name="组合 148"/>
            <p:cNvGrpSpPr/>
            <p:nvPr/>
          </p:nvGrpSpPr>
          <p:grpSpPr>
            <a:xfrm>
              <a:off x="1856" y="3979"/>
              <a:ext cx="7174" cy="6002"/>
              <a:chOff x="1856" y="3979"/>
              <a:chExt cx="7174" cy="6002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iCiel Helena" pitchFamily="2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iCiel Helena" pitchFamily="2" charset="0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3" name="文本框 152"/>
              <p:cNvSpPr txBox="1"/>
              <p:nvPr/>
            </p:nvSpPr>
            <p:spPr>
              <a:xfrm>
                <a:off x="3031" y="5708"/>
                <a:ext cx="4825" cy="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200" dirty="0">
                    <a:latin typeface="iCiel Helena" pitchFamily="2" charset="0"/>
                    <a:ea typeface="思源黑体 CN Light" panose="020B0300000000000000" charset="-122"/>
                    <a:sym typeface="+mn-ea"/>
                  </a:rPr>
                  <a:t>VIẾT THƯ</a:t>
                </a:r>
                <a:endParaRPr lang="zh-CN" altLang="en-US" sz="3200" dirty="0">
                  <a:latin typeface="iCiel Helena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pic>
          <p:nvPicPr>
            <p:cNvPr id="154" name="图片 153" descr="D:\PPT\包图网\素材\微信截图_20211013140629.png微信截图_2021101314062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031" y="1877"/>
              <a:ext cx="4637" cy="4112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36433" y="109743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7325" y="797560"/>
            <a:ext cx="11456670" cy="1224915"/>
            <a:chOff x="295" y="1256"/>
            <a:chExt cx="18042" cy="1929"/>
          </a:xfrm>
        </p:grpSpPr>
        <p:grpSp>
          <p:nvGrpSpPr>
            <p:cNvPr id="15" name="组合 14"/>
            <p:cNvGrpSpPr/>
            <p:nvPr/>
          </p:nvGrpSpPr>
          <p:grpSpPr>
            <a:xfrm>
              <a:off x="295" y="1256"/>
              <a:ext cx="18042" cy="1929"/>
              <a:chOff x="998" y="875"/>
              <a:chExt cx="12143" cy="1298"/>
            </a:xfrm>
          </p:grpSpPr>
          <p:sp>
            <p:nvSpPr>
              <p:cNvPr id="16" name="Google Shape;7252;p43"/>
              <p:cNvSpPr txBox="1"/>
              <p:nvPr/>
            </p:nvSpPr>
            <p:spPr>
              <a:xfrm>
                <a:off x="998" y="875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44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字魂179号-正酷波波体" charset="-122"/>
                    <a:ea typeface="字魂179号-正酷波波体" charset="-122"/>
                    <a:cs typeface="Open Sans Light" pitchFamily="34" charset="0"/>
                    <a:sym typeface="+mn-lt"/>
                  </a:rPr>
                  <a:t>QUIZZI</a:t>
                </a:r>
              </a:p>
            </p:txBody>
          </p:sp>
          <p:grpSp>
            <p:nvGrpSpPr>
              <p:cNvPr id="19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31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2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3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4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5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6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8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9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0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1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2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3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4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5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6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7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8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9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0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1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2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3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4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5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6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7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8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9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0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1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2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3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145" name="图片 144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146" name="图片 145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grpSp>
        <p:nvGrpSpPr>
          <p:cNvPr id="7" name="组合 6"/>
          <p:cNvGrpSpPr/>
          <p:nvPr/>
        </p:nvGrpSpPr>
        <p:grpSpPr>
          <a:xfrm>
            <a:off x="1781879" y="4334694"/>
            <a:ext cx="8628243" cy="1806528"/>
            <a:chOff x="1695043" y="4140384"/>
            <a:chExt cx="8628243" cy="1806528"/>
          </a:xfrm>
        </p:grpSpPr>
        <p:pic>
          <p:nvPicPr>
            <p:cNvPr id="3" name="图片 2" descr="图标&#10;&#10;描述已自动生成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695043" y="4140384"/>
              <a:ext cx="1806528" cy="1806528"/>
            </a:xfrm>
            <a:prstGeom prst="rect">
              <a:avLst/>
            </a:prstGeom>
          </p:spPr>
        </p:pic>
        <p:pic>
          <p:nvPicPr>
            <p:cNvPr id="4" name="图片 3" descr="图标&#10;&#10;描述已自动生成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flipH="1">
              <a:off x="8516758" y="4140384"/>
              <a:ext cx="1806528" cy="180652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836295" y="2132965"/>
            <a:ext cx="10592435" cy="1958147"/>
            <a:chOff x="1317" y="3053"/>
            <a:chExt cx="16681" cy="3084"/>
          </a:xfrm>
        </p:grpSpPr>
        <p:grpSp>
          <p:nvGrpSpPr>
            <p:cNvPr id="6" name="组合 5"/>
            <p:cNvGrpSpPr/>
            <p:nvPr/>
          </p:nvGrpSpPr>
          <p:grpSpPr>
            <a:xfrm>
              <a:off x="1317" y="3053"/>
              <a:ext cx="16681" cy="3084"/>
              <a:chOff x="1020" y="2328"/>
              <a:chExt cx="11012" cy="6353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1220" y="2480"/>
                <a:ext cx="10812" cy="6201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352" y="3526"/>
              <a:ext cx="14612" cy="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2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https://quizizz.com/admin/quiz/620a24ca26ea04001d1f5da4</a:t>
              </a:r>
              <a:endParaRPr lang="zh-CN" altLang="en-US" sz="2200" dirty="0"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pic>
        <p:nvPicPr>
          <p:cNvPr id="39" name="图片 38" descr="D:\PPT\包图网\素材\微信截图_20211013140246.png微信截图_2021101314024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02455" y="3587115"/>
            <a:ext cx="3845560" cy="326072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"/>
          <p:cNvGrpSpPr/>
          <p:nvPr/>
        </p:nvGrpSpPr>
        <p:grpSpPr>
          <a:xfrm>
            <a:off x="168812" y="126365"/>
            <a:ext cx="12023188" cy="6659880"/>
            <a:chOff x="1488" y="199"/>
            <a:chExt cx="16590" cy="10488"/>
          </a:xfrm>
        </p:grpSpPr>
        <p:grpSp>
          <p:nvGrpSpPr>
            <p:cNvPr id="6" name="组合 64"/>
            <p:cNvGrpSpPr/>
            <p:nvPr/>
          </p:nvGrpSpPr>
          <p:grpSpPr>
            <a:xfrm>
              <a:off x="1488" y="199"/>
              <a:ext cx="16590" cy="10488"/>
              <a:chOff x="1488" y="631"/>
              <a:chExt cx="16590" cy="10488"/>
            </a:xfrm>
          </p:grpSpPr>
          <p:grpSp>
            <p:nvGrpSpPr>
              <p:cNvPr id="10" name="组合 43"/>
              <p:cNvGrpSpPr/>
              <p:nvPr/>
            </p:nvGrpSpPr>
            <p:grpSpPr>
              <a:xfrm>
                <a:off x="1488" y="631"/>
                <a:ext cx="16590" cy="10488"/>
                <a:chOff x="1020" y="-1906"/>
                <a:chExt cx="11669" cy="12038"/>
              </a:xfrm>
            </p:grpSpPr>
            <p:sp>
              <p:nvSpPr>
                <p:cNvPr id="12" name="矩形 44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rect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13" name="矩形 54"/>
                <p:cNvSpPr/>
                <p:nvPr/>
              </p:nvSpPr>
              <p:spPr>
                <a:xfrm>
                  <a:off x="1020" y="-1906"/>
                  <a:ext cx="11669" cy="11838"/>
                </a:xfrm>
                <a:prstGeom prst="rect">
                  <a:avLst/>
                </a:prstGeom>
                <a:solidFill>
                  <a:schemeClr val="bg1"/>
                </a:solidFill>
                <a:ln w="28575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pic>
            <p:nvPicPr>
              <p:cNvPr id="9" name="图片 62" descr="D:\PPT\包图网\素材\微信截图_20211013135959.png微信截图_20211013135959"/>
              <p:cNvPicPr>
                <a:picLocks noChangeAspect="1"/>
              </p:cNvPicPr>
              <p:nvPr/>
            </p:nvPicPr>
            <p:blipFill>
              <a:blip r:embed="rId2"/>
              <a:srcRect r="43607"/>
              <a:stretch>
                <a:fillRect/>
              </a:stretch>
            </p:blipFill>
            <p:spPr>
              <a:xfrm flipH="1">
                <a:off x="1501" y="4912"/>
                <a:ext cx="4836" cy="6033"/>
              </a:xfrm>
              <a:prstGeom prst="rect">
                <a:avLst/>
              </a:prstGeom>
            </p:spPr>
          </p:pic>
        </p:grpSp>
        <p:pic>
          <p:nvPicPr>
            <p:cNvPr id="7" name="图片 1" descr="D:\PPT\包图网\素材\微信截图_20211013135959.png微信截图_20211013135959"/>
            <p:cNvPicPr>
              <a:picLocks noChangeAspect="1"/>
            </p:cNvPicPr>
            <p:nvPr/>
          </p:nvPicPr>
          <p:blipFill>
            <a:blip r:embed="rId2"/>
            <a:srcRect r="43607"/>
            <a:stretch>
              <a:fillRect/>
            </a:stretch>
          </p:blipFill>
          <p:spPr>
            <a:xfrm>
              <a:off x="12001" y="4480"/>
              <a:ext cx="4836" cy="603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630" t="1422"/>
          <a:stretch/>
        </p:blipFill>
        <p:spPr>
          <a:xfrm>
            <a:off x="1377424" y="759656"/>
            <a:ext cx="9469032" cy="5411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91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516009" y="-556895"/>
            <a:ext cx="15783560" cy="9645015"/>
            <a:chOff x="-2608" y="-1069"/>
            <a:chExt cx="24856" cy="1518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4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5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454" y="1206"/>
              <a:ext cx="19803" cy="1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8750" y="873125"/>
            <a:ext cx="11456670" cy="1148715"/>
            <a:chOff x="250" y="1375"/>
            <a:chExt cx="18042" cy="1809"/>
          </a:xfrm>
        </p:grpSpPr>
        <p:grpSp>
          <p:nvGrpSpPr>
            <p:cNvPr id="39" name="组合 38"/>
            <p:cNvGrpSpPr/>
            <p:nvPr/>
          </p:nvGrpSpPr>
          <p:grpSpPr>
            <a:xfrm>
              <a:off x="250" y="1736"/>
              <a:ext cx="18042" cy="1449"/>
              <a:chOff x="968" y="1198"/>
              <a:chExt cx="12143" cy="975"/>
            </a:xfrm>
          </p:grpSpPr>
          <p:sp>
            <p:nvSpPr>
              <p:cNvPr id="7252" name="Google Shape;7252;p43"/>
              <p:cNvSpPr txBox="1"/>
              <p:nvPr/>
            </p:nvSpPr>
            <p:spPr>
              <a:xfrm>
                <a:off x="968" y="1198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32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字魂179号-正酷波波体" charset="-122"/>
                    <a:ea typeface="字魂179号-正酷波波体" charset="-122"/>
                    <a:cs typeface="Open Sans Light" pitchFamily="34" charset="0"/>
                    <a:sym typeface="+mn-lt"/>
                  </a:rPr>
                  <a:t>VIẾT THƯ</a:t>
                </a:r>
              </a:p>
            </p:txBody>
          </p:sp>
          <p:grpSp>
            <p:nvGrpSpPr>
              <p:cNvPr id="7256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7257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58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59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0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1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2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3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4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5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6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7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8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9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0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1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2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3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4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5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6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7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8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9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0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1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2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3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4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5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6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7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8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20" name="图片 19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24" name="图片 23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944880" y="2468880"/>
            <a:ext cx="9941560" cy="4317365"/>
            <a:chOff x="1488" y="3888"/>
            <a:chExt cx="15656" cy="6799"/>
          </a:xfrm>
        </p:grpSpPr>
        <p:grpSp>
          <p:nvGrpSpPr>
            <p:cNvPr id="65" name="组合 64"/>
            <p:cNvGrpSpPr/>
            <p:nvPr/>
          </p:nvGrpSpPr>
          <p:grpSpPr>
            <a:xfrm>
              <a:off x="1488" y="3888"/>
              <a:ext cx="15656" cy="6799"/>
              <a:chOff x="1488" y="4320"/>
              <a:chExt cx="15656" cy="6799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488" y="4320"/>
                <a:ext cx="15656" cy="6799"/>
                <a:chOff x="1020" y="2328"/>
                <a:chExt cx="11012" cy="7804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rect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1020" y="2328"/>
                  <a:ext cx="10812" cy="7604"/>
                </a:xfrm>
                <a:prstGeom prst="rect">
                  <a:avLst/>
                </a:prstGeom>
                <a:solidFill>
                  <a:schemeClr val="bg1"/>
                </a:solidFill>
                <a:ln w="28575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pic>
            <p:nvPicPr>
              <p:cNvPr id="63" name="图片 62" descr="D:\PPT\包图网\素材\微信截图_20211013135959.png微信截图_20211013135959"/>
              <p:cNvPicPr>
                <a:picLocks noChangeAspect="1"/>
              </p:cNvPicPr>
              <p:nvPr/>
            </p:nvPicPr>
            <p:blipFill>
              <a:blip r:embed="rId7"/>
              <a:srcRect r="43607"/>
              <a:stretch>
                <a:fillRect/>
              </a:stretch>
            </p:blipFill>
            <p:spPr>
              <a:xfrm flipH="1">
                <a:off x="1501" y="4912"/>
                <a:ext cx="4836" cy="6033"/>
              </a:xfrm>
              <a:prstGeom prst="rect">
                <a:avLst/>
              </a:prstGeom>
            </p:spPr>
          </p:pic>
        </p:grpSp>
        <p:pic>
          <p:nvPicPr>
            <p:cNvPr id="2" name="图片 1" descr="D:\PPT\包图网\素材\微信截图_20211013135959.png微信截图_20211013135959"/>
            <p:cNvPicPr>
              <a:picLocks noChangeAspect="1"/>
            </p:cNvPicPr>
            <p:nvPr/>
          </p:nvPicPr>
          <p:blipFill>
            <a:blip r:embed="rId7"/>
            <a:srcRect r="43607"/>
            <a:stretch>
              <a:fillRect/>
            </a:stretch>
          </p:blipFill>
          <p:spPr>
            <a:xfrm>
              <a:off x="12001" y="4480"/>
              <a:ext cx="4836" cy="6033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6865"/>
            <a:ext cx="6937375" cy="6419850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72447" y="48012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51430" y="2314575"/>
            <a:ext cx="7089775" cy="1323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8000" spc="-300" noProof="1">
                <a:solidFill>
                  <a:srgbClr val="42210F"/>
                </a:solidFill>
                <a:latin typeface="iCiel Helena" pitchFamily="2" charset="0"/>
                <a:ea typeface="字魂179号-正酷波波体" charset="-122"/>
                <a:cs typeface="Open Sans Light" pitchFamily="34" charset="0"/>
                <a:sym typeface="+mn-lt"/>
              </a:rPr>
              <a:t>Thank you</a:t>
            </a:r>
            <a:endParaRPr lang="zh-CN" altLang="en-US" sz="8000" spc="-300" noProof="1">
              <a:solidFill>
                <a:srgbClr val="42210F"/>
              </a:solidFill>
              <a:latin typeface="iCiel Helena" pitchFamily="2" charset="0"/>
              <a:ea typeface="字魂179号-正酷波波体" charset="-122"/>
              <a:cs typeface="Open Sans Light" pitchFamily="34" charset="0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927475" y="1609725"/>
            <a:ext cx="4338320" cy="521970"/>
            <a:chOff x="4394518" y="1558437"/>
            <a:chExt cx="4338320" cy="52197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5354955" y="1558437"/>
              <a:ext cx="2417445" cy="521970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dist" fontAlgn="auto">
                <a:defRPr/>
              </a:pPr>
              <a:endParaRPr lang="zh-CN" altLang="en-US" sz="2800" b="1" noProof="1">
                <a:solidFill>
                  <a:srgbClr val="42210F"/>
                </a:solidFill>
                <a:latin typeface="字魂179号-正酷波波体" charset="-122"/>
                <a:ea typeface="字魂179号-正酷波波体" charset="-122"/>
                <a:cs typeface="Open Sans Light" pitchFamily="34" charset="0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01060" y="3575685"/>
            <a:ext cx="5429250" cy="664845"/>
            <a:chOff x="2709" y="5572"/>
            <a:chExt cx="8550" cy="1047"/>
          </a:xfrm>
        </p:grpSpPr>
        <p:sp>
          <p:nvSpPr>
            <p:cNvPr id="35" name="文本框 1"/>
            <p:cNvSpPr txBox="1">
              <a:spLocks noChangeArrowheads="1"/>
            </p:cNvSpPr>
            <p:nvPr/>
          </p:nvSpPr>
          <p:spPr bwMode="auto">
            <a:xfrm>
              <a:off x="2709" y="5572"/>
              <a:ext cx="8550" cy="1018"/>
            </a:xfrm>
            <a:prstGeom prst="rect">
              <a:avLst/>
            </a:prstGeom>
            <a:noFill/>
            <a:ln w="317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 defTabSz="457200"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defTabSz="457200"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defTabSz="457200"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endParaRPr lang="zh-CN" sz="3600" spc="1200" dirty="0">
                <a:latin typeface="字魂179号-正酷波波体" charset="-122"/>
                <a:ea typeface="字魂179号-正酷波波体" charset="-122"/>
                <a:cs typeface="字魂189号-星岩乐黑体" panose="0000050000000000000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41" y="6183"/>
              <a:ext cx="748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dirty="0">
                <a:solidFill>
                  <a:srgbClr val="42210F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 rot="840000">
            <a:off x="5601970" y="746125"/>
            <a:ext cx="970915" cy="970915"/>
          </a:xfrm>
          <a:prstGeom prst="rect">
            <a:avLst/>
          </a:prstGeom>
        </p:spPr>
      </p:pic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9680" y="1609725"/>
            <a:ext cx="6260465" cy="5074285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340" y="2130425"/>
            <a:ext cx="443738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4690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275165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A42F55-E993-409A-BF46-79D4A37B1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E645C4-B098-4ADA-AB1E-0E5375794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B93B4F-0FB2-4FC1-8606-71768A76533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</Words>
  <Application>Microsoft Office PowerPoint</Application>
  <PresentationFormat>Widescreen</PresentationFormat>
  <Paragraphs>14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Caveat Brush</vt:lpstr>
      <vt:lpstr>iCiel Helena</vt:lpstr>
      <vt:lpstr>Wingdings</vt:lpstr>
      <vt:lpstr>字魂179号-正酷波波体</vt:lpstr>
      <vt:lpstr>思源宋体 CN Heavy</vt:lpstr>
      <vt:lpstr>思源黑体 CN Light</vt:lpstr>
      <vt:lpstr>方正卡通简体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Nguyen Thang</cp:lastModifiedBy>
  <cp:revision>17</cp:revision>
  <dcterms:created xsi:type="dcterms:W3CDTF">2021-10-11T07:18:00Z</dcterms:created>
  <dcterms:modified xsi:type="dcterms:W3CDTF">2022-03-07T16:27:36Z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232CD0C472D74675A46E3205259C560D</vt:lpwstr>
  </property>
  <property fmtid="{D5CDD505-2E9C-101B-9397-08002B2CF9AE}" pid="4" name="ContentTypeId">
    <vt:lpwstr>0x010100DFDAAE9B0125D644B7F58EE6BF1D0FC2</vt:lpwstr>
  </property>
</Properties>
</file>