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7" r:id="rId5"/>
    <p:sldId id="258" r:id="rId6"/>
    <p:sldId id="260" r:id="rId7"/>
    <p:sldId id="283" r:id="rId8"/>
    <p:sldId id="282" r:id="rId9"/>
    <p:sldId id="259" r:id="rId10"/>
    <p:sldId id="263" r:id="rId11"/>
    <p:sldId id="261" r:id="rId12"/>
    <p:sldId id="284" r:id="rId13"/>
    <p:sldId id="281" r:id="rId14"/>
  </p:sldIdLst>
  <p:sldSz cx="12192000" cy="6858000"/>
  <p:notesSz cx="6858000" cy="9144000"/>
  <p:embeddedFontLst>
    <p:embeddedFont>
      <p:font typeface="等线" panose="02010600030101010101" pitchFamily="2" charset="-122"/>
      <p:regular r:id="rId17"/>
    </p:embeddedFont>
    <p:embeddedFont>
      <p:font typeface="字魂7号-温暖童稚体" panose="020B0604020202020204" charset="-122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Sitka Display" panose="02000505000000020004" pitchFamily="2" charset="0"/>
      <p:regular r:id="rId23"/>
      <p:bold r:id="rId24"/>
      <p:italic r:id="rId25"/>
      <p:boldItalic r:id="rId26"/>
    </p:embeddedFont>
    <p:embeddedFont>
      <p:font typeface="Sitka Text" panose="02000505000000020004" pitchFamily="2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7A45"/>
    <a:srgbClr val="FFCEA1"/>
    <a:srgbClr val="97633B"/>
    <a:srgbClr val="EFC650"/>
    <a:srgbClr val="5C9F9C"/>
    <a:srgbClr val="73A76D"/>
    <a:srgbClr val="BDC2CE"/>
    <a:srgbClr val="F07264"/>
    <a:srgbClr val="F19C1D"/>
    <a:srgbClr val="FFB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4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744" y="6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48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7A96E5A3-51B2-4D00-B7E0-79BBC3E44E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428D3F-786D-4877-84C5-28DD7520D4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4C016D85-5EC4-404B-90D1-31028D9A1891}" type="datetimeFigureOut">
              <a:rPr lang="zh-CN" altLang="en-US"/>
              <a:pPr>
                <a:defRPr/>
              </a:pPr>
              <a:t>2022/3/1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62940EE-13FD-4DAD-8DC2-5683D0C1EC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4C2C9B7-3CDB-41DF-8BB6-8C0655AF0A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BD7C4291-9E55-4D36-9A91-DFAAA3C624B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31F5EFE2-4166-404E-B2FB-07F2891CA1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D624074-44D0-41F4-A9C1-CB0D1742436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E1CE2E70-C924-4C7C-98EA-3B83FDFA4DEE}" type="datetimeFigureOut">
              <a:rPr lang="zh-CN" altLang="en-US"/>
              <a:pPr>
                <a:defRPr/>
              </a:pPr>
              <a:t>2022/3/1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A679A58C-3C86-4374-8D56-C5E10A30DA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F7BCA06B-1AEE-45AE-816B-106591C5F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二级</a:t>
            </a:r>
          </a:p>
          <a:p>
            <a:pPr lvl="2"/>
            <a:r>
              <a:rPr lang="zh-CN" altLang="en-US" noProof="0"/>
              <a:t>三级</a:t>
            </a:r>
          </a:p>
          <a:p>
            <a:pPr lvl="3"/>
            <a:r>
              <a:rPr lang="zh-CN" altLang="en-US" noProof="0"/>
              <a:t>四级</a:t>
            </a:r>
          </a:p>
          <a:p>
            <a:pPr lvl="4"/>
            <a:r>
              <a:rPr lang="zh-CN" altLang="en-US" noProof="0"/>
              <a:t>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6D9745-992A-4B29-A125-4984F235CBA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EB380A-D7F2-4EA8-9E9D-6042888A3F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9189628C-5FB7-4DD4-A232-928A4CE82F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039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541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955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176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733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125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082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752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245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2022/3/1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639235"/>
      </p:ext>
    </p:extLst>
  </p:cSld>
  <p:clrMapOvr>
    <a:masterClrMapping/>
  </p:clrMapOvr>
  <p:transition spd="slow" advClick="0" advTm="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2022/3/1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680588"/>
      </p:ext>
    </p:extLst>
  </p:cSld>
  <p:clrMapOvr>
    <a:masterClrMapping/>
  </p:clrMapOvr>
  <p:transition spd="slow" advClick="0" advTm="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2022/3/1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45962"/>
      </p:ext>
    </p:extLst>
  </p:cSld>
  <p:clrMapOvr>
    <a:masterClrMapping/>
  </p:clrMapOvr>
  <p:transition spd="slow" advClick="0" advTm="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2022/3/1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138328"/>
      </p:ext>
    </p:extLst>
  </p:cSld>
  <p:clrMapOvr>
    <a:masterClrMapping/>
  </p:clrMapOvr>
  <p:transition spd="slow" advClick="0" advTm="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2022/3/1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881775"/>
      </p:ext>
    </p:extLst>
  </p:cSld>
  <p:clrMapOvr>
    <a:masterClrMapping/>
  </p:clrMapOvr>
  <p:transition spd="slow" advClick="0" advTm="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2022/3/1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926742"/>
      </p:ext>
    </p:extLst>
  </p:cSld>
  <p:clrMapOvr>
    <a:masterClrMapping/>
  </p:clrMapOvr>
  <p:transition spd="slow" advClick="0" advTm="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2022/3/1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300476"/>
      </p:ext>
    </p:extLst>
  </p:cSld>
  <p:clrMapOvr>
    <a:masterClrMapping/>
  </p:clrMapOvr>
  <p:transition spd="slow" advClick="0" advTm="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2022/3/1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127630"/>
      </p:ext>
    </p:extLst>
  </p:cSld>
  <p:clrMapOvr>
    <a:masterClrMapping/>
  </p:clrMapOvr>
  <p:transition spd="slow" advClick="0" advTm="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2022/3/1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047623"/>
      </p:ext>
    </p:extLst>
  </p:cSld>
  <p:clrMapOvr>
    <a:masterClrMapping/>
  </p:clrMapOvr>
  <p:transition spd="slow" advClick="0" advTm="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2022/3/1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912475"/>
      </p:ext>
    </p:extLst>
  </p:cSld>
  <p:clrMapOvr>
    <a:masterClrMapping/>
  </p:clrMapOvr>
  <p:transition spd="slow" advClick="0" advTm="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2022/3/1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355285"/>
      </p:ext>
    </p:extLst>
  </p:cSld>
  <p:clrMapOvr>
    <a:masterClrMapping/>
  </p:clrMapOvr>
  <p:transition spd="slow" advClick="0" advTm="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2022/3/1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728961"/>
      </p:ext>
    </p:extLst>
  </p:cSld>
  <p:clrMapOvr>
    <a:masterClrMapping/>
  </p:clrMapOvr>
  <p:transition spd="slow" advClick="0" advTm="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2022/3/1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879905"/>
      </p:ext>
    </p:extLst>
  </p:cSld>
  <p:clrMapOvr>
    <a:masterClrMapping/>
  </p:clrMapOvr>
  <p:transition spd="slow" advClick="0" advTm="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2022/3/1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720532"/>
      </p:ext>
    </p:extLst>
  </p:cSld>
  <p:clrMapOvr>
    <a:masterClrMapping/>
  </p:clrMapOvr>
  <p:transition spd="slow" advClick="0" advTm="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2022/3/1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264400"/>
      </p:ext>
    </p:extLst>
  </p:cSld>
  <p:clrMapOvr>
    <a:masterClrMapping/>
  </p:clrMapOvr>
  <p:transition spd="slow" advClick="0" advTm="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2022/3/1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303700"/>
      </p:ext>
    </p:extLst>
  </p:cSld>
  <p:clrMapOvr>
    <a:masterClrMapping/>
  </p:clrMapOvr>
  <p:transition spd="slow" advClick="0" advTm="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2022/3/1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477214"/>
      </p:ext>
    </p:extLst>
  </p:cSld>
  <p:clrMapOvr>
    <a:masterClrMapping/>
  </p:clrMapOvr>
  <p:transition spd="slow" advClick="0" advTm="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2022/3/1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545091"/>
      </p:ext>
    </p:extLst>
  </p:cSld>
  <p:clrMapOvr>
    <a:masterClrMapping/>
  </p:clrMapOvr>
  <p:transition spd="slow" advClick="0" advTm="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2022/3/1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824411"/>
      </p:ext>
    </p:extLst>
  </p:cSld>
  <p:clrMapOvr>
    <a:masterClrMapping/>
  </p:clrMapOvr>
  <p:transition spd="slow" advClick="0" advTm="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2022/3/1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044752"/>
      </p:ext>
    </p:extLst>
  </p:cSld>
  <p:clrMapOvr>
    <a:masterClrMapping/>
  </p:clrMapOvr>
  <p:transition spd="slow" advClick="0" advTm="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2022/3/1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093979"/>
      </p:ext>
    </p:extLst>
  </p:cSld>
  <p:clrMapOvr>
    <a:masterClrMapping/>
  </p:clrMapOvr>
  <p:transition spd="slow" advClick="0" advTm="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2022/3/1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389064"/>
      </p:ext>
    </p:extLst>
  </p:cSld>
  <p:clrMapOvr>
    <a:masterClrMapping/>
  </p:clrMapOvr>
  <p:transition spd="slow" advClick="0" advTm="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2022/3/1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524531"/>
      </p:ext>
    </p:extLst>
  </p:cSld>
  <p:clrMapOvr>
    <a:masterClrMapping/>
  </p:clrMapOvr>
  <p:transition spd="slow" advClick="0" advTm="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2022/3/1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256875"/>
      </p:ext>
    </p:extLst>
  </p:cSld>
  <p:clrMapOvr>
    <a:masterClrMapping/>
  </p:clrMapOvr>
  <p:transition spd="slow" advClick="0" advTm="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2022/3/1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692478"/>
      </p:ext>
    </p:extLst>
  </p:cSld>
  <p:clrMapOvr>
    <a:masterClrMapping/>
  </p:clrMapOvr>
  <p:transition spd="slow" advClick="0" advTm="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2022/3/1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738348"/>
      </p:ext>
    </p:extLst>
  </p:cSld>
  <p:clrMapOvr>
    <a:masterClrMapping/>
  </p:clrMapOvr>
  <p:transition spd="slow" advClick="0" advTm="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2022/3/1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400322"/>
      </p:ext>
    </p:extLst>
  </p:cSld>
  <p:clrMapOvr>
    <a:masterClrMapping/>
  </p:clrMapOvr>
  <p:transition spd="slow" advClick="0" advTm="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2022/3/1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1" r:id="rId7"/>
    <p:sldLayoutId id="2147483687" r:id="rId8"/>
    <p:sldLayoutId id="2147483686" r:id="rId9"/>
    <p:sldLayoutId id="2147483685" r:id="rId10"/>
    <p:sldLayoutId id="2147483684" r:id="rId11"/>
    <p:sldLayoutId id="2147483683" r:id="rId12"/>
    <p:sldLayoutId id="2147483682" r:id="rId13"/>
    <p:sldLayoutId id="2147483681" r:id="rId14"/>
    <p:sldLayoutId id="2147483680" r:id="rId15"/>
    <p:sldLayoutId id="2147483679" r:id="rId16"/>
    <p:sldLayoutId id="2147483678" r:id="rId17"/>
    <p:sldLayoutId id="2147483677" r:id="rId18"/>
    <p:sldLayoutId id="2147483676" r:id="rId19"/>
    <p:sldLayoutId id="2147483675" r:id="rId20"/>
    <p:sldLayoutId id="2147483674" r:id="rId21"/>
    <p:sldLayoutId id="2147483673" r:id="rId22"/>
    <p:sldLayoutId id="2147483672" r:id="rId23"/>
    <p:sldLayoutId id="2147483667" r:id="rId24"/>
    <p:sldLayoutId id="2147483668" r:id="rId25"/>
    <p:sldLayoutId id="2147483669" r:id="rId26"/>
    <p:sldLayoutId id="2147483670" r:id="rId27"/>
  </p:sldLayoutIdLst>
  <p:transition spd="slow" advClick="0" advTm="0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5" Type="http://schemas.openxmlformats.org/officeDocument/2006/relationships/image" Target="../media/image11.jp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11.jpg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8B529B1-5140-4E14-9C5D-270FB402C65C}"/>
              </a:ext>
            </a:extLst>
          </p:cNvPr>
          <p:cNvSpPr/>
          <p:nvPr/>
        </p:nvSpPr>
        <p:spPr>
          <a:xfrm>
            <a:off x="3214761" y="1136715"/>
            <a:ext cx="8772775" cy="5470525"/>
          </a:xfrm>
          <a:prstGeom prst="rect">
            <a:avLst/>
          </a:prstGeom>
          <a:blipFill dpi="0" rotWithShape="1">
            <a:blip r:embed="rId6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195388"/>
            <a:ext cx="51847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4556125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819400"/>
            <a:ext cx="58039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865C3-72A0-4E9F-8423-B6209231B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9C2C5"/>
              </a:clrFrom>
              <a:clrTo>
                <a:srgbClr val="F9C2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2" t="6493" r="26691" b="69466"/>
          <a:stretch>
            <a:fillRect/>
          </a:stretch>
        </p:blipFill>
        <p:spPr bwMode="auto">
          <a:xfrm>
            <a:off x="4351338" y="23813"/>
            <a:ext cx="356393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2813050" y="3411538"/>
            <a:ext cx="3479800" cy="2455862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5346700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1335088" y="5829300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63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C5179DE-99F7-4829-AC9E-D70EC65E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113" y="2451100"/>
            <a:ext cx="552608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5400" dirty="0" err="1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Đạo</a:t>
            </a:r>
            <a:r>
              <a:rPr lang="en-US" altLang="zh-CN" sz="5400" dirty="0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đức</a:t>
            </a:r>
            <a:endParaRPr lang="en-US" altLang="zh-CN" sz="5400" dirty="0">
              <a:latin typeface="iCielPr Outfitter Script" pitchFamily="50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zh-CN" sz="5400" dirty="0" err="1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Tôn</a:t>
            </a:r>
            <a:r>
              <a:rPr lang="en-US" altLang="zh-CN" sz="5400" dirty="0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trọng</a:t>
            </a:r>
            <a:r>
              <a:rPr lang="en-US" altLang="zh-CN" sz="5400" dirty="0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đám</a:t>
            </a:r>
            <a:r>
              <a:rPr lang="en-US" altLang="zh-CN" sz="5400" dirty="0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tang</a:t>
            </a:r>
            <a:endParaRPr lang="zh-CN" altLang="en-US" sz="5400" dirty="0">
              <a:latin typeface="iCielPr Outfitter Script" pitchFamily="50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5313363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30E0A23-1D3A-4F07-B97E-CDF8CB5FFC7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157914" y="2128484"/>
            <a:ext cx="790072" cy="732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46D84EF-BF73-4157-9A10-D3D007A9674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9829415" y="5042197"/>
            <a:ext cx="877117" cy="81331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54DC66-BACA-4CB6-ABD7-8F5AC42CC28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71570" y="214723"/>
            <a:ext cx="790072" cy="732603"/>
          </a:xfrm>
          <a:prstGeom prst="rect">
            <a:avLst/>
          </a:prstGeom>
        </p:spPr>
      </p:pic>
      <p:pic>
        <p:nvPicPr>
          <p:cNvPr id="3" name="5b88b3011ff0f">
            <a:hlinkClick r:id="" action="ppaction://media"/>
            <a:extLst>
              <a:ext uri="{FF2B5EF4-FFF2-40B4-BE49-F238E27FC236}">
                <a16:creationId xmlns:a16="http://schemas.microsoft.com/office/drawing/2014/main" id="{CAAB6C36-6365-48E6-A542-A4D1869AC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34453" y="-145983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18661" y="4463152"/>
            <a:ext cx="11653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</a:rPr>
              <a:t>(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</a:rPr>
              <a:t>tiết</a:t>
            </a:r>
            <a:r>
              <a:rPr lang="en-US" sz="2800" b="0" cap="none" spc="0" dirty="0">
                <a:ln w="0"/>
                <a:solidFill>
                  <a:srgbClr val="FF0000"/>
                </a:solidFill>
              </a:rPr>
              <a:t> 1)</a:t>
            </a:r>
          </a:p>
        </p:txBody>
      </p:sp>
    </p:spTree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7" y="4585877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63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C5179DE-99F7-4829-AC9E-D70EC65E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500" y="2641663"/>
            <a:ext cx="55260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8000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rPr>
              <a:t>THANK YOU</a:t>
            </a:r>
            <a:endParaRPr lang="zh-CN" altLang="en-US" sz="8000" dirty="0"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7FF3610-60F4-4C93-BB51-932FF400FC29}"/>
              </a:ext>
            </a:extLst>
          </p:cNvPr>
          <p:cNvGrpSpPr/>
          <p:nvPr/>
        </p:nvGrpSpPr>
        <p:grpSpPr>
          <a:xfrm>
            <a:off x="6375798" y="1209014"/>
            <a:ext cx="6124575" cy="5729287"/>
            <a:chOff x="168275" y="1195388"/>
            <a:chExt cx="6124575" cy="5729287"/>
          </a:xfrm>
        </p:grpSpPr>
        <p:pic>
          <p:nvPicPr>
            <p:cNvPr id="5122" name="图片 12">
              <a:extLst>
                <a:ext uri="{FF2B5EF4-FFF2-40B4-BE49-F238E27FC236}">
                  <a16:creationId xmlns:a16="http://schemas.microsoft.com/office/drawing/2014/main" id="{FFA6DAC2-488F-485C-824A-8AE60B8C57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75" y="1195388"/>
              <a:ext cx="5184775" cy="51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5" name="图片 4">
              <a:extLst>
                <a:ext uri="{FF2B5EF4-FFF2-40B4-BE49-F238E27FC236}">
                  <a16:creationId xmlns:a16="http://schemas.microsoft.com/office/drawing/2014/main" id="{96A466EC-B468-4B7A-AC6A-2BE9667C73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00" y="2819400"/>
              <a:ext cx="5803900" cy="410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27" name="组合 16">
              <a:extLst>
                <a:ext uri="{FF2B5EF4-FFF2-40B4-BE49-F238E27FC236}">
                  <a16:creationId xmlns:a16="http://schemas.microsoft.com/office/drawing/2014/main" id="{9A5A4A07-8E07-4037-9694-8A058172EA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3050" y="3411538"/>
              <a:ext cx="3479800" cy="2455862"/>
              <a:chOff x="3393422" y="3429000"/>
              <a:chExt cx="3117731" cy="2201738"/>
            </a:xfrm>
          </p:grpSpPr>
          <p:pic>
            <p:nvPicPr>
              <p:cNvPr id="5136" name="图片 6">
                <a:extLst>
                  <a:ext uri="{FF2B5EF4-FFF2-40B4-BE49-F238E27FC236}">
                    <a16:creationId xmlns:a16="http://schemas.microsoft.com/office/drawing/2014/main" id="{010DA046-D232-4D5E-80CD-A3BB0DC455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3422" y="3429000"/>
                <a:ext cx="3117731" cy="2201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7" name="图片 13">
                <a:extLst>
                  <a:ext uri="{FF2B5EF4-FFF2-40B4-BE49-F238E27FC236}">
                    <a16:creationId xmlns:a16="http://schemas.microsoft.com/office/drawing/2014/main" id="{FFDCCABB-D48C-4610-8200-34760B10A3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1879" y="4702701"/>
                <a:ext cx="331014" cy="376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128" name="图片 14">
              <a:extLst>
                <a:ext uri="{FF2B5EF4-FFF2-40B4-BE49-F238E27FC236}">
                  <a16:creationId xmlns:a16="http://schemas.microsoft.com/office/drawing/2014/main" id="{1A0E351E-F9AF-497B-A41B-BF6B028EC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" y="5346700"/>
              <a:ext cx="1084263" cy="123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9" name="图片 15">
              <a:extLst>
                <a:ext uri="{FF2B5EF4-FFF2-40B4-BE49-F238E27FC236}">
                  <a16:creationId xmlns:a16="http://schemas.microsoft.com/office/drawing/2014/main" id="{6EAABDAE-1785-45B6-A9D7-81A2E024FD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42696">
              <a:off x="1335088" y="5829300"/>
              <a:ext cx="666750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图片 9">
              <a:extLst>
                <a:ext uri="{FF2B5EF4-FFF2-40B4-BE49-F238E27FC236}">
                  <a16:creationId xmlns:a16="http://schemas.microsoft.com/office/drawing/2014/main" id="{6210AC2F-AAD4-4D39-811C-EF251631ED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2413" y="5313363"/>
              <a:ext cx="1616075" cy="133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E30E0A23-1D3A-4F07-B97E-CDF8CB5FFC7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212778" y="2100423"/>
            <a:ext cx="790072" cy="732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46D84EF-BF73-4157-9A10-D3D007A9674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5803935" y="671511"/>
            <a:ext cx="1186412" cy="110011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54DC66-BACA-4CB6-ABD7-8F5AC42CC28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71570" y="214723"/>
            <a:ext cx="790072" cy="7326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5DE621F-23C1-406A-B04E-5237073F975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54171" y="4017503"/>
            <a:ext cx="877117" cy="81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895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0432E8E1-A1FC-487D-920C-4E84ECE542FE}"/>
              </a:ext>
            </a:extLst>
          </p:cNvPr>
          <p:cNvGrpSpPr>
            <a:grpSpLocks/>
          </p:cNvGrpSpPr>
          <p:nvPr/>
        </p:nvGrpSpPr>
        <p:grpSpPr bwMode="auto">
          <a:xfrm>
            <a:off x="1318589" y="2566987"/>
            <a:ext cx="1878378" cy="1778939"/>
            <a:chOff x="2112104" y="2595476"/>
            <a:chExt cx="1877874" cy="1778736"/>
          </a:xfrm>
        </p:grpSpPr>
        <p:grpSp>
          <p:nvGrpSpPr>
            <p:cNvPr id="6169" name="组合 4">
              <a:extLst>
                <a:ext uri="{FF2B5EF4-FFF2-40B4-BE49-F238E27FC236}">
                  <a16:creationId xmlns:a16="http://schemas.microsoft.com/office/drawing/2014/main" id="{716F42F5-18A8-485F-AB6A-86A8844AC3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99667" y="2595476"/>
              <a:ext cx="1189657" cy="1185706"/>
              <a:chOff x="2076450" y="1988019"/>
              <a:chExt cx="1615088" cy="1440981"/>
            </a:xfrm>
          </p:grpSpPr>
          <p:pic>
            <p:nvPicPr>
              <p:cNvPr id="6172" name="图片 3">
                <a:extLst>
                  <a:ext uri="{FF2B5EF4-FFF2-40B4-BE49-F238E27FC236}">
                    <a16:creationId xmlns:a16="http://schemas.microsoft.com/office/drawing/2014/main" id="{A53BF77C-F481-45B0-B7AE-51C30B2F09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135621" y="2850441"/>
                <a:ext cx="1555917" cy="5785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3" name="图片 2">
                <a:extLst>
                  <a:ext uri="{FF2B5EF4-FFF2-40B4-BE49-F238E27FC236}">
                    <a16:creationId xmlns:a16="http://schemas.microsoft.com/office/drawing/2014/main" id="{934DC9B1-1D71-4DBE-9628-0F29FC7235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87" t="11388" r="23227" b="7085"/>
              <a:stretch>
                <a:fillRect/>
              </a:stretch>
            </p:blipFill>
            <p:spPr bwMode="auto">
              <a:xfrm>
                <a:off x="2076450" y="1988019"/>
                <a:ext cx="1392314" cy="1440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70" name="文本框 16">
              <a:extLst>
                <a:ext uri="{FF2B5EF4-FFF2-40B4-BE49-F238E27FC236}">
                  <a16:creationId xmlns:a16="http://schemas.microsoft.com/office/drawing/2014/main" id="{A34264F0-8486-46A4-970E-2A15E868ED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104" y="3912600"/>
              <a:ext cx="1877874" cy="46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en-US" altLang="zh-CN" sz="2400" dirty="0" err="1">
                  <a:latin typeface="iCiel Baliho Script" pitchFamily="2" charset="0"/>
                  <a:ea typeface="字魂7号-温暖童稚体" panose="00000500000000000000" pitchFamily="2" charset="-122"/>
                </a:rPr>
                <a:t>Câu</a:t>
              </a:r>
              <a:r>
                <a:rPr lang="en-US" altLang="zh-CN" sz="2400" dirty="0">
                  <a:latin typeface="iCiel Baliho Script" pitchFamily="2" charset="0"/>
                  <a:ea typeface="字魂7号-温暖童稚体" panose="00000500000000000000" pitchFamily="2" charset="-122"/>
                </a:rPr>
                <a:t> </a:t>
              </a:r>
              <a:r>
                <a:rPr lang="en-US" altLang="zh-CN" sz="2400" dirty="0" err="1">
                  <a:latin typeface="iCiel Baliho Script" pitchFamily="2" charset="0"/>
                  <a:ea typeface="字魂7号-温暖童稚体" panose="00000500000000000000" pitchFamily="2" charset="-122"/>
                </a:rPr>
                <a:t>chuyện</a:t>
              </a:r>
              <a:endParaRPr lang="zh-CN" altLang="en-US" sz="2400" dirty="0">
                <a:latin typeface="iCiel Baliho Script" pitchFamily="2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E9D993E-FBCF-4864-86F4-81BDE21F6BF7}"/>
              </a:ext>
            </a:extLst>
          </p:cNvPr>
          <p:cNvGrpSpPr>
            <a:grpSpLocks/>
          </p:cNvGrpSpPr>
          <p:nvPr/>
        </p:nvGrpSpPr>
        <p:grpSpPr bwMode="auto">
          <a:xfrm>
            <a:off x="3976094" y="2743201"/>
            <a:ext cx="1878378" cy="1647355"/>
            <a:chOff x="4125201" y="2726894"/>
            <a:chExt cx="1877874" cy="1647376"/>
          </a:xfrm>
        </p:grpSpPr>
        <p:pic>
          <p:nvPicPr>
            <p:cNvPr id="6166" name="图片 8">
              <a:extLst>
                <a:ext uri="{FF2B5EF4-FFF2-40B4-BE49-F238E27FC236}">
                  <a16:creationId xmlns:a16="http://schemas.microsoft.com/office/drawing/2014/main" id="{25B78D3F-5C65-4F30-8036-5203936A44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0631" y="2726894"/>
              <a:ext cx="806815" cy="1185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7" name="文本框 17">
              <a:extLst>
                <a:ext uri="{FF2B5EF4-FFF2-40B4-BE49-F238E27FC236}">
                  <a16:creationId xmlns:a16="http://schemas.microsoft.com/office/drawing/2014/main" id="{62BE3401-5100-481B-BF92-0236F67219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5201" y="3912599"/>
              <a:ext cx="1877874" cy="461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en-US" altLang="zh-CN" sz="2400" dirty="0" err="1">
                  <a:latin typeface="iCiel Baliho Script" pitchFamily="2" charset="0"/>
                  <a:ea typeface="字魂7号-温暖童稚体" panose="00000500000000000000" pitchFamily="2" charset="-122"/>
                </a:rPr>
                <a:t>Bày</a:t>
              </a:r>
              <a:r>
                <a:rPr lang="en-US" altLang="zh-CN" sz="2400" dirty="0">
                  <a:latin typeface="iCiel Baliho Script" pitchFamily="2" charset="0"/>
                  <a:ea typeface="字魂7号-温暖童稚体" panose="00000500000000000000" pitchFamily="2" charset="-122"/>
                </a:rPr>
                <a:t> </a:t>
              </a:r>
              <a:r>
                <a:rPr lang="en-US" altLang="zh-CN" sz="2400" dirty="0" err="1">
                  <a:latin typeface="iCiel Baliho Script" pitchFamily="2" charset="0"/>
                  <a:ea typeface="字魂7号-温暖童稚体" panose="00000500000000000000" pitchFamily="2" charset="-122"/>
                </a:rPr>
                <a:t>tỏ</a:t>
              </a:r>
              <a:r>
                <a:rPr lang="en-US" altLang="zh-CN" sz="2400" dirty="0">
                  <a:latin typeface="iCiel Baliho Script" pitchFamily="2" charset="0"/>
                  <a:ea typeface="字魂7号-温暖童稚体" panose="00000500000000000000" pitchFamily="2" charset="-122"/>
                </a:rPr>
                <a:t> ý </a:t>
              </a:r>
              <a:r>
                <a:rPr lang="en-US" altLang="zh-CN" sz="2400" dirty="0" err="1">
                  <a:latin typeface="iCiel Baliho Script" pitchFamily="2" charset="0"/>
                  <a:ea typeface="字魂7号-温暖童稚体" panose="00000500000000000000" pitchFamily="2" charset="-122"/>
                </a:rPr>
                <a:t>kiến</a:t>
              </a:r>
              <a:endParaRPr lang="zh-CN" altLang="en-US" sz="2400" dirty="0">
                <a:latin typeface="iCiel Baliho Script" pitchFamily="2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47BC0EF7-420D-4A89-B6CB-14DBE2970BB7}"/>
              </a:ext>
            </a:extLst>
          </p:cNvPr>
          <p:cNvGrpSpPr>
            <a:grpSpLocks/>
          </p:cNvGrpSpPr>
          <p:nvPr/>
        </p:nvGrpSpPr>
        <p:grpSpPr bwMode="auto">
          <a:xfrm>
            <a:off x="6581593" y="2703513"/>
            <a:ext cx="1878378" cy="1653960"/>
            <a:chOff x="6204862" y="2720073"/>
            <a:chExt cx="1877874" cy="1654281"/>
          </a:xfrm>
        </p:grpSpPr>
        <p:pic>
          <p:nvPicPr>
            <p:cNvPr id="6163" name="图片 9">
              <a:extLst>
                <a:ext uri="{FF2B5EF4-FFF2-40B4-BE49-F238E27FC236}">
                  <a16:creationId xmlns:a16="http://schemas.microsoft.com/office/drawing/2014/main" id="{B27079EA-68C1-4F26-8852-5F67A4F170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8753" y="2720073"/>
              <a:ext cx="1502362" cy="1061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4" name="文本框 18">
              <a:extLst>
                <a:ext uri="{FF2B5EF4-FFF2-40B4-BE49-F238E27FC236}">
                  <a16:creationId xmlns:a16="http://schemas.microsoft.com/office/drawing/2014/main" id="{BE69FE04-5DBA-4D8E-9EEC-A3649DA10D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4862" y="3912599"/>
              <a:ext cx="1877874" cy="461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en-US" altLang="zh-CN" sz="2400" dirty="0" err="1">
                  <a:latin typeface="iCiel Baliho Script" pitchFamily="2" charset="0"/>
                  <a:ea typeface="字魂7号-温暖童稚体" panose="00000500000000000000" pitchFamily="2" charset="-122"/>
                </a:rPr>
                <a:t>Bày</a:t>
              </a:r>
              <a:r>
                <a:rPr lang="en-US" altLang="zh-CN" sz="2400" dirty="0">
                  <a:latin typeface="iCiel Baliho Script" pitchFamily="2" charset="0"/>
                  <a:ea typeface="字魂7号-温暖童稚体" panose="00000500000000000000" pitchFamily="2" charset="-122"/>
                </a:rPr>
                <a:t> </a:t>
              </a:r>
              <a:r>
                <a:rPr lang="en-US" altLang="zh-CN" sz="2400" dirty="0" err="1">
                  <a:latin typeface="iCiel Baliho Script" pitchFamily="2" charset="0"/>
                  <a:ea typeface="字魂7号-温暖童稚体" panose="00000500000000000000" pitchFamily="2" charset="-122"/>
                </a:rPr>
                <a:t>tỏ</a:t>
              </a:r>
              <a:r>
                <a:rPr lang="en-US" altLang="zh-CN" sz="2400" dirty="0">
                  <a:latin typeface="iCiel Baliho Script" pitchFamily="2" charset="0"/>
                  <a:ea typeface="字魂7号-温暖童稚体" panose="00000500000000000000" pitchFamily="2" charset="-122"/>
                </a:rPr>
                <a:t> </a:t>
              </a:r>
              <a:r>
                <a:rPr lang="en-US" altLang="zh-CN" sz="2400" dirty="0" err="1">
                  <a:latin typeface="iCiel Baliho Script" pitchFamily="2" charset="0"/>
                  <a:ea typeface="字魂7号-温暖童稚体" panose="00000500000000000000" pitchFamily="2" charset="-122"/>
                </a:rPr>
                <a:t>thái</a:t>
              </a:r>
              <a:r>
                <a:rPr lang="en-US" altLang="zh-CN" sz="2400" dirty="0">
                  <a:latin typeface="iCiel Baliho Script" pitchFamily="2" charset="0"/>
                  <a:ea typeface="字魂7号-温暖童稚体" panose="00000500000000000000" pitchFamily="2" charset="-122"/>
                </a:rPr>
                <a:t> </a:t>
              </a:r>
              <a:r>
                <a:rPr lang="en-US" altLang="zh-CN" sz="2400" dirty="0" err="1">
                  <a:latin typeface="iCiel Baliho Script" pitchFamily="2" charset="0"/>
                  <a:ea typeface="字魂7号-温暖童稚体" panose="00000500000000000000" pitchFamily="2" charset="-122"/>
                </a:rPr>
                <a:t>độ</a:t>
              </a:r>
              <a:endParaRPr lang="zh-CN" altLang="en-US" sz="2400" dirty="0">
                <a:latin typeface="iCiel Baliho Script" pitchFamily="2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9CEE6E58-41C5-44EC-89CD-E31301DCAAE4}"/>
              </a:ext>
            </a:extLst>
          </p:cNvPr>
          <p:cNvGrpSpPr>
            <a:grpSpLocks/>
          </p:cNvGrpSpPr>
          <p:nvPr/>
        </p:nvGrpSpPr>
        <p:grpSpPr bwMode="auto">
          <a:xfrm>
            <a:off x="9149819" y="2747964"/>
            <a:ext cx="1877151" cy="1642462"/>
            <a:chOff x="8446826" y="2731895"/>
            <a:chExt cx="1877874" cy="1642332"/>
          </a:xfrm>
        </p:grpSpPr>
        <p:pic>
          <p:nvPicPr>
            <p:cNvPr id="6160" name="图片 6">
              <a:extLst>
                <a:ext uri="{FF2B5EF4-FFF2-40B4-BE49-F238E27FC236}">
                  <a16:creationId xmlns:a16="http://schemas.microsoft.com/office/drawing/2014/main" id="{5675648C-B170-4ACA-BBA6-9571FBD01D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61" t="19722" r="16849" b="14722"/>
            <a:stretch>
              <a:fillRect/>
            </a:stretch>
          </p:blipFill>
          <p:spPr bwMode="auto">
            <a:xfrm>
              <a:off x="8802422" y="2731895"/>
              <a:ext cx="1331913" cy="1061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1" name="文本框 19">
              <a:extLst>
                <a:ext uri="{FF2B5EF4-FFF2-40B4-BE49-F238E27FC236}">
                  <a16:creationId xmlns:a16="http://schemas.microsoft.com/office/drawing/2014/main" id="{2B1DAD41-AF49-4C4D-A889-E27656A9D1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46826" y="3912599"/>
              <a:ext cx="1877874" cy="461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en-US" altLang="zh-CN" sz="2400" dirty="0" err="1">
                  <a:latin typeface="iCiel Baliho Script" pitchFamily="2" charset="0"/>
                  <a:ea typeface="字魂7号-温暖童稚体" panose="00000500000000000000" pitchFamily="2" charset="-122"/>
                </a:rPr>
                <a:t>Quizzi</a:t>
              </a:r>
              <a:endParaRPr lang="zh-CN" altLang="en-US" sz="2400" dirty="0">
                <a:latin typeface="iCiel Baliho Script" pitchFamily="2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6E02075-5CCF-4AC3-AC6E-EBE59748D060}"/>
              </a:ext>
            </a:extLst>
          </p:cNvPr>
          <p:cNvGrpSpPr>
            <a:grpSpLocks/>
          </p:cNvGrpSpPr>
          <p:nvPr/>
        </p:nvGrpSpPr>
        <p:grpSpPr bwMode="auto">
          <a:xfrm>
            <a:off x="2811463" y="-34925"/>
            <a:ext cx="7923212" cy="2771775"/>
            <a:chOff x="2812029" y="-35069"/>
            <a:chExt cx="7922646" cy="2771775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DD05D831-968F-4672-A5F7-9CEEFF8BB4AA}"/>
                </a:ext>
              </a:extLst>
            </p:cNvPr>
            <p:cNvSpPr/>
            <p:nvPr/>
          </p:nvSpPr>
          <p:spPr>
            <a:xfrm>
              <a:off x="3720014" y="812656"/>
              <a:ext cx="5300283" cy="1050925"/>
            </a:xfrm>
            <a:prstGeom prst="roundRect">
              <a:avLst/>
            </a:prstGeom>
            <a:solidFill>
              <a:srgbClr val="FFBF8B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6155" name="组合 10">
              <a:extLst>
                <a:ext uri="{FF2B5EF4-FFF2-40B4-BE49-F238E27FC236}">
                  <a16:creationId xmlns:a16="http://schemas.microsoft.com/office/drawing/2014/main" id="{55BFDE17-8454-41EF-B176-85A4F03E5F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65050" y="-35069"/>
              <a:ext cx="3669625" cy="2771775"/>
              <a:chOff x="3393422" y="3429000"/>
              <a:chExt cx="3117731" cy="2201738"/>
            </a:xfrm>
          </p:grpSpPr>
          <p:pic>
            <p:nvPicPr>
              <p:cNvPr id="6158" name="图片 11">
                <a:extLst>
                  <a:ext uri="{FF2B5EF4-FFF2-40B4-BE49-F238E27FC236}">
                    <a16:creationId xmlns:a16="http://schemas.microsoft.com/office/drawing/2014/main" id="{9573762D-1087-49E4-93F6-9AC74C56A4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3422" y="3429000"/>
                <a:ext cx="3117731" cy="2201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9" name="图片 12">
                <a:extLst>
                  <a:ext uri="{FF2B5EF4-FFF2-40B4-BE49-F238E27FC236}">
                    <a16:creationId xmlns:a16="http://schemas.microsoft.com/office/drawing/2014/main" id="{FDC4EFAD-FEBB-45AF-9950-1D18D274B7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1879" y="4702701"/>
                <a:ext cx="331014" cy="376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56" name="文本框 15">
              <a:extLst>
                <a:ext uri="{FF2B5EF4-FFF2-40B4-BE49-F238E27FC236}">
                  <a16:creationId xmlns:a16="http://schemas.microsoft.com/office/drawing/2014/main" id="{9921A916-85D0-41A7-85F2-88A1FC899D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6492" y="842986"/>
              <a:ext cx="3516413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6000" dirty="0" err="1">
                  <a:latin typeface="Sitka Text" panose="02000505000000020004" pitchFamily="2" charset="0"/>
                  <a:ea typeface="字魂7号-温暖童稚体" panose="00000500000000000000" pitchFamily="2" charset="-122"/>
                </a:rPr>
                <a:t>Nội</a:t>
              </a:r>
              <a:r>
                <a:rPr lang="en-US" altLang="zh-CN" sz="6000" dirty="0">
                  <a:latin typeface="Sitka Text" panose="02000505000000020004" pitchFamily="2" charset="0"/>
                  <a:ea typeface="字魂7号-温暖童稚体" panose="00000500000000000000" pitchFamily="2" charset="-122"/>
                </a:rPr>
                <a:t> dung</a:t>
              </a:r>
              <a:endParaRPr lang="zh-CN" altLang="en-US" sz="6000" dirty="0">
                <a:latin typeface="Sitka Text" panose="02000505000000020004" pitchFamily="2" charset="0"/>
                <a:ea typeface="字魂7号-温暖童稚体" panose="00000500000000000000" pitchFamily="2" charset="-122"/>
              </a:endParaRPr>
            </a:p>
          </p:txBody>
        </p:sp>
        <p:pic>
          <p:nvPicPr>
            <p:cNvPr id="6157" name="图片 28">
              <a:extLst>
                <a:ext uri="{FF2B5EF4-FFF2-40B4-BE49-F238E27FC236}">
                  <a16:creationId xmlns:a16="http://schemas.microsoft.com/office/drawing/2014/main" id="{7EB7B2DB-71F5-4F16-B770-C55DAD16C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2029" y="859812"/>
              <a:ext cx="1084162" cy="1232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4927C82B-7511-42D3-8800-82F8CB9C3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3543300" y="1341438"/>
            <a:ext cx="6667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0262509D-CE4F-4811-9E53-3D2DFDAE1C3A}"/>
              </a:ext>
            </a:extLst>
          </p:cNvPr>
          <p:cNvSpPr/>
          <p:nvPr/>
        </p:nvSpPr>
        <p:spPr>
          <a:xfrm>
            <a:off x="836613" y="2278063"/>
            <a:ext cx="10547350" cy="349567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6153" name="图片 31">
            <a:extLst>
              <a:ext uri="{FF2B5EF4-FFF2-40B4-BE49-F238E27FC236}">
                <a16:creationId xmlns:a16="http://schemas.microsoft.com/office/drawing/2014/main" id="{3E669F7F-AC18-4375-96C8-42C542C82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4937125"/>
            <a:ext cx="1285557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12">
            <a:extLst>
              <a:ext uri="{FF2B5EF4-FFF2-40B4-BE49-F238E27FC236}">
                <a16:creationId xmlns:a16="http://schemas.microsoft.com/office/drawing/2014/main" id="{3C0BCCAC-48C4-4E4A-AA13-FE15F920B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611" y="0"/>
            <a:ext cx="2593975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C1E01B4C-4AC8-4739-A206-25AB145A16B1}"/>
              </a:ext>
            </a:extLst>
          </p:cNvPr>
          <p:cNvGrpSpPr>
            <a:grpSpLocks/>
          </p:cNvGrpSpPr>
          <p:nvPr/>
        </p:nvGrpSpPr>
        <p:grpSpPr bwMode="auto">
          <a:xfrm>
            <a:off x="-500743" y="3619228"/>
            <a:ext cx="3309257" cy="3646488"/>
            <a:chOff x="1123073" y="1073788"/>
            <a:chExt cx="4484991" cy="3631916"/>
          </a:xfrm>
        </p:grpSpPr>
        <p:pic>
          <p:nvPicPr>
            <p:cNvPr id="8199" name="图片 14">
              <a:extLst>
                <a:ext uri="{FF2B5EF4-FFF2-40B4-BE49-F238E27FC236}">
                  <a16:creationId xmlns:a16="http://schemas.microsoft.com/office/drawing/2014/main" id="{211DCDAA-072F-4C02-83B9-B94DC5FEB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43"/>
            <a:stretch>
              <a:fillRect/>
            </a:stretch>
          </p:blipFill>
          <p:spPr bwMode="auto">
            <a:xfrm>
              <a:off x="1123073" y="1073788"/>
              <a:ext cx="4484991" cy="3254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0" name="图片 15">
              <a:extLst>
                <a:ext uri="{FF2B5EF4-FFF2-40B4-BE49-F238E27FC236}">
                  <a16:creationId xmlns:a16="http://schemas.microsoft.com/office/drawing/2014/main" id="{BD27F442-4D5B-444C-B1A2-8033482728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4711" flipH="1">
              <a:off x="4544402" y="3294778"/>
              <a:ext cx="960066" cy="1410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 Box 5">
            <a:extLst>
              <a:ext uri="{FF2B5EF4-FFF2-40B4-BE49-F238E27FC236}">
                <a16:creationId xmlns:a16="http://schemas.microsoft.com/office/drawing/2014/main" id="{915AB41C-D3DC-44E4-A3E5-C4CCD9FB4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5944" y="670431"/>
            <a:ext cx="76742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u="sng" dirty="0">
                <a:solidFill>
                  <a:srgbClr val="0000FF"/>
                </a:solidFill>
                <a:latin typeface="iCiel Baliho Script" pitchFamily="2" charset="0"/>
                <a:cs typeface="Times New Roman" panose="02020603050405020304" pitchFamily="18" charset="0"/>
              </a:rPr>
              <a:t>* </a:t>
            </a:r>
            <a:r>
              <a:rPr lang="en-US" altLang="en-US" sz="4000" u="sng" dirty="0" err="1">
                <a:solidFill>
                  <a:srgbClr val="0000FF"/>
                </a:solidFill>
                <a:latin typeface="iCiel Baliho Script" pitchFamily="2" charset="0"/>
                <a:cs typeface="Times New Roman" panose="02020603050405020304" pitchFamily="18" charset="0"/>
              </a:rPr>
              <a:t>Bài</a:t>
            </a:r>
            <a:r>
              <a:rPr lang="en-US" altLang="en-US" sz="4000" u="sng" dirty="0">
                <a:solidFill>
                  <a:srgbClr val="0000FF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u="sng" dirty="0" err="1">
                <a:solidFill>
                  <a:srgbClr val="0000FF"/>
                </a:solidFill>
                <a:latin typeface="iCiel Baliho Script" pitchFamily="2" charset="0"/>
                <a:cs typeface="Times New Roman" panose="02020603050405020304" pitchFamily="18" charset="0"/>
              </a:rPr>
              <a:t>tập</a:t>
            </a:r>
            <a:r>
              <a:rPr lang="en-US" altLang="en-US" sz="4000" u="sng" dirty="0">
                <a:solidFill>
                  <a:srgbClr val="0000FF"/>
                </a:solidFill>
                <a:latin typeface="iCiel Baliho Script" pitchFamily="2" charset="0"/>
                <a:cs typeface="Times New Roman" panose="02020603050405020304" pitchFamily="18" charset="0"/>
              </a:rPr>
              <a:t> 1</a:t>
            </a:r>
            <a:r>
              <a:rPr lang="en-US" altLang="en-US" sz="4000" dirty="0">
                <a:solidFill>
                  <a:srgbClr val="0000FF"/>
                </a:solidFill>
                <a:latin typeface="iCiel Baliho Script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sz="4000" dirty="0" err="1">
                <a:solidFill>
                  <a:srgbClr val="0000FF"/>
                </a:solidFill>
                <a:latin typeface="iCiel Baliho Script" pitchFamily="2" charset="0"/>
                <a:cs typeface="Times New Roman" panose="02020603050405020304" pitchFamily="18" charset="0"/>
              </a:rPr>
              <a:t>Đọc</a:t>
            </a:r>
            <a:r>
              <a:rPr lang="en-US" altLang="en-US" sz="4000" dirty="0">
                <a:solidFill>
                  <a:srgbClr val="0000FF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iCiel Baliho Script" pitchFamily="2" charset="0"/>
                <a:cs typeface="Times New Roman" panose="02020603050405020304" pitchFamily="18" charset="0"/>
              </a:rPr>
              <a:t>truyện</a:t>
            </a:r>
            <a:r>
              <a:rPr lang="en-US" altLang="en-US" sz="4000" dirty="0">
                <a:solidFill>
                  <a:srgbClr val="0000FF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iCiel Baliho Script" pitchFamily="2" charset="0"/>
                <a:cs typeface="Times New Roman" panose="02020603050405020304" pitchFamily="18" charset="0"/>
              </a:rPr>
              <a:t>đám</a:t>
            </a:r>
            <a:r>
              <a:rPr lang="en-US" altLang="en-US" sz="4000" dirty="0">
                <a:solidFill>
                  <a:srgbClr val="0000FF"/>
                </a:solidFill>
                <a:latin typeface="iCiel Baliho Script" pitchFamily="2" charset="0"/>
                <a:cs typeface="Times New Roman" panose="02020603050405020304" pitchFamily="18" charset="0"/>
              </a:rPr>
              <a:t> tang</a:t>
            </a: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309A9A44-A632-4B15-842A-14D3340F0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382" y="462015"/>
            <a:ext cx="6858000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vi-VN" altLang="vi-VN" sz="195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42C6AD6-DB8B-4E90-8C01-8C5D40CE80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795" y="1658983"/>
            <a:ext cx="9127205" cy="51990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7" name="TextBox 14">
            <a:extLst>
              <a:ext uri="{FF2B5EF4-FFF2-40B4-BE49-F238E27FC236}">
                <a16:creationId xmlns:a16="http://schemas.microsoft.com/office/drawing/2014/main" id="{76783054-4E7E-4692-A757-E199AB0F9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4795" y="37283"/>
            <a:ext cx="6647260" cy="532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0016" tIns="20006" rIns="40016" bIns="2000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dirty="0">
                <a:solidFill>
                  <a:srgbClr val="C00000"/>
                </a:solidFill>
                <a:latin typeface="iCiel Baliho Script" pitchFamily="2" charset="0"/>
                <a:cs typeface="Times New Roman" panose="02020603050405020304" pitchFamily="18" charset="0"/>
              </a:rPr>
              <a:t> TÔN TRỌNG ĐÁM TANG</a:t>
            </a:r>
          </a:p>
        </p:txBody>
      </p:sp>
    </p:spTree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5696" y="1218795"/>
            <a:ext cx="1104595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0000"/>
                </a:solidFill>
                <a:latin typeface="Sitka Text" panose="02000505000000020004" pitchFamily="2" charset="0"/>
              </a:rPr>
              <a:t>Ngày chủ nhật Hoàng được mẹ đèo đi chơi phố. Đang đi, Hoàng bỗng  thấy phía trước có đam tang, đi đầu là chiếc ô tô phủ đầy hoa. Mẹ Hoàng và một số người đi đường dừng xe, đứng dẹp vào lề đường. Hoàng ngạc nhiên hỏi :</a:t>
            </a:r>
          </a:p>
          <a:p>
            <a:r>
              <a:rPr lang="vi-VN" sz="2000" dirty="0">
                <a:solidFill>
                  <a:srgbClr val="000000"/>
                </a:solidFill>
                <a:latin typeface="Sitka Text" panose="02000505000000020004" pitchFamily="2" charset="0"/>
              </a:rPr>
              <a:t>-  Sao mẹ phải dừng lại ? Đi đi chứ  mẹ !</a:t>
            </a:r>
          </a:p>
          <a:p>
            <a:r>
              <a:rPr lang="vi-VN" sz="2000" dirty="0">
                <a:solidFill>
                  <a:srgbClr val="000000"/>
                </a:solidFill>
                <a:latin typeface="Sitka Text" panose="02000505000000020004" pitchFamily="2" charset="0"/>
              </a:rPr>
              <a:t>Mẹ nhẹ nhàng bảo :</a:t>
            </a:r>
          </a:p>
          <a:p>
            <a:r>
              <a:rPr lang="vi-VN" sz="2000" dirty="0">
                <a:solidFill>
                  <a:srgbClr val="000000"/>
                </a:solidFill>
                <a:latin typeface="Sitka Text" panose="02000505000000020004" pitchFamily="2" charset="0"/>
              </a:rPr>
              <a:t>-   Đợi một lát, chờ đám tang đi qua đã con ạ.</a:t>
            </a:r>
          </a:p>
          <a:p>
            <a:r>
              <a:rPr lang="vi-VN" sz="2000" dirty="0">
                <a:solidFill>
                  <a:srgbClr val="000000"/>
                </a:solidFill>
                <a:latin typeface="Sitka Text" panose="02000505000000020004" pitchFamily="2" charset="0"/>
              </a:rPr>
              <a:t>- Nhưng vì sao phải nhường đường cho đám tang hở mẹ, mấy anh thanh niên kia họ vẫn đi đấy thôi ? - Hoàng vẫn thắc mắc.</a:t>
            </a:r>
          </a:p>
          <a:p>
            <a:r>
              <a:rPr lang="vi-VN" sz="2000" dirty="0">
                <a:solidFill>
                  <a:srgbClr val="000000"/>
                </a:solidFill>
                <a:latin typeface="Sitka Text" panose="02000505000000020004" pitchFamily="2" charset="0"/>
              </a:rPr>
              <a:t>- Đó là họ chưa hiểu: cần phải tôn trọng người đã khuất và cảm thông</a:t>
            </a:r>
            <a:r>
              <a:rPr lang="vi-VN" sz="2000" b="1" dirty="0">
                <a:solidFill>
                  <a:srgbClr val="000000"/>
                </a:solidFill>
                <a:latin typeface="Sitka Text" panose="02000505000000020004" pitchFamily="2" charset="0"/>
              </a:rPr>
              <a:t> </a:t>
            </a:r>
            <a:r>
              <a:rPr lang="vi-VN" sz="2000" dirty="0">
                <a:solidFill>
                  <a:srgbClr val="000000"/>
                </a:solidFill>
                <a:latin typeface="Sitka Text" panose="02000505000000020004" pitchFamily="2" charset="0"/>
              </a:rPr>
              <a:t>với những người thân của họ. - Mẹ nhẹ nhàng giải thích.</a:t>
            </a:r>
          </a:p>
          <a:p>
            <a:r>
              <a:rPr lang="vi-VN" sz="2000" dirty="0">
                <a:solidFill>
                  <a:srgbClr val="000000"/>
                </a:solidFill>
                <a:latin typeface="Sitka Text" panose="02000505000000020004" pitchFamily="2" charset="0"/>
              </a:rPr>
              <a:t>-  À, con hiểu rồi ! Chúng con cũng không nên chạy theo xem, chỉ trỏ, cười đùa khi gặp đám tang, phải không mẹ?</a:t>
            </a:r>
          </a:p>
          <a:p>
            <a:r>
              <a:rPr lang="vi-VN" sz="2000" dirty="0">
                <a:solidFill>
                  <a:srgbClr val="000000"/>
                </a:solidFill>
                <a:latin typeface="Sitka Text" panose="02000505000000020004" pitchFamily="2" charset="0"/>
              </a:rPr>
              <a:t>Mẹ Hoàng âu yếm nhìn con :</a:t>
            </a:r>
          </a:p>
          <a:p>
            <a:r>
              <a:rPr lang="vi-VN" sz="2000" dirty="0">
                <a:solidFill>
                  <a:srgbClr val="000000"/>
                </a:solidFill>
                <a:latin typeface="Sitka Text" panose="02000505000000020004" pitchFamily="2" charset="0"/>
              </a:rPr>
              <a:t>- Đúng rồi, con yêu của mẹ ạ. Mẹ tin là con trai mẹ sẽ làm như vậy. Còn bây giờ thì mẹ con mình lại tiếp tục đi chơi nào !</a:t>
            </a:r>
            <a:br>
              <a:rPr lang="vi-VN" sz="2000" dirty="0">
                <a:solidFill>
                  <a:srgbClr val="000000"/>
                </a:solidFill>
                <a:latin typeface="Sitka Text" panose="02000505000000020004" pitchFamily="2" charset="0"/>
              </a:rPr>
            </a:br>
            <a:endParaRPr lang="vi-VN" sz="2000" dirty="0">
              <a:solidFill>
                <a:srgbClr val="000000"/>
              </a:solidFill>
              <a:latin typeface="Sitka Text" panose="02000505000000020004" pitchFamily="2" charset="0"/>
            </a:endParaRPr>
          </a:p>
          <a:p>
            <a:pPr algn="r"/>
            <a:r>
              <a:rPr lang="vi-VN" sz="2000" dirty="0">
                <a:solidFill>
                  <a:srgbClr val="000000"/>
                </a:solidFill>
                <a:latin typeface="Sitka Text" panose="02000505000000020004" pitchFamily="2" charset="0"/>
              </a:rPr>
              <a:t> (THÙY DUNG)</a:t>
            </a:r>
          </a:p>
          <a:p>
            <a:br>
              <a:rPr lang="vi-VN" sz="2000" dirty="0">
                <a:solidFill>
                  <a:srgbClr val="000000"/>
                </a:solidFill>
                <a:latin typeface="Sitka Text" panose="02000505000000020004" pitchFamily="2" charset="0"/>
              </a:rPr>
            </a:br>
            <a:br>
              <a:rPr lang="vi-VN" sz="2000" dirty="0">
                <a:solidFill>
                  <a:srgbClr val="000000"/>
                </a:solidFill>
                <a:latin typeface="Sitka Text" panose="02000505000000020004" pitchFamily="2" charset="0"/>
              </a:rPr>
            </a:br>
            <a:endParaRPr lang="en-US" sz="2000" dirty="0">
              <a:latin typeface="Sitka Text" panose="02000505000000020004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12518" y="205847"/>
            <a:ext cx="27451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ĐÁM TANG</a:t>
            </a:r>
            <a:endParaRPr lang="en-US" sz="4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031DC65E-D799-47F8-B047-1D4447416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59" b="21288"/>
          <a:stretch>
            <a:fillRect/>
          </a:stretch>
        </p:blipFill>
        <p:spPr bwMode="auto">
          <a:xfrm>
            <a:off x="10234422" y="-67007"/>
            <a:ext cx="1957578" cy="129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965065"/>
      </p:ext>
    </p:extLst>
  </p:cSld>
  <p:clrMapOvr>
    <a:masterClrMapping/>
  </p:clrMapOvr>
  <p:transition spd="slow" advClick="0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>
            <a:extLst>
              <a:ext uri="{FF2B5EF4-FFF2-40B4-BE49-F238E27FC236}">
                <a16:creationId xmlns:a16="http://schemas.microsoft.com/office/drawing/2014/main" id="{7BBC6EA3-06B8-4F99-B416-12F69B88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2">
            <a:extLst>
              <a:ext uri="{FF2B5EF4-FFF2-40B4-BE49-F238E27FC236}">
                <a16:creationId xmlns:a16="http://schemas.microsoft.com/office/drawing/2014/main" id="{4299085A-7706-4702-9C62-6F65E3F5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1635125"/>
            <a:ext cx="908050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7">
            <a:extLst>
              <a:ext uri="{FF2B5EF4-FFF2-40B4-BE49-F238E27FC236}">
                <a16:creationId xmlns:a16="http://schemas.microsoft.com/office/drawing/2014/main" id="{1F384A5A-613D-4D30-B692-384A7DF60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981" y="557907"/>
            <a:ext cx="110295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Mẹ</a:t>
            </a:r>
            <a:r>
              <a:rPr lang="en-US" altLang="en-US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Hoàng</a:t>
            </a:r>
            <a:r>
              <a:rPr lang="en-US" altLang="en-US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đi</a:t>
            </a:r>
            <a:r>
              <a:rPr lang="en-US" altLang="en-US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đã</a:t>
            </a:r>
            <a:r>
              <a:rPr lang="en-US" altLang="en-US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làm</a:t>
            </a:r>
            <a:r>
              <a:rPr lang="en-US" altLang="en-US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gì</a:t>
            </a:r>
            <a:r>
              <a:rPr lang="en-US" altLang="en-US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khi</a:t>
            </a:r>
            <a:r>
              <a:rPr lang="en-US" altLang="en-US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gặp</a:t>
            </a:r>
            <a:r>
              <a:rPr lang="en-US" altLang="en-US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đám</a:t>
            </a:r>
            <a:r>
              <a:rPr lang="en-US" altLang="en-US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tang?</a:t>
            </a: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ECC5CF9D-F42B-4E31-9696-1C0747678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981" y="1706723"/>
            <a:ext cx="112458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Mẹ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Hoàng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đi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đường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dừng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xe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lại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đứng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dẹp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vào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lề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đường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 Box 17">
            <a:extLst>
              <a:ext uri="{FF2B5EF4-FFF2-40B4-BE49-F238E27FC236}">
                <a16:creationId xmlns:a16="http://schemas.microsoft.com/office/drawing/2014/main" id="{DC227630-A1A6-4306-ACB8-211019A68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110" y="3303510"/>
            <a:ext cx="110295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Tại</a:t>
            </a:r>
            <a:r>
              <a:rPr lang="en-US" altLang="en-US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sao</a:t>
            </a:r>
            <a:r>
              <a:rPr lang="en-US" altLang="en-US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Mẹ</a:t>
            </a:r>
            <a:r>
              <a:rPr lang="en-US" altLang="en-US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Hoàng</a:t>
            </a:r>
            <a:r>
              <a:rPr lang="en-US" altLang="en-US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mọi</a:t>
            </a:r>
            <a:r>
              <a:rPr lang="en-US" altLang="en-US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làm</a:t>
            </a:r>
            <a:r>
              <a:rPr lang="en-US" altLang="en-US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thế</a:t>
            </a:r>
            <a:r>
              <a:rPr lang="en-US" altLang="en-US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F1B02969-6D9D-4CD1-9474-AEB13E278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110" y="4832639"/>
            <a:ext cx="1102956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Mẹ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Hoàng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đi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đường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thể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hiện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sự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tôn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trọng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đã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khuất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chia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buồn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cùng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thân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iCiel Baliho Script" pitchFamily="2" charset="0"/>
                <a:cs typeface="Times New Roman" panose="02020603050405020304" pitchFamily="18" charset="0"/>
              </a:rPr>
              <a:t>họ</a:t>
            </a:r>
            <a:r>
              <a:rPr lang="en-US" altLang="en-US" dirty="0">
                <a:latin typeface="iCiel Baliho Script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127044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>
            <a:extLst>
              <a:ext uri="{FF2B5EF4-FFF2-40B4-BE49-F238E27FC236}">
                <a16:creationId xmlns:a16="http://schemas.microsoft.com/office/drawing/2014/main" id="{7BBC6EA3-06B8-4F99-B416-12F69B88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0011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2">
            <a:extLst>
              <a:ext uri="{FF2B5EF4-FFF2-40B4-BE49-F238E27FC236}">
                <a16:creationId xmlns:a16="http://schemas.microsoft.com/office/drawing/2014/main" id="{4299085A-7706-4702-9C62-6F65E3F5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1580261"/>
            <a:ext cx="908050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7">
            <a:extLst>
              <a:ext uri="{FF2B5EF4-FFF2-40B4-BE49-F238E27FC236}">
                <a16:creationId xmlns:a16="http://schemas.microsoft.com/office/drawing/2014/main" id="{7FFD48A7-4C13-46F4-B06C-3337A6574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646" y="933930"/>
            <a:ext cx="107553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Hoàng</a:t>
            </a:r>
            <a:r>
              <a:rPr lang="en-US" altLang="en-US" sz="3600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không</a:t>
            </a:r>
            <a:r>
              <a:rPr lang="en-US" altLang="en-US" sz="3600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nên</a:t>
            </a:r>
            <a:r>
              <a:rPr lang="en-US" altLang="en-US" sz="3600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làm</a:t>
            </a:r>
            <a:r>
              <a:rPr lang="en-US" altLang="en-US" sz="3600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gì</a:t>
            </a:r>
            <a:r>
              <a:rPr lang="en-US" altLang="en-US" sz="3600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khi</a:t>
            </a:r>
            <a:r>
              <a:rPr lang="en-US" altLang="en-US" sz="3600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gặp</a:t>
            </a:r>
            <a:r>
              <a:rPr lang="en-US" altLang="en-US" sz="3600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đám</a:t>
            </a:r>
            <a:r>
              <a:rPr lang="en-US" altLang="en-US" sz="3600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tang?</a:t>
            </a:r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7F163EE7-9369-45BD-A840-73BCD7F39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919" y="2097177"/>
            <a:ext cx="1145070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Hoàng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không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nên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chạy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theo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xem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chỉ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trỏ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hoặc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cười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đùa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khi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gặp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đám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tang.</a:t>
            </a:r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0709D7DB-9241-49B6-94B4-47C340CB2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646" y="3493176"/>
            <a:ext cx="114440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Theo </a:t>
            </a:r>
            <a:r>
              <a:rPr lang="en-US" altLang="en-US" sz="3600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chúng</a:t>
            </a:r>
            <a:r>
              <a:rPr lang="en-US" altLang="en-US" sz="3600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ta </a:t>
            </a:r>
            <a:r>
              <a:rPr lang="en-US" altLang="en-US" sz="3600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nên</a:t>
            </a:r>
            <a:r>
              <a:rPr lang="en-US" altLang="en-US" sz="3600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làm</a:t>
            </a:r>
            <a:r>
              <a:rPr lang="en-US" altLang="en-US" sz="3600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gì</a:t>
            </a:r>
            <a:r>
              <a:rPr lang="en-US" altLang="en-US" sz="3600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khi</a:t>
            </a:r>
            <a:r>
              <a:rPr lang="en-US" altLang="en-US" sz="3600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gặp</a:t>
            </a:r>
            <a:r>
              <a:rPr lang="en-US" altLang="en-US" sz="3600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đám</a:t>
            </a:r>
            <a:r>
              <a:rPr lang="en-US" altLang="en-US" sz="3600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tang? </a:t>
            </a:r>
            <a:r>
              <a:rPr lang="en-US" altLang="en-US" sz="3600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Vì</a:t>
            </a:r>
            <a:r>
              <a:rPr lang="en-US" altLang="en-US" sz="3600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sao</a:t>
            </a:r>
            <a:r>
              <a:rPr lang="en-US" altLang="en-US" sz="3600" dirty="0">
                <a:solidFill>
                  <a:srgbClr val="FF0000"/>
                </a:solidFill>
                <a:latin typeface="iCiel Baliho Script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 Box 17">
            <a:extLst>
              <a:ext uri="{FF2B5EF4-FFF2-40B4-BE49-F238E27FC236}">
                <a16:creationId xmlns:a16="http://schemas.microsoft.com/office/drawing/2014/main" id="{FE5164CE-1E4F-454A-8BC4-CCD009A5F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646" y="4889176"/>
            <a:ext cx="1145070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Chúng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ta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cần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tôn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trọng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đám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tang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vì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khi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đó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ta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đang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đưa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tiễn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đã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khuất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chia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sẻ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nỗi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buồn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gia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đình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iCiel Baliho Script" pitchFamily="2" charset="0"/>
                <a:cs typeface="Times New Roman" panose="02020603050405020304" pitchFamily="18" charset="0"/>
              </a:rPr>
              <a:t>họ</a:t>
            </a:r>
            <a:r>
              <a:rPr lang="en-US" altLang="en-US" sz="3600" dirty="0">
                <a:latin typeface="iCiel Baliho Script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2">
            <a:extLst>
              <a:ext uri="{FF2B5EF4-FFF2-40B4-BE49-F238E27FC236}">
                <a16:creationId xmlns:a16="http://schemas.microsoft.com/office/drawing/2014/main" id="{E9A3EFA5-9CA3-4F78-89C6-595E4E591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7" t="27287" r="9245" b="-2"/>
          <a:stretch>
            <a:fillRect/>
          </a:stretch>
        </p:blipFill>
        <p:spPr bwMode="auto">
          <a:xfrm>
            <a:off x="0" y="4102208"/>
            <a:ext cx="1773936" cy="271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图片 13">
            <a:extLst>
              <a:ext uri="{FF2B5EF4-FFF2-40B4-BE49-F238E27FC236}">
                <a16:creationId xmlns:a16="http://schemas.microsoft.com/office/drawing/2014/main" id="{031DC65E-D799-47F8-B047-1D4447416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59" b="21288"/>
          <a:stretch>
            <a:fillRect/>
          </a:stretch>
        </p:blipFill>
        <p:spPr bwMode="auto">
          <a:xfrm>
            <a:off x="9033510" y="1432522"/>
            <a:ext cx="3524250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40080" y="505267"/>
            <a:ext cx="11100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Em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hãy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ghi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chữ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iCiel Baliho Script" pitchFamily="2" charset="0"/>
                <a:cs typeface="Times New Roman" pitchFamily="18" charset="0"/>
              </a:rPr>
              <a:t>Đ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trước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những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việc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làm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đúng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và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chữ</a:t>
            </a:r>
            <a:r>
              <a:rPr lang="en-US" sz="3600" dirty="0">
                <a:solidFill>
                  <a:srgbClr val="FF0000"/>
                </a:solidFill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iCiel Baliho Script" pitchFamily="2" charset="0"/>
                <a:cs typeface="Times New Roman" pitchFamily="18" charset="0"/>
              </a:rPr>
              <a:t>S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trước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những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việc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làm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sai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khi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gặp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đám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tang.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1904" y="2325688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a)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Chạy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theo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xem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chỉ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trỏ</a:t>
            </a:r>
            <a:endParaRPr lang="en-US" sz="3600" dirty="0">
              <a:latin typeface="iCiel Baliho Script" pitchFamily="2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1904" y="2998055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b)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Nhường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đường</a:t>
            </a:r>
            <a:endParaRPr lang="en-US" sz="3600" dirty="0">
              <a:latin typeface="iCiel Baliho Script" pitchFamily="2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1904" y="3670422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c)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Cười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đùa</a:t>
            </a:r>
            <a:endParaRPr lang="en-US" sz="3600" dirty="0">
              <a:latin typeface="iCiel Baliho Script" pitchFamily="2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1904" y="4342789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d)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Ngả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mũ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nón</a:t>
            </a:r>
            <a:endParaRPr lang="en-US" sz="3600" dirty="0">
              <a:latin typeface="iCiel Baliho Script" pitchFamily="2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1904" y="5015156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e)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Bóp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còi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xe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xin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đường</a:t>
            </a:r>
            <a:endParaRPr lang="en-US" sz="3600" dirty="0">
              <a:latin typeface="iCiel Baliho Script" pitchFamily="2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1904" y="5687523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f)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Luồn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lách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vượt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lên</a:t>
            </a:r>
            <a:r>
              <a:rPr lang="en-US" sz="3600" dirty="0">
                <a:latin typeface="iCiel Baliho Script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Baliho Script" pitchFamily="2" charset="0"/>
                <a:cs typeface="Times New Roman" pitchFamily="18" charset="0"/>
              </a:rPr>
              <a:t>trước</a:t>
            </a:r>
            <a:endParaRPr lang="en-US" sz="3600" dirty="0">
              <a:latin typeface="iCiel Baliho Script" pitchFamily="2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61052" y="2333756"/>
            <a:ext cx="609600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iCiel Baliho Script" pitchFamily="2" charset="0"/>
                <a:cs typeface="Times New Roman" pitchFamily="18" charset="0"/>
              </a:rPr>
              <a:t>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41260" y="2975675"/>
            <a:ext cx="609600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iCiel Baliho Script" pitchFamily="2" charset="0"/>
                <a:cs typeface="Times New Roman" pitchFamily="18" charset="0"/>
              </a:rPr>
              <a:t>Đ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54125" y="3609711"/>
            <a:ext cx="609600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iCiel Baliho Script" pitchFamily="2" charset="0"/>
                <a:cs typeface="Times New Roman" pitchFamily="18" charset="0"/>
              </a:rPr>
              <a:t>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23447" y="4337742"/>
            <a:ext cx="609600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iCiel Baliho Script" pitchFamily="2" charset="0"/>
                <a:cs typeface="Times New Roman" pitchFamily="18" charset="0"/>
              </a:rPr>
              <a:t>Đ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18994" y="5699809"/>
            <a:ext cx="609600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iCiel Baliho Script" pitchFamily="2" charset="0"/>
                <a:cs typeface="Times New Roman" pitchFamily="18" charset="0"/>
              </a:rPr>
              <a:t>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41260" y="5007542"/>
            <a:ext cx="609600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iCiel Baliho Script" pitchFamily="2" charset="0"/>
                <a:cs typeface="Times New Roman" pitchFamily="18" charset="0"/>
              </a:rPr>
              <a:t>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356104" y="2325688"/>
            <a:ext cx="60960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sz="2400" dirty="0">
              <a:latin typeface="iCiel Baliho Script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56104" y="2967607"/>
            <a:ext cx="60960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sz="2400" dirty="0">
              <a:latin typeface="iCiel Baliho Script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56104" y="3609526"/>
            <a:ext cx="60960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sz="2400" dirty="0">
              <a:latin typeface="iCiel Baliho Script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43734" y="4337742"/>
            <a:ext cx="60960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sz="2400" dirty="0">
              <a:latin typeface="iCiel Baliho Script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31364" y="4991543"/>
            <a:ext cx="60960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sz="2400" dirty="0">
              <a:latin typeface="iCiel Baliho Script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18994" y="5677343"/>
            <a:ext cx="60960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sz="2400" dirty="0">
              <a:latin typeface="iCiel Baliho Script" pitchFamily="2" charset="0"/>
            </a:endParaRPr>
          </a:p>
        </p:txBody>
      </p:sp>
    </p:spTree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图片 10">
            <a:extLst>
              <a:ext uri="{FF2B5EF4-FFF2-40B4-BE49-F238E27FC236}">
                <a16:creationId xmlns:a16="http://schemas.microsoft.com/office/drawing/2014/main" id="{ED91FEB2-93FC-4160-A158-81256DEFD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3628" y="4937125"/>
            <a:ext cx="15357598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9783" y="509040"/>
            <a:ext cx="11356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977916"/>
              </p:ext>
            </p:extLst>
          </p:nvPr>
        </p:nvGraphicFramePr>
        <p:xfrm>
          <a:off x="960579" y="1676400"/>
          <a:ext cx="9815256" cy="420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27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3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3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iCiel Baliho Script" pitchFamily="2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ý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kiến</a:t>
                      </a:r>
                      <a:endParaRPr lang="en-US" sz="2800" dirty="0">
                        <a:latin typeface="iCiel Baliho Script" pitchFamily="2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iCiel Baliho Script" pitchFamily="2" charset="0"/>
                          <a:cs typeface="Times New Roman" pitchFamily="18" charset="0"/>
                        </a:rPr>
                        <a:t>Tán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thành</a:t>
                      </a:r>
                      <a:endParaRPr lang="en-US" sz="2800" dirty="0">
                        <a:latin typeface="iCiel Baliho Script" pitchFamily="2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iCiel Baliho Script" pitchFamily="2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tán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thành</a:t>
                      </a:r>
                      <a:endParaRPr lang="en-US" sz="2800" dirty="0">
                        <a:latin typeface="iCiel Baliho Script" pitchFamily="2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iCiel Baliho Script" pitchFamily="2" charset="0"/>
                          <a:cs typeface="Times New Roman" pitchFamily="18" charset="0"/>
                        </a:rPr>
                        <a:t>a, </a:t>
                      </a:r>
                      <a:r>
                        <a:rPr lang="en-US" sz="2800" dirty="0" err="1">
                          <a:latin typeface="iCiel Baliho Script" pitchFamily="2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cần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tôn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trọng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đám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tang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quen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biết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latin typeface="iCiel Baliho Script" pitchFamily="2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iCiel Baliho Script" pitchFamily="2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iCiel Baliho Script" pitchFamily="2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iCiel Baliho Script" pitchFamily="2" charset="0"/>
                          <a:cs typeface="Times New Roman" pitchFamily="18" charset="0"/>
                        </a:rPr>
                        <a:t>b,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Tôn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trọng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đám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tang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tôn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trọng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khuất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tôn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trọng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đình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họ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đi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đưa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tang.</a:t>
                      </a:r>
                      <a:endParaRPr lang="en-US" sz="2800" dirty="0">
                        <a:latin typeface="iCiel Baliho Script" pitchFamily="2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iCiel Baliho Script" pitchFamily="2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iCiel Baliho Script" pitchFamily="2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iCiel Baliho Script" pitchFamily="2" charset="0"/>
                          <a:cs typeface="Times New Roman" pitchFamily="18" charset="0"/>
                        </a:rPr>
                        <a:t>c, </a:t>
                      </a:r>
                      <a:r>
                        <a:rPr lang="en-US" sz="2800" dirty="0" err="1">
                          <a:latin typeface="iCiel Baliho Script" pitchFamily="2" charset="0"/>
                          <a:cs typeface="Times New Roman" pitchFamily="18" charset="0"/>
                        </a:rPr>
                        <a:t>Tôn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trọng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đám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tang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biểu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nếp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sống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iCiel Baliho Script" pitchFamily="2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2800" baseline="0" dirty="0">
                          <a:latin typeface="iCiel Baliho Script" pitchFamily="2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latin typeface="iCiel Baliho Script" pitchFamily="2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iCiel Baliho Script" pitchFamily="2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iCiel Baliho Script" pitchFamily="2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9173952" y="2773363"/>
            <a:ext cx="1092366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Rectangle 21"/>
          <p:cNvSpPr/>
          <p:nvPr/>
        </p:nvSpPr>
        <p:spPr>
          <a:xfrm>
            <a:off x="7113504" y="3823330"/>
            <a:ext cx="1092366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/>
          <p:cNvSpPr/>
          <p:nvPr/>
        </p:nvSpPr>
        <p:spPr>
          <a:xfrm>
            <a:off x="7113504" y="5144470"/>
            <a:ext cx="1092366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B6E02075-5CCF-4AC3-AC6E-EBE59748D060}"/>
              </a:ext>
            </a:extLst>
          </p:cNvPr>
          <p:cNvGrpSpPr>
            <a:grpSpLocks/>
          </p:cNvGrpSpPr>
          <p:nvPr/>
        </p:nvGrpSpPr>
        <p:grpSpPr bwMode="auto">
          <a:xfrm>
            <a:off x="2811463" y="-34925"/>
            <a:ext cx="7923212" cy="2771775"/>
            <a:chOff x="2812029" y="-35069"/>
            <a:chExt cx="7922646" cy="2771775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DD05D831-968F-4672-A5F7-9CEEFF8BB4AA}"/>
                </a:ext>
              </a:extLst>
            </p:cNvPr>
            <p:cNvSpPr/>
            <p:nvPr/>
          </p:nvSpPr>
          <p:spPr>
            <a:xfrm>
              <a:off x="3720014" y="812656"/>
              <a:ext cx="5300283" cy="1050925"/>
            </a:xfrm>
            <a:prstGeom prst="roundRect">
              <a:avLst/>
            </a:prstGeom>
            <a:solidFill>
              <a:srgbClr val="FFBF8B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6155" name="组合 10">
              <a:extLst>
                <a:ext uri="{FF2B5EF4-FFF2-40B4-BE49-F238E27FC236}">
                  <a16:creationId xmlns:a16="http://schemas.microsoft.com/office/drawing/2014/main" id="{55BFDE17-8454-41EF-B176-85A4F03E5F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65050" y="-35069"/>
              <a:ext cx="3669625" cy="2771775"/>
              <a:chOff x="3393422" y="3429000"/>
              <a:chExt cx="3117731" cy="2201738"/>
            </a:xfrm>
          </p:grpSpPr>
          <p:pic>
            <p:nvPicPr>
              <p:cNvPr id="6158" name="图片 11">
                <a:extLst>
                  <a:ext uri="{FF2B5EF4-FFF2-40B4-BE49-F238E27FC236}">
                    <a16:creationId xmlns:a16="http://schemas.microsoft.com/office/drawing/2014/main" id="{9573762D-1087-49E4-93F6-9AC74C56A4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3422" y="3429000"/>
                <a:ext cx="3117731" cy="2201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9" name="图片 12">
                <a:extLst>
                  <a:ext uri="{FF2B5EF4-FFF2-40B4-BE49-F238E27FC236}">
                    <a16:creationId xmlns:a16="http://schemas.microsoft.com/office/drawing/2014/main" id="{FDC4EFAD-FEBB-45AF-9950-1D18D274B7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1879" y="4702701"/>
                <a:ext cx="331014" cy="376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56" name="文本框 15">
              <a:extLst>
                <a:ext uri="{FF2B5EF4-FFF2-40B4-BE49-F238E27FC236}">
                  <a16:creationId xmlns:a16="http://schemas.microsoft.com/office/drawing/2014/main" id="{9921A916-85D0-41A7-85F2-88A1FC899D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6492" y="842986"/>
              <a:ext cx="3516413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4400" dirty="0">
                  <a:latin typeface="Sitka Text" panose="02000505000000020004" pitchFamily="2" charset="0"/>
                  <a:ea typeface="字魂7号-温暖童稚体" panose="00000500000000000000" pitchFamily="2" charset="-122"/>
                </a:rPr>
                <a:t>KẾT LUẬN</a:t>
              </a:r>
              <a:endParaRPr lang="zh-CN" altLang="en-US" sz="4400" dirty="0">
                <a:latin typeface="Sitka Text" panose="02000505000000020004" pitchFamily="2" charset="0"/>
                <a:ea typeface="字魂7号-温暖童稚体" panose="00000500000000000000" pitchFamily="2" charset="-122"/>
              </a:endParaRPr>
            </a:p>
          </p:txBody>
        </p:sp>
        <p:pic>
          <p:nvPicPr>
            <p:cNvPr id="6157" name="图片 28">
              <a:extLst>
                <a:ext uri="{FF2B5EF4-FFF2-40B4-BE49-F238E27FC236}">
                  <a16:creationId xmlns:a16="http://schemas.microsoft.com/office/drawing/2014/main" id="{7EB7B2DB-71F5-4F16-B770-C55DAD16C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2029" y="859812"/>
              <a:ext cx="1084162" cy="1232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4927C82B-7511-42D3-8800-82F8CB9C3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3543300" y="1341438"/>
            <a:ext cx="6667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0262509D-CE4F-4811-9E53-3D2DFDAE1C3A}"/>
              </a:ext>
            </a:extLst>
          </p:cNvPr>
          <p:cNvSpPr/>
          <p:nvPr/>
        </p:nvSpPr>
        <p:spPr>
          <a:xfrm>
            <a:off x="836613" y="2278063"/>
            <a:ext cx="10547350" cy="349567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6153" name="图片 31">
            <a:extLst>
              <a:ext uri="{FF2B5EF4-FFF2-40B4-BE49-F238E27FC236}">
                <a16:creationId xmlns:a16="http://schemas.microsoft.com/office/drawing/2014/main" id="{3E669F7F-AC18-4375-96C8-42C542C82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4937125"/>
            <a:ext cx="1285557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5839" y="3105835"/>
            <a:ext cx="1000614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	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Tôn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trọng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, chia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sẻ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nỗi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buồn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với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mọi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người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khi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gặp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đám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tang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Tôn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trọng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đám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tang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là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không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làm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gì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xúc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phạm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đến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tang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lễ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.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US" sz="4000" dirty="0">
              <a:latin typeface="Sitka Display" panose="02000505000000020004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00658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2377644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DAAE9B0125D644B7F58EE6BF1D0FC2" ma:contentTypeVersion="7" ma:contentTypeDescription="Create a new document." ma:contentTypeScope="" ma:versionID="99ea4c7057f8007b0b7469245b2cbd66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90c48dfa395a477db7a435f55b66bf5b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BCB585E-EB44-4C84-9D8A-7EB9129AC01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FB2E49F-FD3D-463A-A294-A5F3AE588C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D4EEF5-4BF4-4A8B-8EE3-408C91EB987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597</Words>
  <Application>Microsoft Office PowerPoint</Application>
  <PresentationFormat>Widescreen</PresentationFormat>
  <Paragraphs>63</Paragraphs>
  <Slides>10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iCiel Baliho Script</vt:lpstr>
      <vt:lpstr>Sitka Text</vt:lpstr>
      <vt:lpstr>iCielPr Outfitter Script</vt:lpstr>
      <vt:lpstr>Arial</vt:lpstr>
      <vt:lpstr>等线</vt:lpstr>
      <vt:lpstr>Calibri</vt:lpstr>
      <vt:lpstr>Sitka Display</vt:lpstr>
      <vt:lpstr>Times New Roman</vt:lpstr>
      <vt:lpstr>字魂7号-温暖童稚体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Nguyen Thang</cp:lastModifiedBy>
  <cp:revision>64</cp:revision>
  <dcterms:created xsi:type="dcterms:W3CDTF">2019-10-17T09:10:34Z</dcterms:created>
  <dcterms:modified xsi:type="dcterms:W3CDTF">2022-02-28T17:31:10Z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