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7.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6.xml" ContentType="application/vnd.openxmlformats-officedocument.presentationml.slide+xml"/>
  <Override PartName="/ppt/slides/slide6.xml" ContentType="application/vnd.openxmlformats-officedocument.presentationml.slide+xml"/>
  <Override PartName="/ppt/slides/slide14.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5.xml" ContentType="application/vnd.openxmlformats-officedocument.presentationml.slide+xml"/>
  <Override PartName="/ppt/slides/slide11.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slideLayouts/slideLayout15.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6.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ppt/tags/tag1.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Lst>
  <p:sldSz cx="12192000" cy="6858000"/>
  <p:notesSz cx="6858000" cy="9144000"/>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1.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28"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775C50-7B95-4150-9194-7B786788A096}" type="datetimeFigureOut">
              <a:rPr lang="en-US" smtClean="0"/>
              <a:t>1/9/2022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F7CE30-A05F-4102-8228-58EEEDAD9C47}" type="slidenum">
              <a:rPr lang="en-US" smtClean="0"/>
              <a:t>‹#›</a:t>
            </a:fld>
            <a:endParaRPr lang="en-US"/>
          </a:p>
        </p:txBody>
      </p:sp>
    </p:spTree>
    <p:extLst>
      <p:ext uri="{BB962C8B-B14F-4D97-AF65-F5344CB8AC3E}">
        <p14:creationId xmlns:p14="http://schemas.microsoft.com/office/powerpoint/2010/main" val="3956947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幻灯片图像占位符 82945"/>
          <p:cNvSpPr>
            <a:spLocks noGrp="1" noRot="1" noChangeAspect="1" noTextEdit="1"/>
          </p:cNvSpPr>
          <p:nvPr>
            <p:ph type="sldImg"/>
          </p:nvPr>
        </p:nvSpPr>
        <p:spPr>
          <a:ln/>
        </p:spPr>
      </p:sp>
      <p:sp>
        <p:nvSpPr>
          <p:cNvPr id="82947" name="文本占位符 82946"/>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a:t>
            </a:fld>
            <a:endParaRPr lang="zh-CN" sz="1200" dirty="0"/>
          </a:p>
        </p:txBody>
      </p:sp>
    </p:spTree>
    <p:extLst>
      <p:ext uri="{BB962C8B-B14F-4D97-AF65-F5344CB8AC3E}">
        <p14:creationId xmlns:p14="http://schemas.microsoft.com/office/powerpoint/2010/main" val="35976349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9C6C016-2E45-4FC0-9F18-69163962A714}" type="datetimeFigureOut">
              <a:rPr lang="en-US" smtClean="0"/>
              <a:t>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1EB1BC-E798-4DB2-AF17-719E25182B3E}" type="slidenum">
              <a:rPr lang="en-US" smtClean="0"/>
              <a:t>‹#›</a:t>
            </a:fld>
            <a:endParaRPr lang="en-US"/>
          </a:p>
        </p:txBody>
      </p:sp>
    </p:spTree>
    <p:extLst>
      <p:ext uri="{BB962C8B-B14F-4D97-AF65-F5344CB8AC3E}">
        <p14:creationId xmlns:p14="http://schemas.microsoft.com/office/powerpoint/2010/main" val="3567967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9C6C016-2E45-4FC0-9F18-69163962A714}" type="datetimeFigureOut">
              <a:rPr lang="en-US" smtClean="0"/>
              <a:t>1/9/2022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1EB1BC-E798-4DB2-AF17-719E25182B3E}" type="slidenum">
              <a:rPr lang="en-US" smtClean="0"/>
              <a:t>‹#›</a:t>
            </a:fld>
            <a:endParaRPr lang="en-US"/>
          </a:p>
        </p:txBody>
      </p:sp>
    </p:spTree>
    <p:extLst>
      <p:ext uri="{BB962C8B-B14F-4D97-AF65-F5344CB8AC3E}">
        <p14:creationId xmlns:p14="http://schemas.microsoft.com/office/powerpoint/2010/main" val="1605301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C6C016-2E45-4FC0-9F18-69163962A714}" type="datetimeFigureOut">
              <a:rPr lang="en-US" smtClean="0"/>
              <a:t>1/9/2022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1EB1BC-E798-4DB2-AF17-719E25182B3E}" type="slidenum">
              <a:rPr lang="en-US" smtClean="0"/>
              <a:t>‹#›</a:t>
            </a:fld>
            <a:endParaRPr lang="en-US"/>
          </a:p>
        </p:txBody>
      </p:sp>
    </p:spTree>
    <p:extLst>
      <p:ext uri="{BB962C8B-B14F-4D97-AF65-F5344CB8AC3E}">
        <p14:creationId xmlns:p14="http://schemas.microsoft.com/office/powerpoint/2010/main" val="15923766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9C6C016-2E45-4FC0-9F18-69163962A714}" type="datetimeFigureOut">
              <a:rPr lang="en-US" smtClean="0"/>
              <a:t>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1EB1BC-E798-4DB2-AF17-719E25182B3E}" type="slidenum">
              <a:rPr lang="en-US" smtClean="0"/>
              <a:t>‹#›</a:t>
            </a:fld>
            <a:endParaRPr lang="en-US"/>
          </a:p>
        </p:txBody>
      </p:sp>
    </p:spTree>
    <p:extLst>
      <p:ext uri="{BB962C8B-B14F-4D97-AF65-F5344CB8AC3E}">
        <p14:creationId xmlns:p14="http://schemas.microsoft.com/office/powerpoint/2010/main" val="11864481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9C6C016-2E45-4FC0-9F18-69163962A714}" type="datetimeFigureOut">
              <a:rPr lang="en-US" smtClean="0"/>
              <a:t>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1EB1BC-E798-4DB2-AF17-719E25182B3E}" type="slidenum">
              <a:rPr lang="en-US" smtClean="0"/>
              <a:t>‹#›</a:t>
            </a:fld>
            <a:endParaRPr lang="en-US"/>
          </a:p>
        </p:txBody>
      </p:sp>
    </p:spTree>
    <p:extLst>
      <p:ext uri="{BB962C8B-B14F-4D97-AF65-F5344CB8AC3E}">
        <p14:creationId xmlns:p14="http://schemas.microsoft.com/office/powerpoint/2010/main" val="22317585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C6C016-2E45-4FC0-9F18-69163962A714}" type="datetimeFigureOut">
              <a:rPr lang="en-US" smtClean="0"/>
              <a:t>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1EB1BC-E798-4DB2-AF17-719E25182B3E}" type="slidenum">
              <a:rPr lang="en-US" smtClean="0"/>
              <a:t>‹#›</a:t>
            </a:fld>
            <a:endParaRPr lang="en-US"/>
          </a:p>
        </p:txBody>
      </p:sp>
    </p:spTree>
    <p:extLst>
      <p:ext uri="{BB962C8B-B14F-4D97-AF65-F5344CB8AC3E}">
        <p14:creationId xmlns:p14="http://schemas.microsoft.com/office/powerpoint/2010/main" val="2650439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C6C016-2E45-4FC0-9F18-69163962A714}" type="datetimeFigureOut">
              <a:rPr lang="en-US" smtClean="0"/>
              <a:t>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1EB1BC-E798-4DB2-AF17-719E25182B3E}" type="slidenum">
              <a:rPr lang="en-US" smtClean="0"/>
              <a:t>‹#›</a:t>
            </a:fld>
            <a:endParaRPr lang="en-US"/>
          </a:p>
        </p:txBody>
      </p:sp>
    </p:spTree>
    <p:extLst>
      <p:ext uri="{BB962C8B-B14F-4D97-AF65-F5344CB8AC3E}">
        <p14:creationId xmlns:p14="http://schemas.microsoft.com/office/powerpoint/2010/main" val="18985501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OverTx">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09600" y="1600200"/>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1600200"/>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609600" y="3938589"/>
            <a:ext cx="10972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609600" y="6245225"/>
            <a:ext cx="2844800" cy="476250"/>
          </a:xfrm>
        </p:spPr>
        <p:txBody>
          <a:bodyPr/>
          <a:lstStyle>
            <a:lvl1pPr>
              <a:defRPr/>
            </a:lvl1pPr>
          </a:lstStyle>
          <a:p>
            <a:pPr>
              <a:defRPr/>
            </a:pPr>
            <a:fld id="{592F3FE4-5F58-4414-A334-53851A481586}" type="datetime1">
              <a:rPr lang="en-US"/>
              <a:pPr>
                <a:defRPr/>
              </a:pPr>
              <a:t>1/9/2022</a:t>
            </a:fld>
            <a:endParaRPr lang="en-US"/>
          </a:p>
        </p:txBody>
      </p:sp>
      <p:sp>
        <p:nvSpPr>
          <p:cNvPr id="7" name="Footer Placeholder 6"/>
          <p:cNvSpPr>
            <a:spLocks noGrp="1"/>
          </p:cNvSpPr>
          <p:nvPr>
            <p:ph type="ftr" sz="quarter" idx="11"/>
          </p:nvPr>
        </p:nvSpPr>
        <p:spPr>
          <a:xfrm>
            <a:off x="4165600" y="6245225"/>
            <a:ext cx="3860800" cy="476250"/>
          </a:xfrm>
        </p:spPr>
        <p:txBody>
          <a:bodyPr/>
          <a:lstStyle>
            <a:lvl1pPr>
              <a:defRPr/>
            </a:lvl1pPr>
          </a:lstStyle>
          <a:p>
            <a:pPr>
              <a:defRPr/>
            </a:pPr>
            <a:endParaRPr lang="en-US"/>
          </a:p>
        </p:txBody>
      </p:sp>
      <p:sp>
        <p:nvSpPr>
          <p:cNvPr id="8" name="Slide Number Placeholder 7"/>
          <p:cNvSpPr>
            <a:spLocks noGrp="1"/>
          </p:cNvSpPr>
          <p:nvPr>
            <p:ph type="sldNum" sz="quarter" idx="12"/>
          </p:nvPr>
        </p:nvSpPr>
        <p:spPr>
          <a:xfrm>
            <a:off x="8737600" y="6245225"/>
            <a:ext cx="2844800" cy="476250"/>
          </a:xfrm>
        </p:spPr>
        <p:txBody>
          <a:bodyPr/>
          <a:lstStyle>
            <a:lvl1pPr>
              <a:defRPr/>
            </a:lvl1pPr>
          </a:lstStyle>
          <a:p>
            <a:pPr>
              <a:defRPr/>
            </a:pPr>
            <a:fld id="{284CBFDA-B158-48F4-BD0A-69DE187EEC29}" type="slidenum">
              <a:rPr lang="en-US"/>
              <a:pPr>
                <a:defRPr/>
              </a:pPr>
              <a:t>‹#›</a:t>
            </a:fld>
            <a:endParaRPr lang="en-US"/>
          </a:p>
        </p:txBody>
      </p:sp>
    </p:spTree>
    <p:extLst>
      <p:ext uri="{BB962C8B-B14F-4D97-AF65-F5344CB8AC3E}">
        <p14:creationId xmlns:p14="http://schemas.microsoft.com/office/powerpoint/2010/main" val="490752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C6C016-2E45-4FC0-9F18-69163962A714}" type="datetimeFigureOut">
              <a:rPr lang="en-US" smtClean="0"/>
              <a:t>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1EB1BC-E798-4DB2-AF17-719E25182B3E}" type="slidenum">
              <a:rPr lang="en-US" smtClean="0"/>
              <a:t>‹#›</a:t>
            </a:fld>
            <a:endParaRPr lang="en-US"/>
          </a:p>
        </p:txBody>
      </p:sp>
    </p:spTree>
    <p:extLst>
      <p:ext uri="{BB962C8B-B14F-4D97-AF65-F5344CB8AC3E}">
        <p14:creationId xmlns:p14="http://schemas.microsoft.com/office/powerpoint/2010/main" val="81679163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C6C016-2E45-4FC0-9F18-69163962A714}" type="datetimeFigureOut">
              <a:rPr lang="en-US" smtClean="0"/>
              <a:t>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1EB1BC-E798-4DB2-AF17-719E25182B3E}" type="slidenum">
              <a:rPr lang="en-US" smtClean="0"/>
              <a:t>‹#›</a:t>
            </a:fld>
            <a:endParaRPr lang="en-US"/>
          </a:p>
        </p:txBody>
      </p:sp>
    </p:spTree>
    <p:extLst>
      <p:ext uri="{BB962C8B-B14F-4D97-AF65-F5344CB8AC3E}">
        <p14:creationId xmlns:p14="http://schemas.microsoft.com/office/powerpoint/2010/main" val="391945633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C6C016-2E45-4FC0-9F18-69163962A714}" type="datetimeFigureOut">
              <a:rPr lang="en-US" smtClean="0"/>
              <a:t>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1EB1BC-E798-4DB2-AF17-719E25182B3E}" type="slidenum">
              <a:rPr lang="en-US" smtClean="0"/>
              <a:t>‹#›</a:t>
            </a:fld>
            <a:endParaRPr lang="en-US"/>
          </a:p>
        </p:txBody>
      </p:sp>
    </p:spTree>
    <p:extLst>
      <p:ext uri="{BB962C8B-B14F-4D97-AF65-F5344CB8AC3E}">
        <p14:creationId xmlns:p14="http://schemas.microsoft.com/office/powerpoint/2010/main" val="351333535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C6C016-2E45-4FC0-9F18-69163962A714}" type="datetimeFigureOut">
              <a:rPr lang="en-US" smtClean="0"/>
              <a:t>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1EB1BC-E798-4DB2-AF17-719E25182B3E}" type="slidenum">
              <a:rPr lang="en-US" smtClean="0"/>
              <a:t>‹#›</a:t>
            </a:fld>
            <a:endParaRPr lang="en-US"/>
          </a:p>
        </p:txBody>
      </p:sp>
    </p:spTree>
    <p:extLst>
      <p:ext uri="{BB962C8B-B14F-4D97-AF65-F5344CB8AC3E}">
        <p14:creationId xmlns:p14="http://schemas.microsoft.com/office/powerpoint/2010/main" val="170795874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C6C016-2E45-4FC0-9F18-69163962A714}" type="datetimeFigureOut">
              <a:rPr lang="en-US" smtClean="0"/>
              <a:t>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1EB1BC-E798-4DB2-AF17-719E25182B3E}" type="slidenum">
              <a:rPr lang="en-US" smtClean="0"/>
              <a:t>‹#›</a:t>
            </a:fld>
            <a:endParaRPr lang="en-US"/>
          </a:p>
        </p:txBody>
      </p:sp>
    </p:spTree>
    <p:extLst>
      <p:ext uri="{BB962C8B-B14F-4D97-AF65-F5344CB8AC3E}">
        <p14:creationId xmlns:p14="http://schemas.microsoft.com/office/powerpoint/2010/main" val="216248153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9C6C016-2E45-4FC0-9F18-69163962A714}" type="datetimeFigureOut">
              <a:rPr lang="en-US" smtClean="0"/>
              <a:t>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1EB1BC-E798-4DB2-AF17-719E25182B3E}" type="slidenum">
              <a:rPr lang="en-US" smtClean="0"/>
              <a:t>‹#›</a:t>
            </a:fld>
            <a:endParaRPr lang="en-US"/>
          </a:p>
        </p:txBody>
      </p:sp>
    </p:spTree>
    <p:extLst>
      <p:ext uri="{BB962C8B-B14F-4D97-AF65-F5344CB8AC3E}">
        <p14:creationId xmlns:p14="http://schemas.microsoft.com/office/powerpoint/2010/main" val="3882549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9C6C016-2E45-4FC0-9F18-69163962A714}" type="datetimeFigureOut">
              <a:rPr lang="en-US" smtClean="0"/>
              <a:t>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1EB1BC-E798-4DB2-AF17-719E25182B3E}" type="slidenum">
              <a:rPr lang="en-US" smtClean="0"/>
              <a:t>‹#›</a:t>
            </a:fld>
            <a:endParaRPr lang="en-US"/>
          </a:p>
        </p:txBody>
      </p:sp>
    </p:spTree>
    <p:extLst>
      <p:ext uri="{BB962C8B-B14F-4D97-AF65-F5344CB8AC3E}">
        <p14:creationId xmlns:p14="http://schemas.microsoft.com/office/powerpoint/2010/main" val="30376425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9C6C016-2E45-4FC0-9F18-69163962A714}" type="datetimeFigureOut">
              <a:rPr lang="en-US" smtClean="0"/>
              <a:t>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1EB1BC-E798-4DB2-AF17-719E25182B3E}" type="slidenum">
              <a:rPr lang="en-US" smtClean="0"/>
              <a:t>‹#›</a:t>
            </a:fld>
            <a:endParaRPr lang="en-US"/>
          </a:p>
        </p:txBody>
      </p:sp>
    </p:spTree>
    <p:extLst>
      <p:ext uri="{BB962C8B-B14F-4D97-AF65-F5344CB8AC3E}">
        <p14:creationId xmlns:p14="http://schemas.microsoft.com/office/powerpoint/2010/main" val="2545680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C6C016-2E45-4FC0-9F18-69163962A714}" type="datetimeFigureOut">
              <a:rPr lang="en-US" smtClean="0"/>
              <a:t>1/9/2022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1EB1BC-E798-4DB2-AF17-719E25182B3E}" type="slidenum">
              <a:rPr lang="en-US" smtClean="0"/>
              <a:t>‹#›</a:t>
            </a:fld>
            <a:endParaRPr lang="en-US"/>
          </a:p>
        </p:txBody>
      </p:sp>
    </p:spTree>
    <p:extLst>
      <p:ext uri="{BB962C8B-B14F-4D97-AF65-F5344CB8AC3E}">
        <p14:creationId xmlns:p14="http://schemas.microsoft.com/office/powerpoint/2010/main" val="13859217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4" r:id="rId3"/>
    <p:sldLayoutId id="2147483663" r:id="rId4"/>
    <p:sldLayoutId id="2147483662" r:id="rId5"/>
    <p:sldLayoutId id="2147483661"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 id="2147483660"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16.xml"/><Relationship Id="rId5" Type="http://schemas.openxmlformats.org/officeDocument/2006/relationships/image" Target="../media/image12.jpeg"/><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447" y="0"/>
            <a:ext cx="12143107" cy="68683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756" name="图片 74755" descr="PPT素材-16"/>
          <p:cNvPicPr>
            <a:picLocks noChangeAspect="1"/>
          </p:cNvPicPr>
          <p:nvPr/>
        </p:nvPicPr>
        <p:blipFill>
          <a:blip r:embed="rId3"/>
          <a:stretch>
            <a:fillRect/>
          </a:stretch>
        </p:blipFill>
        <p:spPr>
          <a:xfrm>
            <a:off x="24447" y="-542298"/>
            <a:ext cx="12143107" cy="7410638"/>
          </a:xfrm>
          <a:prstGeom prst="rect">
            <a:avLst/>
          </a:prstGeom>
          <a:noFill/>
          <a:ln w="9525">
            <a:noFill/>
          </a:ln>
        </p:spPr>
      </p:pic>
      <p:sp>
        <p:nvSpPr>
          <p:cNvPr id="4" name="Text Box 3"/>
          <p:cNvSpPr txBox="1">
            <a:spLocks noChangeArrowheads="1"/>
          </p:cNvSpPr>
          <p:nvPr/>
        </p:nvSpPr>
        <p:spPr bwMode="ltGray">
          <a:xfrm>
            <a:off x="903689" y="2623200"/>
            <a:ext cx="9623853"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6000" b="1" dirty="0">
                <a:latin typeface="iCiel Paris Serif" panose="02000000000000000000" pitchFamily="2" charset="0"/>
                <a:cs typeface="Times New Roman" pitchFamily="18" charset="0"/>
              </a:rPr>
              <a:t> </a:t>
            </a:r>
            <a:r>
              <a:rPr lang="en-US" sz="6000" b="1" dirty="0" smtClean="0">
                <a:latin typeface="iCiel Paris Serif" panose="02000000000000000000" pitchFamily="2" charset="0"/>
                <a:cs typeface="Times New Roman" pitchFamily="18" charset="0"/>
              </a:rPr>
              <a:t>BÀI 10: TÔN TRỌNG KHÁCH NƯỚC NGOÀI (T1)</a:t>
            </a:r>
          </a:p>
        </p:txBody>
      </p:sp>
    </p:spTree>
    <p:extLst>
      <p:ext uri="{BB962C8B-B14F-4D97-AF65-F5344CB8AC3E}">
        <p14:creationId xmlns:p14="http://schemas.microsoft.com/office/powerpoint/2010/main" val="22208997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74756"/>
                                        </p:tgtEl>
                                        <p:attrNameLst>
                                          <p:attrName>style.visibility</p:attrName>
                                        </p:attrNameLst>
                                      </p:cBhvr>
                                      <p:to>
                                        <p:strVal val="visible"/>
                                      </p:to>
                                    </p:set>
                                    <p:animEffect transition="in" filter="barn(outVertical)">
                                      <p:cBhvr>
                                        <p:cTn id="7" dur="500"/>
                                        <p:tgtEl>
                                          <p:spTgt spid="74756"/>
                                        </p:tgtEl>
                                      </p:cBhvr>
                                    </p:animEffect>
                                  </p:childTnLst>
                                </p:cTn>
                              </p:par>
                            </p:childTnLst>
                          </p:cTn>
                        </p:par>
                        <p:par>
                          <p:cTn id="8" fill="hold">
                            <p:stCondLst>
                              <p:cond delay="500"/>
                            </p:stCondLst>
                            <p:childTnLst>
                              <p:par>
                                <p:cTn id="9" presetID="27" presetClass="entr" presetSubtype="0" fill="hold" grpId="0" nodeType="afterEffect">
                                  <p:stCondLst>
                                    <p:cond delay="0"/>
                                  </p:stCondLst>
                                  <p:iterate type="lt">
                                    <p:tmPct val="50000"/>
                                  </p:iterate>
                                  <p:childTnLst>
                                    <p:set>
                                      <p:cBhvr>
                                        <p:cTn id="10" dur="1" fill="hold">
                                          <p:stCondLst>
                                            <p:cond delay="0"/>
                                          </p:stCondLst>
                                        </p:cTn>
                                        <p:tgtEl>
                                          <p:spTgt spid="4"/>
                                        </p:tgtEl>
                                        <p:attrNameLst>
                                          <p:attrName>style.visibility</p:attrName>
                                        </p:attrNameLst>
                                      </p:cBhvr>
                                      <p:to>
                                        <p:strVal val="visible"/>
                                      </p:to>
                                    </p:set>
                                    <p:anim calcmode="discrete" valueType="clr">
                                      <p:cBhvr override="childStyle">
                                        <p:cTn id="11"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4"/>
                                        </p:tgtEl>
                                        <p:attrNameLst>
                                          <p:attrName>fillcolor</p:attrName>
                                        </p:attrNameLst>
                                      </p:cBhvr>
                                      <p:tavLst>
                                        <p:tav tm="0">
                                          <p:val>
                                            <p:clrVal>
                                              <a:schemeClr val="accent2"/>
                                            </p:clrVal>
                                          </p:val>
                                        </p:tav>
                                        <p:tav tm="50000">
                                          <p:val>
                                            <p:clrVal>
                                              <a:schemeClr val="hlink"/>
                                            </p:clrVal>
                                          </p:val>
                                        </p:tav>
                                      </p:tavLst>
                                    </p:anim>
                                    <p:set>
                                      <p:cBhvr>
                                        <p:cTn id="13" dur="80"/>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endParaRPr lang="vi-VN" smtClean="0">
              <a:solidFill>
                <a:srgbClr val="7B9899"/>
              </a:solidFill>
              <a:latin typeface="Georgia" pitchFamily="18" charset="0"/>
            </a:endParaRPr>
          </a:p>
        </p:txBody>
      </p:sp>
      <p:sp>
        <p:nvSpPr>
          <p:cNvPr id="6" name="Slide Number Placeholder 5"/>
          <p:cNvSpPr>
            <a:spLocks noGrp="1"/>
          </p:cNvSpPr>
          <p:nvPr>
            <p:ph type="sldNum" sz="quarter" idx="12"/>
          </p:nvPr>
        </p:nvSpPr>
        <p:spPr/>
        <p:txBody>
          <a:bodyPr/>
          <a:lstStyle/>
          <a:p>
            <a:pPr>
              <a:defRPr/>
            </a:pPr>
            <a:fld id="{B0341FE7-F263-4213-831E-2CEA67BA2CA5}" type="slidenum">
              <a:rPr lang="en-US"/>
              <a:pPr>
                <a:defRPr/>
              </a:pPr>
              <a:t>10</a:t>
            </a:fld>
            <a:endParaRPr lang="en-US"/>
          </a:p>
        </p:txBody>
      </p:sp>
      <p:sp>
        <p:nvSpPr>
          <p:cNvPr id="36868" name="Rectangle 3"/>
          <p:cNvSpPr>
            <a:spLocks noGrp="1" noChangeArrowheads="1"/>
          </p:cNvSpPr>
          <p:nvPr>
            <p:ph sz="quarter" idx="1"/>
          </p:nvPr>
        </p:nvSpPr>
        <p:spPr>
          <a:xfrm>
            <a:off x="1825625" y="1527175"/>
            <a:ext cx="8504238" cy="4572000"/>
          </a:xfrm>
        </p:spPr>
        <p:txBody>
          <a:bodyPr/>
          <a:lstStyle/>
          <a:p>
            <a:pPr eaLnBrk="1" hangingPunct="1"/>
            <a:endParaRPr lang="vi-VN" smtClean="0">
              <a:latin typeface="Georgia" pitchFamily="18" charset="0"/>
            </a:endParaRPr>
          </a:p>
        </p:txBody>
      </p:sp>
      <p:pic>
        <p:nvPicPr>
          <p:cNvPr id="78852" name="Picture 4" descr="ha-no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296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0" name="Picture 5" descr="BDV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4114800"/>
            <a:ext cx="13716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27384"/>
            <a:ext cx="932452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27384"/>
            <a:ext cx="932452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181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8852"/>
                                        </p:tgtEl>
                                        <p:attrNameLst>
                                          <p:attrName>style.visibility</p:attrName>
                                        </p:attrNameLst>
                                      </p:cBhvr>
                                      <p:to>
                                        <p:strVal val="visible"/>
                                      </p:to>
                                    </p:set>
                                    <p:animEffect transition="in" filter="barn(inVertical)">
                                      <p:cBhvr>
                                        <p:cTn id="7" dur="500"/>
                                        <p:tgtEl>
                                          <p:spTgt spid="78852"/>
                                        </p:tgtEl>
                                      </p:cBhvr>
                                    </p:animEffect>
                                  </p:childTnLst>
                                </p:cTn>
                              </p:par>
                              <p:par>
                                <p:cTn id="8" presetID="16" presetClass="entr" presetSubtype="21" fill="hold" nodeType="withEffect">
                                  <p:stCondLst>
                                    <p:cond delay="0"/>
                                  </p:stCondLst>
                                  <p:childTnLst>
                                    <p:set>
                                      <p:cBhvr>
                                        <p:cTn id="9" dur="1" fill="hold">
                                          <p:stCondLst>
                                            <p:cond delay="0"/>
                                          </p:stCondLst>
                                        </p:cTn>
                                        <p:tgtEl>
                                          <p:spTgt spid="36870"/>
                                        </p:tgtEl>
                                        <p:attrNameLst>
                                          <p:attrName>style.visibility</p:attrName>
                                        </p:attrNameLst>
                                      </p:cBhvr>
                                      <p:to>
                                        <p:strVal val="visible"/>
                                      </p:to>
                                    </p:set>
                                    <p:animEffect transition="in" filter="barn(inVertical)">
                                      <p:cBhvr>
                                        <p:cTn id="10" dur="500"/>
                                        <p:tgtEl>
                                          <p:spTgt spid="3687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xit" presetSubtype="21" fill="hold" nodeType="clickEffect">
                                  <p:stCondLst>
                                    <p:cond delay="0"/>
                                  </p:stCondLst>
                                  <p:childTnLst>
                                    <p:animEffect transition="out" filter="barn(inVertical)">
                                      <p:cBhvr>
                                        <p:cTn id="14" dur="500"/>
                                        <p:tgtEl>
                                          <p:spTgt spid="78852"/>
                                        </p:tgtEl>
                                      </p:cBhvr>
                                    </p:animEffect>
                                    <p:set>
                                      <p:cBhvr>
                                        <p:cTn id="15" dur="1" fill="hold">
                                          <p:stCondLst>
                                            <p:cond delay="499"/>
                                          </p:stCondLst>
                                        </p:cTn>
                                        <p:tgtEl>
                                          <p:spTgt spid="78852"/>
                                        </p:tgtEl>
                                        <p:attrNameLst>
                                          <p:attrName>style.visibility</p:attrName>
                                        </p:attrNameLst>
                                      </p:cBhvr>
                                      <p:to>
                                        <p:strVal val="hidden"/>
                                      </p:to>
                                    </p:set>
                                  </p:childTnLst>
                                </p:cTn>
                              </p:par>
                              <p:par>
                                <p:cTn id="16" presetID="16" presetClass="exit" presetSubtype="21" fill="hold" nodeType="withEffect">
                                  <p:stCondLst>
                                    <p:cond delay="0"/>
                                  </p:stCondLst>
                                  <p:childTnLst>
                                    <p:animEffect transition="out" filter="barn(inVertical)">
                                      <p:cBhvr>
                                        <p:cTn id="17" dur="500"/>
                                        <p:tgtEl>
                                          <p:spTgt spid="36870"/>
                                        </p:tgtEl>
                                      </p:cBhvr>
                                    </p:animEffect>
                                    <p:set>
                                      <p:cBhvr>
                                        <p:cTn id="18" dur="1" fill="hold">
                                          <p:stCondLst>
                                            <p:cond delay="499"/>
                                          </p:stCondLst>
                                        </p:cTn>
                                        <p:tgtEl>
                                          <p:spTgt spid="36870"/>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xit" presetSubtype="21" fill="hold" nodeType="clickEffect">
                                  <p:stCondLst>
                                    <p:cond delay="0"/>
                                  </p:stCondLst>
                                  <p:childTnLst>
                                    <p:animEffect transition="out" filter="barn(inVertical)">
                                      <p:cBhvr>
                                        <p:cTn id="27" dur="500"/>
                                        <p:tgtEl>
                                          <p:spTgt spid="7"/>
                                        </p:tgtEl>
                                      </p:cBhvr>
                                    </p:animEffect>
                                    <p:set>
                                      <p:cBhvr>
                                        <p:cTn id="28" dur="1" fill="hold">
                                          <p:stCondLst>
                                            <p:cond delay="499"/>
                                          </p:stCondLst>
                                        </p:cTn>
                                        <p:tgtEl>
                                          <p:spTgt spid="7"/>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circle(in)">
                                      <p:cBhvr>
                                        <p:cTn id="33" dur="20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xit" presetSubtype="32" fill="hold" nodeType="clickEffect">
                                  <p:stCondLst>
                                    <p:cond delay="0"/>
                                  </p:stCondLst>
                                  <p:childTnLst>
                                    <p:animEffect transition="out" filter="circle(out)">
                                      <p:cBhvr>
                                        <p:cTn id="37" dur="2000"/>
                                        <p:tgtEl>
                                          <p:spTgt spid="8"/>
                                        </p:tgtEl>
                                      </p:cBhvr>
                                    </p:animEffect>
                                    <p:set>
                                      <p:cBhvr>
                                        <p:cTn id="38" dur="1" fill="hold">
                                          <p:stCondLst>
                                            <p:cond delay="1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Slide Number Placeholder 5"/>
          <p:cNvSpPr>
            <a:spLocks noGrp="1"/>
          </p:cNvSpPr>
          <p:nvPr>
            <p:ph type="sldNum" sz="quarter" idx="12"/>
          </p:nvPr>
        </p:nvSpPr>
        <p:spPr/>
        <p:txBody>
          <a:bodyPr/>
          <a:lstStyle/>
          <a:p>
            <a:pPr>
              <a:defRPr/>
            </a:pPr>
            <a:fld id="{74E899AC-F421-4901-AAAB-ED9523AD7C51}" type="slidenum">
              <a:rPr lang="en-US"/>
              <a:pPr>
                <a:defRPr/>
              </a:pPr>
              <a:t>11</a:t>
            </a:fld>
            <a:endParaRPr lang="en-US"/>
          </a:p>
        </p:txBody>
      </p:sp>
      <p:grpSp>
        <p:nvGrpSpPr>
          <p:cNvPr id="33857" name="Group 65"/>
          <p:cNvGrpSpPr>
            <a:grpSpLocks/>
          </p:cNvGrpSpPr>
          <p:nvPr/>
        </p:nvGrpSpPr>
        <p:grpSpPr bwMode="auto">
          <a:xfrm>
            <a:off x="1123406" y="0"/>
            <a:ext cx="9544594" cy="6858000"/>
            <a:chOff x="816" y="1344"/>
            <a:chExt cx="4272" cy="2256"/>
          </a:xfrm>
        </p:grpSpPr>
        <p:grpSp>
          <p:nvGrpSpPr>
            <p:cNvPr id="43013" name="Group 5"/>
            <p:cNvGrpSpPr>
              <a:grpSpLocks/>
            </p:cNvGrpSpPr>
            <p:nvPr/>
          </p:nvGrpSpPr>
          <p:grpSpPr bwMode="auto">
            <a:xfrm>
              <a:off x="842" y="1344"/>
              <a:ext cx="4246" cy="2198"/>
              <a:chOff x="624" y="672"/>
              <a:chExt cx="4656" cy="3024"/>
            </a:xfrm>
          </p:grpSpPr>
          <p:sp>
            <p:nvSpPr>
              <p:cNvPr id="43071" name="AutoShape 6" descr="Parchment"/>
              <p:cNvSpPr>
                <a:spLocks noChangeArrowheads="1"/>
              </p:cNvSpPr>
              <p:nvPr/>
            </p:nvSpPr>
            <p:spPr bwMode="auto">
              <a:xfrm>
                <a:off x="624" y="672"/>
                <a:ext cx="4656" cy="3024"/>
              </a:xfrm>
              <a:prstGeom prst="horizontalScroll">
                <a:avLst>
                  <a:gd name="adj" fmla="val 12500"/>
                </a:avLst>
              </a:prstGeom>
              <a:blipFill dpi="0" rotWithShape="0">
                <a:blip r:embed="rId2"/>
                <a:srcRect/>
                <a:tile tx="0" ty="0" sx="100000" sy="100000" flip="none" algn="tl"/>
              </a:blipFill>
              <a:ln w="285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buFontTx/>
                  <a:buChar char="-"/>
                </a:pPr>
                <a:endParaRPr lang="vi-VN" sz="3200" b="1">
                  <a:latin typeface=".VnTime" pitchFamily="34" charset="0"/>
                  <a:cs typeface="Arial" pitchFamily="34" charset="0"/>
                </a:endParaRPr>
              </a:p>
            </p:txBody>
          </p:sp>
          <p:sp>
            <p:nvSpPr>
              <p:cNvPr id="43072" name="Rectangle 7"/>
              <p:cNvSpPr>
                <a:spLocks noChangeArrowheads="1"/>
              </p:cNvSpPr>
              <p:nvPr/>
            </p:nvSpPr>
            <p:spPr bwMode="auto">
              <a:xfrm>
                <a:off x="1248" y="2141"/>
                <a:ext cx="3600"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eaLnBrk="0" hangingPunct="0"/>
                <a:endParaRPr lang="vi-VN" sz="2000" b="1" i="1">
                  <a:solidFill>
                    <a:schemeClr val="bg1"/>
                  </a:solidFill>
                  <a:latin typeface=".VnTime" pitchFamily="34" charset="0"/>
                  <a:cs typeface="Arial" pitchFamily="34" charset="0"/>
                </a:endParaRPr>
              </a:p>
            </p:txBody>
          </p:sp>
        </p:grpSp>
        <p:grpSp>
          <p:nvGrpSpPr>
            <p:cNvPr id="43014" name="Group 8"/>
            <p:cNvGrpSpPr>
              <a:grpSpLocks/>
            </p:cNvGrpSpPr>
            <p:nvPr/>
          </p:nvGrpSpPr>
          <p:grpSpPr bwMode="auto">
            <a:xfrm>
              <a:off x="816" y="2832"/>
              <a:ext cx="768" cy="768"/>
              <a:chOff x="96" y="1536"/>
              <a:chExt cx="2352" cy="2712"/>
            </a:xfrm>
          </p:grpSpPr>
          <p:grpSp>
            <p:nvGrpSpPr>
              <p:cNvPr id="43015" name="Group 9"/>
              <p:cNvGrpSpPr>
                <a:grpSpLocks/>
              </p:cNvGrpSpPr>
              <p:nvPr/>
            </p:nvGrpSpPr>
            <p:grpSpPr bwMode="auto">
              <a:xfrm rot="4912446">
                <a:off x="156" y="1476"/>
                <a:ext cx="768" cy="888"/>
                <a:chOff x="144" y="504"/>
                <a:chExt cx="1512" cy="1488"/>
              </a:xfrm>
            </p:grpSpPr>
            <p:sp>
              <p:nvSpPr>
                <p:cNvPr id="43065" name="Freeform 10"/>
                <p:cNvSpPr>
                  <a:spLocks/>
                </p:cNvSpPr>
                <p:nvPr/>
              </p:nvSpPr>
              <p:spPr bwMode="auto">
                <a:xfrm rot="-5018420">
                  <a:off x="108" y="960"/>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3066" name="Freeform 11"/>
                <p:cNvSpPr>
                  <a:spLocks/>
                </p:cNvSpPr>
                <p:nvPr/>
              </p:nvSpPr>
              <p:spPr bwMode="auto">
                <a:xfrm>
                  <a:off x="336" y="504"/>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3067" name="Freeform 12"/>
                <p:cNvSpPr>
                  <a:spLocks/>
                </p:cNvSpPr>
                <p:nvPr/>
              </p:nvSpPr>
              <p:spPr bwMode="auto">
                <a:xfrm rot="3651646">
                  <a:off x="876" y="612"/>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3068" name="Freeform 13"/>
                <p:cNvSpPr>
                  <a:spLocks/>
                </p:cNvSpPr>
                <p:nvPr/>
              </p:nvSpPr>
              <p:spPr bwMode="auto">
                <a:xfrm rot="8016108">
                  <a:off x="972" y="1092"/>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3069" name="Freeform 14"/>
                <p:cNvSpPr>
                  <a:spLocks/>
                </p:cNvSpPr>
                <p:nvPr/>
              </p:nvSpPr>
              <p:spPr bwMode="auto">
                <a:xfrm rot="-10025304">
                  <a:off x="528" y="1344"/>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3070" name="Oval 15" descr="Large confetti"/>
                <p:cNvSpPr>
                  <a:spLocks noChangeArrowheads="1"/>
                </p:cNvSpPr>
                <p:nvPr/>
              </p:nvSpPr>
              <p:spPr bwMode="auto">
                <a:xfrm>
                  <a:off x="720" y="1056"/>
                  <a:ext cx="336" cy="384"/>
                </a:xfrm>
                <a:prstGeom prst="ellipse">
                  <a:avLst/>
                </a:prstGeom>
                <a:pattFill prst="lgConfetti">
                  <a:fgClr>
                    <a:srgbClr val="CCCC00"/>
                  </a:fgClr>
                  <a:bgClr>
                    <a:schemeClr val="tx1"/>
                  </a:bgClr>
                </a:patt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sp>
            <p:nvSpPr>
              <p:cNvPr id="43016" name="Freeform 16"/>
              <p:cNvSpPr>
                <a:spLocks/>
              </p:cNvSpPr>
              <p:nvPr/>
            </p:nvSpPr>
            <p:spPr bwMode="auto">
              <a:xfrm>
                <a:off x="384" y="2256"/>
                <a:ext cx="192" cy="1536"/>
              </a:xfrm>
              <a:custGeom>
                <a:avLst/>
                <a:gdLst>
                  <a:gd name="T0" fmla="*/ 48 w 192"/>
                  <a:gd name="T1" fmla="*/ 0 h 1536"/>
                  <a:gd name="T2" fmla="*/ 0 w 192"/>
                  <a:gd name="T3" fmla="*/ 240 h 1536"/>
                  <a:gd name="T4" fmla="*/ 0 w 192"/>
                  <a:gd name="T5" fmla="*/ 480 h 1536"/>
                  <a:gd name="T6" fmla="*/ 48 w 192"/>
                  <a:gd name="T7" fmla="*/ 576 h 1536"/>
                  <a:gd name="T8" fmla="*/ 144 w 192"/>
                  <a:gd name="T9" fmla="*/ 720 h 1536"/>
                  <a:gd name="T10" fmla="*/ 180 w 192"/>
                  <a:gd name="T11" fmla="*/ 840 h 1536"/>
                  <a:gd name="T12" fmla="*/ 192 w 192"/>
                  <a:gd name="T13" fmla="*/ 984 h 1536"/>
                  <a:gd name="T14" fmla="*/ 192 w 192"/>
                  <a:gd name="T15" fmla="*/ 1056 h 1536"/>
                  <a:gd name="T16" fmla="*/ 192 w 192"/>
                  <a:gd name="T17" fmla="*/ 1152 h 1536"/>
                  <a:gd name="T18" fmla="*/ 144 w 192"/>
                  <a:gd name="T19" fmla="*/ 1392 h 1536"/>
                  <a:gd name="T20" fmla="*/ 96 w 192"/>
                  <a:gd name="T21" fmla="*/ 1536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92" h="1536">
                    <a:moveTo>
                      <a:pt x="48" y="0"/>
                    </a:moveTo>
                    <a:lnTo>
                      <a:pt x="0" y="240"/>
                    </a:lnTo>
                    <a:lnTo>
                      <a:pt x="0" y="480"/>
                    </a:lnTo>
                    <a:lnTo>
                      <a:pt x="48" y="576"/>
                    </a:lnTo>
                    <a:lnTo>
                      <a:pt x="144" y="720"/>
                    </a:lnTo>
                    <a:lnTo>
                      <a:pt x="180" y="840"/>
                    </a:lnTo>
                    <a:lnTo>
                      <a:pt x="192" y="984"/>
                    </a:lnTo>
                    <a:lnTo>
                      <a:pt x="192" y="1056"/>
                    </a:lnTo>
                    <a:lnTo>
                      <a:pt x="192" y="1152"/>
                    </a:lnTo>
                    <a:lnTo>
                      <a:pt x="144" y="1392"/>
                    </a:lnTo>
                    <a:lnTo>
                      <a:pt x="96" y="1536"/>
                    </a:lnTo>
                  </a:path>
                </a:pathLst>
              </a:custGeom>
              <a:noFill/>
              <a:ln w="38100" cmpd="sng">
                <a:solidFill>
                  <a:srgbClr val="33CC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3017" name="Freeform 17"/>
              <p:cNvSpPr>
                <a:spLocks/>
              </p:cNvSpPr>
              <p:nvPr/>
            </p:nvSpPr>
            <p:spPr bwMode="auto">
              <a:xfrm rot="-3514978">
                <a:off x="216" y="3072"/>
                <a:ext cx="288" cy="432"/>
              </a:xfrm>
              <a:custGeom>
                <a:avLst/>
                <a:gdLst>
                  <a:gd name="T0" fmla="*/ 141 w 336"/>
                  <a:gd name="T1" fmla="*/ 229 h 816"/>
                  <a:gd name="T2" fmla="*/ 35 w 336"/>
                  <a:gd name="T3" fmla="*/ 215 h 816"/>
                  <a:gd name="T4" fmla="*/ 0 w 336"/>
                  <a:gd name="T5" fmla="*/ 175 h 816"/>
                  <a:gd name="T6" fmla="*/ 0 w 336"/>
                  <a:gd name="T7" fmla="*/ 134 h 816"/>
                  <a:gd name="T8" fmla="*/ 35 w 336"/>
                  <a:gd name="T9" fmla="*/ 94 h 816"/>
                  <a:gd name="T10" fmla="*/ 141 w 336"/>
                  <a:gd name="T11" fmla="*/ 27 h 816"/>
                  <a:gd name="T12" fmla="*/ 212 w 336"/>
                  <a:gd name="T13" fmla="*/ 0 h 816"/>
                  <a:gd name="T14" fmla="*/ 247 w 336"/>
                  <a:gd name="T15" fmla="*/ 54 h 816"/>
                  <a:gd name="T16" fmla="*/ 247 w 336"/>
                  <a:gd name="T17" fmla="*/ 94 h 816"/>
                  <a:gd name="T18" fmla="*/ 247 w 336"/>
                  <a:gd name="T19" fmla="*/ 134 h 816"/>
                  <a:gd name="T20" fmla="*/ 247 w 336"/>
                  <a:gd name="T21" fmla="*/ 161 h 816"/>
                  <a:gd name="T22" fmla="*/ 212 w 336"/>
                  <a:gd name="T23" fmla="*/ 202 h 816"/>
                  <a:gd name="T24" fmla="*/ 141 w 336"/>
                  <a:gd name="T25" fmla="*/ 229 h 8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6" h="816">
                    <a:moveTo>
                      <a:pt x="192" y="816"/>
                    </a:moveTo>
                    <a:lnTo>
                      <a:pt x="48" y="768"/>
                    </a:lnTo>
                    <a:lnTo>
                      <a:pt x="0" y="624"/>
                    </a:lnTo>
                    <a:lnTo>
                      <a:pt x="0" y="480"/>
                    </a:lnTo>
                    <a:lnTo>
                      <a:pt x="48" y="336"/>
                    </a:lnTo>
                    <a:lnTo>
                      <a:pt x="192" y="96"/>
                    </a:lnTo>
                    <a:lnTo>
                      <a:pt x="288" y="0"/>
                    </a:lnTo>
                    <a:lnTo>
                      <a:pt x="336" y="192"/>
                    </a:lnTo>
                    <a:lnTo>
                      <a:pt x="336" y="336"/>
                    </a:lnTo>
                    <a:lnTo>
                      <a:pt x="336" y="480"/>
                    </a:lnTo>
                    <a:lnTo>
                      <a:pt x="336" y="576"/>
                    </a:lnTo>
                    <a:lnTo>
                      <a:pt x="288" y="720"/>
                    </a:lnTo>
                    <a:lnTo>
                      <a:pt x="192" y="816"/>
                    </a:lnTo>
                    <a:close/>
                  </a:path>
                </a:pathLst>
              </a:custGeom>
              <a:gradFill rotWithShape="1">
                <a:gsLst>
                  <a:gs pos="0">
                    <a:schemeClr val="tx2"/>
                  </a:gs>
                  <a:gs pos="100000">
                    <a:srgbClr val="33CC33"/>
                  </a:gs>
                </a:gsLst>
                <a:lin ang="5400000" scaled="1"/>
              </a:gradFill>
              <a:ln w="9525" cap="rnd">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3018" name="Freeform 18"/>
              <p:cNvSpPr>
                <a:spLocks/>
              </p:cNvSpPr>
              <p:nvPr/>
            </p:nvSpPr>
            <p:spPr bwMode="auto">
              <a:xfrm rot="-3514978">
                <a:off x="317" y="3081"/>
                <a:ext cx="128" cy="401"/>
              </a:xfrm>
              <a:custGeom>
                <a:avLst/>
                <a:gdLst>
                  <a:gd name="T0" fmla="*/ 0 w 96"/>
                  <a:gd name="T1" fmla="*/ 335 h 480"/>
                  <a:gd name="T2" fmla="*/ 85 w 96"/>
                  <a:gd name="T3" fmla="*/ 201 h 480"/>
                  <a:gd name="T4" fmla="*/ 85 w 96"/>
                  <a:gd name="T5" fmla="*/ 134 h 480"/>
                  <a:gd name="T6" fmla="*/ 171 w 96"/>
                  <a:gd name="T7" fmla="*/ 0 h 4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480">
                    <a:moveTo>
                      <a:pt x="0" y="480"/>
                    </a:moveTo>
                    <a:lnTo>
                      <a:pt x="48" y="288"/>
                    </a:lnTo>
                    <a:lnTo>
                      <a:pt x="48" y="192"/>
                    </a:lnTo>
                    <a:lnTo>
                      <a:pt x="96"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3019" name="Freeform 19"/>
              <p:cNvSpPr>
                <a:spLocks/>
              </p:cNvSpPr>
              <p:nvPr/>
            </p:nvSpPr>
            <p:spPr bwMode="auto">
              <a:xfrm rot="-3514978">
                <a:off x="337" y="3157"/>
                <a:ext cx="128" cy="124"/>
              </a:xfrm>
              <a:custGeom>
                <a:avLst/>
                <a:gdLst>
                  <a:gd name="T0" fmla="*/ 0 w 96"/>
                  <a:gd name="T1" fmla="*/ 32 h 480"/>
                  <a:gd name="T2" fmla="*/ 85 w 96"/>
                  <a:gd name="T3" fmla="*/ 19 h 480"/>
                  <a:gd name="T4" fmla="*/ 85 w 96"/>
                  <a:gd name="T5" fmla="*/ 13 h 480"/>
                  <a:gd name="T6" fmla="*/ 171 w 96"/>
                  <a:gd name="T7" fmla="*/ 0 h 4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480">
                    <a:moveTo>
                      <a:pt x="0" y="480"/>
                    </a:moveTo>
                    <a:lnTo>
                      <a:pt x="48" y="288"/>
                    </a:lnTo>
                    <a:lnTo>
                      <a:pt x="48" y="192"/>
                    </a:lnTo>
                    <a:lnTo>
                      <a:pt x="96"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3020" name="Freeform 20"/>
              <p:cNvSpPr>
                <a:spLocks/>
              </p:cNvSpPr>
              <p:nvPr/>
            </p:nvSpPr>
            <p:spPr bwMode="auto">
              <a:xfrm rot="-3514978">
                <a:off x="342" y="3244"/>
                <a:ext cx="64" cy="216"/>
              </a:xfrm>
              <a:custGeom>
                <a:avLst/>
                <a:gdLst>
                  <a:gd name="T0" fmla="*/ 43 w 96"/>
                  <a:gd name="T1" fmla="*/ 139 h 336"/>
                  <a:gd name="T2" fmla="*/ 5 w 96"/>
                  <a:gd name="T3" fmla="*/ 109 h 336"/>
                  <a:gd name="T4" fmla="*/ 32 w 96"/>
                  <a:gd name="T5" fmla="*/ 79 h 336"/>
                  <a:gd name="T6" fmla="*/ 0 w 96"/>
                  <a:gd name="T7" fmla="*/ 0 h 3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336">
                    <a:moveTo>
                      <a:pt x="96" y="336"/>
                    </a:moveTo>
                    <a:lnTo>
                      <a:pt x="12" y="264"/>
                    </a:lnTo>
                    <a:lnTo>
                      <a:pt x="72" y="192"/>
                    </a:lnTo>
                    <a:lnTo>
                      <a:pt x="0"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3021" name="Freeform 21"/>
              <p:cNvSpPr>
                <a:spLocks/>
              </p:cNvSpPr>
              <p:nvPr/>
            </p:nvSpPr>
            <p:spPr bwMode="auto">
              <a:xfrm rot="-3514978">
                <a:off x="290" y="3164"/>
                <a:ext cx="16" cy="154"/>
              </a:xfrm>
              <a:custGeom>
                <a:avLst/>
                <a:gdLst>
                  <a:gd name="T0" fmla="*/ 11 w 24"/>
                  <a:gd name="T1" fmla="*/ 99 h 240"/>
                  <a:gd name="T2" fmla="*/ 0 w 24"/>
                  <a:gd name="T3" fmla="*/ 59 h 240"/>
                  <a:gd name="T4" fmla="*/ 0 w 24"/>
                  <a:gd name="T5" fmla="*/ 40 h 240"/>
                  <a:gd name="T6" fmla="*/ 11 w 24"/>
                  <a:gd name="T7" fmla="*/ 0 h 2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 h="240">
                    <a:moveTo>
                      <a:pt x="24" y="240"/>
                    </a:moveTo>
                    <a:lnTo>
                      <a:pt x="0" y="144"/>
                    </a:lnTo>
                    <a:lnTo>
                      <a:pt x="0" y="96"/>
                    </a:lnTo>
                    <a:lnTo>
                      <a:pt x="24"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3022" name="Freeform 22"/>
              <p:cNvSpPr>
                <a:spLocks/>
              </p:cNvSpPr>
              <p:nvPr/>
            </p:nvSpPr>
            <p:spPr bwMode="auto">
              <a:xfrm>
                <a:off x="504" y="3420"/>
                <a:ext cx="60" cy="96"/>
              </a:xfrm>
              <a:custGeom>
                <a:avLst/>
                <a:gdLst>
                  <a:gd name="T0" fmla="*/ 0 w 60"/>
                  <a:gd name="T1" fmla="*/ 0 h 96"/>
                  <a:gd name="T2" fmla="*/ 48 w 60"/>
                  <a:gd name="T3" fmla="*/ 96 h 96"/>
                  <a:gd name="T4" fmla="*/ 0 60000 65536"/>
                  <a:gd name="T5" fmla="*/ 0 60000 65536"/>
                </a:gdLst>
                <a:ahLst/>
                <a:cxnLst>
                  <a:cxn ang="T4">
                    <a:pos x="T0" y="T1"/>
                  </a:cxn>
                  <a:cxn ang="T5">
                    <a:pos x="T2" y="T3"/>
                  </a:cxn>
                </a:cxnLst>
                <a:rect l="0" t="0" r="r" b="b"/>
                <a:pathLst>
                  <a:path w="60" h="96">
                    <a:moveTo>
                      <a:pt x="0" y="0"/>
                    </a:moveTo>
                    <a:cubicBezTo>
                      <a:pt x="60" y="20"/>
                      <a:pt x="48" y="36"/>
                      <a:pt x="48" y="96"/>
                    </a:cubicBezTo>
                  </a:path>
                </a:pathLst>
              </a:custGeom>
              <a:noFill/>
              <a:ln w="57150" cmpd="sng">
                <a:solidFill>
                  <a:srgbClr val="33CC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nvGrpSpPr>
              <p:cNvPr id="43023" name="Group 23"/>
              <p:cNvGrpSpPr>
                <a:grpSpLocks/>
              </p:cNvGrpSpPr>
              <p:nvPr/>
            </p:nvGrpSpPr>
            <p:grpSpPr bwMode="auto">
              <a:xfrm>
                <a:off x="480" y="2496"/>
                <a:ext cx="288" cy="528"/>
                <a:chOff x="480" y="2496"/>
                <a:chExt cx="288" cy="528"/>
              </a:xfrm>
            </p:grpSpPr>
            <p:sp>
              <p:nvSpPr>
                <p:cNvPr id="43059" name="Freeform 24"/>
                <p:cNvSpPr>
                  <a:spLocks/>
                </p:cNvSpPr>
                <p:nvPr/>
              </p:nvSpPr>
              <p:spPr bwMode="auto">
                <a:xfrm>
                  <a:off x="480" y="2496"/>
                  <a:ext cx="288" cy="432"/>
                </a:xfrm>
                <a:custGeom>
                  <a:avLst/>
                  <a:gdLst>
                    <a:gd name="T0" fmla="*/ 141 w 336"/>
                    <a:gd name="T1" fmla="*/ 229 h 816"/>
                    <a:gd name="T2" fmla="*/ 35 w 336"/>
                    <a:gd name="T3" fmla="*/ 215 h 816"/>
                    <a:gd name="T4" fmla="*/ 0 w 336"/>
                    <a:gd name="T5" fmla="*/ 175 h 816"/>
                    <a:gd name="T6" fmla="*/ 0 w 336"/>
                    <a:gd name="T7" fmla="*/ 134 h 816"/>
                    <a:gd name="T8" fmla="*/ 35 w 336"/>
                    <a:gd name="T9" fmla="*/ 94 h 816"/>
                    <a:gd name="T10" fmla="*/ 141 w 336"/>
                    <a:gd name="T11" fmla="*/ 27 h 816"/>
                    <a:gd name="T12" fmla="*/ 212 w 336"/>
                    <a:gd name="T13" fmla="*/ 0 h 816"/>
                    <a:gd name="T14" fmla="*/ 247 w 336"/>
                    <a:gd name="T15" fmla="*/ 54 h 816"/>
                    <a:gd name="T16" fmla="*/ 247 w 336"/>
                    <a:gd name="T17" fmla="*/ 94 h 816"/>
                    <a:gd name="T18" fmla="*/ 247 w 336"/>
                    <a:gd name="T19" fmla="*/ 134 h 816"/>
                    <a:gd name="T20" fmla="*/ 247 w 336"/>
                    <a:gd name="T21" fmla="*/ 161 h 816"/>
                    <a:gd name="T22" fmla="*/ 212 w 336"/>
                    <a:gd name="T23" fmla="*/ 202 h 816"/>
                    <a:gd name="T24" fmla="*/ 141 w 336"/>
                    <a:gd name="T25" fmla="*/ 229 h 8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6" h="816">
                      <a:moveTo>
                        <a:pt x="192" y="816"/>
                      </a:moveTo>
                      <a:lnTo>
                        <a:pt x="48" y="768"/>
                      </a:lnTo>
                      <a:lnTo>
                        <a:pt x="0" y="624"/>
                      </a:lnTo>
                      <a:lnTo>
                        <a:pt x="0" y="480"/>
                      </a:lnTo>
                      <a:lnTo>
                        <a:pt x="48" y="336"/>
                      </a:lnTo>
                      <a:lnTo>
                        <a:pt x="192" y="96"/>
                      </a:lnTo>
                      <a:lnTo>
                        <a:pt x="288" y="0"/>
                      </a:lnTo>
                      <a:lnTo>
                        <a:pt x="336" y="192"/>
                      </a:lnTo>
                      <a:lnTo>
                        <a:pt x="336" y="336"/>
                      </a:lnTo>
                      <a:lnTo>
                        <a:pt x="336" y="480"/>
                      </a:lnTo>
                      <a:lnTo>
                        <a:pt x="336" y="576"/>
                      </a:lnTo>
                      <a:lnTo>
                        <a:pt x="288" y="720"/>
                      </a:lnTo>
                      <a:lnTo>
                        <a:pt x="192" y="816"/>
                      </a:lnTo>
                      <a:close/>
                    </a:path>
                  </a:pathLst>
                </a:custGeom>
                <a:gradFill rotWithShape="1">
                  <a:gsLst>
                    <a:gs pos="0">
                      <a:schemeClr val="tx2"/>
                    </a:gs>
                    <a:gs pos="100000">
                      <a:srgbClr val="33CC33"/>
                    </a:gs>
                  </a:gsLst>
                  <a:lin ang="5400000" scaled="1"/>
                </a:gradFill>
                <a:ln w="9525" cap="rnd">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3060" name="Freeform 25"/>
                <p:cNvSpPr>
                  <a:spLocks/>
                </p:cNvSpPr>
                <p:nvPr/>
              </p:nvSpPr>
              <p:spPr bwMode="auto">
                <a:xfrm>
                  <a:off x="576" y="2527"/>
                  <a:ext cx="128" cy="401"/>
                </a:xfrm>
                <a:custGeom>
                  <a:avLst/>
                  <a:gdLst>
                    <a:gd name="T0" fmla="*/ 0 w 96"/>
                    <a:gd name="T1" fmla="*/ 335 h 480"/>
                    <a:gd name="T2" fmla="*/ 85 w 96"/>
                    <a:gd name="T3" fmla="*/ 201 h 480"/>
                    <a:gd name="T4" fmla="*/ 85 w 96"/>
                    <a:gd name="T5" fmla="*/ 134 h 480"/>
                    <a:gd name="T6" fmla="*/ 171 w 96"/>
                    <a:gd name="T7" fmla="*/ 0 h 4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480">
                      <a:moveTo>
                        <a:pt x="0" y="480"/>
                      </a:moveTo>
                      <a:lnTo>
                        <a:pt x="48" y="288"/>
                      </a:lnTo>
                      <a:lnTo>
                        <a:pt x="48" y="192"/>
                      </a:lnTo>
                      <a:lnTo>
                        <a:pt x="96"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3061" name="Freeform 26"/>
                <p:cNvSpPr>
                  <a:spLocks/>
                </p:cNvSpPr>
                <p:nvPr/>
              </p:nvSpPr>
              <p:spPr bwMode="auto">
                <a:xfrm>
                  <a:off x="640" y="2650"/>
                  <a:ext cx="128" cy="124"/>
                </a:xfrm>
                <a:custGeom>
                  <a:avLst/>
                  <a:gdLst>
                    <a:gd name="T0" fmla="*/ 0 w 96"/>
                    <a:gd name="T1" fmla="*/ 32 h 480"/>
                    <a:gd name="T2" fmla="*/ 85 w 96"/>
                    <a:gd name="T3" fmla="*/ 19 h 480"/>
                    <a:gd name="T4" fmla="*/ 85 w 96"/>
                    <a:gd name="T5" fmla="*/ 13 h 480"/>
                    <a:gd name="T6" fmla="*/ 171 w 96"/>
                    <a:gd name="T7" fmla="*/ 0 h 4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480">
                      <a:moveTo>
                        <a:pt x="0" y="480"/>
                      </a:moveTo>
                      <a:lnTo>
                        <a:pt x="48" y="288"/>
                      </a:lnTo>
                      <a:lnTo>
                        <a:pt x="48" y="192"/>
                      </a:lnTo>
                      <a:lnTo>
                        <a:pt x="96"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3062" name="Freeform 27"/>
                <p:cNvSpPr>
                  <a:spLocks/>
                </p:cNvSpPr>
                <p:nvPr/>
              </p:nvSpPr>
              <p:spPr bwMode="auto">
                <a:xfrm>
                  <a:off x="544" y="2650"/>
                  <a:ext cx="64" cy="216"/>
                </a:xfrm>
                <a:custGeom>
                  <a:avLst/>
                  <a:gdLst>
                    <a:gd name="T0" fmla="*/ 43 w 96"/>
                    <a:gd name="T1" fmla="*/ 139 h 336"/>
                    <a:gd name="T2" fmla="*/ 5 w 96"/>
                    <a:gd name="T3" fmla="*/ 109 h 336"/>
                    <a:gd name="T4" fmla="*/ 32 w 96"/>
                    <a:gd name="T5" fmla="*/ 79 h 336"/>
                    <a:gd name="T6" fmla="*/ 0 w 96"/>
                    <a:gd name="T7" fmla="*/ 0 h 3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336">
                      <a:moveTo>
                        <a:pt x="96" y="336"/>
                      </a:moveTo>
                      <a:lnTo>
                        <a:pt x="12" y="264"/>
                      </a:lnTo>
                      <a:lnTo>
                        <a:pt x="72" y="192"/>
                      </a:lnTo>
                      <a:lnTo>
                        <a:pt x="0"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3063" name="Freeform 28"/>
                <p:cNvSpPr>
                  <a:spLocks/>
                </p:cNvSpPr>
                <p:nvPr/>
              </p:nvSpPr>
              <p:spPr bwMode="auto">
                <a:xfrm>
                  <a:off x="624" y="2558"/>
                  <a:ext cx="16" cy="154"/>
                </a:xfrm>
                <a:custGeom>
                  <a:avLst/>
                  <a:gdLst>
                    <a:gd name="T0" fmla="*/ 11 w 24"/>
                    <a:gd name="T1" fmla="*/ 99 h 240"/>
                    <a:gd name="T2" fmla="*/ 0 w 24"/>
                    <a:gd name="T3" fmla="*/ 59 h 240"/>
                    <a:gd name="T4" fmla="*/ 0 w 24"/>
                    <a:gd name="T5" fmla="*/ 40 h 240"/>
                    <a:gd name="T6" fmla="*/ 11 w 24"/>
                    <a:gd name="T7" fmla="*/ 0 h 2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 h="240">
                      <a:moveTo>
                        <a:pt x="24" y="240"/>
                      </a:moveTo>
                      <a:lnTo>
                        <a:pt x="0" y="144"/>
                      </a:lnTo>
                      <a:lnTo>
                        <a:pt x="0" y="96"/>
                      </a:lnTo>
                      <a:lnTo>
                        <a:pt x="24"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3064" name="Freeform 29"/>
                <p:cNvSpPr>
                  <a:spLocks/>
                </p:cNvSpPr>
                <p:nvPr/>
              </p:nvSpPr>
              <p:spPr bwMode="auto">
                <a:xfrm flipH="1">
                  <a:off x="528" y="2928"/>
                  <a:ext cx="47" cy="96"/>
                </a:xfrm>
                <a:custGeom>
                  <a:avLst/>
                  <a:gdLst>
                    <a:gd name="T0" fmla="*/ 5 w 72"/>
                    <a:gd name="T1" fmla="*/ 0 h 192"/>
                    <a:gd name="T2" fmla="*/ 0 w 72"/>
                    <a:gd name="T3" fmla="*/ 48 h 192"/>
                    <a:gd name="T4" fmla="*/ 0 60000 65536"/>
                    <a:gd name="T5" fmla="*/ 0 60000 65536"/>
                  </a:gdLst>
                  <a:ahLst/>
                  <a:cxnLst>
                    <a:cxn ang="T4">
                      <a:pos x="T0" y="T1"/>
                    </a:cxn>
                    <a:cxn ang="T5">
                      <a:pos x="T2" y="T3"/>
                    </a:cxn>
                  </a:cxnLst>
                  <a:rect l="0" t="0" r="r" b="b"/>
                  <a:pathLst>
                    <a:path w="72" h="192">
                      <a:moveTo>
                        <a:pt x="12" y="0"/>
                      </a:moveTo>
                      <a:cubicBezTo>
                        <a:pt x="24" y="48"/>
                        <a:pt x="72" y="192"/>
                        <a:pt x="0" y="192"/>
                      </a:cubicBezTo>
                    </a:path>
                  </a:pathLst>
                </a:custGeom>
                <a:noFill/>
                <a:ln w="57150" cmpd="sng">
                  <a:solidFill>
                    <a:srgbClr val="33CC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nvGrpSpPr>
              <p:cNvPr id="43024" name="Group 30"/>
              <p:cNvGrpSpPr>
                <a:grpSpLocks/>
              </p:cNvGrpSpPr>
              <p:nvPr/>
            </p:nvGrpSpPr>
            <p:grpSpPr bwMode="auto">
              <a:xfrm rot="4680742">
                <a:off x="936" y="2808"/>
                <a:ext cx="624" cy="1536"/>
                <a:chOff x="144" y="2256"/>
                <a:chExt cx="624" cy="1536"/>
              </a:xfrm>
            </p:grpSpPr>
            <p:sp>
              <p:nvSpPr>
                <p:cNvPr id="43046" name="Freeform 31"/>
                <p:cNvSpPr>
                  <a:spLocks/>
                </p:cNvSpPr>
                <p:nvPr/>
              </p:nvSpPr>
              <p:spPr bwMode="auto">
                <a:xfrm>
                  <a:off x="384" y="2256"/>
                  <a:ext cx="192" cy="1536"/>
                </a:xfrm>
                <a:custGeom>
                  <a:avLst/>
                  <a:gdLst>
                    <a:gd name="T0" fmla="*/ 48 w 192"/>
                    <a:gd name="T1" fmla="*/ 0 h 1536"/>
                    <a:gd name="T2" fmla="*/ 0 w 192"/>
                    <a:gd name="T3" fmla="*/ 240 h 1536"/>
                    <a:gd name="T4" fmla="*/ 0 w 192"/>
                    <a:gd name="T5" fmla="*/ 480 h 1536"/>
                    <a:gd name="T6" fmla="*/ 48 w 192"/>
                    <a:gd name="T7" fmla="*/ 576 h 1536"/>
                    <a:gd name="T8" fmla="*/ 144 w 192"/>
                    <a:gd name="T9" fmla="*/ 720 h 1536"/>
                    <a:gd name="T10" fmla="*/ 180 w 192"/>
                    <a:gd name="T11" fmla="*/ 840 h 1536"/>
                    <a:gd name="T12" fmla="*/ 192 w 192"/>
                    <a:gd name="T13" fmla="*/ 984 h 1536"/>
                    <a:gd name="T14" fmla="*/ 192 w 192"/>
                    <a:gd name="T15" fmla="*/ 1056 h 1536"/>
                    <a:gd name="T16" fmla="*/ 192 w 192"/>
                    <a:gd name="T17" fmla="*/ 1152 h 1536"/>
                    <a:gd name="T18" fmla="*/ 144 w 192"/>
                    <a:gd name="T19" fmla="*/ 1392 h 1536"/>
                    <a:gd name="T20" fmla="*/ 96 w 192"/>
                    <a:gd name="T21" fmla="*/ 1536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92" h="1536">
                      <a:moveTo>
                        <a:pt x="48" y="0"/>
                      </a:moveTo>
                      <a:lnTo>
                        <a:pt x="0" y="240"/>
                      </a:lnTo>
                      <a:lnTo>
                        <a:pt x="0" y="480"/>
                      </a:lnTo>
                      <a:lnTo>
                        <a:pt x="48" y="576"/>
                      </a:lnTo>
                      <a:lnTo>
                        <a:pt x="144" y="720"/>
                      </a:lnTo>
                      <a:lnTo>
                        <a:pt x="180" y="840"/>
                      </a:lnTo>
                      <a:lnTo>
                        <a:pt x="192" y="984"/>
                      </a:lnTo>
                      <a:lnTo>
                        <a:pt x="192" y="1056"/>
                      </a:lnTo>
                      <a:lnTo>
                        <a:pt x="192" y="1152"/>
                      </a:lnTo>
                      <a:lnTo>
                        <a:pt x="144" y="1392"/>
                      </a:lnTo>
                      <a:lnTo>
                        <a:pt x="96" y="1536"/>
                      </a:lnTo>
                    </a:path>
                  </a:pathLst>
                </a:custGeom>
                <a:noFill/>
                <a:ln w="38100" cmpd="sng">
                  <a:solidFill>
                    <a:srgbClr val="33CC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3047" name="Freeform 32"/>
                <p:cNvSpPr>
                  <a:spLocks/>
                </p:cNvSpPr>
                <p:nvPr/>
              </p:nvSpPr>
              <p:spPr bwMode="auto">
                <a:xfrm>
                  <a:off x="480" y="2496"/>
                  <a:ext cx="288" cy="432"/>
                </a:xfrm>
                <a:custGeom>
                  <a:avLst/>
                  <a:gdLst>
                    <a:gd name="T0" fmla="*/ 141 w 336"/>
                    <a:gd name="T1" fmla="*/ 229 h 816"/>
                    <a:gd name="T2" fmla="*/ 35 w 336"/>
                    <a:gd name="T3" fmla="*/ 215 h 816"/>
                    <a:gd name="T4" fmla="*/ 0 w 336"/>
                    <a:gd name="T5" fmla="*/ 175 h 816"/>
                    <a:gd name="T6" fmla="*/ 0 w 336"/>
                    <a:gd name="T7" fmla="*/ 134 h 816"/>
                    <a:gd name="T8" fmla="*/ 35 w 336"/>
                    <a:gd name="T9" fmla="*/ 94 h 816"/>
                    <a:gd name="T10" fmla="*/ 141 w 336"/>
                    <a:gd name="T11" fmla="*/ 27 h 816"/>
                    <a:gd name="T12" fmla="*/ 212 w 336"/>
                    <a:gd name="T13" fmla="*/ 0 h 816"/>
                    <a:gd name="T14" fmla="*/ 247 w 336"/>
                    <a:gd name="T15" fmla="*/ 54 h 816"/>
                    <a:gd name="T16" fmla="*/ 247 w 336"/>
                    <a:gd name="T17" fmla="*/ 94 h 816"/>
                    <a:gd name="T18" fmla="*/ 247 w 336"/>
                    <a:gd name="T19" fmla="*/ 134 h 816"/>
                    <a:gd name="T20" fmla="*/ 247 w 336"/>
                    <a:gd name="T21" fmla="*/ 161 h 816"/>
                    <a:gd name="T22" fmla="*/ 212 w 336"/>
                    <a:gd name="T23" fmla="*/ 202 h 816"/>
                    <a:gd name="T24" fmla="*/ 141 w 336"/>
                    <a:gd name="T25" fmla="*/ 229 h 8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6" h="816">
                      <a:moveTo>
                        <a:pt x="192" y="816"/>
                      </a:moveTo>
                      <a:lnTo>
                        <a:pt x="48" y="768"/>
                      </a:lnTo>
                      <a:lnTo>
                        <a:pt x="0" y="624"/>
                      </a:lnTo>
                      <a:lnTo>
                        <a:pt x="0" y="480"/>
                      </a:lnTo>
                      <a:lnTo>
                        <a:pt x="48" y="336"/>
                      </a:lnTo>
                      <a:lnTo>
                        <a:pt x="192" y="96"/>
                      </a:lnTo>
                      <a:lnTo>
                        <a:pt x="288" y="0"/>
                      </a:lnTo>
                      <a:lnTo>
                        <a:pt x="336" y="192"/>
                      </a:lnTo>
                      <a:lnTo>
                        <a:pt x="336" y="336"/>
                      </a:lnTo>
                      <a:lnTo>
                        <a:pt x="336" y="480"/>
                      </a:lnTo>
                      <a:lnTo>
                        <a:pt x="336" y="576"/>
                      </a:lnTo>
                      <a:lnTo>
                        <a:pt x="288" y="720"/>
                      </a:lnTo>
                      <a:lnTo>
                        <a:pt x="192" y="816"/>
                      </a:lnTo>
                      <a:close/>
                    </a:path>
                  </a:pathLst>
                </a:custGeom>
                <a:gradFill rotWithShape="1">
                  <a:gsLst>
                    <a:gs pos="0">
                      <a:schemeClr val="tx2"/>
                    </a:gs>
                    <a:gs pos="100000">
                      <a:srgbClr val="33CC33"/>
                    </a:gs>
                  </a:gsLst>
                  <a:lin ang="5400000" scaled="1"/>
                </a:gradFill>
                <a:ln w="9525" cap="rnd">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3048" name="Freeform 33"/>
                <p:cNvSpPr>
                  <a:spLocks/>
                </p:cNvSpPr>
                <p:nvPr/>
              </p:nvSpPr>
              <p:spPr bwMode="auto">
                <a:xfrm>
                  <a:off x="576" y="2527"/>
                  <a:ext cx="128" cy="401"/>
                </a:xfrm>
                <a:custGeom>
                  <a:avLst/>
                  <a:gdLst>
                    <a:gd name="T0" fmla="*/ 0 w 96"/>
                    <a:gd name="T1" fmla="*/ 335 h 480"/>
                    <a:gd name="T2" fmla="*/ 85 w 96"/>
                    <a:gd name="T3" fmla="*/ 201 h 480"/>
                    <a:gd name="T4" fmla="*/ 85 w 96"/>
                    <a:gd name="T5" fmla="*/ 134 h 480"/>
                    <a:gd name="T6" fmla="*/ 171 w 96"/>
                    <a:gd name="T7" fmla="*/ 0 h 4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480">
                      <a:moveTo>
                        <a:pt x="0" y="480"/>
                      </a:moveTo>
                      <a:lnTo>
                        <a:pt x="48" y="288"/>
                      </a:lnTo>
                      <a:lnTo>
                        <a:pt x="48" y="192"/>
                      </a:lnTo>
                      <a:lnTo>
                        <a:pt x="96"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3049" name="Freeform 34"/>
                <p:cNvSpPr>
                  <a:spLocks/>
                </p:cNvSpPr>
                <p:nvPr/>
              </p:nvSpPr>
              <p:spPr bwMode="auto">
                <a:xfrm>
                  <a:off x="640" y="2650"/>
                  <a:ext cx="128" cy="124"/>
                </a:xfrm>
                <a:custGeom>
                  <a:avLst/>
                  <a:gdLst>
                    <a:gd name="T0" fmla="*/ 0 w 96"/>
                    <a:gd name="T1" fmla="*/ 32 h 480"/>
                    <a:gd name="T2" fmla="*/ 85 w 96"/>
                    <a:gd name="T3" fmla="*/ 19 h 480"/>
                    <a:gd name="T4" fmla="*/ 85 w 96"/>
                    <a:gd name="T5" fmla="*/ 13 h 480"/>
                    <a:gd name="T6" fmla="*/ 171 w 96"/>
                    <a:gd name="T7" fmla="*/ 0 h 4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480">
                      <a:moveTo>
                        <a:pt x="0" y="480"/>
                      </a:moveTo>
                      <a:lnTo>
                        <a:pt x="48" y="288"/>
                      </a:lnTo>
                      <a:lnTo>
                        <a:pt x="48" y="192"/>
                      </a:lnTo>
                      <a:lnTo>
                        <a:pt x="96"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3050" name="Freeform 35"/>
                <p:cNvSpPr>
                  <a:spLocks/>
                </p:cNvSpPr>
                <p:nvPr/>
              </p:nvSpPr>
              <p:spPr bwMode="auto">
                <a:xfrm>
                  <a:off x="544" y="2650"/>
                  <a:ext cx="64" cy="216"/>
                </a:xfrm>
                <a:custGeom>
                  <a:avLst/>
                  <a:gdLst>
                    <a:gd name="T0" fmla="*/ 43 w 96"/>
                    <a:gd name="T1" fmla="*/ 139 h 336"/>
                    <a:gd name="T2" fmla="*/ 5 w 96"/>
                    <a:gd name="T3" fmla="*/ 109 h 336"/>
                    <a:gd name="T4" fmla="*/ 32 w 96"/>
                    <a:gd name="T5" fmla="*/ 79 h 336"/>
                    <a:gd name="T6" fmla="*/ 0 w 96"/>
                    <a:gd name="T7" fmla="*/ 0 h 3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336">
                      <a:moveTo>
                        <a:pt x="96" y="336"/>
                      </a:moveTo>
                      <a:lnTo>
                        <a:pt x="12" y="264"/>
                      </a:lnTo>
                      <a:lnTo>
                        <a:pt x="72" y="192"/>
                      </a:lnTo>
                      <a:lnTo>
                        <a:pt x="0"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3051" name="Freeform 36"/>
                <p:cNvSpPr>
                  <a:spLocks/>
                </p:cNvSpPr>
                <p:nvPr/>
              </p:nvSpPr>
              <p:spPr bwMode="auto">
                <a:xfrm>
                  <a:off x="624" y="2558"/>
                  <a:ext cx="16" cy="154"/>
                </a:xfrm>
                <a:custGeom>
                  <a:avLst/>
                  <a:gdLst>
                    <a:gd name="T0" fmla="*/ 11 w 24"/>
                    <a:gd name="T1" fmla="*/ 99 h 240"/>
                    <a:gd name="T2" fmla="*/ 0 w 24"/>
                    <a:gd name="T3" fmla="*/ 59 h 240"/>
                    <a:gd name="T4" fmla="*/ 0 w 24"/>
                    <a:gd name="T5" fmla="*/ 40 h 240"/>
                    <a:gd name="T6" fmla="*/ 11 w 24"/>
                    <a:gd name="T7" fmla="*/ 0 h 2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 h="240">
                      <a:moveTo>
                        <a:pt x="24" y="240"/>
                      </a:moveTo>
                      <a:lnTo>
                        <a:pt x="0" y="144"/>
                      </a:lnTo>
                      <a:lnTo>
                        <a:pt x="0" y="96"/>
                      </a:lnTo>
                      <a:lnTo>
                        <a:pt x="24"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3052" name="Freeform 37"/>
                <p:cNvSpPr>
                  <a:spLocks/>
                </p:cNvSpPr>
                <p:nvPr/>
              </p:nvSpPr>
              <p:spPr bwMode="auto">
                <a:xfrm rot="-3514978">
                  <a:off x="216" y="3072"/>
                  <a:ext cx="288" cy="432"/>
                </a:xfrm>
                <a:custGeom>
                  <a:avLst/>
                  <a:gdLst>
                    <a:gd name="T0" fmla="*/ 141 w 336"/>
                    <a:gd name="T1" fmla="*/ 229 h 816"/>
                    <a:gd name="T2" fmla="*/ 35 w 336"/>
                    <a:gd name="T3" fmla="*/ 215 h 816"/>
                    <a:gd name="T4" fmla="*/ 0 w 336"/>
                    <a:gd name="T5" fmla="*/ 175 h 816"/>
                    <a:gd name="T6" fmla="*/ 0 w 336"/>
                    <a:gd name="T7" fmla="*/ 134 h 816"/>
                    <a:gd name="T8" fmla="*/ 35 w 336"/>
                    <a:gd name="T9" fmla="*/ 94 h 816"/>
                    <a:gd name="T10" fmla="*/ 141 w 336"/>
                    <a:gd name="T11" fmla="*/ 27 h 816"/>
                    <a:gd name="T12" fmla="*/ 212 w 336"/>
                    <a:gd name="T13" fmla="*/ 0 h 816"/>
                    <a:gd name="T14" fmla="*/ 247 w 336"/>
                    <a:gd name="T15" fmla="*/ 54 h 816"/>
                    <a:gd name="T16" fmla="*/ 247 w 336"/>
                    <a:gd name="T17" fmla="*/ 94 h 816"/>
                    <a:gd name="T18" fmla="*/ 247 w 336"/>
                    <a:gd name="T19" fmla="*/ 134 h 816"/>
                    <a:gd name="T20" fmla="*/ 247 w 336"/>
                    <a:gd name="T21" fmla="*/ 161 h 816"/>
                    <a:gd name="T22" fmla="*/ 212 w 336"/>
                    <a:gd name="T23" fmla="*/ 202 h 816"/>
                    <a:gd name="T24" fmla="*/ 141 w 336"/>
                    <a:gd name="T25" fmla="*/ 229 h 8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6" h="816">
                      <a:moveTo>
                        <a:pt x="192" y="816"/>
                      </a:moveTo>
                      <a:lnTo>
                        <a:pt x="48" y="768"/>
                      </a:lnTo>
                      <a:lnTo>
                        <a:pt x="0" y="624"/>
                      </a:lnTo>
                      <a:lnTo>
                        <a:pt x="0" y="480"/>
                      </a:lnTo>
                      <a:lnTo>
                        <a:pt x="48" y="336"/>
                      </a:lnTo>
                      <a:lnTo>
                        <a:pt x="192" y="96"/>
                      </a:lnTo>
                      <a:lnTo>
                        <a:pt x="288" y="0"/>
                      </a:lnTo>
                      <a:lnTo>
                        <a:pt x="336" y="192"/>
                      </a:lnTo>
                      <a:lnTo>
                        <a:pt x="336" y="336"/>
                      </a:lnTo>
                      <a:lnTo>
                        <a:pt x="336" y="480"/>
                      </a:lnTo>
                      <a:lnTo>
                        <a:pt x="336" y="576"/>
                      </a:lnTo>
                      <a:lnTo>
                        <a:pt x="288" y="720"/>
                      </a:lnTo>
                      <a:lnTo>
                        <a:pt x="192" y="816"/>
                      </a:lnTo>
                      <a:close/>
                    </a:path>
                  </a:pathLst>
                </a:custGeom>
                <a:gradFill rotWithShape="1">
                  <a:gsLst>
                    <a:gs pos="0">
                      <a:schemeClr val="tx2"/>
                    </a:gs>
                    <a:gs pos="100000">
                      <a:srgbClr val="33CC33"/>
                    </a:gs>
                  </a:gsLst>
                  <a:lin ang="5400000" scaled="1"/>
                </a:gradFill>
                <a:ln w="9525" cap="rnd">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3053" name="Freeform 38"/>
                <p:cNvSpPr>
                  <a:spLocks/>
                </p:cNvSpPr>
                <p:nvPr/>
              </p:nvSpPr>
              <p:spPr bwMode="auto">
                <a:xfrm rot="-3514978">
                  <a:off x="317" y="3081"/>
                  <a:ext cx="128" cy="401"/>
                </a:xfrm>
                <a:custGeom>
                  <a:avLst/>
                  <a:gdLst>
                    <a:gd name="T0" fmla="*/ 0 w 96"/>
                    <a:gd name="T1" fmla="*/ 335 h 480"/>
                    <a:gd name="T2" fmla="*/ 85 w 96"/>
                    <a:gd name="T3" fmla="*/ 201 h 480"/>
                    <a:gd name="T4" fmla="*/ 85 w 96"/>
                    <a:gd name="T5" fmla="*/ 134 h 480"/>
                    <a:gd name="T6" fmla="*/ 171 w 96"/>
                    <a:gd name="T7" fmla="*/ 0 h 4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480">
                      <a:moveTo>
                        <a:pt x="0" y="480"/>
                      </a:moveTo>
                      <a:lnTo>
                        <a:pt x="48" y="288"/>
                      </a:lnTo>
                      <a:lnTo>
                        <a:pt x="48" y="192"/>
                      </a:lnTo>
                      <a:lnTo>
                        <a:pt x="96"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3054" name="Freeform 39"/>
                <p:cNvSpPr>
                  <a:spLocks/>
                </p:cNvSpPr>
                <p:nvPr/>
              </p:nvSpPr>
              <p:spPr bwMode="auto">
                <a:xfrm rot="-3514978">
                  <a:off x="337" y="3157"/>
                  <a:ext cx="128" cy="124"/>
                </a:xfrm>
                <a:custGeom>
                  <a:avLst/>
                  <a:gdLst>
                    <a:gd name="T0" fmla="*/ 0 w 96"/>
                    <a:gd name="T1" fmla="*/ 32 h 480"/>
                    <a:gd name="T2" fmla="*/ 85 w 96"/>
                    <a:gd name="T3" fmla="*/ 19 h 480"/>
                    <a:gd name="T4" fmla="*/ 85 w 96"/>
                    <a:gd name="T5" fmla="*/ 13 h 480"/>
                    <a:gd name="T6" fmla="*/ 171 w 96"/>
                    <a:gd name="T7" fmla="*/ 0 h 4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480">
                      <a:moveTo>
                        <a:pt x="0" y="480"/>
                      </a:moveTo>
                      <a:lnTo>
                        <a:pt x="48" y="288"/>
                      </a:lnTo>
                      <a:lnTo>
                        <a:pt x="48" y="192"/>
                      </a:lnTo>
                      <a:lnTo>
                        <a:pt x="96"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3055" name="Freeform 40"/>
                <p:cNvSpPr>
                  <a:spLocks/>
                </p:cNvSpPr>
                <p:nvPr/>
              </p:nvSpPr>
              <p:spPr bwMode="auto">
                <a:xfrm rot="-3514978">
                  <a:off x="342" y="3244"/>
                  <a:ext cx="64" cy="216"/>
                </a:xfrm>
                <a:custGeom>
                  <a:avLst/>
                  <a:gdLst>
                    <a:gd name="T0" fmla="*/ 43 w 96"/>
                    <a:gd name="T1" fmla="*/ 139 h 336"/>
                    <a:gd name="T2" fmla="*/ 5 w 96"/>
                    <a:gd name="T3" fmla="*/ 109 h 336"/>
                    <a:gd name="T4" fmla="*/ 32 w 96"/>
                    <a:gd name="T5" fmla="*/ 79 h 336"/>
                    <a:gd name="T6" fmla="*/ 0 w 96"/>
                    <a:gd name="T7" fmla="*/ 0 h 3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336">
                      <a:moveTo>
                        <a:pt x="96" y="336"/>
                      </a:moveTo>
                      <a:lnTo>
                        <a:pt x="12" y="264"/>
                      </a:lnTo>
                      <a:lnTo>
                        <a:pt x="72" y="192"/>
                      </a:lnTo>
                      <a:lnTo>
                        <a:pt x="0"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3056" name="Freeform 41"/>
                <p:cNvSpPr>
                  <a:spLocks/>
                </p:cNvSpPr>
                <p:nvPr/>
              </p:nvSpPr>
              <p:spPr bwMode="auto">
                <a:xfrm rot="-3514978">
                  <a:off x="290" y="3164"/>
                  <a:ext cx="16" cy="154"/>
                </a:xfrm>
                <a:custGeom>
                  <a:avLst/>
                  <a:gdLst>
                    <a:gd name="T0" fmla="*/ 11 w 24"/>
                    <a:gd name="T1" fmla="*/ 99 h 240"/>
                    <a:gd name="T2" fmla="*/ 0 w 24"/>
                    <a:gd name="T3" fmla="*/ 59 h 240"/>
                    <a:gd name="T4" fmla="*/ 0 w 24"/>
                    <a:gd name="T5" fmla="*/ 40 h 240"/>
                    <a:gd name="T6" fmla="*/ 11 w 24"/>
                    <a:gd name="T7" fmla="*/ 0 h 2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 h="240">
                      <a:moveTo>
                        <a:pt x="24" y="240"/>
                      </a:moveTo>
                      <a:lnTo>
                        <a:pt x="0" y="144"/>
                      </a:lnTo>
                      <a:lnTo>
                        <a:pt x="0" y="96"/>
                      </a:lnTo>
                      <a:lnTo>
                        <a:pt x="24"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3057" name="Freeform 42"/>
                <p:cNvSpPr>
                  <a:spLocks/>
                </p:cNvSpPr>
                <p:nvPr/>
              </p:nvSpPr>
              <p:spPr bwMode="auto">
                <a:xfrm>
                  <a:off x="504" y="3420"/>
                  <a:ext cx="60" cy="96"/>
                </a:xfrm>
                <a:custGeom>
                  <a:avLst/>
                  <a:gdLst>
                    <a:gd name="T0" fmla="*/ 0 w 60"/>
                    <a:gd name="T1" fmla="*/ 0 h 96"/>
                    <a:gd name="T2" fmla="*/ 48 w 60"/>
                    <a:gd name="T3" fmla="*/ 96 h 96"/>
                    <a:gd name="T4" fmla="*/ 0 60000 65536"/>
                    <a:gd name="T5" fmla="*/ 0 60000 65536"/>
                  </a:gdLst>
                  <a:ahLst/>
                  <a:cxnLst>
                    <a:cxn ang="T4">
                      <a:pos x="T0" y="T1"/>
                    </a:cxn>
                    <a:cxn ang="T5">
                      <a:pos x="T2" y="T3"/>
                    </a:cxn>
                  </a:cxnLst>
                  <a:rect l="0" t="0" r="r" b="b"/>
                  <a:pathLst>
                    <a:path w="60" h="96">
                      <a:moveTo>
                        <a:pt x="0" y="0"/>
                      </a:moveTo>
                      <a:cubicBezTo>
                        <a:pt x="60" y="20"/>
                        <a:pt x="48" y="36"/>
                        <a:pt x="48" y="96"/>
                      </a:cubicBezTo>
                    </a:path>
                  </a:pathLst>
                </a:custGeom>
                <a:noFill/>
                <a:ln w="57150" cmpd="sng">
                  <a:solidFill>
                    <a:srgbClr val="33CC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3058" name="Freeform 43"/>
                <p:cNvSpPr>
                  <a:spLocks/>
                </p:cNvSpPr>
                <p:nvPr/>
              </p:nvSpPr>
              <p:spPr bwMode="auto">
                <a:xfrm flipH="1">
                  <a:off x="528" y="2928"/>
                  <a:ext cx="47" cy="96"/>
                </a:xfrm>
                <a:custGeom>
                  <a:avLst/>
                  <a:gdLst>
                    <a:gd name="T0" fmla="*/ 5 w 72"/>
                    <a:gd name="T1" fmla="*/ 0 h 192"/>
                    <a:gd name="T2" fmla="*/ 0 w 72"/>
                    <a:gd name="T3" fmla="*/ 48 h 192"/>
                    <a:gd name="T4" fmla="*/ 0 60000 65536"/>
                    <a:gd name="T5" fmla="*/ 0 60000 65536"/>
                  </a:gdLst>
                  <a:ahLst/>
                  <a:cxnLst>
                    <a:cxn ang="T4">
                      <a:pos x="T0" y="T1"/>
                    </a:cxn>
                    <a:cxn ang="T5">
                      <a:pos x="T2" y="T3"/>
                    </a:cxn>
                  </a:cxnLst>
                  <a:rect l="0" t="0" r="r" b="b"/>
                  <a:pathLst>
                    <a:path w="72" h="192">
                      <a:moveTo>
                        <a:pt x="12" y="0"/>
                      </a:moveTo>
                      <a:cubicBezTo>
                        <a:pt x="24" y="48"/>
                        <a:pt x="72" y="192"/>
                        <a:pt x="0" y="192"/>
                      </a:cubicBezTo>
                    </a:path>
                  </a:pathLst>
                </a:custGeom>
                <a:noFill/>
                <a:ln w="57150" cmpd="sng">
                  <a:solidFill>
                    <a:srgbClr val="33CC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nvGrpSpPr>
              <p:cNvPr id="43025" name="Group 44"/>
              <p:cNvGrpSpPr>
                <a:grpSpLocks/>
              </p:cNvGrpSpPr>
              <p:nvPr/>
            </p:nvGrpSpPr>
            <p:grpSpPr bwMode="auto">
              <a:xfrm rot="9942732">
                <a:off x="144" y="3360"/>
                <a:ext cx="768" cy="888"/>
                <a:chOff x="144" y="504"/>
                <a:chExt cx="1512" cy="1488"/>
              </a:xfrm>
            </p:grpSpPr>
            <p:sp>
              <p:nvSpPr>
                <p:cNvPr id="43040" name="Freeform 45"/>
                <p:cNvSpPr>
                  <a:spLocks/>
                </p:cNvSpPr>
                <p:nvPr/>
              </p:nvSpPr>
              <p:spPr bwMode="auto">
                <a:xfrm rot="-5018420">
                  <a:off x="108" y="960"/>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3041" name="Freeform 46"/>
                <p:cNvSpPr>
                  <a:spLocks/>
                </p:cNvSpPr>
                <p:nvPr/>
              </p:nvSpPr>
              <p:spPr bwMode="auto">
                <a:xfrm>
                  <a:off x="336" y="504"/>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3042" name="Freeform 47"/>
                <p:cNvSpPr>
                  <a:spLocks/>
                </p:cNvSpPr>
                <p:nvPr/>
              </p:nvSpPr>
              <p:spPr bwMode="auto">
                <a:xfrm rot="3651646">
                  <a:off x="876" y="612"/>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3043" name="Freeform 48"/>
                <p:cNvSpPr>
                  <a:spLocks/>
                </p:cNvSpPr>
                <p:nvPr/>
              </p:nvSpPr>
              <p:spPr bwMode="auto">
                <a:xfrm rot="8016108">
                  <a:off x="972" y="1092"/>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3044" name="Freeform 49"/>
                <p:cNvSpPr>
                  <a:spLocks/>
                </p:cNvSpPr>
                <p:nvPr/>
              </p:nvSpPr>
              <p:spPr bwMode="auto">
                <a:xfrm rot="-10025304">
                  <a:off x="528" y="1344"/>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3045" name="Oval 50" descr="Large confetti"/>
                <p:cNvSpPr>
                  <a:spLocks noChangeArrowheads="1"/>
                </p:cNvSpPr>
                <p:nvPr/>
              </p:nvSpPr>
              <p:spPr bwMode="auto">
                <a:xfrm>
                  <a:off x="720" y="1056"/>
                  <a:ext cx="336" cy="384"/>
                </a:xfrm>
                <a:prstGeom prst="ellipse">
                  <a:avLst/>
                </a:prstGeom>
                <a:pattFill prst="lgConfetti">
                  <a:fgClr>
                    <a:srgbClr val="CCCC00"/>
                  </a:fgClr>
                  <a:bgClr>
                    <a:schemeClr val="tx1"/>
                  </a:bgClr>
                </a:patt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grpSp>
            <p:nvGrpSpPr>
              <p:cNvPr id="43026" name="Group 51"/>
              <p:cNvGrpSpPr>
                <a:grpSpLocks/>
              </p:cNvGrpSpPr>
              <p:nvPr/>
            </p:nvGrpSpPr>
            <p:grpSpPr bwMode="auto">
              <a:xfrm rot="9942732">
                <a:off x="1680" y="2928"/>
                <a:ext cx="768" cy="888"/>
                <a:chOff x="144" y="504"/>
                <a:chExt cx="1512" cy="1488"/>
              </a:xfrm>
            </p:grpSpPr>
            <p:sp>
              <p:nvSpPr>
                <p:cNvPr id="43034" name="Freeform 52"/>
                <p:cNvSpPr>
                  <a:spLocks/>
                </p:cNvSpPr>
                <p:nvPr/>
              </p:nvSpPr>
              <p:spPr bwMode="auto">
                <a:xfrm rot="-5018420">
                  <a:off x="108" y="960"/>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3035" name="Freeform 53"/>
                <p:cNvSpPr>
                  <a:spLocks/>
                </p:cNvSpPr>
                <p:nvPr/>
              </p:nvSpPr>
              <p:spPr bwMode="auto">
                <a:xfrm>
                  <a:off x="336" y="504"/>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3036" name="Freeform 54"/>
                <p:cNvSpPr>
                  <a:spLocks/>
                </p:cNvSpPr>
                <p:nvPr/>
              </p:nvSpPr>
              <p:spPr bwMode="auto">
                <a:xfrm rot="3651646">
                  <a:off x="876" y="612"/>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3037" name="Freeform 55"/>
                <p:cNvSpPr>
                  <a:spLocks/>
                </p:cNvSpPr>
                <p:nvPr/>
              </p:nvSpPr>
              <p:spPr bwMode="auto">
                <a:xfrm rot="8016108">
                  <a:off x="972" y="1092"/>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3038" name="Freeform 56"/>
                <p:cNvSpPr>
                  <a:spLocks/>
                </p:cNvSpPr>
                <p:nvPr/>
              </p:nvSpPr>
              <p:spPr bwMode="auto">
                <a:xfrm rot="-10025304">
                  <a:off x="528" y="1344"/>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3039" name="Oval 57" descr="Large confetti"/>
                <p:cNvSpPr>
                  <a:spLocks noChangeArrowheads="1"/>
                </p:cNvSpPr>
                <p:nvPr/>
              </p:nvSpPr>
              <p:spPr bwMode="auto">
                <a:xfrm>
                  <a:off x="720" y="1056"/>
                  <a:ext cx="336" cy="384"/>
                </a:xfrm>
                <a:prstGeom prst="ellipse">
                  <a:avLst/>
                </a:prstGeom>
                <a:pattFill prst="lgConfetti">
                  <a:fgClr>
                    <a:srgbClr val="CCCC00"/>
                  </a:fgClr>
                  <a:bgClr>
                    <a:schemeClr val="tx1"/>
                  </a:bgClr>
                </a:patt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grpSp>
            <p:nvGrpSpPr>
              <p:cNvPr id="43027" name="Group 58"/>
              <p:cNvGrpSpPr>
                <a:grpSpLocks/>
              </p:cNvGrpSpPr>
              <p:nvPr/>
            </p:nvGrpSpPr>
            <p:grpSpPr bwMode="auto">
              <a:xfrm rot="20069967" flipH="1">
                <a:off x="153" y="2297"/>
                <a:ext cx="192" cy="528"/>
                <a:chOff x="480" y="2496"/>
                <a:chExt cx="288" cy="528"/>
              </a:xfrm>
            </p:grpSpPr>
            <p:sp>
              <p:nvSpPr>
                <p:cNvPr id="43028" name="Freeform 59"/>
                <p:cNvSpPr>
                  <a:spLocks/>
                </p:cNvSpPr>
                <p:nvPr/>
              </p:nvSpPr>
              <p:spPr bwMode="auto">
                <a:xfrm>
                  <a:off x="480" y="2496"/>
                  <a:ext cx="288" cy="432"/>
                </a:xfrm>
                <a:custGeom>
                  <a:avLst/>
                  <a:gdLst>
                    <a:gd name="T0" fmla="*/ 141 w 336"/>
                    <a:gd name="T1" fmla="*/ 229 h 816"/>
                    <a:gd name="T2" fmla="*/ 35 w 336"/>
                    <a:gd name="T3" fmla="*/ 215 h 816"/>
                    <a:gd name="T4" fmla="*/ 0 w 336"/>
                    <a:gd name="T5" fmla="*/ 175 h 816"/>
                    <a:gd name="T6" fmla="*/ 0 w 336"/>
                    <a:gd name="T7" fmla="*/ 134 h 816"/>
                    <a:gd name="T8" fmla="*/ 35 w 336"/>
                    <a:gd name="T9" fmla="*/ 94 h 816"/>
                    <a:gd name="T10" fmla="*/ 141 w 336"/>
                    <a:gd name="T11" fmla="*/ 27 h 816"/>
                    <a:gd name="T12" fmla="*/ 212 w 336"/>
                    <a:gd name="T13" fmla="*/ 0 h 816"/>
                    <a:gd name="T14" fmla="*/ 247 w 336"/>
                    <a:gd name="T15" fmla="*/ 54 h 816"/>
                    <a:gd name="T16" fmla="*/ 247 w 336"/>
                    <a:gd name="T17" fmla="*/ 94 h 816"/>
                    <a:gd name="T18" fmla="*/ 247 w 336"/>
                    <a:gd name="T19" fmla="*/ 134 h 816"/>
                    <a:gd name="T20" fmla="*/ 247 w 336"/>
                    <a:gd name="T21" fmla="*/ 161 h 816"/>
                    <a:gd name="T22" fmla="*/ 212 w 336"/>
                    <a:gd name="T23" fmla="*/ 202 h 816"/>
                    <a:gd name="T24" fmla="*/ 141 w 336"/>
                    <a:gd name="T25" fmla="*/ 229 h 8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6" h="816">
                      <a:moveTo>
                        <a:pt x="192" y="816"/>
                      </a:moveTo>
                      <a:lnTo>
                        <a:pt x="48" y="768"/>
                      </a:lnTo>
                      <a:lnTo>
                        <a:pt x="0" y="624"/>
                      </a:lnTo>
                      <a:lnTo>
                        <a:pt x="0" y="480"/>
                      </a:lnTo>
                      <a:lnTo>
                        <a:pt x="48" y="336"/>
                      </a:lnTo>
                      <a:lnTo>
                        <a:pt x="192" y="96"/>
                      </a:lnTo>
                      <a:lnTo>
                        <a:pt x="288" y="0"/>
                      </a:lnTo>
                      <a:lnTo>
                        <a:pt x="336" y="192"/>
                      </a:lnTo>
                      <a:lnTo>
                        <a:pt x="336" y="336"/>
                      </a:lnTo>
                      <a:lnTo>
                        <a:pt x="336" y="480"/>
                      </a:lnTo>
                      <a:lnTo>
                        <a:pt x="336" y="576"/>
                      </a:lnTo>
                      <a:lnTo>
                        <a:pt x="288" y="720"/>
                      </a:lnTo>
                      <a:lnTo>
                        <a:pt x="192" y="816"/>
                      </a:lnTo>
                      <a:close/>
                    </a:path>
                  </a:pathLst>
                </a:custGeom>
                <a:gradFill rotWithShape="1">
                  <a:gsLst>
                    <a:gs pos="0">
                      <a:schemeClr val="tx2"/>
                    </a:gs>
                    <a:gs pos="100000">
                      <a:srgbClr val="33CC33"/>
                    </a:gs>
                  </a:gsLst>
                  <a:lin ang="5400000" scaled="1"/>
                </a:gradFill>
                <a:ln w="9525" cap="rnd">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3029" name="Freeform 60"/>
                <p:cNvSpPr>
                  <a:spLocks/>
                </p:cNvSpPr>
                <p:nvPr/>
              </p:nvSpPr>
              <p:spPr bwMode="auto">
                <a:xfrm>
                  <a:off x="576" y="2527"/>
                  <a:ext cx="128" cy="401"/>
                </a:xfrm>
                <a:custGeom>
                  <a:avLst/>
                  <a:gdLst>
                    <a:gd name="T0" fmla="*/ 0 w 96"/>
                    <a:gd name="T1" fmla="*/ 335 h 480"/>
                    <a:gd name="T2" fmla="*/ 85 w 96"/>
                    <a:gd name="T3" fmla="*/ 201 h 480"/>
                    <a:gd name="T4" fmla="*/ 85 w 96"/>
                    <a:gd name="T5" fmla="*/ 134 h 480"/>
                    <a:gd name="T6" fmla="*/ 171 w 96"/>
                    <a:gd name="T7" fmla="*/ 0 h 4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480">
                      <a:moveTo>
                        <a:pt x="0" y="480"/>
                      </a:moveTo>
                      <a:lnTo>
                        <a:pt x="48" y="288"/>
                      </a:lnTo>
                      <a:lnTo>
                        <a:pt x="48" y="192"/>
                      </a:lnTo>
                      <a:lnTo>
                        <a:pt x="96"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3030" name="Freeform 61"/>
                <p:cNvSpPr>
                  <a:spLocks/>
                </p:cNvSpPr>
                <p:nvPr/>
              </p:nvSpPr>
              <p:spPr bwMode="auto">
                <a:xfrm>
                  <a:off x="640" y="2650"/>
                  <a:ext cx="128" cy="124"/>
                </a:xfrm>
                <a:custGeom>
                  <a:avLst/>
                  <a:gdLst>
                    <a:gd name="T0" fmla="*/ 0 w 96"/>
                    <a:gd name="T1" fmla="*/ 32 h 480"/>
                    <a:gd name="T2" fmla="*/ 85 w 96"/>
                    <a:gd name="T3" fmla="*/ 19 h 480"/>
                    <a:gd name="T4" fmla="*/ 85 w 96"/>
                    <a:gd name="T5" fmla="*/ 13 h 480"/>
                    <a:gd name="T6" fmla="*/ 171 w 96"/>
                    <a:gd name="T7" fmla="*/ 0 h 4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480">
                      <a:moveTo>
                        <a:pt x="0" y="480"/>
                      </a:moveTo>
                      <a:lnTo>
                        <a:pt x="48" y="288"/>
                      </a:lnTo>
                      <a:lnTo>
                        <a:pt x="48" y="192"/>
                      </a:lnTo>
                      <a:lnTo>
                        <a:pt x="96"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3031" name="Freeform 62"/>
                <p:cNvSpPr>
                  <a:spLocks/>
                </p:cNvSpPr>
                <p:nvPr/>
              </p:nvSpPr>
              <p:spPr bwMode="auto">
                <a:xfrm>
                  <a:off x="544" y="2650"/>
                  <a:ext cx="64" cy="216"/>
                </a:xfrm>
                <a:custGeom>
                  <a:avLst/>
                  <a:gdLst>
                    <a:gd name="T0" fmla="*/ 43 w 96"/>
                    <a:gd name="T1" fmla="*/ 139 h 336"/>
                    <a:gd name="T2" fmla="*/ 5 w 96"/>
                    <a:gd name="T3" fmla="*/ 109 h 336"/>
                    <a:gd name="T4" fmla="*/ 32 w 96"/>
                    <a:gd name="T5" fmla="*/ 79 h 336"/>
                    <a:gd name="T6" fmla="*/ 0 w 96"/>
                    <a:gd name="T7" fmla="*/ 0 h 3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336">
                      <a:moveTo>
                        <a:pt x="96" y="336"/>
                      </a:moveTo>
                      <a:lnTo>
                        <a:pt x="12" y="264"/>
                      </a:lnTo>
                      <a:lnTo>
                        <a:pt x="72" y="192"/>
                      </a:lnTo>
                      <a:lnTo>
                        <a:pt x="0"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3032" name="Freeform 63"/>
                <p:cNvSpPr>
                  <a:spLocks/>
                </p:cNvSpPr>
                <p:nvPr/>
              </p:nvSpPr>
              <p:spPr bwMode="auto">
                <a:xfrm>
                  <a:off x="624" y="2558"/>
                  <a:ext cx="16" cy="154"/>
                </a:xfrm>
                <a:custGeom>
                  <a:avLst/>
                  <a:gdLst>
                    <a:gd name="T0" fmla="*/ 11 w 24"/>
                    <a:gd name="T1" fmla="*/ 99 h 240"/>
                    <a:gd name="T2" fmla="*/ 0 w 24"/>
                    <a:gd name="T3" fmla="*/ 59 h 240"/>
                    <a:gd name="T4" fmla="*/ 0 w 24"/>
                    <a:gd name="T5" fmla="*/ 40 h 240"/>
                    <a:gd name="T6" fmla="*/ 11 w 24"/>
                    <a:gd name="T7" fmla="*/ 0 h 2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 h="240">
                      <a:moveTo>
                        <a:pt x="24" y="240"/>
                      </a:moveTo>
                      <a:lnTo>
                        <a:pt x="0" y="144"/>
                      </a:lnTo>
                      <a:lnTo>
                        <a:pt x="0" y="96"/>
                      </a:lnTo>
                      <a:lnTo>
                        <a:pt x="24"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3033" name="Freeform 64"/>
                <p:cNvSpPr>
                  <a:spLocks/>
                </p:cNvSpPr>
                <p:nvPr/>
              </p:nvSpPr>
              <p:spPr bwMode="auto">
                <a:xfrm flipH="1">
                  <a:off x="528" y="2928"/>
                  <a:ext cx="47" cy="96"/>
                </a:xfrm>
                <a:custGeom>
                  <a:avLst/>
                  <a:gdLst>
                    <a:gd name="T0" fmla="*/ 5 w 72"/>
                    <a:gd name="T1" fmla="*/ 0 h 192"/>
                    <a:gd name="T2" fmla="*/ 0 w 72"/>
                    <a:gd name="T3" fmla="*/ 48 h 192"/>
                    <a:gd name="T4" fmla="*/ 0 60000 65536"/>
                    <a:gd name="T5" fmla="*/ 0 60000 65536"/>
                  </a:gdLst>
                  <a:ahLst/>
                  <a:cxnLst>
                    <a:cxn ang="T4">
                      <a:pos x="T0" y="T1"/>
                    </a:cxn>
                    <a:cxn ang="T5">
                      <a:pos x="T2" y="T3"/>
                    </a:cxn>
                  </a:cxnLst>
                  <a:rect l="0" t="0" r="r" b="b"/>
                  <a:pathLst>
                    <a:path w="72" h="192">
                      <a:moveTo>
                        <a:pt x="12" y="0"/>
                      </a:moveTo>
                      <a:cubicBezTo>
                        <a:pt x="24" y="48"/>
                        <a:pt x="72" y="192"/>
                        <a:pt x="0" y="192"/>
                      </a:cubicBezTo>
                    </a:path>
                  </a:pathLst>
                </a:custGeom>
                <a:noFill/>
                <a:ln w="57150" cmpd="sng">
                  <a:solidFill>
                    <a:srgbClr val="33CC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grpSp>
      <p:sp>
        <p:nvSpPr>
          <p:cNvPr id="33858" name="Text Box 66"/>
          <p:cNvSpPr txBox="1">
            <a:spLocks noChangeArrowheads="1"/>
          </p:cNvSpPr>
          <p:nvPr/>
        </p:nvSpPr>
        <p:spPr bwMode="auto">
          <a:xfrm>
            <a:off x="2452914" y="1268761"/>
            <a:ext cx="8215086"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800">
                <a:solidFill>
                  <a:srgbClr val="0000FF"/>
                </a:solidFill>
                <a:latin typeface="Times New Roman" pitchFamily="18" charset="0"/>
                <a:cs typeface="Times New Roman" pitchFamily="18" charset="0"/>
              </a:rPr>
              <a:t>Dựa vào nội dung truyện em hãy trả lời các câu hỏi sau:</a:t>
            </a:r>
            <a:endParaRPr lang="en-US" sz="2800">
              <a:solidFill>
                <a:srgbClr val="6600CC"/>
              </a:solidFill>
              <a:latin typeface="Times New Roman" pitchFamily="18" charset="0"/>
              <a:cs typeface="Times New Roman" pitchFamily="18" charset="0"/>
            </a:endParaRPr>
          </a:p>
          <a:p>
            <a:pPr eaLnBrk="1" hangingPunct="1">
              <a:buFontTx/>
              <a:buChar char="-"/>
            </a:pPr>
            <a:r>
              <a:rPr lang="en-US" sz="2800">
                <a:solidFill>
                  <a:srgbClr val="6600CC"/>
                </a:solidFill>
                <a:latin typeface="Times New Roman" pitchFamily="18" charset="0"/>
                <a:cs typeface="Times New Roman" pitchFamily="18" charset="0"/>
              </a:rPr>
              <a:t> Bạn nhỏ đã làm việc gì ? </a:t>
            </a:r>
          </a:p>
          <a:p>
            <a:pPr eaLnBrk="1" hangingPunct="1">
              <a:buFontTx/>
              <a:buChar char="-"/>
            </a:pPr>
            <a:r>
              <a:rPr lang="en-US" sz="2800">
                <a:solidFill>
                  <a:srgbClr val="6600CC"/>
                </a:solidFill>
                <a:latin typeface="Times New Roman" pitchFamily="18" charset="0"/>
                <a:cs typeface="Times New Roman" pitchFamily="18" charset="0"/>
              </a:rPr>
              <a:t> Việc làm của bạn nhỏ thể hiện tình cảm gì với khách nước ngoài ?</a:t>
            </a:r>
          </a:p>
          <a:p>
            <a:pPr eaLnBrk="1" hangingPunct="1">
              <a:buFontTx/>
              <a:buChar char="-"/>
            </a:pPr>
            <a:r>
              <a:rPr lang="en-US" sz="2800">
                <a:solidFill>
                  <a:srgbClr val="6600CC"/>
                </a:solidFill>
                <a:latin typeface="Times New Roman" pitchFamily="18" charset="0"/>
                <a:cs typeface="Times New Roman" pitchFamily="18" charset="0"/>
              </a:rPr>
              <a:t>Theo em người khách nước ngoài sẽ nghĩ như thế nào về cậu bé Việt Nam ?</a:t>
            </a:r>
          </a:p>
          <a:p>
            <a:pPr eaLnBrk="1" hangingPunct="1">
              <a:buFontTx/>
              <a:buChar char="-"/>
            </a:pPr>
            <a:r>
              <a:rPr lang="en-US" sz="2800">
                <a:solidFill>
                  <a:srgbClr val="6600CC"/>
                </a:solidFill>
                <a:latin typeface="Times New Roman" pitchFamily="18" charset="0"/>
                <a:cs typeface="Times New Roman" pitchFamily="18" charset="0"/>
              </a:rPr>
              <a:t> Em có suy nghĩ gì về việc làm của bạn nhỏ trong truyện ?</a:t>
            </a:r>
          </a:p>
          <a:p>
            <a:pPr eaLnBrk="1" hangingPunct="1">
              <a:buFontTx/>
              <a:buChar char="-"/>
            </a:pPr>
            <a:r>
              <a:rPr lang="en-US" sz="2800">
                <a:solidFill>
                  <a:srgbClr val="6600CC"/>
                </a:solidFill>
                <a:latin typeface="Times New Roman" pitchFamily="18" charset="0"/>
                <a:cs typeface="Times New Roman" pitchFamily="18" charset="0"/>
              </a:rPr>
              <a:t> Em nên làm những việc gì thể hiện sự tôn trọng với khách nước ngoài ?</a:t>
            </a:r>
          </a:p>
        </p:txBody>
      </p:sp>
    </p:spTree>
    <p:extLst>
      <p:ext uri="{BB962C8B-B14F-4D97-AF65-F5344CB8AC3E}">
        <p14:creationId xmlns:p14="http://schemas.microsoft.com/office/powerpoint/2010/main" val="6719761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3857"/>
                                        </p:tgtEl>
                                        <p:attrNameLst>
                                          <p:attrName>style.visibility</p:attrName>
                                        </p:attrNameLst>
                                      </p:cBhvr>
                                      <p:to>
                                        <p:strVal val="visible"/>
                                      </p:to>
                                    </p:set>
                                    <p:animEffect transition="in" filter="fade">
                                      <p:cBhvr>
                                        <p:cTn id="7" dur="500"/>
                                        <p:tgtEl>
                                          <p:spTgt spid="33857"/>
                                        </p:tgtEl>
                                      </p:cBhvr>
                                    </p:animEffect>
                                  </p:childTnLst>
                                </p:cTn>
                              </p:par>
                              <p:par>
                                <p:cTn id="8" presetID="27" presetClass="entr" presetSubtype="0" fill="hold" grpId="0" nodeType="withEffect">
                                  <p:stCondLst>
                                    <p:cond delay="0"/>
                                  </p:stCondLst>
                                  <p:iterate type="lt">
                                    <p:tmPct val="50000"/>
                                  </p:iterate>
                                  <p:childTnLst>
                                    <p:set>
                                      <p:cBhvr>
                                        <p:cTn id="9" dur="1" fill="hold">
                                          <p:stCondLst>
                                            <p:cond delay="0"/>
                                          </p:stCondLst>
                                        </p:cTn>
                                        <p:tgtEl>
                                          <p:spTgt spid="33858"/>
                                        </p:tgtEl>
                                        <p:attrNameLst>
                                          <p:attrName>style.visibility</p:attrName>
                                        </p:attrNameLst>
                                      </p:cBhvr>
                                      <p:to>
                                        <p:strVal val="visible"/>
                                      </p:to>
                                    </p:set>
                                    <p:anim calcmode="discrete" valueType="clr">
                                      <p:cBhvr override="childStyle">
                                        <p:cTn id="10" dur="80"/>
                                        <p:tgtEl>
                                          <p:spTgt spid="33858"/>
                                        </p:tgtEl>
                                        <p:attrNameLst>
                                          <p:attrName>style.color</p:attrName>
                                        </p:attrNameLst>
                                      </p:cBhvr>
                                      <p:tavLst>
                                        <p:tav tm="0">
                                          <p:val>
                                            <p:clrVal>
                                              <a:schemeClr val="accent2"/>
                                            </p:clrVal>
                                          </p:val>
                                        </p:tav>
                                        <p:tav tm="50000">
                                          <p:val>
                                            <p:clrVal>
                                              <a:schemeClr val="hlink"/>
                                            </p:clrVal>
                                          </p:val>
                                        </p:tav>
                                      </p:tavLst>
                                    </p:anim>
                                    <p:anim calcmode="discrete" valueType="clr">
                                      <p:cBhvr>
                                        <p:cTn id="11" dur="80"/>
                                        <p:tgtEl>
                                          <p:spTgt spid="33858"/>
                                        </p:tgtEl>
                                        <p:attrNameLst>
                                          <p:attrName>fillcolor</p:attrName>
                                        </p:attrNameLst>
                                      </p:cBhvr>
                                      <p:tavLst>
                                        <p:tav tm="0">
                                          <p:val>
                                            <p:clrVal>
                                              <a:schemeClr val="accent2"/>
                                            </p:clrVal>
                                          </p:val>
                                        </p:tav>
                                        <p:tav tm="50000">
                                          <p:val>
                                            <p:clrVal>
                                              <a:schemeClr val="hlink"/>
                                            </p:clrVal>
                                          </p:val>
                                        </p:tav>
                                      </p:tavLst>
                                    </p:anim>
                                    <p:set>
                                      <p:cBhvr>
                                        <p:cTn id="12" dur="80"/>
                                        <p:tgtEl>
                                          <p:spTgt spid="3385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5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5"/>
          <p:cNvGrpSpPr>
            <a:grpSpLocks/>
          </p:cNvGrpSpPr>
          <p:nvPr/>
        </p:nvGrpSpPr>
        <p:grpSpPr bwMode="auto">
          <a:xfrm>
            <a:off x="1393371" y="-82748"/>
            <a:ext cx="9144000" cy="6858000"/>
            <a:chOff x="816" y="1344"/>
            <a:chExt cx="4272" cy="2256"/>
          </a:xfrm>
        </p:grpSpPr>
        <p:grpSp>
          <p:nvGrpSpPr>
            <p:cNvPr id="3" name="Group 5"/>
            <p:cNvGrpSpPr>
              <a:grpSpLocks/>
            </p:cNvGrpSpPr>
            <p:nvPr/>
          </p:nvGrpSpPr>
          <p:grpSpPr bwMode="auto">
            <a:xfrm>
              <a:off x="842" y="1344"/>
              <a:ext cx="4246" cy="2198"/>
              <a:chOff x="624" y="672"/>
              <a:chExt cx="4656" cy="3024"/>
            </a:xfrm>
          </p:grpSpPr>
          <p:sp>
            <p:nvSpPr>
              <p:cNvPr id="61" name="AutoShape 6" descr="Parchment"/>
              <p:cNvSpPr>
                <a:spLocks noChangeArrowheads="1"/>
              </p:cNvSpPr>
              <p:nvPr/>
            </p:nvSpPr>
            <p:spPr bwMode="auto">
              <a:xfrm>
                <a:off x="624" y="672"/>
                <a:ext cx="4656" cy="3024"/>
              </a:xfrm>
              <a:prstGeom prst="horizontalScroll">
                <a:avLst>
                  <a:gd name="adj" fmla="val 12500"/>
                </a:avLst>
              </a:prstGeom>
              <a:blipFill dpi="0" rotWithShape="0">
                <a:blip r:embed="rId2"/>
                <a:srcRect/>
                <a:tile tx="0" ty="0" sx="100000" sy="100000" flip="none" algn="tl"/>
              </a:blipFill>
              <a:ln w="285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buFontTx/>
                  <a:buChar char="-"/>
                </a:pPr>
                <a:endParaRPr lang="vi-VN" sz="3200" b="1">
                  <a:latin typeface=".VnTime" pitchFamily="34" charset="0"/>
                  <a:cs typeface="Arial" pitchFamily="34" charset="0"/>
                </a:endParaRPr>
              </a:p>
            </p:txBody>
          </p:sp>
          <p:sp>
            <p:nvSpPr>
              <p:cNvPr id="62" name="Rectangle 7"/>
              <p:cNvSpPr>
                <a:spLocks noChangeArrowheads="1"/>
              </p:cNvSpPr>
              <p:nvPr/>
            </p:nvSpPr>
            <p:spPr bwMode="auto">
              <a:xfrm>
                <a:off x="1248" y="2141"/>
                <a:ext cx="3600"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eaLnBrk="0" hangingPunct="0"/>
                <a:endParaRPr lang="vi-VN" sz="2000" b="1" i="1">
                  <a:solidFill>
                    <a:schemeClr val="bg1"/>
                  </a:solidFill>
                  <a:latin typeface=".VnTime" pitchFamily="34" charset="0"/>
                  <a:cs typeface="Arial" pitchFamily="34" charset="0"/>
                </a:endParaRPr>
              </a:p>
            </p:txBody>
          </p:sp>
        </p:grpSp>
        <p:grpSp>
          <p:nvGrpSpPr>
            <p:cNvPr id="4" name="Group 8"/>
            <p:cNvGrpSpPr>
              <a:grpSpLocks/>
            </p:cNvGrpSpPr>
            <p:nvPr/>
          </p:nvGrpSpPr>
          <p:grpSpPr bwMode="auto">
            <a:xfrm>
              <a:off x="816" y="2832"/>
              <a:ext cx="768" cy="768"/>
              <a:chOff x="96" y="1536"/>
              <a:chExt cx="2352" cy="2712"/>
            </a:xfrm>
          </p:grpSpPr>
          <p:grpSp>
            <p:nvGrpSpPr>
              <p:cNvPr id="5" name="Group 9"/>
              <p:cNvGrpSpPr>
                <a:grpSpLocks/>
              </p:cNvGrpSpPr>
              <p:nvPr/>
            </p:nvGrpSpPr>
            <p:grpSpPr bwMode="auto">
              <a:xfrm rot="4912446">
                <a:off x="156" y="1476"/>
                <a:ext cx="768" cy="888"/>
                <a:chOff x="144" y="504"/>
                <a:chExt cx="1512" cy="1488"/>
              </a:xfrm>
            </p:grpSpPr>
            <p:sp>
              <p:nvSpPr>
                <p:cNvPr id="55" name="Freeform 10"/>
                <p:cNvSpPr>
                  <a:spLocks/>
                </p:cNvSpPr>
                <p:nvPr/>
              </p:nvSpPr>
              <p:spPr bwMode="auto">
                <a:xfrm rot="-5018420">
                  <a:off x="108" y="960"/>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56" name="Freeform 11"/>
                <p:cNvSpPr>
                  <a:spLocks/>
                </p:cNvSpPr>
                <p:nvPr/>
              </p:nvSpPr>
              <p:spPr bwMode="auto">
                <a:xfrm>
                  <a:off x="336" y="504"/>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57" name="Freeform 12"/>
                <p:cNvSpPr>
                  <a:spLocks/>
                </p:cNvSpPr>
                <p:nvPr/>
              </p:nvSpPr>
              <p:spPr bwMode="auto">
                <a:xfrm rot="3651646">
                  <a:off x="876" y="612"/>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58" name="Freeform 13"/>
                <p:cNvSpPr>
                  <a:spLocks/>
                </p:cNvSpPr>
                <p:nvPr/>
              </p:nvSpPr>
              <p:spPr bwMode="auto">
                <a:xfrm rot="8016108">
                  <a:off x="972" y="1092"/>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59" name="Freeform 14"/>
                <p:cNvSpPr>
                  <a:spLocks/>
                </p:cNvSpPr>
                <p:nvPr/>
              </p:nvSpPr>
              <p:spPr bwMode="auto">
                <a:xfrm rot="-10025304">
                  <a:off x="528" y="1344"/>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60" name="Oval 15" descr="Large confetti"/>
                <p:cNvSpPr>
                  <a:spLocks noChangeArrowheads="1"/>
                </p:cNvSpPr>
                <p:nvPr/>
              </p:nvSpPr>
              <p:spPr bwMode="auto">
                <a:xfrm>
                  <a:off x="720" y="1056"/>
                  <a:ext cx="336" cy="384"/>
                </a:xfrm>
                <a:prstGeom prst="ellipse">
                  <a:avLst/>
                </a:prstGeom>
                <a:pattFill prst="lgConfetti">
                  <a:fgClr>
                    <a:srgbClr val="CCCC00"/>
                  </a:fgClr>
                  <a:bgClr>
                    <a:schemeClr val="tx1"/>
                  </a:bgClr>
                </a:patt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sp>
            <p:nvSpPr>
              <p:cNvPr id="6" name="Freeform 16"/>
              <p:cNvSpPr>
                <a:spLocks/>
              </p:cNvSpPr>
              <p:nvPr/>
            </p:nvSpPr>
            <p:spPr bwMode="auto">
              <a:xfrm>
                <a:off x="384" y="2256"/>
                <a:ext cx="192" cy="1536"/>
              </a:xfrm>
              <a:custGeom>
                <a:avLst/>
                <a:gdLst>
                  <a:gd name="T0" fmla="*/ 48 w 192"/>
                  <a:gd name="T1" fmla="*/ 0 h 1536"/>
                  <a:gd name="T2" fmla="*/ 0 w 192"/>
                  <a:gd name="T3" fmla="*/ 240 h 1536"/>
                  <a:gd name="T4" fmla="*/ 0 w 192"/>
                  <a:gd name="T5" fmla="*/ 480 h 1536"/>
                  <a:gd name="T6" fmla="*/ 48 w 192"/>
                  <a:gd name="T7" fmla="*/ 576 h 1536"/>
                  <a:gd name="T8" fmla="*/ 144 w 192"/>
                  <a:gd name="T9" fmla="*/ 720 h 1536"/>
                  <a:gd name="T10" fmla="*/ 180 w 192"/>
                  <a:gd name="T11" fmla="*/ 840 h 1536"/>
                  <a:gd name="T12" fmla="*/ 192 w 192"/>
                  <a:gd name="T13" fmla="*/ 984 h 1536"/>
                  <a:gd name="T14" fmla="*/ 192 w 192"/>
                  <a:gd name="T15" fmla="*/ 1056 h 1536"/>
                  <a:gd name="T16" fmla="*/ 192 w 192"/>
                  <a:gd name="T17" fmla="*/ 1152 h 1536"/>
                  <a:gd name="T18" fmla="*/ 144 w 192"/>
                  <a:gd name="T19" fmla="*/ 1392 h 1536"/>
                  <a:gd name="T20" fmla="*/ 96 w 192"/>
                  <a:gd name="T21" fmla="*/ 1536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92" h="1536">
                    <a:moveTo>
                      <a:pt x="48" y="0"/>
                    </a:moveTo>
                    <a:lnTo>
                      <a:pt x="0" y="240"/>
                    </a:lnTo>
                    <a:lnTo>
                      <a:pt x="0" y="480"/>
                    </a:lnTo>
                    <a:lnTo>
                      <a:pt x="48" y="576"/>
                    </a:lnTo>
                    <a:lnTo>
                      <a:pt x="144" y="720"/>
                    </a:lnTo>
                    <a:lnTo>
                      <a:pt x="180" y="840"/>
                    </a:lnTo>
                    <a:lnTo>
                      <a:pt x="192" y="984"/>
                    </a:lnTo>
                    <a:lnTo>
                      <a:pt x="192" y="1056"/>
                    </a:lnTo>
                    <a:lnTo>
                      <a:pt x="192" y="1152"/>
                    </a:lnTo>
                    <a:lnTo>
                      <a:pt x="144" y="1392"/>
                    </a:lnTo>
                    <a:lnTo>
                      <a:pt x="96" y="1536"/>
                    </a:lnTo>
                  </a:path>
                </a:pathLst>
              </a:custGeom>
              <a:noFill/>
              <a:ln w="38100" cmpd="sng">
                <a:solidFill>
                  <a:srgbClr val="33CC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 name="Freeform 17"/>
              <p:cNvSpPr>
                <a:spLocks/>
              </p:cNvSpPr>
              <p:nvPr/>
            </p:nvSpPr>
            <p:spPr bwMode="auto">
              <a:xfrm rot="-3514978">
                <a:off x="216" y="3072"/>
                <a:ext cx="288" cy="432"/>
              </a:xfrm>
              <a:custGeom>
                <a:avLst/>
                <a:gdLst>
                  <a:gd name="T0" fmla="*/ 141 w 336"/>
                  <a:gd name="T1" fmla="*/ 229 h 816"/>
                  <a:gd name="T2" fmla="*/ 35 w 336"/>
                  <a:gd name="T3" fmla="*/ 215 h 816"/>
                  <a:gd name="T4" fmla="*/ 0 w 336"/>
                  <a:gd name="T5" fmla="*/ 175 h 816"/>
                  <a:gd name="T6" fmla="*/ 0 w 336"/>
                  <a:gd name="T7" fmla="*/ 134 h 816"/>
                  <a:gd name="T8" fmla="*/ 35 w 336"/>
                  <a:gd name="T9" fmla="*/ 94 h 816"/>
                  <a:gd name="T10" fmla="*/ 141 w 336"/>
                  <a:gd name="T11" fmla="*/ 27 h 816"/>
                  <a:gd name="T12" fmla="*/ 212 w 336"/>
                  <a:gd name="T13" fmla="*/ 0 h 816"/>
                  <a:gd name="T14" fmla="*/ 247 w 336"/>
                  <a:gd name="T15" fmla="*/ 54 h 816"/>
                  <a:gd name="T16" fmla="*/ 247 w 336"/>
                  <a:gd name="T17" fmla="*/ 94 h 816"/>
                  <a:gd name="T18" fmla="*/ 247 w 336"/>
                  <a:gd name="T19" fmla="*/ 134 h 816"/>
                  <a:gd name="T20" fmla="*/ 247 w 336"/>
                  <a:gd name="T21" fmla="*/ 161 h 816"/>
                  <a:gd name="T22" fmla="*/ 212 w 336"/>
                  <a:gd name="T23" fmla="*/ 202 h 816"/>
                  <a:gd name="T24" fmla="*/ 141 w 336"/>
                  <a:gd name="T25" fmla="*/ 229 h 8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6" h="816">
                    <a:moveTo>
                      <a:pt x="192" y="816"/>
                    </a:moveTo>
                    <a:lnTo>
                      <a:pt x="48" y="768"/>
                    </a:lnTo>
                    <a:lnTo>
                      <a:pt x="0" y="624"/>
                    </a:lnTo>
                    <a:lnTo>
                      <a:pt x="0" y="480"/>
                    </a:lnTo>
                    <a:lnTo>
                      <a:pt x="48" y="336"/>
                    </a:lnTo>
                    <a:lnTo>
                      <a:pt x="192" y="96"/>
                    </a:lnTo>
                    <a:lnTo>
                      <a:pt x="288" y="0"/>
                    </a:lnTo>
                    <a:lnTo>
                      <a:pt x="336" y="192"/>
                    </a:lnTo>
                    <a:lnTo>
                      <a:pt x="336" y="336"/>
                    </a:lnTo>
                    <a:lnTo>
                      <a:pt x="336" y="480"/>
                    </a:lnTo>
                    <a:lnTo>
                      <a:pt x="336" y="576"/>
                    </a:lnTo>
                    <a:lnTo>
                      <a:pt x="288" y="720"/>
                    </a:lnTo>
                    <a:lnTo>
                      <a:pt x="192" y="816"/>
                    </a:lnTo>
                    <a:close/>
                  </a:path>
                </a:pathLst>
              </a:custGeom>
              <a:gradFill rotWithShape="1">
                <a:gsLst>
                  <a:gs pos="0">
                    <a:schemeClr val="tx2"/>
                  </a:gs>
                  <a:gs pos="100000">
                    <a:srgbClr val="33CC33"/>
                  </a:gs>
                </a:gsLst>
                <a:lin ang="5400000" scaled="1"/>
              </a:gradFill>
              <a:ln w="9525" cap="rnd">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 name="Freeform 18"/>
              <p:cNvSpPr>
                <a:spLocks/>
              </p:cNvSpPr>
              <p:nvPr/>
            </p:nvSpPr>
            <p:spPr bwMode="auto">
              <a:xfrm rot="-3514978">
                <a:off x="317" y="3081"/>
                <a:ext cx="128" cy="401"/>
              </a:xfrm>
              <a:custGeom>
                <a:avLst/>
                <a:gdLst>
                  <a:gd name="T0" fmla="*/ 0 w 96"/>
                  <a:gd name="T1" fmla="*/ 335 h 480"/>
                  <a:gd name="T2" fmla="*/ 85 w 96"/>
                  <a:gd name="T3" fmla="*/ 201 h 480"/>
                  <a:gd name="T4" fmla="*/ 85 w 96"/>
                  <a:gd name="T5" fmla="*/ 134 h 480"/>
                  <a:gd name="T6" fmla="*/ 171 w 96"/>
                  <a:gd name="T7" fmla="*/ 0 h 4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480">
                    <a:moveTo>
                      <a:pt x="0" y="480"/>
                    </a:moveTo>
                    <a:lnTo>
                      <a:pt x="48" y="288"/>
                    </a:lnTo>
                    <a:lnTo>
                      <a:pt x="48" y="192"/>
                    </a:lnTo>
                    <a:lnTo>
                      <a:pt x="96"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9" name="Freeform 19"/>
              <p:cNvSpPr>
                <a:spLocks/>
              </p:cNvSpPr>
              <p:nvPr/>
            </p:nvSpPr>
            <p:spPr bwMode="auto">
              <a:xfrm rot="-3514978">
                <a:off x="337" y="3157"/>
                <a:ext cx="128" cy="124"/>
              </a:xfrm>
              <a:custGeom>
                <a:avLst/>
                <a:gdLst>
                  <a:gd name="T0" fmla="*/ 0 w 96"/>
                  <a:gd name="T1" fmla="*/ 32 h 480"/>
                  <a:gd name="T2" fmla="*/ 85 w 96"/>
                  <a:gd name="T3" fmla="*/ 19 h 480"/>
                  <a:gd name="T4" fmla="*/ 85 w 96"/>
                  <a:gd name="T5" fmla="*/ 13 h 480"/>
                  <a:gd name="T6" fmla="*/ 171 w 96"/>
                  <a:gd name="T7" fmla="*/ 0 h 4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480">
                    <a:moveTo>
                      <a:pt x="0" y="480"/>
                    </a:moveTo>
                    <a:lnTo>
                      <a:pt x="48" y="288"/>
                    </a:lnTo>
                    <a:lnTo>
                      <a:pt x="48" y="192"/>
                    </a:lnTo>
                    <a:lnTo>
                      <a:pt x="96"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0" name="Freeform 20"/>
              <p:cNvSpPr>
                <a:spLocks/>
              </p:cNvSpPr>
              <p:nvPr/>
            </p:nvSpPr>
            <p:spPr bwMode="auto">
              <a:xfrm rot="-3514978">
                <a:off x="342" y="3244"/>
                <a:ext cx="64" cy="216"/>
              </a:xfrm>
              <a:custGeom>
                <a:avLst/>
                <a:gdLst>
                  <a:gd name="T0" fmla="*/ 43 w 96"/>
                  <a:gd name="T1" fmla="*/ 139 h 336"/>
                  <a:gd name="T2" fmla="*/ 5 w 96"/>
                  <a:gd name="T3" fmla="*/ 109 h 336"/>
                  <a:gd name="T4" fmla="*/ 32 w 96"/>
                  <a:gd name="T5" fmla="*/ 79 h 336"/>
                  <a:gd name="T6" fmla="*/ 0 w 96"/>
                  <a:gd name="T7" fmla="*/ 0 h 3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336">
                    <a:moveTo>
                      <a:pt x="96" y="336"/>
                    </a:moveTo>
                    <a:lnTo>
                      <a:pt x="12" y="264"/>
                    </a:lnTo>
                    <a:lnTo>
                      <a:pt x="72" y="192"/>
                    </a:lnTo>
                    <a:lnTo>
                      <a:pt x="0"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1" name="Freeform 21"/>
              <p:cNvSpPr>
                <a:spLocks/>
              </p:cNvSpPr>
              <p:nvPr/>
            </p:nvSpPr>
            <p:spPr bwMode="auto">
              <a:xfrm rot="-3514978">
                <a:off x="290" y="3164"/>
                <a:ext cx="16" cy="154"/>
              </a:xfrm>
              <a:custGeom>
                <a:avLst/>
                <a:gdLst>
                  <a:gd name="T0" fmla="*/ 11 w 24"/>
                  <a:gd name="T1" fmla="*/ 99 h 240"/>
                  <a:gd name="T2" fmla="*/ 0 w 24"/>
                  <a:gd name="T3" fmla="*/ 59 h 240"/>
                  <a:gd name="T4" fmla="*/ 0 w 24"/>
                  <a:gd name="T5" fmla="*/ 40 h 240"/>
                  <a:gd name="T6" fmla="*/ 11 w 24"/>
                  <a:gd name="T7" fmla="*/ 0 h 2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 h="240">
                    <a:moveTo>
                      <a:pt x="24" y="240"/>
                    </a:moveTo>
                    <a:lnTo>
                      <a:pt x="0" y="144"/>
                    </a:lnTo>
                    <a:lnTo>
                      <a:pt x="0" y="96"/>
                    </a:lnTo>
                    <a:lnTo>
                      <a:pt x="24"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2" name="Freeform 22"/>
              <p:cNvSpPr>
                <a:spLocks/>
              </p:cNvSpPr>
              <p:nvPr/>
            </p:nvSpPr>
            <p:spPr bwMode="auto">
              <a:xfrm>
                <a:off x="504" y="3420"/>
                <a:ext cx="60" cy="96"/>
              </a:xfrm>
              <a:custGeom>
                <a:avLst/>
                <a:gdLst>
                  <a:gd name="T0" fmla="*/ 0 w 60"/>
                  <a:gd name="T1" fmla="*/ 0 h 96"/>
                  <a:gd name="T2" fmla="*/ 48 w 60"/>
                  <a:gd name="T3" fmla="*/ 96 h 96"/>
                  <a:gd name="T4" fmla="*/ 0 60000 65536"/>
                  <a:gd name="T5" fmla="*/ 0 60000 65536"/>
                </a:gdLst>
                <a:ahLst/>
                <a:cxnLst>
                  <a:cxn ang="T4">
                    <a:pos x="T0" y="T1"/>
                  </a:cxn>
                  <a:cxn ang="T5">
                    <a:pos x="T2" y="T3"/>
                  </a:cxn>
                </a:cxnLst>
                <a:rect l="0" t="0" r="r" b="b"/>
                <a:pathLst>
                  <a:path w="60" h="96">
                    <a:moveTo>
                      <a:pt x="0" y="0"/>
                    </a:moveTo>
                    <a:cubicBezTo>
                      <a:pt x="60" y="20"/>
                      <a:pt x="48" y="36"/>
                      <a:pt x="48" y="96"/>
                    </a:cubicBezTo>
                  </a:path>
                </a:pathLst>
              </a:custGeom>
              <a:noFill/>
              <a:ln w="57150" cmpd="sng">
                <a:solidFill>
                  <a:srgbClr val="33CC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nvGrpSpPr>
              <p:cNvPr id="13" name="Group 23"/>
              <p:cNvGrpSpPr>
                <a:grpSpLocks/>
              </p:cNvGrpSpPr>
              <p:nvPr/>
            </p:nvGrpSpPr>
            <p:grpSpPr bwMode="auto">
              <a:xfrm>
                <a:off x="480" y="2496"/>
                <a:ext cx="288" cy="528"/>
                <a:chOff x="480" y="2496"/>
                <a:chExt cx="288" cy="528"/>
              </a:xfrm>
            </p:grpSpPr>
            <p:sp>
              <p:nvSpPr>
                <p:cNvPr id="49" name="Freeform 24"/>
                <p:cNvSpPr>
                  <a:spLocks/>
                </p:cNvSpPr>
                <p:nvPr/>
              </p:nvSpPr>
              <p:spPr bwMode="auto">
                <a:xfrm>
                  <a:off x="480" y="2496"/>
                  <a:ext cx="288" cy="432"/>
                </a:xfrm>
                <a:custGeom>
                  <a:avLst/>
                  <a:gdLst>
                    <a:gd name="T0" fmla="*/ 141 w 336"/>
                    <a:gd name="T1" fmla="*/ 229 h 816"/>
                    <a:gd name="T2" fmla="*/ 35 w 336"/>
                    <a:gd name="T3" fmla="*/ 215 h 816"/>
                    <a:gd name="T4" fmla="*/ 0 w 336"/>
                    <a:gd name="T5" fmla="*/ 175 h 816"/>
                    <a:gd name="T6" fmla="*/ 0 w 336"/>
                    <a:gd name="T7" fmla="*/ 134 h 816"/>
                    <a:gd name="T8" fmla="*/ 35 w 336"/>
                    <a:gd name="T9" fmla="*/ 94 h 816"/>
                    <a:gd name="T10" fmla="*/ 141 w 336"/>
                    <a:gd name="T11" fmla="*/ 27 h 816"/>
                    <a:gd name="T12" fmla="*/ 212 w 336"/>
                    <a:gd name="T13" fmla="*/ 0 h 816"/>
                    <a:gd name="T14" fmla="*/ 247 w 336"/>
                    <a:gd name="T15" fmla="*/ 54 h 816"/>
                    <a:gd name="T16" fmla="*/ 247 w 336"/>
                    <a:gd name="T17" fmla="*/ 94 h 816"/>
                    <a:gd name="T18" fmla="*/ 247 w 336"/>
                    <a:gd name="T19" fmla="*/ 134 h 816"/>
                    <a:gd name="T20" fmla="*/ 247 w 336"/>
                    <a:gd name="T21" fmla="*/ 161 h 816"/>
                    <a:gd name="T22" fmla="*/ 212 w 336"/>
                    <a:gd name="T23" fmla="*/ 202 h 816"/>
                    <a:gd name="T24" fmla="*/ 141 w 336"/>
                    <a:gd name="T25" fmla="*/ 229 h 8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6" h="816">
                      <a:moveTo>
                        <a:pt x="192" y="816"/>
                      </a:moveTo>
                      <a:lnTo>
                        <a:pt x="48" y="768"/>
                      </a:lnTo>
                      <a:lnTo>
                        <a:pt x="0" y="624"/>
                      </a:lnTo>
                      <a:lnTo>
                        <a:pt x="0" y="480"/>
                      </a:lnTo>
                      <a:lnTo>
                        <a:pt x="48" y="336"/>
                      </a:lnTo>
                      <a:lnTo>
                        <a:pt x="192" y="96"/>
                      </a:lnTo>
                      <a:lnTo>
                        <a:pt x="288" y="0"/>
                      </a:lnTo>
                      <a:lnTo>
                        <a:pt x="336" y="192"/>
                      </a:lnTo>
                      <a:lnTo>
                        <a:pt x="336" y="336"/>
                      </a:lnTo>
                      <a:lnTo>
                        <a:pt x="336" y="480"/>
                      </a:lnTo>
                      <a:lnTo>
                        <a:pt x="336" y="576"/>
                      </a:lnTo>
                      <a:lnTo>
                        <a:pt x="288" y="720"/>
                      </a:lnTo>
                      <a:lnTo>
                        <a:pt x="192" y="816"/>
                      </a:lnTo>
                      <a:close/>
                    </a:path>
                  </a:pathLst>
                </a:custGeom>
                <a:gradFill rotWithShape="1">
                  <a:gsLst>
                    <a:gs pos="0">
                      <a:schemeClr val="tx2"/>
                    </a:gs>
                    <a:gs pos="100000">
                      <a:srgbClr val="33CC33"/>
                    </a:gs>
                  </a:gsLst>
                  <a:lin ang="5400000" scaled="1"/>
                </a:gradFill>
                <a:ln w="9525" cap="rnd">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50" name="Freeform 25"/>
                <p:cNvSpPr>
                  <a:spLocks/>
                </p:cNvSpPr>
                <p:nvPr/>
              </p:nvSpPr>
              <p:spPr bwMode="auto">
                <a:xfrm>
                  <a:off x="576" y="2527"/>
                  <a:ext cx="128" cy="401"/>
                </a:xfrm>
                <a:custGeom>
                  <a:avLst/>
                  <a:gdLst>
                    <a:gd name="T0" fmla="*/ 0 w 96"/>
                    <a:gd name="T1" fmla="*/ 335 h 480"/>
                    <a:gd name="T2" fmla="*/ 85 w 96"/>
                    <a:gd name="T3" fmla="*/ 201 h 480"/>
                    <a:gd name="T4" fmla="*/ 85 w 96"/>
                    <a:gd name="T5" fmla="*/ 134 h 480"/>
                    <a:gd name="T6" fmla="*/ 171 w 96"/>
                    <a:gd name="T7" fmla="*/ 0 h 4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480">
                      <a:moveTo>
                        <a:pt x="0" y="480"/>
                      </a:moveTo>
                      <a:lnTo>
                        <a:pt x="48" y="288"/>
                      </a:lnTo>
                      <a:lnTo>
                        <a:pt x="48" y="192"/>
                      </a:lnTo>
                      <a:lnTo>
                        <a:pt x="96"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51" name="Freeform 26"/>
                <p:cNvSpPr>
                  <a:spLocks/>
                </p:cNvSpPr>
                <p:nvPr/>
              </p:nvSpPr>
              <p:spPr bwMode="auto">
                <a:xfrm>
                  <a:off x="640" y="2650"/>
                  <a:ext cx="128" cy="124"/>
                </a:xfrm>
                <a:custGeom>
                  <a:avLst/>
                  <a:gdLst>
                    <a:gd name="T0" fmla="*/ 0 w 96"/>
                    <a:gd name="T1" fmla="*/ 32 h 480"/>
                    <a:gd name="T2" fmla="*/ 85 w 96"/>
                    <a:gd name="T3" fmla="*/ 19 h 480"/>
                    <a:gd name="T4" fmla="*/ 85 w 96"/>
                    <a:gd name="T5" fmla="*/ 13 h 480"/>
                    <a:gd name="T6" fmla="*/ 171 w 96"/>
                    <a:gd name="T7" fmla="*/ 0 h 4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480">
                      <a:moveTo>
                        <a:pt x="0" y="480"/>
                      </a:moveTo>
                      <a:lnTo>
                        <a:pt x="48" y="288"/>
                      </a:lnTo>
                      <a:lnTo>
                        <a:pt x="48" y="192"/>
                      </a:lnTo>
                      <a:lnTo>
                        <a:pt x="96"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52" name="Freeform 27"/>
                <p:cNvSpPr>
                  <a:spLocks/>
                </p:cNvSpPr>
                <p:nvPr/>
              </p:nvSpPr>
              <p:spPr bwMode="auto">
                <a:xfrm>
                  <a:off x="544" y="2650"/>
                  <a:ext cx="64" cy="216"/>
                </a:xfrm>
                <a:custGeom>
                  <a:avLst/>
                  <a:gdLst>
                    <a:gd name="T0" fmla="*/ 43 w 96"/>
                    <a:gd name="T1" fmla="*/ 139 h 336"/>
                    <a:gd name="T2" fmla="*/ 5 w 96"/>
                    <a:gd name="T3" fmla="*/ 109 h 336"/>
                    <a:gd name="T4" fmla="*/ 32 w 96"/>
                    <a:gd name="T5" fmla="*/ 79 h 336"/>
                    <a:gd name="T6" fmla="*/ 0 w 96"/>
                    <a:gd name="T7" fmla="*/ 0 h 3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336">
                      <a:moveTo>
                        <a:pt x="96" y="336"/>
                      </a:moveTo>
                      <a:lnTo>
                        <a:pt x="12" y="264"/>
                      </a:lnTo>
                      <a:lnTo>
                        <a:pt x="72" y="192"/>
                      </a:lnTo>
                      <a:lnTo>
                        <a:pt x="0"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53" name="Freeform 28"/>
                <p:cNvSpPr>
                  <a:spLocks/>
                </p:cNvSpPr>
                <p:nvPr/>
              </p:nvSpPr>
              <p:spPr bwMode="auto">
                <a:xfrm>
                  <a:off x="624" y="2558"/>
                  <a:ext cx="16" cy="154"/>
                </a:xfrm>
                <a:custGeom>
                  <a:avLst/>
                  <a:gdLst>
                    <a:gd name="T0" fmla="*/ 11 w 24"/>
                    <a:gd name="T1" fmla="*/ 99 h 240"/>
                    <a:gd name="T2" fmla="*/ 0 w 24"/>
                    <a:gd name="T3" fmla="*/ 59 h 240"/>
                    <a:gd name="T4" fmla="*/ 0 w 24"/>
                    <a:gd name="T5" fmla="*/ 40 h 240"/>
                    <a:gd name="T6" fmla="*/ 11 w 24"/>
                    <a:gd name="T7" fmla="*/ 0 h 2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 h="240">
                      <a:moveTo>
                        <a:pt x="24" y="240"/>
                      </a:moveTo>
                      <a:lnTo>
                        <a:pt x="0" y="144"/>
                      </a:lnTo>
                      <a:lnTo>
                        <a:pt x="0" y="96"/>
                      </a:lnTo>
                      <a:lnTo>
                        <a:pt x="24"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54" name="Freeform 29"/>
                <p:cNvSpPr>
                  <a:spLocks/>
                </p:cNvSpPr>
                <p:nvPr/>
              </p:nvSpPr>
              <p:spPr bwMode="auto">
                <a:xfrm flipH="1">
                  <a:off x="528" y="2928"/>
                  <a:ext cx="47" cy="96"/>
                </a:xfrm>
                <a:custGeom>
                  <a:avLst/>
                  <a:gdLst>
                    <a:gd name="T0" fmla="*/ 5 w 72"/>
                    <a:gd name="T1" fmla="*/ 0 h 192"/>
                    <a:gd name="T2" fmla="*/ 0 w 72"/>
                    <a:gd name="T3" fmla="*/ 48 h 192"/>
                    <a:gd name="T4" fmla="*/ 0 60000 65536"/>
                    <a:gd name="T5" fmla="*/ 0 60000 65536"/>
                  </a:gdLst>
                  <a:ahLst/>
                  <a:cxnLst>
                    <a:cxn ang="T4">
                      <a:pos x="T0" y="T1"/>
                    </a:cxn>
                    <a:cxn ang="T5">
                      <a:pos x="T2" y="T3"/>
                    </a:cxn>
                  </a:cxnLst>
                  <a:rect l="0" t="0" r="r" b="b"/>
                  <a:pathLst>
                    <a:path w="72" h="192">
                      <a:moveTo>
                        <a:pt x="12" y="0"/>
                      </a:moveTo>
                      <a:cubicBezTo>
                        <a:pt x="24" y="48"/>
                        <a:pt x="72" y="192"/>
                        <a:pt x="0" y="192"/>
                      </a:cubicBezTo>
                    </a:path>
                  </a:pathLst>
                </a:custGeom>
                <a:noFill/>
                <a:ln w="57150" cmpd="sng">
                  <a:solidFill>
                    <a:srgbClr val="33CC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nvGrpSpPr>
              <p:cNvPr id="14" name="Group 30"/>
              <p:cNvGrpSpPr>
                <a:grpSpLocks/>
              </p:cNvGrpSpPr>
              <p:nvPr/>
            </p:nvGrpSpPr>
            <p:grpSpPr bwMode="auto">
              <a:xfrm rot="4680742">
                <a:off x="936" y="2808"/>
                <a:ext cx="624" cy="1536"/>
                <a:chOff x="144" y="2256"/>
                <a:chExt cx="624" cy="1536"/>
              </a:xfrm>
            </p:grpSpPr>
            <p:sp>
              <p:nvSpPr>
                <p:cNvPr id="36" name="Freeform 31"/>
                <p:cNvSpPr>
                  <a:spLocks/>
                </p:cNvSpPr>
                <p:nvPr/>
              </p:nvSpPr>
              <p:spPr bwMode="auto">
                <a:xfrm>
                  <a:off x="384" y="2256"/>
                  <a:ext cx="192" cy="1536"/>
                </a:xfrm>
                <a:custGeom>
                  <a:avLst/>
                  <a:gdLst>
                    <a:gd name="T0" fmla="*/ 48 w 192"/>
                    <a:gd name="T1" fmla="*/ 0 h 1536"/>
                    <a:gd name="T2" fmla="*/ 0 w 192"/>
                    <a:gd name="T3" fmla="*/ 240 h 1536"/>
                    <a:gd name="T4" fmla="*/ 0 w 192"/>
                    <a:gd name="T5" fmla="*/ 480 h 1536"/>
                    <a:gd name="T6" fmla="*/ 48 w 192"/>
                    <a:gd name="T7" fmla="*/ 576 h 1536"/>
                    <a:gd name="T8" fmla="*/ 144 w 192"/>
                    <a:gd name="T9" fmla="*/ 720 h 1536"/>
                    <a:gd name="T10" fmla="*/ 180 w 192"/>
                    <a:gd name="T11" fmla="*/ 840 h 1536"/>
                    <a:gd name="T12" fmla="*/ 192 w 192"/>
                    <a:gd name="T13" fmla="*/ 984 h 1536"/>
                    <a:gd name="T14" fmla="*/ 192 w 192"/>
                    <a:gd name="T15" fmla="*/ 1056 h 1536"/>
                    <a:gd name="T16" fmla="*/ 192 w 192"/>
                    <a:gd name="T17" fmla="*/ 1152 h 1536"/>
                    <a:gd name="T18" fmla="*/ 144 w 192"/>
                    <a:gd name="T19" fmla="*/ 1392 h 1536"/>
                    <a:gd name="T20" fmla="*/ 96 w 192"/>
                    <a:gd name="T21" fmla="*/ 1536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92" h="1536">
                      <a:moveTo>
                        <a:pt x="48" y="0"/>
                      </a:moveTo>
                      <a:lnTo>
                        <a:pt x="0" y="240"/>
                      </a:lnTo>
                      <a:lnTo>
                        <a:pt x="0" y="480"/>
                      </a:lnTo>
                      <a:lnTo>
                        <a:pt x="48" y="576"/>
                      </a:lnTo>
                      <a:lnTo>
                        <a:pt x="144" y="720"/>
                      </a:lnTo>
                      <a:lnTo>
                        <a:pt x="180" y="840"/>
                      </a:lnTo>
                      <a:lnTo>
                        <a:pt x="192" y="984"/>
                      </a:lnTo>
                      <a:lnTo>
                        <a:pt x="192" y="1056"/>
                      </a:lnTo>
                      <a:lnTo>
                        <a:pt x="192" y="1152"/>
                      </a:lnTo>
                      <a:lnTo>
                        <a:pt x="144" y="1392"/>
                      </a:lnTo>
                      <a:lnTo>
                        <a:pt x="96" y="1536"/>
                      </a:lnTo>
                    </a:path>
                  </a:pathLst>
                </a:custGeom>
                <a:noFill/>
                <a:ln w="38100" cmpd="sng">
                  <a:solidFill>
                    <a:srgbClr val="33CC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7" name="Freeform 32"/>
                <p:cNvSpPr>
                  <a:spLocks/>
                </p:cNvSpPr>
                <p:nvPr/>
              </p:nvSpPr>
              <p:spPr bwMode="auto">
                <a:xfrm>
                  <a:off x="480" y="2496"/>
                  <a:ext cx="288" cy="432"/>
                </a:xfrm>
                <a:custGeom>
                  <a:avLst/>
                  <a:gdLst>
                    <a:gd name="T0" fmla="*/ 141 w 336"/>
                    <a:gd name="T1" fmla="*/ 229 h 816"/>
                    <a:gd name="T2" fmla="*/ 35 w 336"/>
                    <a:gd name="T3" fmla="*/ 215 h 816"/>
                    <a:gd name="T4" fmla="*/ 0 w 336"/>
                    <a:gd name="T5" fmla="*/ 175 h 816"/>
                    <a:gd name="T6" fmla="*/ 0 w 336"/>
                    <a:gd name="T7" fmla="*/ 134 h 816"/>
                    <a:gd name="T8" fmla="*/ 35 w 336"/>
                    <a:gd name="T9" fmla="*/ 94 h 816"/>
                    <a:gd name="T10" fmla="*/ 141 w 336"/>
                    <a:gd name="T11" fmla="*/ 27 h 816"/>
                    <a:gd name="T12" fmla="*/ 212 w 336"/>
                    <a:gd name="T13" fmla="*/ 0 h 816"/>
                    <a:gd name="T14" fmla="*/ 247 w 336"/>
                    <a:gd name="T15" fmla="*/ 54 h 816"/>
                    <a:gd name="T16" fmla="*/ 247 w 336"/>
                    <a:gd name="T17" fmla="*/ 94 h 816"/>
                    <a:gd name="T18" fmla="*/ 247 w 336"/>
                    <a:gd name="T19" fmla="*/ 134 h 816"/>
                    <a:gd name="T20" fmla="*/ 247 w 336"/>
                    <a:gd name="T21" fmla="*/ 161 h 816"/>
                    <a:gd name="T22" fmla="*/ 212 w 336"/>
                    <a:gd name="T23" fmla="*/ 202 h 816"/>
                    <a:gd name="T24" fmla="*/ 141 w 336"/>
                    <a:gd name="T25" fmla="*/ 229 h 8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6" h="816">
                      <a:moveTo>
                        <a:pt x="192" y="816"/>
                      </a:moveTo>
                      <a:lnTo>
                        <a:pt x="48" y="768"/>
                      </a:lnTo>
                      <a:lnTo>
                        <a:pt x="0" y="624"/>
                      </a:lnTo>
                      <a:lnTo>
                        <a:pt x="0" y="480"/>
                      </a:lnTo>
                      <a:lnTo>
                        <a:pt x="48" y="336"/>
                      </a:lnTo>
                      <a:lnTo>
                        <a:pt x="192" y="96"/>
                      </a:lnTo>
                      <a:lnTo>
                        <a:pt x="288" y="0"/>
                      </a:lnTo>
                      <a:lnTo>
                        <a:pt x="336" y="192"/>
                      </a:lnTo>
                      <a:lnTo>
                        <a:pt x="336" y="336"/>
                      </a:lnTo>
                      <a:lnTo>
                        <a:pt x="336" y="480"/>
                      </a:lnTo>
                      <a:lnTo>
                        <a:pt x="336" y="576"/>
                      </a:lnTo>
                      <a:lnTo>
                        <a:pt x="288" y="720"/>
                      </a:lnTo>
                      <a:lnTo>
                        <a:pt x="192" y="816"/>
                      </a:lnTo>
                      <a:close/>
                    </a:path>
                  </a:pathLst>
                </a:custGeom>
                <a:gradFill rotWithShape="1">
                  <a:gsLst>
                    <a:gs pos="0">
                      <a:schemeClr val="tx2"/>
                    </a:gs>
                    <a:gs pos="100000">
                      <a:srgbClr val="33CC33"/>
                    </a:gs>
                  </a:gsLst>
                  <a:lin ang="5400000" scaled="1"/>
                </a:gradFill>
                <a:ln w="9525" cap="rnd">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8" name="Freeform 33"/>
                <p:cNvSpPr>
                  <a:spLocks/>
                </p:cNvSpPr>
                <p:nvPr/>
              </p:nvSpPr>
              <p:spPr bwMode="auto">
                <a:xfrm>
                  <a:off x="576" y="2527"/>
                  <a:ext cx="128" cy="401"/>
                </a:xfrm>
                <a:custGeom>
                  <a:avLst/>
                  <a:gdLst>
                    <a:gd name="T0" fmla="*/ 0 w 96"/>
                    <a:gd name="T1" fmla="*/ 335 h 480"/>
                    <a:gd name="T2" fmla="*/ 85 w 96"/>
                    <a:gd name="T3" fmla="*/ 201 h 480"/>
                    <a:gd name="T4" fmla="*/ 85 w 96"/>
                    <a:gd name="T5" fmla="*/ 134 h 480"/>
                    <a:gd name="T6" fmla="*/ 171 w 96"/>
                    <a:gd name="T7" fmla="*/ 0 h 4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480">
                      <a:moveTo>
                        <a:pt x="0" y="480"/>
                      </a:moveTo>
                      <a:lnTo>
                        <a:pt x="48" y="288"/>
                      </a:lnTo>
                      <a:lnTo>
                        <a:pt x="48" y="192"/>
                      </a:lnTo>
                      <a:lnTo>
                        <a:pt x="96"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9" name="Freeform 34"/>
                <p:cNvSpPr>
                  <a:spLocks/>
                </p:cNvSpPr>
                <p:nvPr/>
              </p:nvSpPr>
              <p:spPr bwMode="auto">
                <a:xfrm>
                  <a:off x="640" y="2650"/>
                  <a:ext cx="128" cy="124"/>
                </a:xfrm>
                <a:custGeom>
                  <a:avLst/>
                  <a:gdLst>
                    <a:gd name="T0" fmla="*/ 0 w 96"/>
                    <a:gd name="T1" fmla="*/ 32 h 480"/>
                    <a:gd name="T2" fmla="*/ 85 w 96"/>
                    <a:gd name="T3" fmla="*/ 19 h 480"/>
                    <a:gd name="T4" fmla="*/ 85 w 96"/>
                    <a:gd name="T5" fmla="*/ 13 h 480"/>
                    <a:gd name="T6" fmla="*/ 171 w 96"/>
                    <a:gd name="T7" fmla="*/ 0 h 4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480">
                      <a:moveTo>
                        <a:pt x="0" y="480"/>
                      </a:moveTo>
                      <a:lnTo>
                        <a:pt x="48" y="288"/>
                      </a:lnTo>
                      <a:lnTo>
                        <a:pt x="48" y="192"/>
                      </a:lnTo>
                      <a:lnTo>
                        <a:pt x="96"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0" name="Freeform 35"/>
                <p:cNvSpPr>
                  <a:spLocks/>
                </p:cNvSpPr>
                <p:nvPr/>
              </p:nvSpPr>
              <p:spPr bwMode="auto">
                <a:xfrm>
                  <a:off x="544" y="2650"/>
                  <a:ext cx="64" cy="216"/>
                </a:xfrm>
                <a:custGeom>
                  <a:avLst/>
                  <a:gdLst>
                    <a:gd name="T0" fmla="*/ 43 w 96"/>
                    <a:gd name="T1" fmla="*/ 139 h 336"/>
                    <a:gd name="T2" fmla="*/ 5 w 96"/>
                    <a:gd name="T3" fmla="*/ 109 h 336"/>
                    <a:gd name="T4" fmla="*/ 32 w 96"/>
                    <a:gd name="T5" fmla="*/ 79 h 336"/>
                    <a:gd name="T6" fmla="*/ 0 w 96"/>
                    <a:gd name="T7" fmla="*/ 0 h 3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336">
                      <a:moveTo>
                        <a:pt x="96" y="336"/>
                      </a:moveTo>
                      <a:lnTo>
                        <a:pt x="12" y="264"/>
                      </a:lnTo>
                      <a:lnTo>
                        <a:pt x="72" y="192"/>
                      </a:lnTo>
                      <a:lnTo>
                        <a:pt x="0"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1" name="Freeform 36"/>
                <p:cNvSpPr>
                  <a:spLocks/>
                </p:cNvSpPr>
                <p:nvPr/>
              </p:nvSpPr>
              <p:spPr bwMode="auto">
                <a:xfrm>
                  <a:off x="624" y="2558"/>
                  <a:ext cx="16" cy="154"/>
                </a:xfrm>
                <a:custGeom>
                  <a:avLst/>
                  <a:gdLst>
                    <a:gd name="T0" fmla="*/ 11 w 24"/>
                    <a:gd name="T1" fmla="*/ 99 h 240"/>
                    <a:gd name="T2" fmla="*/ 0 w 24"/>
                    <a:gd name="T3" fmla="*/ 59 h 240"/>
                    <a:gd name="T4" fmla="*/ 0 w 24"/>
                    <a:gd name="T5" fmla="*/ 40 h 240"/>
                    <a:gd name="T6" fmla="*/ 11 w 24"/>
                    <a:gd name="T7" fmla="*/ 0 h 2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 h="240">
                      <a:moveTo>
                        <a:pt x="24" y="240"/>
                      </a:moveTo>
                      <a:lnTo>
                        <a:pt x="0" y="144"/>
                      </a:lnTo>
                      <a:lnTo>
                        <a:pt x="0" y="96"/>
                      </a:lnTo>
                      <a:lnTo>
                        <a:pt x="24"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2" name="Freeform 37"/>
                <p:cNvSpPr>
                  <a:spLocks/>
                </p:cNvSpPr>
                <p:nvPr/>
              </p:nvSpPr>
              <p:spPr bwMode="auto">
                <a:xfrm rot="-3514978">
                  <a:off x="216" y="3072"/>
                  <a:ext cx="288" cy="432"/>
                </a:xfrm>
                <a:custGeom>
                  <a:avLst/>
                  <a:gdLst>
                    <a:gd name="T0" fmla="*/ 141 w 336"/>
                    <a:gd name="T1" fmla="*/ 229 h 816"/>
                    <a:gd name="T2" fmla="*/ 35 w 336"/>
                    <a:gd name="T3" fmla="*/ 215 h 816"/>
                    <a:gd name="T4" fmla="*/ 0 w 336"/>
                    <a:gd name="T5" fmla="*/ 175 h 816"/>
                    <a:gd name="T6" fmla="*/ 0 w 336"/>
                    <a:gd name="T7" fmla="*/ 134 h 816"/>
                    <a:gd name="T8" fmla="*/ 35 w 336"/>
                    <a:gd name="T9" fmla="*/ 94 h 816"/>
                    <a:gd name="T10" fmla="*/ 141 w 336"/>
                    <a:gd name="T11" fmla="*/ 27 h 816"/>
                    <a:gd name="T12" fmla="*/ 212 w 336"/>
                    <a:gd name="T13" fmla="*/ 0 h 816"/>
                    <a:gd name="T14" fmla="*/ 247 w 336"/>
                    <a:gd name="T15" fmla="*/ 54 h 816"/>
                    <a:gd name="T16" fmla="*/ 247 w 336"/>
                    <a:gd name="T17" fmla="*/ 94 h 816"/>
                    <a:gd name="T18" fmla="*/ 247 w 336"/>
                    <a:gd name="T19" fmla="*/ 134 h 816"/>
                    <a:gd name="T20" fmla="*/ 247 w 336"/>
                    <a:gd name="T21" fmla="*/ 161 h 816"/>
                    <a:gd name="T22" fmla="*/ 212 w 336"/>
                    <a:gd name="T23" fmla="*/ 202 h 816"/>
                    <a:gd name="T24" fmla="*/ 141 w 336"/>
                    <a:gd name="T25" fmla="*/ 229 h 8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6" h="816">
                      <a:moveTo>
                        <a:pt x="192" y="816"/>
                      </a:moveTo>
                      <a:lnTo>
                        <a:pt x="48" y="768"/>
                      </a:lnTo>
                      <a:lnTo>
                        <a:pt x="0" y="624"/>
                      </a:lnTo>
                      <a:lnTo>
                        <a:pt x="0" y="480"/>
                      </a:lnTo>
                      <a:lnTo>
                        <a:pt x="48" y="336"/>
                      </a:lnTo>
                      <a:lnTo>
                        <a:pt x="192" y="96"/>
                      </a:lnTo>
                      <a:lnTo>
                        <a:pt x="288" y="0"/>
                      </a:lnTo>
                      <a:lnTo>
                        <a:pt x="336" y="192"/>
                      </a:lnTo>
                      <a:lnTo>
                        <a:pt x="336" y="336"/>
                      </a:lnTo>
                      <a:lnTo>
                        <a:pt x="336" y="480"/>
                      </a:lnTo>
                      <a:lnTo>
                        <a:pt x="336" y="576"/>
                      </a:lnTo>
                      <a:lnTo>
                        <a:pt x="288" y="720"/>
                      </a:lnTo>
                      <a:lnTo>
                        <a:pt x="192" y="816"/>
                      </a:lnTo>
                      <a:close/>
                    </a:path>
                  </a:pathLst>
                </a:custGeom>
                <a:gradFill rotWithShape="1">
                  <a:gsLst>
                    <a:gs pos="0">
                      <a:schemeClr val="tx2"/>
                    </a:gs>
                    <a:gs pos="100000">
                      <a:srgbClr val="33CC33"/>
                    </a:gs>
                  </a:gsLst>
                  <a:lin ang="5400000" scaled="1"/>
                </a:gradFill>
                <a:ln w="9525" cap="rnd">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3" name="Freeform 38"/>
                <p:cNvSpPr>
                  <a:spLocks/>
                </p:cNvSpPr>
                <p:nvPr/>
              </p:nvSpPr>
              <p:spPr bwMode="auto">
                <a:xfrm rot="-3514978">
                  <a:off x="317" y="3081"/>
                  <a:ext cx="128" cy="401"/>
                </a:xfrm>
                <a:custGeom>
                  <a:avLst/>
                  <a:gdLst>
                    <a:gd name="T0" fmla="*/ 0 w 96"/>
                    <a:gd name="T1" fmla="*/ 335 h 480"/>
                    <a:gd name="T2" fmla="*/ 85 w 96"/>
                    <a:gd name="T3" fmla="*/ 201 h 480"/>
                    <a:gd name="T4" fmla="*/ 85 w 96"/>
                    <a:gd name="T5" fmla="*/ 134 h 480"/>
                    <a:gd name="T6" fmla="*/ 171 w 96"/>
                    <a:gd name="T7" fmla="*/ 0 h 4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480">
                      <a:moveTo>
                        <a:pt x="0" y="480"/>
                      </a:moveTo>
                      <a:lnTo>
                        <a:pt x="48" y="288"/>
                      </a:lnTo>
                      <a:lnTo>
                        <a:pt x="48" y="192"/>
                      </a:lnTo>
                      <a:lnTo>
                        <a:pt x="96"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4" name="Freeform 39"/>
                <p:cNvSpPr>
                  <a:spLocks/>
                </p:cNvSpPr>
                <p:nvPr/>
              </p:nvSpPr>
              <p:spPr bwMode="auto">
                <a:xfrm rot="-3514978">
                  <a:off x="337" y="3157"/>
                  <a:ext cx="128" cy="124"/>
                </a:xfrm>
                <a:custGeom>
                  <a:avLst/>
                  <a:gdLst>
                    <a:gd name="T0" fmla="*/ 0 w 96"/>
                    <a:gd name="T1" fmla="*/ 32 h 480"/>
                    <a:gd name="T2" fmla="*/ 85 w 96"/>
                    <a:gd name="T3" fmla="*/ 19 h 480"/>
                    <a:gd name="T4" fmla="*/ 85 w 96"/>
                    <a:gd name="T5" fmla="*/ 13 h 480"/>
                    <a:gd name="T6" fmla="*/ 171 w 96"/>
                    <a:gd name="T7" fmla="*/ 0 h 4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480">
                      <a:moveTo>
                        <a:pt x="0" y="480"/>
                      </a:moveTo>
                      <a:lnTo>
                        <a:pt x="48" y="288"/>
                      </a:lnTo>
                      <a:lnTo>
                        <a:pt x="48" y="192"/>
                      </a:lnTo>
                      <a:lnTo>
                        <a:pt x="96"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5" name="Freeform 40"/>
                <p:cNvSpPr>
                  <a:spLocks/>
                </p:cNvSpPr>
                <p:nvPr/>
              </p:nvSpPr>
              <p:spPr bwMode="auto">
                <a:xfrm rot="-3514978">
                  <a:off x="342" y="3244"/>
                  <a:ext cx="64" cy="216"/>
                </a:xfrm>
                <a:custGeom>
                  <a:avLst/>
                  <a:gdLst>
                    <a:gd name="T0" fmla="*/ 43 w 96"/>
                    <a:gd name="T1" fmla="*/ 139 h 336"/>
                    <a:gd name="T2" fmla="*/ 5 w 96"/>
                    <a:gd name="T3" fmla="*/ 109 h 336"/>
                    <a:gd name="T4" fmla="*/ 32 w 96"/>
                    <a:gd name="T5" fmla="*/ 79 h 336"/>
                    <a:gd name="T6" fmla="*/ 0 w 96"/>
                    <a:gd name="T7" fmla="*/ 0 h 3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336">
                      <a:moveTo>
                        <a:pt x="96" y="336"/>
                      </a:moveTo>
                      <a:lnTo>
                        <a:pt x="12" y="264"/>
                      </a:lnTo>
                      <a:lnTo>
                        <a:pt x="72" y="192"/>
                      </a:lnTo>
                      <a:lnTo>
                        <a:pt x="0"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6" name="Freeform 41"/>
                <p:cNvSpPr>
                  <a:spLocks/>
                </p:cNvSpPr>
                <p:nvPr/>
              </p:nvSpPr>
              <p:spPr bwMode="auto">
                <a:xfrm rot="-3514978">
                  <a:off x="290" y="3164"/>
                  <a:ext cx="16" cy="154"/>
                </a:xfrm>
                <a:custGeom>
                  <a:avLst/>
                  <a:gdLst>
                    <a:gd name="T0" fmla="*/ 11 w 24"/>
                    <a:gd name="T1" fmla="*/ 99 h 240"/>
                    <a:gd name="T2" fmla="*/ 0 w 24"/>
                    <a:gd name="T3" fmla="*/ 59 h 240"/>
                    <a:gd name="T4" fmla="*/ 0 w 24"/>
                    <a:gd name="T5" fmla="*/ 40 h 240"/>
                    <a:gd name="T6" fmla="*/ 11 w 24"/>
                    <a:gd name="T7" fmla="*/ 0 h 2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 h="240">
                      <a:moveTo>
                        <a:pt x="24" y="240"/>
                      </a:moveTo>
                      <a:lnTo>
                        <a:pt x="0" y="144"/>
                      </a:lnTo>
                      <a:lnTo>
                        <a:pt x="0" y="96"/>
                      </a:lnTo>
                      <a:lnTo>
                        <a:pt x="24"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7" name="Freeform 42"/>
                <p:cNvSpPr>
                  <a:spLocks/>
                </p:cNvSpPr>
                <p:nvPr/>
              </p:nvSpPr>
              <p:spPr bwMode="auto">
                <a:xfrm>
                  <a:off x="504" y="3420"/>
                  <a:ext cx="60" cy="96"/>
                </a:xfrm>
                <a:custGeom>
                  <a:avLst/>
                  <a:gdLst>
                    <a:gd name="T0" fmla="*/ 0 w 60"/>
                    <a:gd name="T1" fmla="*/ 0 h 96"/>
                    <a:gd name="T2" fmla="*/ 48 w 60"/>
                    <a:gd name="T3" fmla="*/ 96 h 96"/>
                    <a:gd name="T4" fmla="*/ 0 60000 65536"/>
                    <a:gd name="T5" fmla="*/ 0 60000 65536"/>
                  </a:gdLst>
                  <a:ahLst/>
                  <a:cxnLst>
                    <a:cxn ang="T4">
                      <a:pos x="T0" y="T1"/>
                    </a:cxn>
                    <a:cxn ang="T5">
                      <a:pos x="T2" y="T3"/>
                    </a:cxn>
                  </a:cxnLst>
                  <a:rect l="0" t="0" r="r" b="b"/>
                  <a:pathLst>
                    <a:path w="60" h="96">
                      <a:moveTo>
                        <a:pt x="0" y="0"/>
                      </a:moveTo>
                      <a:cubicBezTo>
                        <a:pt x="60" y="20"/>
                        <a:pt x="48" y="36"/>
                        <a:pt x="48" y="96"/>
                      </a:cubicBezTo>
                    </a:path>
                  </a:pathLst>
                </a:custGeom>
                <a:noFill/>
                <a:ln w="57150" cmpd="sng">
                  <a:solidFill>
                    <a:srgbClr val="33CC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8" name="Freeform 43"/>
                <p:cNvSpPr>
                  <a:spLocks/>
                </p:cNvSpPr>
                <p:nvPr/>
              </p:nvSpPr>
              <p:spPr bwMode="auto">
                <a:xfrm flipH="1">
                  <a:off x="528" y="2928"/>
                  <a:ext cx="47" cy="96"/>
                </a:xfrm>
                <a:custGeom>
                  <a:avLst/>
                  <a:gdLst>
                    <a:gd name="T0" fmla="*/ 5 w 72"/>
                    <a:gd name="T1" fmla="*/ 0 h 192"/>
                    <a:gd name="T2" fmla="*/ 0 w 72"/>
                    <a:gd name="T3" fmla="*/ 48 h 192"/>
                    <a:gd name="T4" fmla="*/ 0 60000 65536"/>
                    <a:gd name="T5" fmla="*/ 0 60000 65536"/>
                  </a:gdLst>
                  <a:ahLst/>
                  <a:cxnLst>
                    <a:cxn ang="T4">
                      <a:pos x="T0" y="T1"/>
                    </a:cxn>
                    <a:cxn ang="T5">
                      <a:pos x="T2" y="T3"/>
                    </a:cxn>
                  </a:cxnLst>
                  <a:rect l="0" t="0" r="r" b="b"/>
                  <a:pathLst>
                    <a:path w="72" h="192">
                      <a:moveTo>
                        <a:pt x="12" y="0"/>
                      </a:moveTo>
                      <a:cubicBezTo>
                        <a:pt x="24" y="48"/>
                        <a:pt x="72" y="192"/>
                        <a:pt x="0" y="192"/>
                      </a:cubicBezTo>
                    </a:path>
                  </a:pathLst>
                </a:custGeom>
                <a:noFill/>
                <a:ln w="57150" cmpd="sng">
                  <a:solidFill>
                    <a:srgbClr val="33CC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nvGrpSpPr>
              <p:cNvPr id="15" name="Group 44"/>
              <p:cNvGrpSpPr>
                <a:grpSpLocks/>
              </p:cNvGrpSpPr>
              <p:nvPr/>
            </p:nvGrpSpPr>
            <p:grpSpPr bwMode="auto">
              <a:xfrm rot="9942732">
                <a:off x="144" y="3360"/>
                <a:ext cx="768" cy="888"/>
                <a:chOff x="144" y="504"/>
                <a:chExt cx="1512" cy="1488"/>
              </a:xfrm>
            </p:grpSpPr>
            <p:sp>
              <p:nvSpPr>
                <p:cNvPr id="30" name="Freeform 45"/>
                <p:cNvSpPr>
                  <a:spLocks/>
                </p:cNvSpPr>
                <p:nvPr/>
              </p:nvSpPr>
              <p:spPr bwMode="auto">
                <a:xfrm rot="-5018420">
                  <a:off x="108" y="960"/>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1" name="Freeform 46"/>
                <p:cNvSpPr>
                  <a:spLocks/>
                </p:cNvSpPr>
                <p:nvPr/>
              </p:nvSpPr>
              <p:spPr bwMode="auto">
                <a:xfrm>
                  <a:off x="336" y="504"/>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2" name="Freeform 47"/>
                <p:cNvSpPr>
                  <a:spLocks/>
                </p:cNvSpPr>
                <p:nvPr/>
              </p:nvSpPr>
              <p:spPr bwMode="auto">
                <a:xfrm rot="3651646">
                  <a:off x="876" y="612"/>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3" name="Freeform 48"/>
                <p:cNvSpPr>
                  <a:spLocks/>
                </p:cNvSpPr>
                <p:nvPr/>
              </p:nvSpPr>
              <p:spPr bwMode="auto">
                <a:xfrm rot="8016108">
                  <a:off x="972" y="1092"/>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4" name="Freeform 49"/>
                <p:cNvSpPr>
                  <a:spLocks/>
                </p:cNvSpPr>
                <p:nvPr/>
              </p:nvSpPr>
              <p:spPr bwMode="auto">
                <a:xfrm rot="-10025304">
                  <a:off x="528" y="1344"/>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5" name="Oval 50" descr="Large confetti"/>
                <p:cNvSpPr>
                  <a:spLocks noChangeArrowheads="1"/>
                </p:cNvSpPr>
                <p:nvPr/>
              </p:nvSpPr>
              <p:spPr bwMode="auto">
                <a:xfrm>
                  <a:off x="720" y="1056"/>
                  <a:ext cx="336" cy="384"/>
                </a:xfrm>
                <a:prstGeom prst="ellipse">
                  <a:avLst/>
                </a:prstGeom>
                <a:pattFill prst="lgConfetti">
                  <a:fgClr>
                    <a:srgbClr val="CCCC00"/>
                  </a:fgClr>
                  <a:bgClr>
                    <a:schemeClr val="tx1"/>
                  </a:bgClr>
                </a:patt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grpSp>
            <p:nvGrpSpPr>
              <p:cNvPr id="16" name="Group 51"/>
              <p:cNvGrpSpPr>
                <a:grpSpLocks/>
              </p:cNvGrpSpPr>
              <p:nvPr/>
            </p:nvGrpSpPr>
            <p:grpSpPr bwMode="auto">
              <a:xfrm rot="9942732">
                <a:off x="1680" y="2928"/>
                <a:ext cx="768" cy="888"/>
                <a:chOff x="144" y="504"/>
                <a:chExt cx="1512" cy="1488"/>
              </a:xfrm>
            </p:grpSpPr>
            <p:sp>
              <p:nvSpPr>
                <p:cNvPr id="24" name="Freeform 52"/>
                <p:cNvSpPr>
                  <a:spLocks/>
                </p:cNvSpPr>
                <p:nvPr/>
              </p:nvSpPr>
              <p:spPr bwMode="auto">
                <a:xfrm rot="-5018420">
                  <a:off x="108" y="960"/>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5" name="Freeform 53"/>
                <p:cNvSpPr>
                  <a:spLocks/>
                </p:cNvSpPr>
                <p:nvPr/>
              </p:nvSpPr>
              <p:spPr bwMode="auto">
                <a:xfrm>
                  <a:off x="336" y="504"/>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6" name="Freeform 54"/>
                <p:cNvSpPr>
                  <a:spLocks/>
                </p:cNvSpPr>
                <p:nvPr/>
              </p:nvSpPr>
              <p:spPr bwMode="auto">
                <a:xfrm rot="3651646">
                  <a:off x="876" y="612"/>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7" name="Freeform 55"/>
                <p:cNvSpPr>
                  <a:spLocks/>
                </p:cNvSpPr>
                <p:nvPr/>
              </p:nvSpPr>
              <p:spPr bwMode="auto">
                <a:xfrm rot="8016108">
                  <a:off x="972" y="1092"/>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8" name="Freeform 56"/>
                <p:cNvSpPr>
                  <a:spLocks/>
                </p:cNvSpPr>
                <p:nvPr/>
              </p:nvSpPr>
              <p:spPr bwMode="auto">
                <a:xfrm rot="-10025304">
                  <a:off x="528" y="1344"/>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9" name="Oval 57" descr="Large confetti"/>
                <p:cNvSpPr>
                  <a:spLocks noChangeArrowheads="1"/>
                </p:cNvSpPr>
                <p:nvPr/>
              </p:nvSpPr>
              <p:spPr bwMode="auto">
                <a:xfrm>
                  <a:off x="720" y="1056"/>
                  <a:ext cx="336" cy="384"/>
                </a:xfrm>
                <a:prstGeom prst="ellipse">
                  <a:avLst/>
                </a:prstGeom>
                <a:pattFill prst="lgConfetti">
                  <a:fgClr>
                    <a:srgbClr val="CCCC00"/>
                  </a:fgClr>
                  <a:bgClr>
                    <a:schemeClr val="tx1"/>
                  </a:bgClr>
                </a:patt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grpSp>
            <p:nvGrpSpPr>
              <p:cNvPr id="17" name="Group 58"/>
              <p:cNvGrpSpPr>
                <a:grpSpLocks/>
              </p:cNvGrpSpPr>
              <p:nvPr/>
            </p:nvGrpSpPr>
            <p:grpSpPr bwMode="auto">
              <a:xfrm rot="20069967" flipH="1">
                <a:off x="153" y="2297"/>
                <a:ext cx="192" cy="528"/>
                <a:chOff x="480" y="2496"/>
                <a:chExt cx="288" cy="528"/>
              </a:xfrm>
            </p:grpSpPr>
            <p:sp>
              <p:nvSpPr>
                <p:cNvPr id="18" name="Freeform 59"/>
                <p:cNvSpPr>
                  <a:spLocks/>
                </p:cNvSpPr>
                <p:nvPr/>
              </p:nvSpPr>
              <p:spPr bwMode="auto">
                <a:xfrm>
                  <a:off x="480" y="2496"/>
                  <a:ext cx="288" cy="432"/>
                </a:xfrm>
                <a:custGeom>
                  <a:avLst/>
                  <a:gdLst>
                    <a:gd name="T0" fmla="*/ 141 w 336"/>
                    <a:gd name="T1" fmla="*/ 229 h 816"/>
                    <a:gd name="T2" fmla="*/ 35 w 336"/>
                    <a:gd name="T3" fmla="*/ 215 h 816"/>
                    <a:gd name="T4" fmla="*/ 0 w 336"/>
                    <a:gd name="T5" fmla="*/ 175 h 816"/>
                    <a:gd name="T6" fmla="*/ 0 w 336"/>
                    <a:gd name="T7" fmla="*/ 134 h 816"/>
                    <a:gd name="T8" fmla="*/ 35 w 336"/>
                    <a:gd name="T9" fmla="*/ 94 h 816"/>
                    <a:gd name="T10" fmla="*/ 141 w 336"/>
                    <a:gd name="T11" fmla="*/ 27 h 816"/>
                    <a:gd name="T12" fmla="*/ 212 w 336"/>
                    <a:gd name="T13" fmla="*/ 0 h 816"/>
                    <a:gd name="T14" fmla="*/ 247 w 336"/>
                    <a:gd name="T15" fmla="*/ 54 h 816"/>
                    <a:gd name="T16" fmla="*/ 247 w 336"/>
                    <a:gd name="T17" fmla="*/ 94 h 816"/>
                    <a:gd name="T18" fmla="*/ 247 w 336"/>
                    <a:gd name="T19" fmla="*/ 134 h 816"/>
                    <a:gd name="T20" fmla="*/ 247 w 336"/>
                    <a:gd name="T21" fmla="*/ 161 h 816"/>
                    <a:gd name="T22" fmla="*/ 212 w 336"/>
                    <a:gd name="T23" fmla="*/ 202 h 816"/>
                    <a:gd name="T24" fmla="*/ 141 w 336"/>
                    <a:gd name="T25" fmla="*/ 229 h 8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6" h="816">
                      <a:moveTo>
                        <a:pt x="192" y="816"/>
                      </a:moveTo>
                      <a:lnTo>
                        <a:pt x="48" y="768"/>
                      </a:lnTo>
                      <a:lnTo>
                        <a:pt x="0" y="624"/>
                      </a:lnTo>
                      <a:lnTo>
                        <a:pt x="0" y="480"/>
                      </a:lnTo>
                      <a:lnTo>
                        <a:pt x="48" y="336"/>
                      </a:lnTo>
                      <a:lnTo>
                        <a:pt x="192" y="96"/>
                      </a:lnTo>
                      <a:lnTo>
                        <a:pt x="288" y="0"/>
                      </a:lnTo>
                      <a:lnTo>
                        <a:pt x="336" y="192"/>
                      </a:lnTo>
                      <a:lnTo>
                        <a:pt x="336" y="336"/>
                      </a:lnTo>
                      <a:lnTo>
                        <a:pt x="336" y="480"/>
                      </a:lnTo>
                      <a:lnTo>
                        <a:pt x="336" y="576"/>
                      </a:lnTo>
                      <a:lnTo>
                        <a:pt x="288" y="720"/>
                      </a:lnTo>
                      <a:lnTo>
                        <a:pt x="192" y="816"/>
                      </a:lnTo>
                      <a:close/>
                    </a:path>
                  </a:pathLst>
                </a:custGeom>
                <a:gradFill rotWithShape="1">
                  <a:gsLst>
                    <a:gs pos="0">
                      <a:schemeClr val="tx2"/>
                    </a:gs>
                    <a:gs pos="100000">
                      <a:srgbClr val="33CC33"/>
                    </a:gs>
                  </a:gsLst>
                  <a:lin ang="5400000" scaled="1"/>
                </a:gradFill>
                <a:ln w="9525" cap="rnd">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9" name="Freeform 60"/>
                <p:cNvSpPr>
                  <a:spLocks/>
                </p:cNvSpPr>
                <p:nvPr/>
              </p:nvSpPr>
              <p:spPr bwMode="auto">
                <a:xfrm>
                  <a:off x="576" y="2527"/>
                  <a:ext cx="128" cy="401"/>
                </a:xfrm>
                <a:custGeom>
                  <a:avLst/>
                  <a:gdLst>
                    <a:gd name="T0" fmla="*/ 0 w 96"/>
                    <a:gd name="T1" fmla="*/ 335 h 480"/>
                    <a:gd name="T2" fmla="*/ 85 w 96"/>
                    <a:gd name="T3" fmla="*/ 201 h 480"/>
                    <a:gd name="T4" fmla="*/ 85 w 96"/>
                    <a:gd name="T5" fmla="*/ 134 h 480"/>
                    <a:gd name="T6" fmla="*/ 171 w 96"/>
                    <a:gd name="T7" fmla="*/ 0 h 4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480">
                      <a:moveTo>
                        <a:pt x="0" y="480"/>
                      </a:moveTo>
                      <a:lnTo>
                        <a:pt x="48" y="288"/>
                      </a:lnTo>
                      <a:lnTo>
                        <a:pt x="48" y="192"/>
                      </a:lnTo>
                      <a:lnTo>
                        <a:pt x="96"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0" name="Freeform 61"/>
                <p:cNvSpPr>
                  <a:spLocks/>
                </p:cNvSpPr>
                <p:nvPr/>
              </p:nvSpPr>
              <p:spPr bwMode="auto">
                <a:xfrm>
                  <a:off x="640" y="2650"/>
                  <a:ext cx="128" cy="124"/>
                </a:xfrm>
                <a:custGeom>
                  <a:avLst/>
                  <a:gdLst>
                    <a:gd name="T0" fmla="*/ 0 w 96"/>
                    <a:gd name="T1" fmla="*/ 32 h 480"/>
                    <a:gd name="T2" fmla="*/ 85 w 96"/>
                    <a:gd name="T3" fmla="*/ 19 h 480"/>
                    <a:gd name="T4" fmla="*/ 85 w 96"/>
                    <a:gd name="T5" fmla="*/ 13 h 480"/>
                    <a:gd name="T6" fmla="*/ 171 w 96"/>
                    <a:gd name="T7" fmla="*/ 0 h 4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480">
                      <a:moveTo>
                        <a:pt x="0" y="480"/>
                      </a:moveTo>
                      <a:lnTo>
                        <a:pt x="48" y="288"/>
                      </a:lnTo>
                      <a:lnTo>
                        <a:pt x="48" y="192"/>
                      </a:lnTo>
                      <a:lnTo>
                        <a:pt x="96"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1" name="Freeform 62"/>
                <p:cNvSpPr>
                  <a:spLocks/>
                </p:cNvSpPr>
                <p:nvPr/>
              </p:nvSpPr>
              <p:spPr bwMode="auto">
                <a:xfrm>
                  <a:off x="544" y="2650"/>
                  <a:ext cx="64" cy="216"/>
                </a:xfrm>
                <a:custGeom>
                  <a:avLst/>
                  <a:gdLst>
                    <a:gd name="T0" fmla="*/ 43 w 96"/>
                    <a:gd name="T1" fmla="*/ 139 h 336"/>
                    <a:gd name="T2" fmla="*/ 5 w 96"/>
                    <a:gd name="T3" fmla="*/ 109 h 336"/>
                    <a:gd name="T4" fmla="*/ 32 w 96"/>
                    <a:gd name="T5" fmla="*/ 79 h 336"/>
                    <a:gd name="T6" fmla="*/ 0 w 96"/>
                    <a:gd name="T7" fmla="*/ 0 h 3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336">
                      <a:moveTo>
                        <a:pt x="96" y="336"/>
                      </a:moveTo>
                      <a:lnTo>
                        <a:pt x="12" y="264"/>
                      </a:lnTo>
                      <a:lnTo>
                        <a:pt x="72" y="192"/>
                      </a:lnTo>
                      <a:lnTo>
                        <a:pt x="0"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2" name="Freeform 63"/>
                <p:cNvSpPr>
                  <a:spLocks/>
                </p:cNvSpPr>
                <p:nvPr/>
              </p:nvSpPr>
              <p:spPr bwMode="auto">
                <a:xfrm>
                  <a:off x="624" y="2558"/>
                  <a:ext cx="16" cy="154"/>
                </a:xfrm>
                <a:custGeom>
                  <a:avLst/>
                  <a:gdLst>
                    <a:gd name="T0" fmla="*/ 11 w 24"/>
                    <a:gd name="T1" fmla="*/ 99 h 240"/>
                    <a:gd name="T2" fmla="*/ 0 w 24"/>
                    <a:gd name="T3" fmla="*/ 59 h 240"/>
                    <a:gd name="T4" fmla="*/ 0 w 24"/>
                    <a:gd name="T5" fmla="*/ 40 h 240"/>
                    <a:gd name="T6" fmla="*/ 11 w 24"/>
                    <a:gd name="T7" fmla="*/ 0 h 2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 h="240">
                      <a:moveTo>
                        <a:pt x="24" y="240"/>
                      </a:moveTo>
                      <a:lnTo>
                        <a:pt x="0" y="144"/>
                      </a:lnTo>
                      <a:lnTo>
                        <a:pt x="0" y="96"/>
                      </a:lnTo>
                      <a:lnTo>
                        <a:pt x="24"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3" name="Freeform 64"/>
                <p:cNvSpPr>
                  <a:spLocks/>
                </p:cNvSpPr>
                <p:nvPr/>
              </p:nvSpPr>
              <p:spPr bwMode="auto">
                <a:xfrm flipH="1">
                  <a:off x="528" y="2928"/>
                  <a:ext cx="47" cy="96"/>
                </a:xfrm>
                <a:custGeom>
                  <a:avLst/>
                  <a:gdLst>
                    <a:gd name="T0" fmla="*/ 5 w 72"/>
                    <a:gd name="T1" fmla="*/ 0 h 192"/>
                    <a:gd name="T2" fmla="*/ 0 w 72"/>
                    <a:gd name="T3" fmla="*/ 48 h 192"/>
                    <a:gd name="T4" fmla="*/ 0 60000 65536"/>
                    <a:gd name="T5" fmla="*/ 0 60000 65536"/>
                  </a:gdLst>
                  <a:ahLst/>
                  <a:cxnLst>
                    <a:cxn ang="T4">
                      <a:pos x="T0" y="T1"/>
                    </a:cxn>
                    <a:cxn ang="T5">
                      <a:pos x="T2" y="T3"/>
                    </a:cxn>
                  </a:cxnLst>
                  <a:rect l="0" t="0" r="r" b="b"/>
                  <a:pathLst>
                    <a:path w="72" h="192">
                      <a:moveTo>
                        <a:pt x="12" y="0"/>
                      </a:moveTo>
                      <a:cubicBezTo>
                        <a:pt x="24" y="48"/>
                        <a:pt x="72" y="192"/>
                        <a:pt x="0" y="192"/>
                      </a:cubicBezTo>
                    </a:path>
                  </a:pathLst>
                </a:custGeom>
                <a:noFill/>
                <a:ln w="57150" cmpd="sng">
                  <a:solidFill>
                    <a:srgbClr val="33CC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grpSp>
      <p:sp>
        <p:nvSpPr>
          <p:cNvPr id="63" name="Text Box 66"/>
          <p:cNvSpPr txBox="1">
            <a:spLocks noChangeArrowheads="1"/>
          </p:cNvSpPr>
          <p:nvPr/>
        </p:nvSpPr>
        <p:spPr bwMode="auto">
          <a:xfrm>
            <a:off x="2452914" y="1268760"/>
            <a:ext cx="8215086"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4000" b="1">
                <a:solidFill>
                  <a:srgbClr val="FF0000"/>
                </a:solidFill>
                <a:latin typeface="Times New Roman" pitchFamily="18" charset="0"/>
                <a:cs typeface="Times New Roman" pitchFamily="18" charset="0"/>
              </a:rPr>
              <a:t>KẾT LUẬN:</a:t>
            </a:r>
          </a:p>
          <a:p>
            <a:pPr eaLnBrk="1" hangingPunct="1"/>
            <a:r>
              <a:rPr lang="en-US" sz="3200">
                <a:solidFill>
                  <a:srgbClr val="6600CC"/>
                </a:solidFill>
                <a:latin typeface="Times New Roman" pitchFamily="18" charset="0"/>
                <a:cs typeface="Times New Roman" pitchFamily="18" charset="0"/>
              </a:rPr>
              <a:t>- Khi gặp khách nước ngoài em có thể chào, cười thân thiện, chỉ đường nếu họ nhờ giúp đỡ.</a:t>
            </a:r>
          </a:p>
          <a:p>
            <a:pPr eaLnBrk="1" hangingPunct="1"/>
            <a:r>
              <a:rPr lang="en-US" sz="3200">
                <a:solidFill>
                  <a:srgbClr val="6600CC"/>
                </a:solidFill>
                <a:latin typeface="Times New Roman" pitchFamily="18" charset="0"/>
                <a:cs typeface="Times New Roman" pitchFamily="18" charset="0"/>
              </a:rPr>
              <a:t>- Các em nên giúp đỡ khách nước ngoài những việc phù hợp khi cần thiết.</a:t>
            </a:r>
          </a:p>
          <a:p>
            <a:pPr eaLnBrk="1" hangingPunct="1"/>
            <a:r>
              <a:rPr lang="en-US" sz="3200">
                <a:solidFill>
                  <a:srgbClr val="6600CC"/>
                </a:solidFill>
                <a:latin typeface="Times New Roman" pitchFamily="18" charset="0"/>
                <a:cs typeface="Times New Roman" pitchFamily="18" charset="0"/>
              </a:rPr>
              <a:t>- Việc đó thể hiện sự tôn trọng, lòng mến khách của các em, giúp khách nước ngoài thêm hiểu biết và có tình cảm với đất nước Việt Nam.</a:t>
            </a:r>
          </a:p>
        </p:txBody>
      </p:sp>
    </p:spTree>
    <p:extLst>
      <p:ext uri="{BB962C8B-B14F-4D97-AF65-F5344CB8AC3E}">
        <p14:creationId xmlns:p14="http://schemas.microsoft.com/office/powerpoint/2010/main" val="2068712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27" presetClass="entr" presetSubtype="0" fill="hold" grpId="0" nodeType="withEffect">
                                  <p:stCondLst>
                                    <p:cond delay="0"/>
                                  </p:stCondLst>
                                  <p:iterate type="lt">
                                    <p:tmPct val="50000"/>
                                  </p:iterate>
                                  <p:childTnLst>
                                    <p:set>
                                      <p:cBhvr>
                                        <p:cTn id="9" dur="1" fill="hold">
                                          <p:stCondLst>
                                            <p:cond delay="0"/>
                                          </p:stCondLst>
                                        </p:cTn>
                                        <p:tgtEl>
                                          <p:spTgt spid="63"/>
                                        </p:tgtEl>
                                        <p:attrNameLst>
                                          <p:attrName>style.visibility</p:attrName>
                                        </p:attrNameLst>
                                      </p:cBhvr>
                                      <p:to>
                                        <p:strVal val="visible"/>
                                      </p:to>
                                    </p:set>
                                    <p:anim calcmode="discrete" valueType="clr">
                                      <p:cBhvr override="childStyle">
                                        <p:cTn id="10" dur="80"/>
                                        <p:tgtEl>
                                          <p:spTgt spid="63"/>
                                        </p:tgtEl>
                                        <p:attrNameLst>
                                          <p:attrName>style.color</p:attrName>
                                        </p:attrNameLst>
                                      </p:cBhvr>
                                      <p:tavLst>
                                        <p:tav tm="0">
                                          <p:val>
                                            <p:clrVal>
                                              <a:schemeClr val="accent2"/>
                                            </p:clrVal>
                                          </p:val>
                                        </p:tav>
                                        <p:tav tm="50000">
                                          <p:val>
                                            <p:clrVal>
                                              <a:schemeClr val="hlink"/>
                                            </p:clrVal>
                                          </p:val>
                                        </p:tav>
                                      </p:tavLst>
                                    </p:anim>
                                    <p:anim calcmode="discrete" valueType="clr">
                                      <p:cBhvr>
                                        <p:cTn id="11" dur="80"/>
                                        <p:tgtEl>
                                          <p:spTgt spid="63"/>
                                        </p:tgtEl>
                                        <p:attrNameLst>
                                          <p:attrName>fillcolor</p:attrName>
                                        </p:attrNameLst>
                                      </p:cBhvr>
                                      <p:tavLst>
                                        <p:tav tm="0">
                                          <p:val>
                                            <p:clrVal>
                                              <a:schemeClr val="accent2"/>
                                            </p:clrVal>
                                          </p:val>
                                        </p:tav>
                                        <p:tav tm="50000">
                                          <p:val>
                                            <p:clrVal>
                                              <a:schemeClr val="hlink"/>
                                            </p:clrVal>
                                          </p:val>
                                        </p:tav>
                                      </p:tavLst>
                                    </p:anim>
                                    <p:set>
                                      <p:cBhvr>
                                        <p:cTn id="12" dur="80"/>
                                        <p:tgtEl>
                                          <p:spTgt spid="6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sz="quarter" idx="1"/>
          </p:nvPr>
        </p:nvSpPr>
        <p:spPr>
          <a:xfrm>
            <a:off x="1981200" y="3657600"/>
            <a:ext cx="4038600" cy="2185988"/>
          </a:xfrm>
        </p:spPr>
        <p:txBody>
          <a:bodyPr/>
          <a:lstStyle/>
          <a:p>
            <a:pPr eaLnBrk="1" hangingPunct="1"/>
            <a:endParaRPr lang="vi-VN" sz="2400">
              <a:latin typeface="Georgia" pitchFamily="18" charset="0"/>
            </a:endParaRPr>
          </a:p>
        </p:txBody>
      </p:sp>
      <p:sp>
        <p:nvSpPr>
          <p:cNvPr id="47107" name="Rectangle 3"/>
          <p:cNvSpPr>
            <a:spLocks noGrp="1" noChangeArrowheads="1"/>
          </p:cNvSpPr>
          <p:nvPr>
            <p:ph sz="quarter" idx="2"/>
          </p:nvPr>
        </p:nvSpPr>
        <p:spPr>
          <a:xfrm>
            <a:off x="6096000" y="3657600"/>
            <a:ext cx="4038600" cy="2185988"/>
          </a:xfrm>
        </p:spPr>
        <p:txBody>
          <a:bodyPr/>
          <a:lstStyle/>
          <a:p>
            <a:pPr eaLnBrk="1" hangingPunct="1"/>
            <a:endParaRPr lang="vi-VN" sz="2400">
              <a:latin typeface="Georgia" pitchFamily="18" charset="0"/>
            </a:endParaRPr>
          </a:p>
        </p:txBody>
      </p:sp>
      <p:sp>
        <p:nvSpPr>
          <p:cNvPr id="14" name="Slide Number Placeholder 7"/>
          <p:cNvSpPr>
            <a:spLocks noGrp="1"/>
          </p:cNvSpPr>
          <p:nvPr>
            <p:ph type="sldNum" sz="quarter" idx="12"/>
          </p:nvPr>
        </p:nvSpPr>
        <p:spPr/>
        <p:txBody>
          <a:bodyPr/>
          <a:lstStyle/>
          <a:p>
            <a:pPr>
              <a:defRPr/>
            </a:pPr>
            <a:fld id="{D8ADF552-CA82-47A9-AB40-D5A7F665EA1C}" type="slidenum">
              <a:rPr lang="en-US"/>
              <a:pPr>
                <a:defRPr/>
              </a:pPr>
              <a:t>13</a:t>
            </a:fld>
            <a:endParaRPr lang="en-US"/>
          </a:p>
        </p:txBody>
      </p:sp>
      <p:grpSp>
        <p:nvGrpSpPr>
          <p:cNvPr id="118788" name="Group 4"/>
          <p:cNvGrpSpPr>
            <a:grpSpLocks/>
          </p:cNvGrpSpPr>
          <p:nvPr/>
        </p:nvGrpSpPr>
        <p:grpSpPr bwMode="auto">
          <a:xfrm>
            <a:off x="5943600" y="0"/>
            <a:ext cx="4724400" cy="3352800"/>
            <a:chOff x="96" y="2160"/>
            <a:chExt cx="2880" cy="2160"/>
          </a:xfrm>
        </p:grpSpPr>
        <p:pic>
          <p:nvPicPr>
            <p:cNvPr id="47117" name="Picture 5" descr="12_resiz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 y="2160"/>
              <a:ext cx="2880" cy="2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8" name="Oval 6"/>
            <p:cNvSpPr>
              <a:spLocks noChangeArrowheads="1"/>
            </p:cNvSpPr>
            <p:nvPr/>
          </p:nvSpPr>
          <p:spPr bwMode="auto">
            <a:xfrm>
              <a:off x="240" y="2208"/>
              <a:ext cx="240" cy="240"/>
            </a:xfrm>
            <a:prstGeom prst="ellipse">
              <a:avLst/>
            </a:prstGeom>
            <a:solidFill>
              <a:schemeClr val="bg1"/>
            </a:solidFill>
            <a:ln w="9525">
              <a:solidFill>
                <a:srgbClr val="0033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t>2</a:t>
              </a:r>
            </a:p>
          </p:txBody>
        </p:sp>
      </p:grpSp>
      <p:grpSp>
        <p:nvGrpSpPr>
          <p:cNvPr id="118791" name="Group 7"/>
          <p:cNvGrpSpPr>
            <a:grpSpLocks/>
          </p:cNvGrpSpPr>
          <p:nvPr/>
        </p:nvGrpSpPr>
        <p:grpSpPr bwMode="auto">
          <a:xfrm>
            <a:off x="1524000" y="0"/>
            <a:ext cx="4419600" cy="3352800"/>
            <a:chOff x="1632" y="0"/>
            <a:chExt cx="2784" cy="2112"/>
          </a:xfrm>
        </p:grpSpPr>
        <p:pic>
          <p:nvPicPr>
            <p:cNvPr id="47115" name="Picture 8" descr="10_resiz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2" y="0"/>
              <a:ext cx="2784" cy="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6" name="Oval 9"/>
            <p:cNvSpPr>
              <a:spLocks noChangeArrowheads="1"/>
            </p:cNvSpPr>
            <p:nvPr/>
          </p:nvSpPr>
          <p:spPr bwMode="auto">
            <a:xfrm>
              <a:off x="1728" y="48"/>
              <a:ext cx="240" cy="240"/>
            </a:xfrm>
            <a:prstGeom prst="ellipse">
              <a:avLst/>
            </a:prstGeom>
            <a:solidFill>
              <a:schemeClr val="bg1"/>
            </a:solidFill>
            <a:ln w="9525">
              <a:solidFill>
                <a:srgbClr val="0033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t>1</a:t>
              </a:r>
            </a:p>
          </p:txBody>
        </p:sp>
      </p:grpSp>
      <p:grpSp>
        <p:nvGrpSpPr>
          <p:cNvPr id="118794" name="Group 10"/>
          <p:cNvGrpSpPr>
            <a:grpSpLocks/>
          </p:cNvGrpSpPr>
          <p:nvPr/>
        </p:nvGrpSpPr>
        <p:grpSpPr bwMode="auto">
          <a:xfrm>
            <a:off x="1524000" y="3429000"/>
            <a:ext cx="4495800" cy="3429000"/>
            <a:chOff x="3024" y="2160"/>
            <a:chExt cx="2736" cy="2160"/>
          </a:xfrm>
        </p:grpSpPr>
        <p:pic>
          <p:nvPicPr>
            <p:cNvPr id="47113" name="Picture 11" descr="11_resiz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24" y="2160"/>
              <a:ext cx="2736" cy="2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4" name="Oval 12"/>
            <p:cNvSpPr>
              <a:spLocks noChangeArrowheads="1"/>
            </p:cNvSpPr>
            <p:nvPr/>
          </p:nvSpPr>
          <p:spPr bwMode="auto">
            <a:xfrm>
              <a:off x="3120" y="2208"/>
              <a:ext cx="240" cy="240"/>
            </a:xfrm>
            <a:prstGeom prst="ellipse">
              <a:avLst/>
            </a:prstGeom>
            <a:solidFill>
              <a:schemeClr val="bg1"/>
            </a:solidFill>
            <a:ln w="9525">
              <a:solidFill>
                <a:srgbClr val="0033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t>3</a:t>
              </a:r>
            </a:p>
          </p:txBody>
        </p:sp>
      </p:grpSp>
      <p:pic>
        <p:nvPicPr>
          <p:cNvPr id="118797"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3429000"/>
            <a:ext cx="4724400" cy="3429000"/>
          </a:xfrm>
          <a:prstGeom prst="rect">
            <a:avLst/>
          </a:prstGeom>
          <a:noFill/>
          <a:ln w="57150" cmpd="thinThick">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5" name="Group 9"/>
          <p:cNvGrpSpPr>
            <a:grpSpLocks/>
          </p:cNvGrpSpPr>
          <p:nvPr/>
        </p:nvGrpSpPr>
        <p:grpSpPr bwMode="auto">
          <a:xfrm>
            <a:off x="1524000" y="447040"/>
            <a:ext cx="9144000" cy="4782160"/>
            <a:chOff x="672" y="576"/>
            <a:chExt cx="4752" cy="2208"/>
          </a:xfrm>
          <a:solidFill>
            <a:schemeClr val="tx2"/>
          </a:solidFill>
        </p:grpSpPr>
        <p:sp>
          <p:nvSpPr>
            <p:cNvPr id="16" name="AutoShape 10" descr="25%"/>
            <p:cNvSpPr>
              <a:spLocks noChangeArrowheads="1"/>
            </p:cNvSpPr>
            <p:nvPr/>
          </p:nvSpPr>
          <p:spPr bwMode="auto">
            <a:xfrm>
              <a:off x="672" y="576"/>
              <a:ext cx="4752" cy="2208"/>
            </a:xfrm>
            <a:prstGeom prst="horizontalScroll">
              <a:avLst>
                <a:gd name="adj" fmla="val 12500"/>
              </a:avLst>
            </a:prstGeom>
            <a:grpFill/>
            <a:ln w="9525">
              <a:solidFill>
                <a:srgbClr val="CC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b="1" i="1">
                <a:solidFill>
                  <a:schemeClr val="bg1"/>
                </a:solidFill>
                <a:cs typeface="Arial" pitchFamily="34" charset="0"/>
              </a:endParaRPr>
            </a:p>
          </p:txBody>
        </p:sp>
        <p:sp>
          <p:nvSpPr>
            <p:cNvPr id="17" name="Text Box 11"/>
            <p:cNvSpPr txBox="1">
              <a:spLocks noChangeArrowheads="1"/>
            </p:cNvSpPr>
            <p:nvPr/>
          </p:nvSpPr>
          <p:spPr bwMode="auto">
            <a:xfrm>
              <a:off x="952" y="1199"/>
              <a:ext cx="4403" cy="1066"/>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buFontTx/>
                <a:buChar char="-"/>
              </a:pPr>
              <a:r>
                <a:rPr lang="en-US" sz="3600" b="1">
                  <a:solidFill>
                    <a:schemeClr val="bg1"/>
                  </a:solidFill>
                  <a:latin typeface="Times New Roman" pitchFamily="18" charset="0"/>
                  <a:cs typeface="Times New Roman" pitchFamily="18" charset="0"/>
                </a:rPr>
                <a:t> Tôn trọng khách nước ngoài và sẵn sàng giúp đỡ họ là thể hiện lòng mến khách, giúp họ có thêm những hiểu biết và quý trọng con người Việt Nam.</a:t>
              </a:r>
            </a:p>
          </p:txBody>
        </p:sp>
      </p:grpSp>
    </p:spTree>
    <p:extLst>
      <p:ext uri="{BB962C8B-B14F-4D97-AF65-F5344CB8AC3E}">
        <p14:creationId xmlns:p14="http://schemas.microsoft.com/office/powerpoint/2010/main" val="242391257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nodeType="withEffect">
                                  <p:stCondLst>
                                    <p:cond delay="0"/>
                                  </p:stCondLst>
                                  <p:childTnLst>
                                    <p:set>
                                      <p:cBhvr>
                                        <p:cTn id="6" dur="1" fill="hold">
                                          <p:stCondLst>
                                            <p:cond delay="0"/>
                                          </p:stCondLst>
                                        </p:cTn>
                                        <p:tgtEl>
                                          <p:spTgt spid="118791"/>
                                        </p:tgtEl>
                                        <p:attrNameLst>
                                          <p:attrName>style.visibility</p:attrName>
                                        </p:attrNameLst>
                                      </p:cBhvr>
                                      <p:to>
                                        <p:strVal val="visible"/>
                                      </p:to>
                                    </p:set>
                                    <p:anim calcmode="lin" valueType="num">
                                      <p:cBhvr>
                                        <p:cTn id="7" dur="1000" fill="hold"/>
                                        <p:tgtEl>
                                          <p:spTgt spid="118791"/>
                                        </p:tgtEl>
                                        <p:attrNameLst>
                                          <p:attrName>ppt_w</p:attrName>
                                        </p:attrNameLst>
                                      </p:cBhvr>
                                      <p:tavLst>
                                        <p:tav tm="0">
                                          <p:val>
                                            <p:strVal val="#ppt_w*0.70"/>
                                          </p:val>
                                        </p:tav>
                                        <p:tav tm="100000">
                                          <p:val>
                                            <p:strVal val="#ppt_w"/>
                                          </p:val>
                                        </p:tav>
                                      </p:tavLst>
                                    </p:anim>
                                    <p:anim calcmode="lin" valueType="num">
                                      <p:cBhvr>
                                        <p:cTn id="8" dur="1000" fill="hold"/>
                                        <p:tgtEl>
                                          <p:spTgt spid="118791"/>
                                        </p:tgtEl>
                                        <p:attrNameLst>
                                          <p:attrName>ppt_h</p:attrName>
                                        </p:attrNameLst>
                                      </p:cBhvr>
                                      <p:tavLst>
                                        <p:tav tm="0">
                                          <p:val>
                                            <p:strVal val="#ppt_h"/>
                                          </p:val>
                                        </p:tav>
                                        <p:tav tm="100000">
                                          <p:val>
                                            <p:strVal val="#ppt_h"/>
                                          </p:val>
                                        </p:tav>
                                      </p:tavLst>
                                    </p:anim>
                                    <p:animEffect transition="in" filter="fade">
                                      <p:cBhvr>
                                        <p:cTn id="9" dur="1000"/>
                                        <p:tgtEl>
                                          <p:spTgt spid="118791"/>
                                        </p:tgtEl>
                                      </p:cBhvr>
                                    </p:animEffect>
                                  </p:childTnLst>
                                </p:cTn>
                              </p:par>
                            </p:childTnLst>
                          </p:cTn>
                        </p:par>
                        <p:par>
                          <p:cTn id="10" fill="hold" nodeType="afterGroup">
                            <p:stCondLst>
                              <p:cond delay="1000"/>
                            </p:stCondLst>
                            <p:childTnLst>
                              <p:par>
                                <p:cTn id="11" presetID="55" presetClass="entr" presetSubtype="0" fill="hold" nodeType="afterEffect">
                                  <p:stCondLst>
                                    <p:cond delay="0"/>
                                  </p:stCondLst>
                                  <p:childTnLst>
                                    <p:set>
                                      <p:cBhvr>
                                        <p:cTn id="12" dur="1" fill="hold">
                                          <p:stCondLst>
                                            <p:cond delay="0"/>
                                          </p:stCondLst>
                                        </p:cTn>
                                        <p:tgtEl>
                                          <p:spTgt spid="118788"/>
                                        </p:tgtEl>
                                        <p:attrNameLst>
                                          <p:attrName>style.visibility</p:attrName>
                                        </p:attrNameLst>
                                      </p:cBhvr>
                                      <p:to>
                                        <p:strVal val="visible"/>
                                      </p:to>
                                    </p:set>
                                    <p:anim calcmode="lin" valueType="num">
                                      <p:cBhvr>
                                        <p:cTn id="13" dur="500" fill="hold"/>
                                        <p:tgtEl>
                                          <p:spTgt spid="118788"/>
                                        </p:tgtEl>
                                        <p:attrNameLst>
                                          <p:attrName>ppt_w</p:attrName>
                                        </p:attrNameLst>
                                      </p:cBhvr>
                                      <p:tavLst>
                                        <p:tav tm="0">
                                          <p:val>
                                            <p:strVal val="#ppt_w*0.70"/>
                                          </p:val>
                                        </p:tav>
                                        <p:tav tm="100000">
                                          <p:val>
                                            <p:strVal val="#ppt_w"/>
                                          </p:val>
                                        </p:tav>
                                      </p:tavLst>
                                    </p:anim>
                                    <p:anim calcmode="lin" valueType="num">
                                      <p:cBhvr>
                                        <p:cTn id="14" dur="500" fill="hold"/>
                                        <p:tgtEl>
                                          <p:spTgt spid="118788"/>
                                        </p:tgtEl>
                                        <p:attrNameLst>
                                          <p:attrName>ppt_h</p:attrName>
                                        </p:attrNameLst>
                                      </p:cBhvr>
                                      <p:tavLst>
                                        <p:tav tm="0">
                                          <p:val>
                                            <p:strVal val="#ppt_h"/>
                                          </p:val>
                                        </p:tav>
                                        <p:tav tm="100000">
                                          <p:val>
                                            <p:strVal val="#ppt_h"/>
                                          </p:val>
                                        </p:tav>
                                      </p:tavLst>
                                    </p:anim>
                                    <p:animEffect transition="in" filter="fade">
                                      <p:cBhvr>
                                        <p:cTn id="15" dur="500"/>
                                        <p:tgtEl>
                                          <p:spTgt spid="118788"/>
                                        </p:tgtEl>
                                      </p:cBhvr>
                                    </p:animEffect>
                                  </p:childTnLst>
                                </p:cTn>
                              </p:par>
                            </p:childTnLst>
                          </p:cTn>
                        </p:par>
                        <p:par>
                          <p:cTn id="16" fill="hold" nodeType="afterGroup">
                            <p:stCondLst>
                              <p:cond delay="1500"/>
                            </p:stCondLst>
                            <p:childTnLst>
                              <p:par>
                                <p:cTn id="17" presetID="55" presetClass="entr" presetSubtype="0" fill="hold" nodeType="afterEffect">
                                  <p:stCondLst>
                                    <p:cond delay="0"/>
                                  </p:stCondLst>
                                  <p:childTnLst>
                                    <p:set>
                                      <p:cBhvr>
                                        <p:cTn id="18" dur="1" fill="hold">
                                          <p:stCondLst>
                                            <p:cond delay="0"/>
                                          </p:stCondLst>
                                        </p:cTn>
                                        <p:tgtEl>
                                          <p:spTgt spid="118794"/>
                                        </p:tgtEl>
                                        <p:attrNameLst>
                                          <p:attrName>style.visibility</p:attrName>
                                        </p:attrNameLst>
                                      </p:cBhvr>
                                      <p:to>
                                        <p:strVal val="visible"/>
                                      </p:to>
                                    </p:set>
                                    <p:anim calcmode="lin" valueType="num">
                                      <p:cBhvr>
                                        <p:cTn id="19" dur="500" fill="hold"/>
                                        <p:tgtEl>
                                          <p:spTgt spid="118794"/>
                                        </p:tgtEl>
                                        <p:attrNameLst>
                                          <p:attrName>ppt_w</p:attrName>
                                        </p:attrNameLst>
                                      </p:cBhvr>
                                      <p:tavLst>
                                        <p:tav tm="0">
                                          <p:val>
                                            <p:strVal val="#ppt_w*0.70"/>
                                          </p:val>
                                        </p:tav>
                                        <p:tav tm="100000">
                                          <p:val>
                                            <p:strVal val="#ppt_w"/>
                                          </p:val>
                                        </p:tav>
                                      </p:tavLst>
                                    </p:anim>
                                    <p:anim calcmode="lin" valueType="num">
                                      <p:cBhvr>
                                        <p:cTn id="20" dur="500" fill="hold"/>
                                        <p:tgtEl>
                                          <p:spTgt spid="118794"/>
                                        </p:tgtEl>
                                        <p:attrNameLst>
                                          <p:attrName>ppt_h</p:attrName>
                                        </p:attrNameLst>
                                      </p:cBhvr>
                                      <p:tavLst>
                                        <p:tav tm="0">
                                          <p:val>
                                            <p:strVal val="#ppt_h"/>
                                          </p:val>
                                        </p:tav>
                                        <p:tav tm="100000">
                                          <p:val>
                                            <p:strVal val="#ppt_h"/>
                                          </p:val>
                                        </p:tav>
                                      </p:tavLst>
                                    </p:anim>
                                    <p:animEffect transition="in" filter="fade">
                                      <p:cBhvr>
                                        <p:cTn id="21" dur="500"/>
                                        <p:tgtEl>
                                          <p:spTgt spid="118794"/>
                                        </p:tgtEl>
                                      </p:cBhvr>
                                    </p:animEffect>
                                  </p:childTnLst>
                                </p:cTn>
                              </p:par>
                              <p:par>
                                <p:cTn id="22" presetID="10" presetClass="entr" presetSubtype="0" fill="hold" nodeType="withEffect">
                                  <p:stCondLst>
                                    <p:cond delay="0"/>
                                  </p:stCondLst>
                                  <p:childTnLst>
                                    <p:set>
                                      <p:cBhvr>
                                        <p:cTn id="23" dur="1" fill="hold">
                                          <p:stCondLst>
                                            <p:cond delay="0"/>
                                          </p:stCondLst>
                                        </p:cTn>
                                        <p:tgtEl>
                                          <p:spTgt spid="118797"/>
                                        </p:tgtEl>
                                        <p:attrNameLst>
                                          <p:attrName>style.visibility</p:attrName>
                                        </p:attrNameLst>
                                      </p:cBhvr>
                                      <p:to>
                                        <p:strVal val="visible"/>
                                      </p:to>
                                    </p:set>
                                    <p:animEffect transition="in" filter="fade">
                                      <p:cBhvr>
                                        <p:cTn id="24" dur="2000"/>
                                        <p:tgtEl>
                                          <p:spTgt spid="118797"/>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xit" presetSubtype="21" fill="hold" nodeType="clickEffect">
                                  <p:stCondLst>
                                    <p:cond delay="0"/>
                                  </p:stCondLst>
                                  <p:childTnLst>
                                    <p:animEffect transition="out" filter="barn(inVertical)">
                                      <p:cBhvr>
                                        <p:cTn id="28" dur="500"/>
                                        <p:tgtEl>
                                          <p:spTgt spid="118791"/>
                                        </p:tgtEl>
                                      </p:cBhvr>
                                    </p:animEffect>
                                    <p:set>
                                      <p:cBhvr>
                                        <p:cTn id="29" dur="1" fill="hold">
                                          <p:stCondLst>
                                            <p:cond delay="499"/>
                                          </p:stCondLst>
                                        </p:cTn>
                                        <p:tgtEl>
                                          <p:spTgt spid="118791"/>
                                        </p:tgtEl>
                                        <p:attrNameLst>
                                          <p:attrName>style.visibility</p:attrName>
                                        </p:attrNameLst>
                                      </p:cBhvr>
                                      <p:to>
                                        <p:strVal val="hidden"/>
                                      </p:to>
                                    </p:set>
                                  </p:childTnLst>
                                </p:cTn>
                              </p:par>
                              <p:par>
                                <p:cTn id="30" presetID="16" presetClass="exit" presetSubtype="21" fill="hold" nodeType="withEffect">
                                  <p:stCondLst>
                                    <p:cond delay="0"/>
                                  </p:stCondLst>
                                  <p:childTnLst>
                                    <p:animEffect transition="out" filter="barn(inVertical)">
                                      <p:cBhvr>
                                        <p:cTn id="31" dur="500"/>
                                        <p:tgtEl>
                                          <p:spTgt spid="118788"/>
                                        </p:tgtEl>
                                      </p:cBhvr>
                                    </p:animEffect>
                                    <p:set>
                                      <p:cBhvr>
                                        <p:cTn id="32" dur="1" fill="hold">
                                          <p:stCondLst>
                                            <p:cond delay="499"/>
                                          </p:stCondLst>
                                        </p:cTn>
                                        <p:tgtEl>
                                          <p:spTgt spid="118788"/>
                                        </p:tgtEl>
                                        <p:attrNameLst>
                                          <p:attrName>style.visibility</p:attrName>
                                        </p:attrNameLst>
                                      </p:cBhvr>
                                      <p:to>
                                        <p:strVal val="hidden"/>
                                      </p:to>
                                    </p:set>
                                  </p:childTnLst>
                                </p:cTn>
                              </p:par>
                              <p:par>
                                <p:cTn id="33" presetID="16" presetClass="exit" presetSubtype="21" fill="hold" nodeType="withEffect">
                                  <p:stCondLst>
                                    <p:cond delay="0"/>
                                  </p:stCondLst>
                                  <p:childTnLst>
                                    <p:animEffect transition="out" filter="barn(inVertical)">
                                      <p:cBhvr>
                                        <p:cTn id="34" dur="500"/>
                                        <p:tgtEl>
                                          <p:spTgt spid="118794"/>
                                        </p:tgtEl>
                                      </p:cBhvr>
                                    </p:animEffect>
                                    <p:set>
                                      <p:cBhvr>
                                        <p:cTn id="35" dur="1" fill="hold">
                                          <p:stCondLst>
                                            <p:cond delay="499"/>
                                          </p:stCondLst>
                                        </p:cTn>
                                        <p:tgtEl>
                                          <p:spTgt spid="118794"/>
                                        </p:tgtEl>
                                        <p:attrNameLst>
                                          <p:attrName>style.visibility</p:attrName>
                                        </p:attrNameLst>
                                      </p:cBhvr>
                                      <p:to>
                                        <p:strVal val="hidden"/>
                                      </p:to>
                                    </p:set>
                                  </p:childTnLst>
                                </p:cTn>
                              </p:par>
                              <p:par>
                                <p:cTn id="36" presetID="16" presetClass="exit" presetSubtype="21" fill="hold" nodeType="withEffect">
                                  <p:stCondLst>
                                    <p:cond delay="0"/>
                                  </p:stCondLst>
                                  <p:childTnLst>
                                    <p:animEffect transition="out" filter="barn(inVertical)">
                                      <p:cBhvr>
                                        <p:cTn id="37" dur="500"/>
                                        <p:tgtEl>
                                          <p:spTgt spid="118797"/>
                                        </p:tgtEl>
                                      </p:cBhvr>
                                    </p:animEffect>
                                    <p:set>
                                      <p:cBhvr>
                                        <p:cTn id="38" dur="1" fill="hold">
                                          <p:stCondLst>
                                            <p:cond delay="499"/>
                                          </p:stCondLst>
                                        </p:cTn>
                                        <p:tgtEl>
                                          <p:spTgt spid="118797"/>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55" presetClass="entr" presetSubtype="0"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strVal val="#ppt_w*0.70"/>
                                          </p:val>
                                        </p:tav>
                                        <p:tav tm="100000">
                                          <p:val>
                                            <p:strVal val="#ppt_w"/>
                                          </p:val>
                                        </p:tav>
                                      </p:tavLst>
                                    </p:anim>
                                    <p:anim calcmode="lin" valueType="num">
                                      <p:cBhvr>
                                        <p:cTn id="44" dur="1000" fill="hold"/>
                                        <p:tgtEl>
                                          <p:spTgt spid="15"/>
                                        </p:tgtEl>
                                        <p:attrNameLst>
                                          <p:attrName>ppt_h</p:attrName>
                                        </p:attrNameLst>
                                      </p:cBhvr>
                                      <p:tavLst>
                                        <p:tav tm="0">
                                          <p:val>
                                            <p:strVal val="#ppt_h"/>
                                          </p:val>
                                        </p:tav>
                                        <p:tav tm="100000">
                                          <p:val>
                                            <p:strVal val="#ppt_h"/>
                                          </p:val>
                                        </p:tav>
                                      </p:tavLst>
                                    </p:anim>
                                    <p:animEffect transition="in" filter="fade">
                                      <p:cBhvr>
                                        <p:cTn id="45"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WordArt 58"/>
          <p:cNvSpPr>
            <a:spLocks noChangeArrowheads="1" noChangeShapeType="1" noTextEdit="1"/>
          </p:cNvSpPr>
          <p:nvPr/>
        </p:nvSpPr>
        <p:spPr bwMode="auto">
          <a:xfrm>
            <a:off x="1524000" y="44624"/>
            <a:ext cx="9144000" cy="836712"/>
          </a:xfrm>
          <a:prstGeom prst="rect">
            <a:avLst/>
          </a:prstGeom>
        </p:spPr>
        <p:txBody>
          <a:bodyPr wrap="none" fromWordArt="1">
            <a:prstTxWarp prst="textPlain">
              <a:avLst>
                <a:gd name="adj" fmla="val 50000"/>
              </a:avLst>
            </a:prstTxWarp>
          </a:bodyPr>
          <a:lstStyle/>
          <a:p>
            <a:pPr algn="ctr"/>
            <a:r>
              <a:rPr lang="vi-VN" sz="3200" b="1" u="sng" kern="10" dirty="0" err="1">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Hoạt</a:t>
            </a:r>
            <a:r>
              <a:rPr lang="vi-VN" sz="3200" b="1" u="sng"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 </a:t>
            </a:r>
            <a:r>
              <a:rPr lang="vi-VN" sz="3200" b="1" u="sng" kern="10" dirty="0" err="1">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động</a:t>
            </a:r>
            <a:r>
              <a:rPr lang="vi-VN" sz="3200" b="1" u="sng"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 3</a:t>
            </a:r>
            <a:r>
              <a:rPr lang="vi-VN" sz="32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 </a:t>
            </a:r>
            <a:r>
              <a:rPr lang="vi-VN" sz="3200" b="1" kern="10" dirty="0" err="1">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Nhận</a:t>
            </a:r>
            <a:r>
              <a:rPr lang="vi-VN" sz="32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 </a:t>
            </a:r>
            <a:r>
              <a:rPr lang="vi-VN" sz="3200" b="1" kern="10" dirty="0" err="1">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xét</a:t>
            </a:r>
            <a:r>
              <a:rPr lang="vi-VN" sz="32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 </a:t>
            </a:r>
            <a:r>
              <a:rPr lang="vi-VN" sz="3200" b="1" kern="10" dirty="0" err="1">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hành</a:t>
            </a:r>
            <a:r>
              <a:rPr lang="vi-VN" sz="32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 vi.</a:t>
            </a:r>
          </a:p>
        </p:txBody>
      </p:sp>
      <p:sp>
        <p:nvSpPr>
          <p:cNvPr id="7" name="Text Box 3"/>
          <p:cNvSpPr txBox="1">
            <a:spLocks noChangeArrowheads="1"/>
          </p:cNvSpPr>
          <p:nvPr/>
        </p:nvSpPr>
        <p:spPr bwMode="ltGray">
          <a:xfrm>
            <a:off x="666204" y="1150546"/>
            <a:ext cx="1140387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lgn="just">
              <a:spcBef>
                <a:spcPct val="20000"/>
              </a:spcBef>
            </a:pPr>
            <a:r>
              <a:rPr lang="en-US" sz="3600" dirty="0" err="1">
                <a:latin typeface="iCiel Pacifico" panose="02000000000000000000" pitchFamily="2" charset="0"/>
                <a:cs typeface="Times New Roman" pitchFamily="18" charset="0"/>
              </a:rPr>
              <a:t>Nhận</a:t>
            </a:r>
            <a:r>
              <a:rPr lang="en-US" sz="3600" dirty="0">
                <a:latin typeface="iCiel Pacifico" panose="02000000000000000000" pitchFamily="2" charset="0"/>
                <a:cs typeface="Times New Roman" pitchFamily="18" charset="0"/>
              </a:rPr>
              <a:t> </a:t>
            </a:r>
            <a:r>
              <a:rPr lang="en-US" sz="3600" dirty="0" err="1">
                <a:latin typeface="iCiel Pacifico" panose="02000000000000000000" pitchFamily="2" charset="0"/>
                <a:cs typeface="Times New Roman" pitchFamily="18" charset="0"/>
              </a:rPr>
              <a:t>xét</a:t>
            </a:r>
            <a:r>
              <a:rPr lang="en-US" sz="3600" dirty="0">
                <a:latin typeface="iCiel Pacifico" panose="02000000000000000000" pitchFamily="2" charset="0"/>
                <a:cs typeface="Times New Roman" pitchFamily="18" charset="0"/>
              </a:rPr>
              <a:t> </a:t>
            </a:r>
            <a:r>
              <a:rPr lang="en-US" sz="3600" dirty="0" err="1">
                <a:latin typeface="iCiel Pacifico" panose="02000000000000000000" pitchFamily="2" charset="0"/>
                <a:cs typeface="Times New Roman" pitchFamily="18" charset="0"/>
              </a:rPr>
              <a:t>hành</a:t>
            </a:r>
            <a:r>
              <a:rPr lang="en-US" sz="3600" dirty="0">
                <a:latin typeface="iCiel Pacifico" panose="02000000000000000000" pitchFamily="2" charset="0"/>
                <a:cs typeface="Times New Roman" pitchFamily="18" charset="0"/>
              </a:rPr>
              <a:t> vi </a:t>
            </a:r>
            <a:r>
              <a:rPr lang="en-US" sz="3600" dirty="0" err="1">
                <a:latin typeface="iCiel Pacifico" panose="02000000000000000000" pitchFamily="2" charset="0"/>
                <a:cs typeface="Times New Roman" pitchFamily="18" charset="0"/>
              </a:rPr>
              <a:t>của</a:t>
            </a:r>
            <a:r>
              <a:rPr lang="en-US" sz="3600" dirty="0">
                <a:latin typeface="iCiel Pacifico" panose="02000000000000000000" pitchFamily="2" charset="0"/>
                <a:cs typeface="Times New Roman" pitchFamily="18" charset="0"/>
              </a:rPr>
              <a:t> </a:t>
            </a:r>
            <a:r>
              <a:rPr lang="en-US" sz="3600" dirty="0" err="1">
                <a:latin typeface="iCiel Pacifico" panose="02000000000000000000" pitchFamily="2" charset="0"/>
                <a:cs typeface="Times New Roman" pitchFamily="18" charset="0"/>
              </a:rPr>
              <a:t>các</a:t>
            </a:r>
            <a:r>
              <a:rPr lang="en-US" sz="3600" dirty="0">
                <a:latin typeface="iCiel Pacifico" panose="02000000000000000000" pitchFamily="2" charset="0"/>
                <a:cs typeface="Times New Roman" pitchFamily="18" charset="0"/>
              </a:rPr>
              <a:t> </a:t>
            </a:r>
            <a:r>
              <a:rPr lang="en-US" sz="3600" dirty="0" err="1">
                <a:latin typeface="iCiel Pacifico" panose="02000000000000000000" pitchFamily="2" charset="0"/>
                <a:cs typeface="Times New Roman" pitchFamily="18" charset="0"/>
              </a:rPr>
              <a:t>bạn</a:t>
            </a:r>
            <a:r>
              <a:rPr lang="en-US" sz="3600" dirty="0">
                <a:latin typeface="iCiel Pacifico" panose="02000000000000000000" pitchFamily="2" charset="0"/>
                <a:cs typeface="Times New Roman" pitchFamily="18" charset="0"/>
              </a:rPr>
              <a:t> </a:t>
            </a:r>
            <a:r>
              <a:rPr lang="en-US" sz="3600" dirty="0" err="1">
                <a:latin typeface="iCiel Pacifico" panose="02000000000000000000" pitchFamily="2" charset="0"/>
                <a:cs typeface="Times New Roman" pitchFamily="18" charset="0"/>
              </a:rPr>
              <a:t>nhỏ</a:t>
            </a:r>
            <a:r>
              <a:rPr lang="en-US" sz="3600" dirty="0">
                <a:latin typeface="iCiel Pacifico" panose="02000000000000000000" pitchFamily="2" charset="0"/>
                <a:cs typeface="Times New Roman" pitchFamily="18" charset="0"/>
              </a:rPr>
              <a:t> </a:t>
            </a:r>
            <a:r>
              <a:rPr lang="en-US" sz="3600" dirty="0" err="1">
                <a:latin typeface="iCiel Pacifico" panose="02000000000000000000" pitchFamily="2" charset="0"/>
                <a:cs typeface="Times New Roman" pitchFamily="18" charset="0"/>
              </a:rPr>
              <a:t>trong</a:t>
            </a:r>
            <a:r>
              <a:rPr lang="en-US" sz="3600" dirty="0">
                <a:latin typeface="iCiel Pacifico" panose="02000000000000000000" pitchFamily="2" charset="0"/>
                <a:cs typeface="Times New Roman" pitchFamily="18" charset="0"/>
              </a:rPr>
              <a:t> </a:t>
            </a:r>
            <a:r>
              <a:rPr lang="en-US" sz="3600" dirty="0" err="1">
                <a:latin typeface="iCiel Pacifico" panose="02000000000000000000" pitchFamily="2" charset="0"/>
                <a:cs typeface="Times New Roman" pitchFamily="18" charset="0"/>
              </a:rPr>
              <a:t>mỗi</a:t>
            </a:r>
            <a:r>
              <a:rPr lang="en-US" sz="3600" dirty="0">
                <a:latin typeface="iCiel Pacifico" panose="02000000000000000000" pitchFamily="2" charset="0"/>
                <a:cs typeface="Times New Roman" pitchFamily="18" charset="0"/>
              </a:rPr>
              <a:t> </a:t>
            </a:r>
            <a:r>
              <a:rPr lang="en-US" sz="3600" dirty="0" err="1">
                <a:latin typeface="iCiel Pacifico" panose="02000000000000000000" pitchFamily="2" charset="0"/>
                <a:cs typeface="Times New Roman" pitchFamily="18" charset="0"/>
              </a:rPr>
              <a:t>tranh</a:t>
            </a:r>
            <a:r>
              <a:rPr lang="en-US" sz="3600" dirty="0">
                <a:latin typeface="iCiel Pacifico" panose="02000000000000000000" pitchFamily="2" charset="0"/>
                <a:cs typeface="Times New Roman" pitchFamily="18" charset="0"/>
              </a:rPr>
              <a:t> </a:t>
            </a:r>
            <a:r>
              <a:rPr lang="en-US" sz="3600" dirty="0" err="1">
                <a:latin typeface="iCiel Pacifico" panose="02000000000000000000" pitchFamily="2" charset="0"/>
                <a:cs typeface="Times New Roman" pitchFamily="18" charset="0"/>
              </a:rPr>
              <a:t>dưới</a:t>
            </a:r>
            <a:r>
              <a:rPr lang="en-US" sz="3600" dirty="0">
                <a:latin typeface="iCiel Pacifico" panose="02000000000000000000" pitchFamily="2" charset="0"/>
                <a:cs typeface="Times New Roman" pitchFamily="18" charset="0"/>
              </a:rPr>
              <a:t> </a:t>
            </a:r>
            <a:r>
              <a:rPr lang="en-US" sz="3600" dirty="0" err="1">
                <a:latin typeface="iCiel Pacifico" panose="02000000000000000000" pitchFamily="2" charset="0"/>
                <a:cs typeface="Times New Roman" pitchFamily="18" charset="0"/>
              </a:rPr>
              <a:t>đây</a:t>
            </a:r>
            <a:r>
              <a:rPr lang="en-US" sz="3600" dirty="0">
                <a:latin typeface="iCiel Pacifico" panose="02000000000000000000" pitchFamily="2" charset="0"/>
                <a:cs typeface="Times New Roman" pitchFamily="18" charset="0"/>
              </a:rPr>
              <a:t>:</a:t>
            </a:r>
          </a:p>
        </p:txBody>
      </p:sp>
      <p:grpSp>
        <p:nvGrpSpPr>
          <p:cNvPr id="8" name="Group 5"/>
          <p:cNvGrpSpPr>
            <a:grpSpLocks/>
          </p:cNvGrpSpPr>
          <p:nvPr/>
        </p:nvGrpSpPr>
        <p:grpSpPr bwMode="auto">
          <a:xfrm>
            <a:off x="1524000" y="2304168"/>
            <a:ext cx="4648200" cy="4553832"/>
            <a:chOff x="0" y="0"/>
            <a:chExt cx="2592" cy="2400"/>
          </a:xfrm>
        </p:grpSpPr>
        <p:pic>
          <p:nvPicPr>
            <p:cNvPr id="9" name="Picture 6" descr="Ton trong khach nuoc ngoai"/>
            <p:cNvPicPr>
              <a:picLocks noChangeAspect="1" noChangeArrowheads="1"/>
            </p:cNvPicPr>
            <p:nvPr/>
          </p:nvPicPr>
          <p:blipFill>
            <a:blip r:embed="rId2">
              <a:extLst>
                <a:ext uri="{28A0092B-C50C-407E-A947-70E740481C1C}">
                  <a14:useLocalDpi xmlns:a14="http://schemas.microsoft.com/office/drawing/2010/main" val="0"/>
                </a:ext>
              </a:extLst>
            </a:blip>
            <a:srcRect r="50667" b="52858"/>
            <a:stretch>
              <a:fillRect/>
            </a:stretch>
          </p:blipFill>
          <p:spPr bwMode="auto">
            <a:xfrm>
              <a:off x="0" y="0"/>
              <a:ext cx="2592" cy="2400"/>
            </a:xfrm>
            <a:prstGeom prst="rect">
              <a:avLst/>
            </a:prstGeom>
            <a:noFill/>
            <a:ln w="9525">
              <a:solidFill>
                <a:srgbClr val="782A4B"/>
              </a:solidFill>
              <a:miter lim="800000"/>
              <a:headEnd/>
              <a:tailEnd/>
            </a:ln>
            <a:extLst>
              <a:ext uri="{909E8E84-426E-40DD-AFC4-6F175D3DCCD1}">
                <a14:hiddenFill xmlns:a14="http://schemas.microsoft.com/office/drawing/2010/main">
                  <a:solidFill>
                    <a:srgbClr val="FFFFFF"/>
                  </a:solidFill>
                </a14:hiddenFill>
              </a:ext>
            </a:extLst>
          </p:spPr>
        </p:pic>
        <p:sp>
          <p:nvSpPr>
            <p:cNvPr id="10" name="Rectangle 7"/>
            <p:cNvSpPr>
              <a:spLocks noChangeArrowheads="1"/>
            </p:cNvSpPr>
            <p:nvPr/>
          </p:nvSpPr>
          <p:spPr bwMode="auto">
            <a:xfrm>
              <a:off x="2297" y="2"/>
              <a:ext cx="288" cy="2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800" b="1">
                  <a:solidFill>
                    <a:srgbClr val="FF9933"/>
                  </a:solidFill>
                </a:rPr>
                <a:t>1</a:t>
              </a:r>
            </a:p>
          </p:txBody>
        </p:sp>
      </p:grpSp>
      <p:grpSp>
        <p:nvGrpSpPr>
          <p:cNvPr id="11" name="Group 8"/>
          <p:cNvGrpSpPr>
            <a:grpSpLocks/>
          </p:cNvGrpSpPr>
          <p:nvPr/>
        </p:nvGrpSpPr>
        <p:grpSpPr bwMode="auto">
          <a:xfrm>
            <a:off x="6248400" y="2304168"/>
            <a:ext cx="4419600" cy="4553833"/>
            <a:chOff x="0" y="0"/>
            <a:chExt cx="2509" cy="2400"/>
          </a:xfrm>
        </p:grpSpPr>
        <p:pic>
          <p:nvPicPr>
            <p:cNvPr id="12" name="Picture 9" descr="Ton trong khach nuoc ngoai"/>
            <p:cNvPicPr>
              <a:picLocks noChangeAspect="1" noChangeArrowheads="1"/>
            </p:cNvPicPr>
            <p:nvPr/>
          </p:nvPicPr>
          <p:blipFill>
            <a:blip r:embed="rId2">
              <a:extLst>
                <a:ext uri="{28A0092B-C50C-407E-A947-70E740481C1C}">
                  <a14:useLocalDpi xmlns:a14="http://schemas.microsoft.com/office/drawing/2010/main" val="0"/>
                </a:ext>
              </a:extLst>
            </a:blip>
            <a:srcRect l="49333" b="52858"/>
            <a:stretch>
              <a:fillRect/>
            </a:stretch>
          </p:blipFill>
          <p:spPr bwMode="auto">
            <a:xfrm>
              <a:off x="0" y="0"/>
              <a:ext cx="2496" cy="2400"/>
            </a:xfrm>
            <a:prstGeom prst="rect">
              <a:avLst/>
            </a:prstGeom>
            <a:noFill/>
            <a:ln w="9525">
              <a:solidFill>
                <a:srgbClr val="782A4B"/>
              </a:solidFill>
              <a:miter lim="800000"/>
              <a:headEnd/>
              <a:tailEnd/>
            </a:ln>
            <a:extLst>
              <a:ext uri="{909E8E84-426E-40DD-AFC4-6F175D3DCCD1}">
                <a14:hiddenFill xmlns:a14="http://schemas.microsoft.com/office/drawing/2010/main">
                  <a:solidFill>
                    <a:srgbClr val="FFFFFF"/>
                  </a:solidFill>
                </a14:hiddenFill>
              </a:ext>
            </a:extLst>
          </p:spPr>
        </p:pic>
        <p:sp>
          <p:nvSpPr>
            <p:cNvPr id="13" name="Rectangle 10"/>
            <p:cNvSpPr>
              <a:spLocks noChangeArrowheads="1"/>
            </p:cNvSpPr>
            <p:nvPr/>
          </p:nvSpPr>
          <p:spPr bwMode="auto">
            <a:xfrm>
              <a:off x="2221" y="0"/>
              <a:ext cx="288" cy="30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800" b="1">
                  <a:solidFill>
                    <a:srgbClr val="FF9933"/>
                  </a:solidFill>
                </a:rPr>
                <a:t>2</a:t>
              </a:r>
            </a:p>
          </p:txBody>
        </p:sp>
      </p:grpSp>
    </p:spTree>
    <p:extLst>
      <p:ext uri="{BB962C8B-B14F-4D97-AF65-F5344CB8AC3E}">
        <p14:creationId xmlns:p14="http://schemas.microsoft.com/office/powerpoint/2010/main" val="156562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7"/>
                                        </p:tgtEl>
                                        <p:attrNameLst>
                                          <p:attrName>style.visibility</p:attrName>
                                        </p:attrNameLst>
                                      </p:cBhvr>
                                      <p:to>
                                        <p:strVal val="visible"/>
                                      </p:to>
                                    </p:set>
                                    <p:anim calcmode="discrete" valueType="clr">
                                      <p:cBhvr override="childStyle">
                                        <p:cTn id="7"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
                                        </p:tgtEl>
                                        <p:attrNameLst>
                                          <p:attrName>fillcolor</p:attrName>
                                        </p:attrNameLst>
                                      </p:cBhvr>
                                      <p:tavLst>
                                        <p:tav tm="0">
                                          <p:val>
                                            <p:clrVal>
                                              <a:schemeClr val="accent2"/>
                                            </p:clrVal>
                                          </p:val>
                                        </p:tav>
                                        <p:tav tm="50000">
                                          <p:val>
                                            <p:clrVal>
                                              <a:schemeClr val="hlink"/>
                                            </p:clrVal>
                                          </p:val>
                                        </p:tav>
                                      </p:tavLst>
                                    </p:anim>
                                    <p:set>
                                      <p:cBhvr>
                                        <p:cTn id="9" dur="80"/>
                                        <p:tgtEl>
                                          <p:spTgt spid="7"/>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par>
                                <p:cTn id="17" presetID="53" presetClass="entr" presetSubtype="16"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animEffect transition="in" filter="fade">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descr="Ton trong khach nuoc ngoai"/>
          <p:cNvPicPr>
            <a:picLocks noChangeAspect="1" noChangeArrowheads="1"/>
          </p:cNvPicPr>
          <p:nvPr/>
        </p:nvPicPr>
        <p:blipFill>
          <a:blip r:embed="rId2">
            <a:extLst>
              <a:ext uri="{28A0092B-C50C-407E-A947-70E740481C1C}">
                <a14:useLocalDpi xmlns:a14="http://schemas.microsoft.com/office/drawing/2010/main" val="0"/>
              </a:ext>
            </a:extLst>
          </a:blip>
          <a:srcRect r="50667" b="52858"/>
          <a:stretch>
            <a:fillRect/>
          </a:stretch>
        </p:blipFill>
        <p:spPr bwMode="auto">
          <a:xfrm>
            <a:off x="1524000" y="1"/>
            <a:ext cx="4860032" cy="6618288"/>
          </a:xfrm>
          <a:prstGeom prst="rect">
            <a:avLst/>
          </a:prstGeom>
          <a:noFill/>
          <a:ln w="9525">
            <a:solidFill>
              <a:srgbClr val="782A4B"/>
            </a:solidFill>
            <a:miter lim="800000"/>
            <a:headEnd/>
            <a:tailEnd/>
          </a:ln>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7246180" y="492989"/>
            <a:ext cx="4283968" cy="5632311"/>
          </a:xfrm>
          <a:prstGeom prst="rect">
            <a:avLst/>
          </a:prstGeom>
          <a:noFill/>
        </p:spPr>
        <p:txBody>
          <a:bodyPr wrap="square" rtlCol="0">
            <a:spAutoFit/>
          </a:bodyPr>
          <a:lstStyle/>
          <a:p>
            <a:pPr algn="just"/>
            <a:r>
              <a:rPr lang="en-US" sz="3000" dirty="0" err="1">
                <a:solidFill>
                  <a:srgbClr val="0000FF"/>
                </a:solidFill>
                <a:latin typeface="iCiel Baliho Script" pitchFamily="2" charset="0"/>
                <a:cs typeface="Times New Roman" pitchFamily="18" charset="0"/>
              </a:rPr>
              <a:t>Tình</a:t>
            </a:r>
            <a:r>
              <a:rPr lang="en-US" sz="3000" dirty="0">
                <a:solidFill>
                  <a:srgbClr val="0000FF"/>
                </a:solidFill>
                <a:latin typeface="iCiel Baliho Script" pitchFamily="2" charset="0"/>
                <a:cs typeface="Times New Roman" pitchFamily="18" charset="0"/>
              </a:rPr>
              <a:t> </a:t>
            </a:r>
            <a:r>
              <a:rPr lang="en-US" sz="3000" dirty="0" err="1">
                <a:solidFill>
                  <a:srgbClr val="0000FF"/>
                </a:solidFill>
                <a:latin typeface="iCiel Baliho Script" pitchFamily="2" charset="0"/>
                <a:cs typeface="Times New Roman" pitchFamily="18" charset="0"/>
              </a:rPr>
              <a:t>huống</a:t>
            </a:r>
            <a:r>
              <a:rPr lang="en-US" sz="3000" dirty="0">
                <a:solidFill>
                  <a:srgbClr val="0000FF"/>
                </a:solidFill>
                <a:latin typeface="iCiel Baliho Script" pitchFamily="2" charset="0"/>
                <a:cs typeface="Times New Roman" pitchFamily="18" charset="0"/>
              </a:rPr>
              <a:t> 1 :</a:t>
            </a:r>
            <a:r>
              <a:rPr lang="en-US" sz="3000" dirty="0">
                <a:latin typeface="iCiel Baliho Script" pitchFamily="2" charset="0"/>
                <a:cs typeface="Times New Roman" pitchFamily="18" charset="0"/>
              </a:rPr>
              <a:t> </a:t>
            </a:r>
            <a:endParaRPr lang="en-US" sz="3000" dirty="0" smtClean="0">
              <a:latin typeface="iCiel Baliho Script" pitchFamily="2" charset="0"/>
              <a:cs typeface="Times New Roman" pitchFamily="18" charset="0"/>
            </a:endParaRPr>
          </a:p>
          <a:p>
            <a:pPr algn="just"/>
            <a:r>
              <a:rPr lang="en-US" sz="3000" dirty="0">
                <a:latin typeface="iCiel Baliho Script" pitchFamily="2" charset="0"/>
                <a:cs typeface="Times New Roman" pitchFamily="18" charset="0"/>
              </a:rPr>
              <a:t> </a:t>
            </a:r>
            <a:r>
              <a:rPr lang="en-US" sz="3000" dirty="0" err="1" smtClean="0">
                <a:latin typeface="iCiel Baliho Script" pitchFamily="2" charset="0"/>
                <a:cs typeface="Times New Roman" pitchFamily="18" charset="0"/>
              </a:rPr>
              <a:t>Nhìn</a:t>
            </a:r>
            <a:r>
              <a:rPr lang="en-US" sz="3000" dirty="0" smtClean="0">
                <a:latin typeface="iCiel Baliho Script" pitchFamily="2" charset="0"/>
                <a:cs typeface="Times New Roman" pitchFamily="18" charset="0"/>
              </a:rPr>
              <a:t> </a:t>
            </a:r>
            <a:r>
              <a:rPr lang="en-US" sz="3000" dirty="0" err="1">
                <a:latin typeface="iCiel Baliho Script" pitchFamily="2" charset="0"/>
                <a:cs typeface="Times New Roman" pitchFamily="18" charset="0"/>
              </a:rPr>
              <a:t>thấy</a:t>
            </a:r>
            <a:r>
              <a:rPr lang="en-US" sz="3000" dirty="0">
                <a:latin typeface="iCiel Baliho Script" pitchFamily="2" charset="0"/>
                <a:cs typeface="Times New Roman" pitchFamily="18" charset="0"/>
              </a:rPr>
              <a:t> </a:t>
            </a:r>
            <a:r>
              <a:rPr lang="en-US" sz="3000" dirty="0" err="1">
                <a:latin typeface="iCiel Baliho Script" pitchFamily="2" charset="0"/>
                <a:cs typeface="Times New Roman" pitchFamily="18" charset="0"/>
              </a:rPr>
              <a:t>một</a:t>
            </a:r>
            <a:r>
              <a:rPr lang="en-US" sz="3000" dirty="0">
                <a:latin typeface="iCiel Baliho Script" pitchFamily="2" charset="0"/>
                <a:cs typeface="Times New Roman" pitchFamily="18" charset="0"/>
              </a:rPr>
              <a:t> </a:t>
            </a:r>
            <a:r>
              <a:rPr lang="en-US" sz="3000" dirty="0" err="1">
                <a:latin typeface="iCiel Baliho Script" pitchFamily="2" charset="0"/>
                <a:cs typeface="Times New Roman" pitchFamily="18" charset="0"/>
              </a:rPr>
              <a:t>nhóm</a:t>
            </a:r>
            <a:r>
              <a:rPr lang="en-US" sz="3000" dirty="0">
                <a:latin typeface="iCiel Baliho Script" pitchFamily="2" charset="0"/>
                <a:cs typeface="Times New Roman" pitchFamily="18" charset="0"/>
              </a:rPr>
              <a:t> </a:t>
            </a:r>
            <a:r>
              <a:rPr lang="en-US" sz="3000" dirty="0" err="1">
                <a:latin typeface="iCiel Baliho Script" pitchFamily="2" charset="0"/>
                <a:cs typeface="Times New Roman" pitchFamily="18" charset="0"/>
              </a:rPr>
              <a:t>khách</a:t>
            </a:r>
            <a:r>
              <a:rPr lang="en-US" sz="3000" dirty="0">
                <a:latin typeface="iCiel Baliho Script" pitchFamily="2" charset="0"/>
                <a:cs typeface="Times New Roman" pitchFamily="18" charset="0"/>
              </a:rPr>
              <a:t> </a:t>
            </a:r>
            <a:r>
              <a:rPr lang="en-US" sz="3000" dirty="0" err="1">
                <a:latin typeface="iCiel Baliho Script" pitchFamily="2" charset="0"/>
                <a:cs typeface="Times New Roman" pitchFamily="18" charset="0"/>
              </a:rPr>
              <a:t>nước</a:t>
            </a:r>
            <a:r>
              <a:rPr lang="en-US" sz="3000" dirty="0">
                <a:latin typeface="iCiel Baliho Script" pitchFamily="2" charset="0"/>
                <a:cs typeface="Times New Roman" pitchFamily="18" charset="0"/>
              </a:rPr>
              <a:t> </a:t>
            </a:r>
            <a:r>
              <a:rPr lang="en-US" sz="3000" dirty="0" err="1">
                <a:latin typeface="iCiel Baliho Script" pitchFamily="2" charset="0"/>
                <a:cs typeface="Times New Roman" pitchFamily="18" charset="0"/>
              </a:rPr>
              <a:t>ngoài</a:t>
            </a:r>
            <a:r>
              <a:rPr lang="en-US" sz="3000" dirty="0">
                <a:latin typeface="iCiel Baliho Script" pitchFamily="2" charset="0"/>
                <a:cs typeface="Times New Roman" pitchFamily="18" charset="0"/>
              </a:rPr>
              <a:t> </a:t>
            </a:r>
            <a:r>
              <a:rPr lang="en-US" sz="3000" dirty="0" err="1">
                <a:latin typeface="iCiel Baliho Script" pitchFamily="2" charset="0"/>
                <a:cs typeface="Times New Roman" pitchFamily="18" charset="0"/>
              </a:rPr>
              <a:t>đến</a:t>
            </a:r>
            <a:r>
              <a:rPr lang="en-US" sz="3000" dirty="0">
                <a:latin typeface="iCiel Baliho Script" pitchFamily="2" charset="0"/>
                <a:cs typeface="Times New Roman" pitchFamily="18" charset="0"/>
              </a:rPr>
              <a:t> </a:t>
            </a:r>
            <a:r>
              <a:rPr lang="en-US" sz="3000" dirty="0" err="1">
                <a:latin typeface="iCiel Baliho Script" pitchFamily="2" charset="0"/>
                <a:cs typeface="Times New Roman" pitchFamily="18" charset="0"/>
              </a:rPr>
              <a:t>thăm</a:t>
            </a:r>
            <a:r>
              <a:rPr lang="en-US" sz="3000" dirty="0">
                <a:latin typeface="iCiel Baliho Script" pitchFamily="2" charset="0"/>
                <a:cs typeface="Times New Roman" pitchFamily="18" charset="0"/>
              </a:rPr>
              <a:t> </a:t>
            </a:r>
            <a:r>
              <a:rPr lang="en-US" sz="3000" dirty="0" err="1">
                <a:latin typeface="iCiel Baliho Script" pitchFamily="2" charset="0"/>
                <a:cs typeface="Times New Roman" pitchFamily="18" charset="0"/>
              </a:rPr>
              <a:t>khu</a:t>
            </a:r>
            <a:r>
              <a:rPr lang="en-US" sz="3000" dirty="0">
                <a:latin typeface="iCiel Baliho Script" pitchFamily="2" charset="0"/>
                <a:cs typeface="Times New Roman" pitchFamily="18" charset="0"/>
              </a:rPr>
              <a:t> di </a:t>
            </a:r>
            <a:r>
              <a:rPr lang="en-US" sz="3000" dirty="0" err="1">
                <a:latin typeface="iCiel Baliho Script" pitchFamily="2" charset="0"/>
                <a:cs typeface="Times New Roman" pitchFamily="18" charset="0"/>
              </a:rPr>
              <a:t>tích</a:t>
            </a:r>
            <a:r>
              <a:rPr lang="en-US" sz="3000" dirty="0">
                <a:latin typeface="iCiel Baliho Script" pitchFamily="2" charset="0"/>
                <a:cs typeface="Times New Roman" pitchFamily="18" charset="0"/>
              </a:rPr>
              <a:t> </a:t>
            </a:r>
            <a:r>
              <a:rPr lang="en-US" sz="3000" dirty="0" err="1">
                <a:latin typeface="iCiel Baliho Script" pitchFamily="2" charset="0"/>
                <a:cs typeface="Times New Roman" pitchFamily="18" charset="0"/>
              </a:rPr>
              <a:t>lịch</a:t>
            </a:r>
            <a:r>
              <a:rPr lang="en-US" sz="3000" dirty="0">
                <a:latin typeface="iCiel Baliho Script" pitchFamily="2" charset="0"/>
                <a:cs typeface="Times New Roman" pitchFamily="18" charset="0"/>
              </a:rPr>
              <a:t> </a:t>
            </a:r>
            <a:r>
              <a:rPr lang="en-US" sz="3000" dirty="0" err="1">
                <a:latin typeface="iCiel Baliho Script" pitchFamily="2" charset="0"/>
                <a:cs typeface="Times New Roman" pitchFamily="18" charset="0"/>
              </a:rPr>
              <a:t>sử</a:t>
            </a:r>
            <a:r>
              <a:rPr lang="en-US" sz="3000" dirty="0">
                <a:latin typeface="iCiel Baliho Script" pitchFamily="2" charset="0"/>
                <a:cs typeface="Times New Roman" pitchFamily="18" charset="0"/>
              </a:rPr>
              <a:t> , </a:t>
            </a:r>
            <a:r>
              <a:rPr lang="en-US" sz="3000" dirty="0" err="1">
                <a:latin typeface="iCiel Baliho Script" pitchFamily="2" charset="0"/>
                <a:cs typeface="Times New Roman" pitchFamily="18" charset="0"/>
              </a:rPr>
              <a:t>Bạn</a:t>
            </a:r>
            <a:r>
              <a:rPr lang="en-US" sz="3000" dirty="0">
                <a:latin typeface="iCiel Baliho Script" pitchFamily="2" charset="0"/>
                <a:cs typeface="Times New Roman" pitchFamily="18" charset="0"/>
              </a:rPr>
              <a:t> </a:t>
            </a:r>
            <a:r>
              <a:rPr lang="en-US" sz="3000" dirty="0" err="1">
                <a:latin typeface="iCiel Baliho Script" pitchFamily="2" charset="0"/>
                <a:cs typeface="Times New Roman" pitchFamily="18" charset="0"/>
              </a:rPr>
              <a:t>Tường</a:t>
            </a:r>
            <a:r>
              <a:rPr lang="en-US" sz="3000" dirty="0">
                <a:latin typeface="iCiel Baliho Script" pitchFamily="2" charset="0"/>
                <a:cs typeface="Times New Roman" pitchFamily="18" charset="0"/>
              </a:rPr>
              <a:t> </a:t>
            </a:r>
            <a:r>
              <a:rPr lang="en-US" sz="3000" dirty="0" err="1">
                <a:latin typeface="iCiel Baliho Script" pitchFamily="2" charset="0"/>
                <a:cs typeface="Times New Roman" pitchFamily="18" charset="0"/>
              </a:rPr>
              <a:t>chỉ</a:t>
            </a:r>
            <a:r>
              <a:rPr lang="en-US" sz="3000" dirty="0">
                <a:latin typeface="iCiel Baliho Script" pitchFamily="2" charset="0"/>
                <a:cs typeface="Times New Roman" pitchFamily="18" charset="0"/>
              </a:rPr>
              <a:t> </a:t>
            </a:r>
            <a:r>
              <a:rPr lang="en-US" sz="3000" dirty="0" err="1">
                <a:latin typeface="iCiel Baliho Script" pitchFamily="2" charset="0"/>
                <a:cs typeface="Times New Roman" pitchFamily="18" charset="0"/>
              </a:rPr>
              <a:t>họ</a:t>
            </a:r>
            <a:r>
              <a:rPr lang="en-US" sz="3000" dirty="0">
                <a:latin typeface="iCiel Baliho Script" pitchFamily="2" charset="0"/>
                <a:cs typeface="Times New Roman" pitchFamily="18" charset="0"/>
              </a:rPr>
              <a:t> </a:t>
            </a:r>
            <a:r>
              <a:rPr lang="en-US" sz="3000" dirty="0" err="1">
                <a:latin typeface="iCiel Baliho Script" pitchFamily="2" charset="0"/>
                <a:cs typeface="Times New Roman" pitchFamily="18" charset="0"/>
              </a:rPr>
              <a:t>và</a:t>
            </a:r>
            <a:r>
              <a:rPr lang="en-US" sz="3000" dirty="0">
                <a:latin typeface="iCiel Baliho Script" pitchFamily="2" charset="0"/>
                <a:cs typeface="Times New Roman" pitchFamily="18" charset="0"/>
              </a:rPr>
              <a:t> </a:t>
            </a:r>
            <a:r>
              <a:rPr lang="en-US" sz="3000" dirty="0" err="1">
                <a:latin typeface="iCiel Baliho Script" pitchFamily="2" charset="0"/>
                <a:cs typeface="Times New Roman" pitchFamily="18" charset="0"/>
              </a:rPr>
              <a:t>nói</a:t>
            </a:r>
            <a:r>
              <a:rPr lang="en-US" sz="3000" dirty="0">
                <a:latin typeface="iCiel Baliho Script" pitchFamily="2" charset="0"/>
                <a:cs typeface="Times New Roman" pitchFamily="18" charset="0"/>
              </a:rPr>
              <a:t> : “</a:t>
            </a:r>
            <a:r>
              <a:rPr lang="en-US" sz="3000" dirty="0" err="1">
                <a:latin typeface="iCiel Baliho Script" pitchFamily="2" charset="0"/>
                <a:cs typeface="Times New Roman" pitchFamily="18" charset="0"/>
              </a:rPr>
              <a:t>Trông</a:t>
            </a:r>
            <a:r>
              <a:rPr lang="en-US" sz="3000" dirty="0">
                <a:latin typeface="iCiel Baliho Script" pitchFamily="2" charset="0"/>
                <a:cs typeface="Times New Roman" pitchFamily="18" charset="0"/>
              </a:rPr>
              <a:t> </a:t>
            </a:r>
            <a:r>
              <a:rPr lang="en-US" sz="3000" dirty="0" err="1">
                <a:latin typeface="iCiel Baliho Script" pitchFamily="2" charset="0"/>
                <a:cs typeface="Times New Roman" pitchFamily="18" charset="0"/>
              </a:rPr>
              <a:t>bà</a:t>
            </a:r>
            <a:r>
              <a:rPr lang="en-US" sz="3000" dirty="0">
                <a:latin typeface="iCiel Baliho Script" pitchFamily="2" charset="0"/>
                <a:cs typeface="Times New Roman" pitchFamily="18" charset="0"/>
              </a:rPr>
              <a:t> </a:t>
            </a:r>
            <a:r>
              <a:rPr lang="en-US" sz="3000" dirty="0" err="1">
                <a:latin typeface="iCiel Baliho Script" pitchFamily="2" charset="0"/>
                <a:cs typeface="Times New Roman" pitchFamily="18" charset="0"/>
              </a:rPr>
              <a:t>kia</a:t>
            </a:r>
            <a:r>
              <a:rPr lang="en-US" sz="3000" dirty="0">
                <a:latin typeface="iCiel Baliho Script" pitchFamily="2" charset="0"/>
                <a:cs typeface="Times New Roman" pitchFamily="18" charset="0"/>
              </a:rPr>
              <a:t> </a:t>
            </a:r>
            <a:r>
              <a:rPr lang="en-US" sz="3000" dirty="0" err="1">
                <a:latin typeface="iCiel Baliho Script" pitchFamily="2" charset="0"/>
                <a:cs typeface="Times New Roman" pitchFamily="18" charset="0"/>
              </a:rPr>
              <a:t>ăn</a:t>
            </a:r>
            <a:r>
              <a:rPr lang="en-US" sz="3000" dirty="0">
                <a:latin typeface="iCiel Baliho Script" pitchFamily="2" charset="0"/>
                <a:cs typeface="Times New Roman" pitchFamily="18" charset="0"/>
              </a:rPr>
              <a:t> </a:t>
            </a:r>
            <a:r>
              <a:rPr lang="en-US" sz="3000" dirty="0" err="1">
                <a:latin typeface="iCiel Baliho Script" pitchFamily="2" charset="0"/>
                <a:cs typeface="Times New Roman" pitchFamily="18" charset="0"/>
              </a:rPr>
              <a:t>mặc</a:t>
            </a:r>
            <a:r>
              <a:rPr lang="en-US" sz="3000" dirty="0">
                <a:latin typeface="iCiel Baliho Script" pitchFamily="2" charset="0"/>
                <a:cs typeface="Times New Roman" pitchFamily="18" charset="0"/>
              </a:rPr>
              <a:t> </a:t>
            </a:r>
            <a:r>
              <a:rPr lang="en-US" sz="3000" dirty="0" err="1">
                <a:latin typeface="iCiel Baliho Script" pitchFamily="2" charset="0"/>
                <a:cs typeface="Times New Roman" pitchFamily="18" charset="0"/>
              </a:rPr>
              <a:t>quần</a:t>
            </a:r>
            <a:r>
              <a:rPr lang="en-US" sz="3000" dirty="0">
                <a:latin typeface="iCiel Baliho Script" pitchFamily="2" charset="0"/>
                <a:cs typeface="Times New Roman" pitchFamily="18" charset="0"/>
              </a:rPr>
              <a:t> </a:t>
            </a:r>
            <a:r>
              <a:rPr lang="en-US" sz="3000" dirty="0" err="1">
                <a:latin typeface="iCiel Baliho Script" pitchFamily="2" charset="0"/>
                <a:cs typeface="Times New Roman" pitchFamily="18" charset="0"/>
              </a:rPr>
              <a:t>áo</a:t>
            </a:r>
            <a:r>
              <a:rPr lang="en-US" sz="3000" dirty="0">
                <a:latin typeface="iCiel Baliho Script" pitchFamily="2" charset="0"/>
                <a:cs typeface="Times New Roman" pitchFamily="18" charset="0"/>
              </a:rPr>
              <a:t> </a:t>
            </a:r>
            <a:r>
              <a:rPr lang="en-US" sz="3000" dirty="0" err="1">
                <a:latin typeface="iCiel Baliho Script" pitchFamily="2" charset="0"/>
                <a:cs typeface="Times New Roman" pitchFamily="18" charset="0"/>
              </a:rPr>
              <a:t>buồn</a:t>
            </a:r>
            <a:r>
              <a:rPr lang="en-US" sz="3000" dirty="0">
                <a:latin typeface="iCiel Baliho Script" pitchFamily="2" charset="0"/>
                <a:cs typeface="Times New Roman" pitchFamily="18" charset="0"/>
              </a:rPr>
              <a:t> </a:t>
            </a:r>
            <a:r>
              <a:rPr lang="en-US" sz="3000" dirty="0" err="1">
                <a:latin typeface="iCiel Baliho Script" pitchFamily="2" charset="0"/>
                <a:cs typeface="Times New Roman" pitchFamily="18" charset="0"/>
              </a:rPr>
              <a:t>cười</a:t>
            </a:r>
            <a:r>
              <a:rPr lang="en-US" sz="3000" dirty="0">
                <a:latin typeface="iCiel Baliho Script" pitchFamily="2" charset="0"/>
                <a:cs typeface="Times New Roman" pitchFamily="18" charset="0"/>
              </a:rPr>
              <a:t> </a:t>
            </a:r>
            <a:r>
              <a:rPr lang="en-US" sz="3000" dirty="0" err="1">
                <a:latin typeface="iCiel Baliho Script" pitchFamily="2" charset="0"/>
                <a:cs typeface="Times New Roman" pitchFamily="18" charset="0"/>
              </a:rPr>
              <a:t>chưa</a:t>
            </a:r>
            <a:r>
              <a:rPr lang="en-US" sz="3000" dirty="0">
                <a:latin typeface="iCiel Baliho Script" pitchFamily="2" charset="0"/>
                <a:cs typeface="Times New Roman" pitchFamily="18" charset="0"/>
              </a:rPr>
              <a:t> , </a:t>
            </a:r>
            <a:r>
              <a:rPr lang="en-US" sz="3000" dirty="0" err="1">
                <a:latin typeface="iCiel Baliho Script" pitchFamily="2" charset="0"/>
                <a:cs typeface="Times New Roman" pitchFamily="18" charset="0"/>
              </a:rPr>
              <a:t>dài</a:t>
            </a:r>
            <a:r>
              <a:rPr lang="en-US" sz="3000" dirty="0">
                <a:latin typeface="iCiel Baliho Script" pitchFamily="2" charset="0"/>
                <a:cs typeface="Times New Roman" pitchFamily="18" charset="0"/>
              </a:rPr>
              <a:t> </a:t>
            </a:r>
            <a:r>
              <a:rPr lang="en-US" sz="3000" dirty="0" err="1">
                <a:latin typeface="iCiel Baliho Script" pitchFamily="2" charset="0"/>
                <a:cs typeface="Times New Roman" pitchFamily="18" charset="0"/>
              </a:rPr>
              <a:t>lượt</a:t>
            </a:r>
            <a:r>
              <a:rPr lang="en-US" sz="3000" dirty="0">
                <a:latin typeface="iCiel Baliho Script" pitchFamily="2" charset="0"/>
                <a:cs typeface="Times New Roman" pitchFamily="18" charset="0"/>
              </a:rPr>
              <a:t> </a:t>
            </a:r>
            <a:r>
              <a:rPr lang="en-US" sz="3000" dirty="0" err="1">
                <a:latin typeface="iCiel Baliho Script" pitchFamily="2" charset="0"/>
                <a:cs typeface="Times New Roman" pitchFamily="18" charset="0"/>
              </a:rPr>
              <a:t>thượt</a:t>
            </a:r>
            <a:r>
              <a:rPr lang="en-US" sz="3000" dirty="0">
                <a:latin typeface="iCiel Baliho Script" pitchFamily="2" charset="0"/>
                <a:cs typeface="Times New Roman" pitchFamily="18" charset="0"/>
              </a:rPr>
              <a:t> </a:t>
            </a:r>
            <a:r>
              <a:rPr lang="en-US" sz="3000" dirty="0" err="1">
                <a:latin typeface="iCiel Baliho Script" pitchFamily="2" charset="0"/>
                <a:cs typeface="Times New Roman" pitchFamily="18" charset="0"/>
              </a:rPr>
              <a:t>lại</a:t>
            </a:r>
            <a:r>
              <a:rPr lang="en-US" sz="3000" dirty="0">
                <a:latin typeface="iCiel Baliho Script" pitchFamily="2" charset="0"/>
                <a:cs typeface="Times New Roman" pitchFamily="18" charset="0"/>
              </a:rPr>
              <a:t> </a:t>
            </a:r>
            <a:r>
              <a:rPr lang="en-US" sz="3000" dirty="0" err="1">
                <a:latin typeface="iCiel Baliho Script" pitchFamily="2" charset="0"/>
                <a:cs typeface="Times New Roman" pitchFamily="18" charset="0"/>
              </a:rPr>
              <a:t>còn</a:t>
            </a:r>
            <a:r>
              <a:rPr lang="en-US" sz="3000" dirty="0">
                <a:latin typeface="iCiel Baliho Script" pitchFamily="2" charset="0"/>
                <a:cs typeface="Times New Roman" pitchFamily="18" charset="0"/>
              </a:rPr>
              <a:t> </a:t>
            </a:r>
            <a:r>
              <a:rPr lang="en-US" sz="3000" dirty="0" err="1">
                <a:latin typeface="iCiel Baliho Script" pitchFamily="2" charset="0"/>
                <a:cs typeface="Times New Roman" pitchFamily="18" charset="0"/>
              </a:rPr>
              <a:t>che</a:t>
            </a:r>
            <a:r>
              <a:rPr lang="en-US" sz="3000" dirty="0">
                <a:latin typeface="iCiel Baliho Script" pitchFamily="2" charset="0"/>
                <a:cs typeface="Times New Roman" pitchFamily="18" charset="0"/>
              </a:rPr>
              <a:t> </a:t>
            </a:r>
            <a:r>
              <a:rPr lang="en-US" sz="3000" dirty="0" err="1">
                <a:latin typeface="iCiel Baliho Script" pitchFamily="2" charset="0"/>
                <a:cs typeface="Times New Roman" pitchFamily="18" charset="0"/>
              </a:rPr>
              <a:t>kín</a:t>
            </a:r>
            <a:r>
              <a:rPr lang="en-US" sz="3000" dirty="0">
                <a:latin typeface="iCiel Baliho Script" pitchFamily="2" charset="0"/>
                <a:cs typeface="Times New Roman" pitchFamily="18" charset="0"/>
              </a:rPr>
              <a:t> </a:t>
            </a:r>
            <a:r>
              <a:rPr lang="en-US" sz="3000" dirty="0" err="1">
                <a:latin typeface="iCiel Baliho Script" pitchFamily="2" charset="0"/>
                <a:cs typeface="Times New Roman" pitchFamily="18" charset="0"/>
              </a:rPr>
              <a:t>mặt</a:t>
            </a:r>
            <a:r>
              <a:rPr lang="en-US" sz="3000" dirty="0">
                <a:latin typeface="iCiel Baliho Script" pitchFamily="2" charset="0"/>
                <a:cs typeface="Times New Roman" pitchFamily="18" charset="0"/>
              </a:rPr>
              <a:t> </a:t>
            </a:r>
            <a:r>
              <a:rPr lang="en-US" sz="3000" dirty="0" err="1">
                <a:latin typeface="iCiel Baliho Script" pitchFamily="2" charset="0"/>
                <a:cs typeface="Times New Roman" pitchFamily="18" charset="0"/>
              </a:rPr>
              <a:t>nữa</a:t>
            </a:r>
            <a:r>
              <a:rPr lang="en-US" sz="3000" dirty="0">
                <a:latin typeface="iCiel Baliho Script" pitchFamily="2" charset="0"/>
                <a:cs typeface="Times New Roman" pitchFamily="18" charset="0"/>
              </a:rPr>
              <a:t> ; </a:t>
            </a:r>
            <a:r>
              <a:rPr lang="en-US" sz="3000" dirty="0" err="1">
                <a:latin typeface="iCiel Baliho Script" pitchFamily="2" charset="0"/>
                <a:cs typeface="Times New Roman" pitchFamily="18" charset="0"/>
              </a:rPr>
              <a:t>còn</a:t>
            </a:r>
            <a:r>
              <a:rPr lang="en-US" sz="3000" dirty="0">
                <a:latin typeface="iCiel Baliho Script" pitchFamily="2" charset="0"/>
                <a:cs typeface="Times New Roman" pitchFamily="18" charset="0"/>
              </a:rPr>
              <a:t> </a:t>
            </a:r>
            <a:r>
              <a:rPr lang="en-US" sz="3000" dirty="0" err="1">
                <a:latin typeface="iCiel Baliho Script" pitchFamily="2" charset="0"/>
                <a:cs typeface="Times New Roman" pitchFamily="18" charset="0"/>
              </a:rPr>
              <a:t>đứa</a:t>
            </a:r>
            <a:r>
              <a:rPr lang="en-US" sz="3000" dirty="0">
                <a:latin typeface="iCiel Baliho Script" pitchFamily="2" charset="0"/>
                <a:cs typeface="Times New Roman" pitchFamily="18" charset="0"/>
              </a:rPr>
              <a:t> </a:t>
            </a:r>
            <a:r>
              <a:rPr lang="en-US" sz="3000" dirty="0" err="1">
                <a:latin typeface="iCiel Baliho Script" pitchFamily="2" charset="0"/>
                <a:cs typeface="Times New Roman" pitchFamily="18" charset="0"/>
              </a:rPr>
              <a:t>bé</a:t>
            </a:r>
            <a:r>
              <a:rPr lang="en-US" sz="3000" dirty="0">
                <a:latin typeface="iCiel Baliho Script" pitchFamily="2" charset="0"/>
                <a:cs typeface="Times New Roman" pitchFamily="18" charset="0"/>
              </a:rPr>
              <a:t> </a:t>
            </a:r>
            <a:r>
              <a:rPr lang="en-US" sz="3000" dirty="0" err="1">
                <a:latin typeface="iCiel Baliho Script" pitchFamily="2" charset="0"/>
                <a:cs typeface="Times New Roman" pitchFamily="18" charset="0"/>
              </a:rPr>
              <a:t>kia</a:t>
            </a:r>
            <a:r>
              <a:rPr lang="en-US" sz="3000" dirty="0">
                <a:latin typeface="iCiel Baliho Script" pitchFamily="2" charset="0"/>
                <a:cs typeface="Times New Roman" pitchFamily="18" charset="0"/>
              </a:rPr>
              <a:t> da </a:t>
            </a:r>
            <a:r>
              <a:rPr lang="en-US" sz="3000" dirty="0" err="1">
                <a:latin typeface="iCiel Baliho Script" pitchFamily="2" charset="0"/>
                <a:cs typeface="Times New Roman" pitchFamily="18" charset="0"/>
              </a:rPr>
              <a:t>đen</a:t>
            </a:r>
            <a:r>
              <a:rPr lang="en-US" sz="3000" dirty="0">
                <a:latin typeface="iCiel Baliho Script" pitchFamily="2" charset="0"/>
                <a:cs typeface="Times New Roman" pitchFamily="18" charset="0"/>
              </a:rPr>
              <a:t> </a:t>
            </a:r>
            <a:r>
              <a:rPr lang="en-US" sz="3000" dirty="0" err="1">
                <a:latin typeface="iCiel Baliho Script" pitchFamily="2" charset="0"/>
                <a:cs typeface="Times New Roman" pitchFamily="18" charset="0"/>
              </a:rPr>
              <a:t>sì</a:t>
            </a:r>
            <a:r>
              <a:rPr lang="en-US" sz="3000" dirty="0">
                <a:latin typeface="iCiel Baliho Script" pitchFamily="2" charset="0"/>
                <a:cs typeface="Times New Roman" pitchFamily="18" charset="0"/>
              </a:rPr>
              <a:t> , </a:t>
            </a:r>
            <a:r>
              <a:rPr lang="en-US" sz="3000" dirty="0" err="1">
                <a:latin typeface="iCiel Baliho Script" pitchFamily="2" charset="0"/>
                <a:cs typeface="Times New Roman" pitchFamily="18" charset="0"/>
              </a:rPr>
              <a:t>tóc</a:t>
            </a:r>
            <a:r>
              <a:rPr lang="en-US" sz="3000" dirty="0">
                <a:latin typeface="iCiel Baliho Script" pitchFamily="2" charset="0"/>
                <a:cs typeface="Times New Roman" pitchFamily="18" charset="0"/>
              </a:rPr>
              <a:t> </a:t>
            </a:r>
            <a:r>
              <a:rPr lang="en-US" sz="3000" dirty="0" err="1">
                <a:latin typeface="iCiel Baliho Script" pitchFamily="2" charset="0"/>
                <a:cs typeface="Times New Roman" pitchFamily="18" charset="0"/>
              </a:rPr>
              <a:t>lại</a:t>
            </a:r>
            <a:r>
              <a:rPr lang="en-US" sz="3000" dirty="0">
                <a:latin typeface="iCiel Baliho Script" pitchFamily="2" charset="0"/>
                <a:cs typeface="Times New Roman" pitchFamily="18" charset="0"/>
              </a:rPr>
              <a:t> </a:t>
            </a:r>
            <a:r>
              <a:rPr lang="en-US" sz="3000" dirty="0" err="1">
                <a:latin typeface="iCiel Baliho Script" pitchFamily="2" charset="0"/>
                <a:cs typeface="Times New Roman" pitchFamily="18" charset="0"/>
              </a:rPr>
              <a:t>xoăn</a:t>
            </a:r>
            <a:r>
              <a:rPr lang="en-US" sz="3000" dirty="0">
                <a:latin typeface="iCiel Baliho Script" pitchFamily="2" charset="0"/>
                <a:cs typeface="Times New Roman" pitchFamily="18" charset="0"/>
              </a:rPr>
              <a:t> </a:t>
            </a:r>
            <a:r>
              <a:rPr lang="en-US" sz="3000" dirty="0" err="1">
                <a:latin typeface="iCiel Baliho Script" pitchFamily="2" charset="0"/>
                <a:cs typeface="Times New Roman" pitchFamily="18" charset="0"/>
              </a:rPr>
              <a:t>tít</a:t>
            </a:r>
            <a:r>
              <a:rPr lang="en-US" sz="3000" dirty="0">
                <a:latin typeface="iCiel Baliho Script" pitchFamily="2" charset="0"/>
                <a:cs typeface="Times New Roman" pitchFamily="18" charset="0"/>
              </a:rPr>
              <a:t>”; </a:t>
            </a:r>
            <a:r>
              <a:rPr lang="en-US" sz="3000" dirty="0" err="1">
                <a:latin typeface="iCiel Baliho Script" pitchFamily="2" charset="0"/>
                <a:cs typeface="Times New Roman" pitchFamily="18" charset="0"/>
              </a:rPr>
              <a:t>bạn</a:t>
            </a:r>
            <a:r>
              <a:rPr lang="en-US" sz="3000" dirty="0">
                <a:latin typeface="iCiel Baliho Script" pitchFamily="2" charset="0"/>
                <a:cs typeface="Times New Roman" pitchFamily="18" charset="0"/>
              </a:rPr>
              <a:t> </a:t>
            </a:r>
            <a:r>
              <a:rPr lang="en-US" sz="3000" dirty="0" err="1">
                <a:latin typeface="iCiel Baliho Script" pitchFamily="2" charset="0"/>
                <a:cs typeface="Times New Roman" pitchFamily="18" charset="0"/>
              </a:rPr>
              <a:t>Vân</a:t>
            </a:r>
            <a:r>
              <a:rPr lang="en-US" sz="3000" dirty="0">
                <a:latin typeface="iCiel Baliho Script" pitchFamily="2" charset="0"/>
                <a:cs typeface="Times New Roman" pitchFamily="18" charset="0"/>
              </a:rPr>
              <a:t> </a:t>
            </a:r>
            <a:r>
              <a:rPr lang="en-US" sz="3000" dirty="0" err="1">
                <a:latin typeface="iCiel Baliho Script" pitchFamily="2" charset="0"/>
                <a:cs typeface="Times New Roman" pitchFamily="18" charset="0"/>
              </a:rPr>
              <a:t>cũng</a:t>
            </a:r>
            <a:r>
              <a:rPr lang="en-US" sz="3000" dirty="0">
                <a:latin typeface="iCiel Baliho Script" pitchFamily="2" charset="0"/>
                <a:cs typeface="Times New Roman" pitchFamily="18" charset="0"/>
              </a:rPr>
              <a:t> </a:t>
            </a:r>
            <a:r>
              <a:rPr lang="en-US" sz="3000" dirty="0" err="1">
                <a:latin typeface="iCiel Baliho Script" pitchFamily="2" charset="0"/>
                <a:cs typeface="Times New Roman" pitchFamily="18" charset="0"/>
              </a:rPr>
              <a:t>phụ</a:t>
            </a:r>
            <a:r>
              <a:rPr lang="en-US" sz="3000" dirty="0">
                <a:latin typeface="iCiel Baliho Script" pitchFamily="2" charset="0"/>
                <a:cs typeface="Times New Roman" pitchFamily="18" charset="0"/>
              </a:rPr>
              <a:t> </a:t>
            </a:r>
            <a:r>
              <a:rPr lang="en-US" sz="3000" dirty="0" err="1">
                <a:latin typeface="iCiel Baliho Script" pitchFamily="2" charset="0"/>
                <a:cs typeface="Times New Roman" pitchFamily="18" charset="0"/>
              </a:rPr>
              <a:t>họa</a:t>
            </a:r>
            <a:r>
              <a:rPr lang="en-US" sz="3000" dirty="0">
                <a:latin typeface="iCiel Baliho Script" pitchFamily="2" charset="0"/>
                <a:cs typeface="Times New Roman" pitchFamily="18" charset="0"/>
              </a:rPr>
              <a:t> </a:t>
            </a:r>
            <a:r>
              <a:rPr lang="en-US" sz="3000" dirty="0" err="1">
                <a:latin typeface="iCiel Baliho Script" pitchFamily="2" charset="0"/>
                <a:cs typeface="Times New Roman" pitchFamily="18" charset="0"/>
              </a:rPr>
              <a:t>theo</a:t>
            </a:r>
            <a:r>
              <a:rPr lang="en-US" sz="3000" dirty="0">
                <a:latin typeface="iCiel Baliho Script" pitchFamily="2" charset="0"/>
                <a:cs typeface="Times New Roman" pitchFamily="18" charset="0"/>
              </a:rPr>
              <a:t> “</a:t>
            </a:r>
            <a:r>
              <a:rPr lang="en-US" sz="3000" dirty="0" err="1">
                <a:latin typeface="iCiel Baliho Script" pitchFamily="2" charset="0"/>
                <a:cs typeface="Times New Roman" pitchFamily="18" charset="0"/>
              </a:rPr>
              <a:t>Tiếng</a:t>
            </a:r>
            <a:r>
              <a:rPr lang="en-US" sz="3000" dirty="0">
                <a:latin typeface="iCiel Baliho Script" pitchFamily="2" charset="0"/>
                <a:cs typeface="Times New Roman" pitchFamily="18" charset="0"/>
              </a:rPr>
              <a:t> </a:t>
            </a:r>
            <a:r>
              <a:rPr lang="en-US" sz="3000" dirty="0" err="1">
                <a:latin typeface="iCiel Baliho Script" pitchFamily="2" charset="0"/>
                <a:cs typeface="Times New Roman" pitchFamily="18" charset="0"/>
              </a:rPr>
              <a:t>họ</a:t>
            </a:r>
            <a:r>
              <a:rPr lang="en-US" sz="3000" dirty="0">
                <a:latin typeface="iCiel Baliho Script" pitchFamily="2" charset="0"/>
                <a:cs typeface="Times New Roman" pitchFamily="18" charset="0"/>
              </a:rPr>
              <a:t> </a:t>
            </a:r>
            <a:r>
              <a:rPr lang="en-US" sz="3000" dirty="0" err="1">
                <a:latin typeface="iCiel Baliho Script" pitchFamily="2" charset="0"/>
                <a:cs typeface="Times New Roman" pitchFamily="18" charset="0"/>
              </a:rPr>
              <a:t>nói</a:t>
            </a:r>
            <a:r>
              <a:rPr lang="en-US" sz="3000" dirty="0">
                <a:latin typeface="iCiel Baliho Script" pitchFamily="2" charset="0"/>
                <a:cs typeface="Times New Roman" pitchFamily="18" charset="0"/>
              </a:rPr>
              <a:t> </a:t>
            </a:r>
            <a:r>
              <a:rPr lang="en-US" sz="3000" dirty="0" err="1">
                <a:latin typeface="iCiel Baliho Script" pitchFamily="2" charset="0"/>
                <a:cs typeface="Times New Roman" pitchFamily="18" charset="0"/>
              </a:rPr>
              <a:t>nghe</a:t>
            </a:r>
            <a:r>
              <a:rPr lang="en-US" sz="3000" dirty="0">
                <a:latin typeface="iCiel Baliho Script" pitchFamily="2" charset="0"/>
                <a:cs typeface="Times New Roman" pitchFamily="18" charset="0"/>
              </a:rPr>
              <a:t> </a:t>
            </a:r>
            <a:r>
              <a:rPr lang="en-US" sz="3000" dirty="0" err="1">
                <a:latin typeface="iCiel Baliho Script" pitchFamily="2" charset="0"/>
                <a:cs typeface="Times New Roman" pitchFamily="18" charset="0"/>
              </a:rPr>
              <a:t>buồn</a:t>
            </a:r>
            <a:r>
              <a:rPr lang="en-US" sz="3000" dirty="0">
                <a:latin typeface="iCiel Baliho Script" pitchFamily="2" charset="0"/>
                <a:cs typeface="Times New Roman" pitchFamily="18" charset="0"/>
              </a:rPr>
              <a:t> </a:t>
            </a:r>
            <a:r>
              <a:rPr lang="en-US" sz="3000" dirty="0" err="1">
                <a:latin typeface="iCiel Baliho Script" pitchFamily="2" charset="0"/>
                <a:cs typeface="Times New Roman" pitchFamily="18" charset="0"/>
              </a:rPr>
              <a:t>cười</a:t>
            </a:r>
            <a:r>
              <a:rPr lang="en-US" sz="3000" dirty="0">
                <a:latin typeface="iCiel Baliho Script" pitchFamily="2" charset="0"/>
                <a:cs typeface="Times New Roman" pitchFamily="18" charset="0"/>
              </a:rPr>
              <a:t> </a:t>
            </a:r>
            <a:r>
              <a:rPr lang="en-US" sz="3000" dirty="0" err="1">
                <a:latin typeface="iCiel Baliho Script" pitchFamily="2" charset="0"/>
                <a:cs typeface="Times New Roman" pitchFamily="18" charset="0"/>
              </a:rPr>
              <a:t>nhỉ</a:t>
            </a:r>
            <a:r>
              <a:rPr lang="en-US" sz="3000" dirty="0">
                <a:latin typeface="iCiel Baliho Script" pitchFamily="2" charset="0"/>
                <a:cs typeface="Times New Roman" pitchFamily="18" charset="0"/>
              </a:rPr>
              <a:t>”.</a:t>
            </a:r>
          </a:p>
          <a:p>
            <a:pPr algn="just"/>
            <a:endParaRPr lang="vi-VN" sz="3000" dirty="0">
              <a:latin typeface="iCiel Baliho Script" pitchFamily="2" charset="0"/>
              <a:cs typeface="Times New Roman" pitchFamily="18" charset="0"/>
            </a:endParaRPr>
          </a:p>
        </p:txBody>
      </p:sp>
    </p:spTree>
    <p:extLst>
      <p:ext uri="{BB962C8B-B14F-4D97-AF65-F5344CB8AC3E}">
        <p14:creationId xmlns:p14="http://schemas.microsoft.com/office/powerpoint/2010/main" val="8233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5"/>
          <p:cNvGrpSpPr>
            <a:grpSpLocks/>
          </p:cNvGrpSpPr>
          <p:nvPr/>
        </p:nvGrpSpPr>
        <p:grpSpPr bwMode="auto">
          <a:xfrm>
            <a:off x="1524000" y="0"/>
            <a:ext cx="4343400" cy="6858000"/>
            <a:chOff x="0" y="0"/>
            <a:chExt cx="2592" cy="3109"/>
          </a:xfrm>
        </p:grpSpPr>
        <p:pic>
          <p:nvPicPr>
            <p:cNvPr id="8" name="Picture 6" descr="Ton trong khach nuoc ngoai"/>
            <p:cNvPicPr>
              <a:picLocks noChangeAspect="1" noChangeArrowheads="1"/>
            </p:cNvPicPr>
            <p:nvPr/>
          </p:nvPicPr>
          <p:blipFill>
            <a:blip r:embed="rId2">
              <a:extLst>
                <a:ext uri="{28A0092B-C50C-407E-A947-70E740481C1C}">
                  <a14:useLocalDpi xmlns:a14="http://schemas.microsoft.com/office/drawing/2010/main" val="0"/>
                </a:ext>
              </a:extLst>
            </a:blip>
            <a:srcRect l="49333" b="52858"/>
            <a:stretch>
              <a:fillRect/>
            </a:stretch>
          </p:blipFill>
          <p:spPr bwMode="auto">
            <a:xfrm>
              <a:off x="0" y="0"/>
              <a:ext cx="2592" cy="3109"/>
            </a:xfrm>
            <a:prstGeom prst="rect">
              <a:avLst/>
            </a:prstGeom>
            <a:noFill/>
            <a:ln w="9525">
              <a:solidFill>
                <a:srgbClr val="782A4B"/>
              </a:solidFill>
              <a:miter lim="800000"/>
              <a:headEnd/>
              <a:tailEnd/>
            </a:ln>
            <a:extLst>
              <a:ext uri="{909E8E84-426E-40DD-AFC4-6F175D3DCCD1}">
                <a14:hiddenFill xmlns:a14="http://schemas.microsoft.com/office/drawing/2010/main">
                  <a:solidFill>
                    <a:srgbClr val="FFFFFF"/>
                  </a:solidFill>
                </a14:hiddenFill>
              </a:ext>
            </a:extLst>
          </p:spPr>
        </p:pic>
        <p:sp>
          <p:nvSpPr>
            <p:cNvPr id="9" name="Rectangle 7"/>
            <p:cNvSpPr>
              <a:spLocks noChangeArrowheads="1"/>
            </p:cNvSpPr>
            <p:nvPr/>
          </p:nvSpPr>
          <p:spPr bwMode="auto">
            <a:xfrm>
              <a:off x="0" y="0"/>
              <a:ext cx="299" cy="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800" b="1">
                  <a:solidFill>
                    <a:srgbClr val="FF9933"/>
                  </a:solidFill>
                </a:rPr>
                <a:t>2</a:t>
              </a:r>
            </a:p>
          </p:txBody>
        </p:sp>
      </p:grpSp>
      <p:sp>
        <p:nvSpPr>
          <p:cNvPr id="11" name="TextBox 10"/>
          <p:cNvSpPr txBox="1"/>
          <p:nvPr/>
        </p:nvSpPr>
        <p:spPr>
          <a:xfrm>
            <a:off x="6990319" y="155496"/>
            <a:ext cx="4788024" cy="6555641"/>
          </a:xfrm>
          <a:prstGeom prst="rect">
            <a:avLst/>
          </a:prstGeom>
          <a:noFill/>
        </p:spPr>
        <p:txBody>
          <a:bodyPr wrap="square" rtlCol="0">
            <a:spAutoFit/>
          </a:bodyPr>
          <a:lstStyle/>
          <a:p>
            <a:pPr algn="just"/>
            <a:r>
              <a:rPr lang="en-US" sz="2800" dirty="0" err="1">
                <a:solidFill>
                  <a:srgbClr val="0000FF"/>
                </a:solidFill>
                <a:latin typeface="iCiel Baliho Script" pitchFamily="2" charset="0"/>
                <a:cs typeface="Times New Roman" pitchFamily="18" charset="0"/>
              </a:rPr>
              <a:t>Tình</a:t>
            </a:r>
            <a:r>
              <a:rPr lang="en-US" sz="2800" dirty="0">
                <a:solidFill>
                  <a:srgbClr val="0000FF"/>
                </a:solidFill>
                <a:latin typeface="iCiel Baliho Script" pitchFamily="2" charset="0"/>
                <a:cs typeface="Times New Roman" pitchFamily="18" charset="0"/>
              </a:rPr>
              <a:t> </a:t>
            </a:r>
            <a:r>
              <a:rPr lang="en-US" sz="2800" dirty="0" err="1">
                <a:solidFill>
                  <a:srgbClr val="0000FF"/>
                </a:solidFill>
                <a:latin typeface="iCiel Baliho Script" pitchFamily="2" charset="0"/>
                <a:cs typeface="Times New Roman" pitchFamily="18" charset="0"/>
              </a:rPr>
              <a:t>huống</a:t>
            </a:r>
            <a:r>
              <a:rPr lang="en-US" sz="2800" dirty="0">
                <a:solidFill>
                  <a:srgbClr val="0000FF"/>
                </a:solidFill>
                <a:latin typeface="iCiel Baliho Script" pitchFamily="2" charset="0"/>
                <a:cs typeface="Times New Roman" pitchFamily="18" charset="0"/>
              </a:rPr>
              <a:t> 2</a:t>
            </a:r>
            <a:r>
              <a:rPr lang="en-US" sz="2800" dirty="0" smtClean="0">
                <a:solidFill>
                  <a:srgbClr val="0000FF"/>
                </a:solidFill>
                <a:latin typeface="iCiel Baliho Script" pitchFamily="2" charset="0"/>
                <a:cs typeface="Times New Roman" pitchFamily="18" charset="0"/>
              </a:rPr>
              <a:t>:</a:t>
            </a:r>
          </a:p>
          <a:p>
            <a:pPr algn="just"/>
            <a:r>
              <a:rPr lang="en-US" sz="2800" dirty="0">
                <a:solidFill>
                  <a:srgbClr val="0000FF"/>
                </a:solidFill>
                <a:latin typeface="iCiel Baliho Script" pitchFamily="2" charset="0"/>
                <a:cs typeface="Times New Roman" pitchFamily="18" charset="0"/>
              </a:rPr>
              <a:t> </a:t>
            </a:r>
            <a:r>
              <a:rPr lang="en-US" sz="2800" dirty="0" smtClean="0">
                <a:solidFill>
                  <a:srgbClr val="0000FF"/>
                </a:solidFill>
                <a:latin typeface="iCiel Baliho Script" pitchFamily="2" charset="0"/>
                <a:cs typeface="Times New Roman" pitchFamily="18" charset="0"/>
              </a:rPr>
              <a:t>         </a:t>
            </a:r>
            <a:r>
              <a:rPr lang="en-US" sz="2800" dirty="0" smtClean="0">
                <a:latin typeface="iCiel Baliho Script" pitchFamily="2" charset="0"/>
                <a:cs typeface="Times New Roman" pitchFamily="18" charset="0"/>
              </a:rPr>
              <a:t> </a:t>
            </a:r>
            <a:r>
              <a:rPr lang="en-US" sz="2800" dirty="0" err="1">
                <a:latin typeface="iCiel Baliho Script" pitchFamily="2" charset="0"/>
                <a:cs typeface="Times New Roman" pitchFamily="18" charset="0"/>
              </a:rPr>
              <a:t>Một</a:t>
            </a:r>
            <a:r>
              <a:rPr lang="en-US" sz="2800" dirty="0">
                <a:latin typeface="iCiel Baliho Script" pitchFamily="2" charset="0"/>
                <a:cs typeface="Times New Roman" pitchFamily="18" charset="0"/>
              </a:rPr>
              <a:t> </a:t>
            </a:r>
            <a:r>
              <a:rPr lang="en-US" sz="2800" dirty="0" err="1">
                <a:latin typeface="iCiel Baliho Script" pitchFamily="2" charset="0"/>
                <a:cs typeface="Times New Roman" pitchFamily="18" charset="0"/>
              </a:rPr>
              <a:t>người</a:t>
            </a:r>
            <a:r>
              <a:rPr lang="en-US" sz="2800" dirty="0">
                <a:latin typeface="iCiel Baliho Script" pitchFamily="2" charset="0"/>
                <a:cs typeface="Times New Roman" pitchFamily="18" charset="0"/>
              </a:rPr>
              <a:t> </a:t>
            </a:r>
            <a:r>
              <a:rPr lang="en-US" sz="2800" dirty="0" err="1">
                <a:latin typeface="iCiel Baliho Script" pitchFamily="2" charset="0"/>
                <a:cs typeface="Times New Roman" pitchFamily="18" charset="0"/>
              </a:rPr>
              <a:t>nước</a:t>
            </a:r>
            <a:r>
              <a:rPr lang="en-US" sz="2800" dirty="0">
                <a:latin typeface="iCiel Baliho Script" pitchFamily="2" charset="0"/>
                <a:cs typeface="Times New Roman" pitchFamily="18" charset="0"/>
              </a:rPr>
              <a:t> </a:t>
            </a:r>
            <a:r>
              <a:rPr lang="en-US" sz="2800" dirty="0" err="1">
                <a:latin typeface="iCiel Baliho Script" pitchFamily="2" charset="0"/>
                <a:cs typeface="Times New Roman" pitchFamily="18" charset="0"/>
              </a:rPr>
              <a:t>ngoài</a:t>
            </a:r>
            <a:r>
              <a:rPr lang="en-US" sz="2800" dirty="0">
                <a:latin typeface="iCiel Baliho Script" pitchFamily="2" charset="0"/>
                <a:cs typeface="Times New Roman" pitchFamily="18" charset="0"/>
              </a:rPr>
              <a:t> </a:t>
            </a:r>
            <a:r>
              <a:rPr lang="en-US" sz="2800" dirty="0" err="1">
                <a:latin typeface="iCiel Baliho Script" pitchFamily="2" charset="0"/>
                <a:cs typeface="Times New Roman" pitchFamily="18" charset="0"/>
              </a:rPr>
              <a:t>đang</a:t>
            </a:r>
            <a:r>
              <a:rPr lang="en-US" sz="2800" dirty="0">
                <a:latin typeface="iCiel Baliho Script" pitchFamily="2" charset="0"/>
                <a:cs typeface="Times New Roman" pitchFamily="18" charset="0"/>
              </a:rPr>
              <a:t> </a:t>
            </a:r>
            <a:r>
              <a:rPr lang="en-US" sz="2800" dirty="0" err="1">
                <a:latin typeface="iCiel Baliho Script" pitchFamily="2" charset="0"/>
                <a:cs typeface="Times New Roman" pitchFamily="18" charset="0"/>
              </a:rPr>
              <a:t>ngồi</a:t>
            </a:r>
            <a:r>
              <a:rPr lang="en-US" sz="2800" dirty="0">
                <a:latin typeface="iCiel Baliho Script" pitchFamily="2" charset="0"/>
                <a:cs typeface="Times New Roman" pitchFamily="18" charset="0"/>
              </a:rPr>
              <a:t> </a:t>
            </a:r>
            <a:r>
              <a:rPr lang="en-US" sz="2800" dirty="0" err="1">
                <a:latin typeface="iCiel Baliho Script" pitchFamily="2" charset="0"/>
                <a:cs typeface="Times New Roman" pitchFamily="18" charset="0"/>
              </a:rPr>
              <a:t>trong</a:t>
            </a:r>
            <a:r>
              <a:rPr lang="en-US" sz="2800" dirty="0">
                <a:latin typeface="iCiel Baliho Script" pitchFamily="2" charset="0"/>
                <a:cs typeface="Times New Roman" pitchFamily="18" charset="0"/>
              </a:rPr>
              <a:t> </a:t>
            </a:r>
            <a:r>
              <a:rPr lang="en-US" sz="2800" dirty="0" err="1">
                <a:latin typeface="iCiel Baliho Script" pitchFamily="2" charset="0"/>
                <a:cs typeface="Times New Roman" pitchFamily="18" charset="0"/>
              </a:rPr>
              <a:t>tàu</a:t>
            </a:r>
            <a:r>
              <a:rPr lang="en-US" sz="2800" dirty="0">
                <a:latin typeface="iCiel Baliho Script" pitchFamily="2" charset="0"/>
                <a:cs typeface="Times New Roman" pitchFamily="18" charset="0"/>
              </a:rPr>
              <a:t> </a:t>
            </a:r>
            <a:r>
              <a:rPr lang="en-US" sz="2800" dirty="0" err="1">
                <a:latin typeface="iCiel Baliho Script" pitchFamily="2" charset="0"/>
                <a:cs typeface="Times New Roman" pitchFamily="18" charset="0"/>
              </a:rPr>
              <a:t>hỏa</a:t>
            </a:r>
            <a:r>
              <a:rPr lang="en-US" sz="2800" dirty="0">
                <a:latin typeface="iCiel Baliho Script" pitchFamily="2" charset="0"/>
                <a:cs typeface="Times New Roman" pitchFamily="18" charset="0"/>
              </a:rPr>
              <a:t> </a:t>
            </a:r>
            <a:r>
              <a:rPr lang="en-US" sz="2800" dirty="0" err="1">
                <a:latin typeface="iCiel Baliho Script" pitchFamily="2" charset="0"/>
                <a:cs typeface="Times New Roman" pitchFamily="18" charset="0"/>
              </a:rPr>
              <a:t>nhìn</a:t>
            </a:r>
            <a:r>
              <a:rPr lang="en-US" sz="2800" dirty="0">
                <a:latin typeface="iCiel Baliho Script" pitchFamily="2" charset="0"/>
                <a:cs typeface="Times New Roman" pitchFamily="18" charset="0"/>
              </a:rPr>
              <a:t> qua </a:t>
            </a:r>
            <a:r>
              <a:rPr lang="en-US" sz="2800" dirty="0" err="1">
                <a:latin typeface="iCiel Baliho Script" pitchFamily="2" charset="0"/>
                <a:cs typeface="Times New Roman" pitchFamily="18" charset="0"/>
              </a:rPr>
              <a:t>cửa</a:t>
            </a:r>
            <a:r>
              <a:rPr lang="en-US" sz="2800" dirty="0">
                <a:latin typeface="iCiel Baliho Script" pitchFamily="2" charset="0"/>
                <a:cs typeface="Times New Roman" pitchFamily="18" charset="0"/>
              </a:rPr>
              <a:t> </a:t>
            </a:r>
            <a:r>
              <a:rPr lang="en-US" sz="2800" dirty="0" err="1">
                <a:latin typeface="iCiel Baliho Script" pitchFamily="2" charset="0"/>
                <a:cs typeface="Times New Roman" pitchFamily="18" charset="0"/>
              </a:rPr>
              <a:t>sổ</a:t>
            </a:r>
            <a:r>
              <a:rPr lang="en-US" sz="2800" dirty="0">
                <a:latin typeface="iCiel Baliho Script" pitchFamily="2" charset="0"/>
                <a:cs typeface="Times New Roman" pitchFamily="18" charset="0"/>
              </a:rPr>
              <a:t> . </a:t>
            </a:r>
            <a:r>
              <a:rPr lang="en-US" sz="2800" dirty="0" err="1">
                <a:latin typeface="iCiel Baliho Script" pitchFamily="2" charset="0"/>
                <a:cs typeface="Times New Roman" pitchFamily="18" charset="0"/>
              </a:rPr>
              <a:t>Ông</a:t>
            </a:r>
            <a:r>
              <a:rPr lang="en-US" sz="2800" dirty="0">
                <a:latin typeface="iCiel Baliho Script" pitchFamily="2" charset="0"/>
                <a:cs typeface="Times New Roman" pitchFamily="18" charset="0"/>
              </a:rPr>
              <a:t> </a:t>
            </a:r>
            <a:r>
              <a:rPr lang="en-US" sz="2800" dirty="0" err="1">
                <a:latin typeface="iCiel Baliho Script" pitchFamily="2" charset="0"/>
                <a:cs typeface="Times New Roman" pitchFamily="18" charset="0"/>
              </a:rPr>
              <a:t>có</a:t>
            </a:r>
            <a:r>
              <a:rPr lang="en-US" sz="2800" dirty="0">
                <a:latin typeface="iCiel Baliho Script" pitchFamily="2" charset="0"/>
                <a:cs typeface="Times New Roman" pitchFamily="18" charset="0"/>
              </a:rPr>
              <a:t> </a:t>
            </a:r>
            <a:r>
              <a:rPr lang="en-US" sz="2800" dirty="0" err="1">
                <a:latin typeface="iCiel Baliho Script" pitchFamily="2" charset="0"/>
                <a:cs typeface="Times New Roman" pitchFamily="18" charset="0"/>
              </a:rPr>
              <a:t>vẻ</a:t>
            </a:r>
            <a:r>
              <a:rPr lang="en-US" sz="2800" dirty="0">
                <a:latin typeface="iCiel Baliho Script" pitchFamily="2" charset="0"/>
                <a:cs typeface="Times New Roman" pitchFamily="18" charset="0"/>
              </a:rPr>
              <a:t> </a:t>
            </a:r>
            <a:r>
              <a:rPr lang="en-US" sz="2800" dirty="0" err="1">
                <a:latin typeface="iCiel Baliho Script" pitchFamily="2" charset="0"/>
                <a:cs typeface="Times New Roman" pitchFamily="18" charset="0"/>
              </a:rPr>
              <a:t>buồn</a:t>
            </a:r>
            <a:r>
              <a:rPr lang="en-US" sz="2800" dirty="0">
                <a:latin typeface="iCiel Baliho Script" pitchFamily="2" charset="0"/>
                <a:cs typeface="Times New Roman" pitchFamily="18" charset="0"/>
              </a:rPr>
              <a:t> </a:t>
            </a:r>
            <a:r>
              <a:rPr lang="en-US" sz="2800" dirty="0" err="1">
                <a:latin typeface="iCiel Baliho Script" pitchFamily="2" charset="0"/>
                <a:cs typeface="Times New Roman" pitchFamily="18" charset="0"/>
              </a:rPr>
              <a:t>vì</a:t>
            </a:r>
            <a:r>
              <a:rPr lang="en-US" sz="2800" dirty="0">
                <a:latin typeface="iCiel Baliho Script" pitchFamily="2" charset="0"/>
                <a:cs typeface="Times New Roman" pitchFamily="18" charset="0"/>
              </a:rPr>
              <a:t> </a:t>
            </a:r>
            <a:r>
              <a:rPr lang="en-US" sz="2800" dirty="0" err="1">
                <a:latin typeface="iCiel Baliho Script" pitchFamily="2" charset="0"/>
                <a:cs typeface="Times New Roman" pitchFamily="18" charset="0"/>
              </a:rPr>
              <a:t>không</a:t>
            </a:r>
            <a:r>
              <a:rPr lang="en-US" sz="2800" dirty="0">
                <a:latin typeface="iCiel Baliho Script" pitchFamily="2" charset="0"/>
                <a:cs typeface="Times New Roman" pitchFamily="18" charset="0"/>
              </a:rPr>
              <a:t> </a:t>
            </a:r>
            <a:r>
              <a:rPr lang="en-US" sz="2800" dirty="0" err="1">
                <a:latin typeface="iCiel Baliho Script" pitchFamily="2" charset="0"/>
                <a:cs typeface="Times New Roman" pitchFamily="18" charset="0"/>
              </a:rPr>
              <a:t>thể</a:t>
            </a:r>
            <a:r>
              <a:rPr lang="en-US" sz="2800" dirty="0">
                <a:latin typeface="iCiel Baliho Script" pitchFamily="2" charset="0"/>
                <a:cs typeface="Times New Roman" pitchFamily="18" charset="0"/>
              </a:rPr>
              <a:t> </a:t>
            </a:r>
            <a:r>
              <a:rPr lang="en-US" sz="2800" dirty="0" err="1">
                <a:latin typeface="iCiel Baliho Script" pitchFamily="2" charset="0"/>
                <a:cs typeface="Times New Roman" pitchFamily="18" charset="0"/>
              </a:rPr>
              <a:t>nói</a:t>
            </a:r>
            <a:r>
              <a:rPr lang="en-US" sz="2800" dirty="0">
                <a:latin typeface="iCiel Baliho Script" pitchFamily="2" charset="0"/>
                <a:cs typeface="Times New Roman" pitchFamily="18" charset="0"/>
              </a:rPr>
              <a:t> </a:t>
            </a:r>
            <a:r>
              <a:rPr lang="en-US" sz="2800" dirty="0" err="1">
                <a:latin typeface="iCiel Baliho Script" pitchFamily="2" charset="0"/>
                <a:cs typeface="Times New Roman" pitchFamily="18" charset="0"/>
              </a:rPr>
              <a:t>chuyện</a:t>
            </a:r>
            <a:r>
              <a:rPr lang="en-US" sz="2800" dirty="0">
                <a:latin typeface="iCiel Baliho Script" pitchFamily="2" charset="0"/>
                <a:cs typeface="Times New Roman" pitchFamily="18" charset="0"/>
              </a:rPr>
              <a:t> </a:t>
            </a:r>
            <a:r>
              <a:rPr lang="en-US" sz="2800" dirty="0" err="1">
                <a:latin typeface="iCiel Baliho Script" pitchFamily="2" charset="0"/>
                <a:cs typeface="Times New Roman" pitchFamily="18" charset="0"/>
              </a:rPr>
              <a:t>với</a:t>
            </a:r>
            <a:r>
              <a:rPr lang="en-US" sz="2800" dirty="0">
                <a:latin typeface="iCiel Baliho Script" pitchFamily="2" charset="0"/>
                <a:cs typeface="Times New Roman" pitchFamily="18" charset="0"/>
              </a:rPr>
              <a:t> </a:t>
            </a:r>
            <a:r>
              <a:rPr lang="en-US" sz="2800" dirty="0" err="1">
                <a:latin typeface="iCiel Baliho Script" pitchFamily="2" charset="0"/>
                <a:cs typeface="Times New Roman" pitchFamily="18" charset="0"/>
              </a:rPr>
              <a:t>ai</a:t>
            </a:r>
            <a:r>
              <a:rPr lang="en-US" sz="2800" dirty="0">
                <a:latin typeface="iCiel Baliho Script" pitchFamily="2" charset="0"/>
                <a:cs typeface="Times New Roman" pitchFamily="18" charset="0"/>
              </a:rPr>
              <a:t> . </a:t>
            </a:r>
            <a:r>
              <a:rPr lang="en-US" sz="2800" dirty="0" err="1">
                <a:latin typeface="iCiel Baliho Script" pitchFamily="2" charset="0"/>
                <a:cs typeface="Times New Roman" pitchFamily="18" charset="0"/>
              </a:rPr>
              <a:t>Đạo</a:t>
            </a:r>
            <a:r>
              <a:rPr lang="en-US" sz="2800" dirty="0">
                <a:latin typeface="iCiel Baliho Script" pitchFamily="2" charset="0"/>
                <a:cs typeface="Times New Roman" pitchFamily="18" charset="0"/>
              </a:rPr>
              <a:t> </a:t>
            </a:r>
            <a:r>
              <a:rPr lang="en-US" sz="2800" dirty="0" err="1">
                <a:latin typeface="iCiel Baliho Script" pitchFamily="2" charset="0"/>
                <a:cs typeface="Times New Roman" pitchFamily="18" charset="0"/>
              </a:rPr>
              <a:t>tò</a:t>
            </a:r>
            <a:r>
              <a:rPr lang="en-US" sz="2800" dirty="0">
                <a:latin typeface="iCiel Baliho Script" pitchFamily="2" charset="0"/>
                <a:cs typeface="Times New Roman" pitchFamily="18" charset="0"/>
              </a:rPr>
              <a:t> </a:t>
            </a:r>
            <a:r>
              <a:rPr lang="en-US" sz="2800" dirty="0" err="1">
                <a:latin typeface="iCiel Baliho Script" pitchFamily="2" charset="0"/>
                <a:cs typeface="Times New Roman" pitchFamily="18" charset="0"/>
              </a:rPr>
              <a:t>mò</a:t>
            </a:r>
            <a:r>
              <a:rPr lang="en-US" sz="2800" dirty="0">
                <a:latin typeface="iCiel Baliho Script" pitchFamily="2" charset="0"/>
                <a:cs typeface="Times New Roman" pitchFamily="18" charset="0"/>
              </a:rPr>
              <a:t> </a:t>
            </a:r>
            <a:r>
              <a:rPr lang="en-US" sz="2800" dirty="0" err="1">
                <a:latin typeface="iCiel Baliho Script" pitchFamily="2" charset="0"/>
                <a:cs typeface="Times New Roman" pitchFamily="18" charset="0"/>
              </a:rPr>
              <a:t>đến</a:t>
            </a:r>
            <a:r>
              <a:rPr lang="en-US" sz="2800" dirty="0">
                <a:latin typeface="iCiel Baliho Script" pitchFamily="2" charset="0"/>
                <a:cs typeface="Times New Roman" pitchFamily="18" charset="0"/>
              </a:rPr>
              <a:t> </a:t>
            </a:r>
            <a:r>
              <a:rPr lang="en-US" sz="2800" dirty="0" err="1">
                <a:latin typeface="iCiel Baliho Script" pitchFamily="2" charset="0"/>
                <a:cs typeface="Times New Roman" pitchFamily="18" charset="0"/>
              </a:rPr>
              <a:t>gần</a:t>
            </a:r>
            <a:r>
              <a:rPr lang="en-US" sz="2800" dirty="0">
                <a:latin typeface="iCiel Baliho Script" pitchFamily="2" charset="0"/>
                <a:cs typeface="Times New Roman" pitchFamily="18" charset="0"/>
              </a:rPr>
              <a:t> </a:t>
            </a:r>
            <a:r>
              <a:rPr lang="en-US" sz="2800" dirty="0" err="1">
                <a:latin typeface="iCiel Baliho Script" pitchFamily="2" charset="0"/>
                <a:cs typeface="Times New Roman" pitchFamily="18" charset="0"/>
              </a:rPr>
              <a:t>hỏi</a:t>
            </a:r>
            <a:r>
              <a:rPr lang="en-US" sz="2800" dirty="0">
                <a:latin typeface="iCiel Baliho Script" pitchFamily="2" charset="0"/>
                <a:cs typeface="Times New Roman" pitchFamily="18" charset="0"/>
              </a:rPr>
              <a:t> </a:t>
            </a:r>
            <a:r>
              <a:rPr lang="en-US" sz="2800" dirty="0" err="1">
                <a:latin typeface="iCiel Baliho Script" pitchFamily="2" charset="0"/>
                <a:cs typeface="Times New Roman" pitchFamily="18" charset="0"/>
              </a:rPr>
              <a:t>chuyện</a:t>
            </a:r>
            <a:r>
              <a:rPr lang="en-US" sz="2800" dirty="0">
                <a:latin typeface="iCiel Baliho Script" pitchFamily="2" charset="0"/>
                <a:cs typeface="Times New Roman" pitchFamily="18" charset="0"/>
              </a:rPr>
              <a:t> </a:t>
            </a:r>
            <a:r>
              <a:rPr lang="en-US" sz="2800" dirty="0" err="1">
                <a:latin typeface="iCiel Baliho Script" pitchFamily="2" charset="0"/>
                <a:cs typeface="Times New Roman" pitchFamily="18" charset="0"/>
              </a:rPr>
              <a:t>với</a:t>
            </a:r>
            <a:r>
              <a:rPr lang="en-US" sz="2800" dirty="0">
                <a:latin typeface="iCiel Baliho Script" pitchFamily="2" charset="0"/>
                <a:cs typeface="Times New Roman" pitchFamily="18" charset="0"/>
              </a:rPr>
              <a:t> </a:t>
            </a:r>
            <a:r>
              <a:rPr lang="en-US" sz="2800" dirty="0" err="1">
                <a:latin typeface="iCiel Baliho Script" pitchFamily="2" charset="0"/>
                <a:cs typeface="Times New Roman" pitchFamily="18" charset="0"/>
              </a:rPr>
              <a:t>vốn</a:t>
            </a:r>
            <a:r>
              <a:rPr lang="en-US" sz="2800" dirty="0">
                <a:latin typeface="iCiel Baliho Script" pitchFamily="2" charset="0"/>
                <a:cs typeface="Times New Roman" pitchFamily="18" charset="0"/>
              </a:rPr>
              <a:t> </a:t>
            </a:r>
            <a:r>
              <a:rPr lang="en-US" sz="2800" dirty="0" err="1">
                <a:latin typeface="iCiel Baliho Script" pitchFamily="2" charset="0"/>
                <a:cs typeface="Times New Roman" pitchFamily="18" charset="0"/>
              </a:rPr>
              <a:t>tiếng</a:t>
            </a:r>
            <a:r>
              <a:rPr lang="en-US" sz="2800" dirty="0">
                <a:latin typeface="iCiel Baliho Script" pitchFamily="2" charset="0"/>
                <a:cs typeface="Times New Roman" pitchFamily="18" charset="0"/>
              </a:rPr>
              <a:t> </a:t>
            </a:r>
            <a:r>
              <a:rPr lang="en-US" sz="2800" dirty="0" err="1">
                <a:latin typeface="iCiel Baliho Script" pitchFamily="2" charset="0"/>
                <a:cs typeface="Times New Roman" pitchFamily="18" charset="0"/>
              </a:rPr>
              <a:t>Anh</a:t>
            </a:r>
            <a:r>
              <a:rPr lang="en-US" sz="2800" dirty="0">
                <a:latin typeface="iCiel Baliho Script" pitchFamily="2" charset="0"/>
                <a:cs typeface="Times New Roman" pitchFamily="18" charset="0"/>
              </a:rPr>
              <a:t> </a:t>
            </a:r>
            <a:r>
              <a:rPr lang="en-US" sz="2800" dirty="0" err="1">
                <a:latin typeface="iCiel Baliho Script" pitchFamily="2" charset="0"/>
                <a:cs typeface="Times New Roman" pitchFamily="18" charset="0"/>
              </a:rPr>
              <a:t>ít</a:t>
            </a:r>
            <a:r>
              <a:rPr lang="en-US" sz="2800" dirty="0">
                <a:latin typeface="iCiel Baliho Script" pitchFamily="2" charset="0"/>
                <a:cs typeface="Times New Roman" pitchFamily="18" charset="0"/>
              </a:rPr>
              <a:t> </a:t>
            </a:r>
            <a:r>
              <a:rPr lang="en-US" sz="2800" dirty="0" err="1">
                <a:latin typeface="iCiel Baliho Script" pitchFamily="2" charset="0"/>
                <a:cs typeface="Times New Roman" pitchFamily="18" charset="0"/>
              </a:rPr>
              <a:t>ỏi</a:t>
            </a:r>
            <a:r>
              <a:rPr lang="en-US" sz="2800" dirty="0">
                <a:latin typeface="iCiel Baliho Script" pitchFamily="2" charset="0"/>
                <a:cs typeface="Times New Roman" pitchFamily="18" charset="0"/>
              </a:rPr>
              <a:t> </a:t>
            </a:r>
            <a:r>
              <a:rPr lang="en-US" sz="2800" dirty="0" err="1">
                <a:latin typeface="iCiel Baliho Script" pitchFamily="2" charset="0"/>
                <a:cs typeface="Times New Roman" pitchFamily="18" charset="0"/>
              </a:rPr>
              <a:t>của</a:t>
            </a:r>
            <a:r>
              <a:rPr lang="en-US" sz="2800" dirty="0">
                <a:latin typeface="iCiel Baliho Script" pitchFamily="2" charset="0"/>
                <a:cs typeface="Times New Roman" pitchFamily="18" charset="0"/>
              </a:rPr>
              <a:t> </a:t>
            </a:r>
            <a:r>
              <a:rPr lang="en-US" sz="2800" dirty="0" err="1">
                <a:latin typeface="iCiel Baliho Script" pitchFamily="2" charset="0"/>
                <a:cs typeface="Times New Roman" pitchFamily="18" charset="0"/>
              </a:rPr>
              <a:t>mình</a:t>
            </a:r>
            <a:r>
              <a:rPr lang="en-US" sz="2800" dirty="0">
                <a:latin typeface="iCiel Baliho Script" pitchFamily="2" charset="0"/>
                <a:cs typeface="Times New Roman" pitchFamily="18" charset="0"/>
              </a:rPr>
              <a:t> . </a:t>
            </a:r>
            <a:r>
              <a:rPr lang="en-US" sz="2800" dirty="0" err="1">
                <a:latin typeface="iCiel Baliho Script" pitchFamily="2" charset="0"/>
                <a:cs typeface="Times New Roman" pitchFamily="18" charset="0"/>
              </a:rPr>
              <a:t>Cậu</a:t>
            </a:r>
            <a:r>
              <a:rPr lang="en-US" sz="2800" dirty="0">
                <a:latin typeface="iCiel Baliho Script" pitchFamily="2" charset="0"/>
                <a:cs typeface="Times New Roman" pitchFamily="18" charset="0"/>
              </a:rPr>
              <a:t> </a:t>
            </a:r>
            <a:r>
              <a:rPr lang="en-US" sz="2800" dirty="0" err="1">
                <a:latin typeface="iCiel Baliho Script" pitchFamily="2" charset="0"/>
                <a:cs typeface="Times New Roman" pitchFamily="18" charset="0"/>
              </a:rPr>
              <a:t>hỏi</a:t>
            </a:r>
            <a:r>
              <a:rPr lang="en-US" sz="2800" dirty="0">
                <a:latin typeface="iCiel Baliho Script" pitchFamily="2" charset="0"/>
                <a:cs typeface="Times New Roman" pitchFamily="18" charset="0"/>
              </a:rPr>
              <a:t> </a:t>
            </a:r>
            <a:r>
              <a:rPr lang="en-US" sz="2800" dirty="0" err="1">
                <a:latin typeface="iCiel Baliho Script" pitchFamily="2" charset="0"/>
                <a:cs typeface="Times New Roman" pitchFamily="18" charset="0"/>
              </a:rPr>
              <a:t>về</a:t>
            </a:r>
            <a:r>
              <a:rPr lang="en-US" sz="2800" dirty="0">
                <a:latin typeface="iCiel Baliho Script" pitchFamily="2" charset="0"/>
                <a:cs typeface="Times New Roman" pitchFamily="18" charset="0"/>
              </a:rPr>
              <a:t> </a:t>
            </a:r>
            <a:r>
              <a:rPr lang="en-US" sz="2800" dirty="0" err="1">
                <a:latin typeface="iCiel Baliho Script" pitchFamily="2" charset="0"/>
                <a:cs typeface="Times New Roman" pitchFamily="18" charset="0"/>
              </a:rPr>
              <a:t>đất</a:t>
            </a:r>
            <a:r>
              <a:rPr lang="en-US" sz="2800" dirty="0">
                <a:latin typeface="iCiel Baliho Script" pitchFamily="2" charset="0"/>
                <a:cs typeface="Times New Roman" pitchFamily="18" charset="0"/>
              </a:rPr>
              <a:t> </a:t>
            </a:r>
            <a:r>
              <a:rPr lang="en-US" sz="2800" dirty="0" err="1">
                <a:latin typeface="iCiel Baliho Script" pitchFamily="2" charset="0"/>
                <a:cs typeface="Times New Roman" pitchFamily="18" charset="0"/>
              </a:rPr>
              <a:t>nước</a:t>
            </a:r>
            <a:r>
              <a:rPr lang="en-US" sz="2800" dirty="0">
                <a:latin typeface="iCiel Baliho Script" pitchFamily="2" charset="0"/>
                <a:cs typeface="Times New Roman" pitchFamily="18" charset="0"/>
              </a:rPr>
              <a:t> </a:t>
            </a:r>
            <a:r>
              <a:rPr lang="en-US" sz="2800" dirty="0" err="1">
                <a:latin typeface="iCiel Baliho Script" pitchFamily="2" charset="0"/>
                <a:cs typeface="Times New Roman" pitchFamily="18" charset="0"/>
              </a:rPr>
              <a:t>ông</a:t>
            </a:r>
            <a:r>
              <a:rPr lang="en-US" sz="2800" dirty="0">
                <a:latin typeface="iCiel Baliho Script" pitchFamily="2" charset="0"/>
                <a:cs typeface="Times New Roman" pitchFamily="18" charset="0"/>
              </a:rPr>
              <a:t> , </a:t>
            </a:r>
            <a:r>
              <a:rPr lang="en-US" sz="2800" dirty="0" err="1">
                <a:latin typeface="iCiel Baliho Script" pitchFamily="2" charset="0"/>
                <a:cs typeface="Times New Roman" pitchFamily="18" charset="0"/>
              </a:rPr>
              <a:t>về</a:t>
            </a:r>
            <a:r>
              <a:rPr lang="en-US" sz="2800" dirty="0">
                <a:latin typeface="iCiel Baliho Script" pitchFamily="2" charset="0"/>
                <a:cs typeface="Times New Roman" pitchFamily="18" charset="0"/>
              </a:rPr>
              <a:t> </a:t>
            </a:r>
            <a:r>
              <a:rPr lang="en-US" sz="2800" dirty="0" err="1">
                <a:latin typeface="iCiel Baliho Script" pitchFamily="2" charset="0"/>
                <a:cs typeface="Times New Roman" pitchFamily="18" charset="0"/>
              </a:rPr>
              <a:t>cuộc</a:t>
            </a:r>
            <a:r>
              <a:rPr lang="en-US" sz="2800" dirty="0">
                <a:latin typeface="iCiel Baliho Script" pitchFamily="2" charset="0"/>
                <a:cs typeface="Times New Roman" pitchFamily="18" charset="0"/>
              </a:rPr>
              <a:t> </a:t>
            </a:r>
            <a:r>
              <a:rPr lang="en-US" sz="2800" dirty="0" err="1">
                <a:latin typeface="iCiel Baliho Script" pitchFamily="2" charset="0"/>
                <a:cs typeface="Times New Roman" pitchFamily="18" charset="0"/>
              </a:rPr>
              <a:t>sống</a:t>
            </a:r>
            <a:r>
              <a:rPr lang="en-US" sz="2800" dirty="0">
                <a:latin typeface="iCiel Baliho Script" pitchFamily="2" charset="0"/>
                <a:cs typeface="Times New Roman" pitchFamily="18" charset="0"/>
              </a:rPr>
              <a:t> </a:t>
            </a:r>
            <a:r>
              <a:rPr lang="en-US" sz="2800" dirty="0" err="1">
                <a:latin typeface="iCiel Baliho Script" pitchFamily="2" charset="0"/>
                <a:cs typeface="Times New Roman" pitchFamily="18" charset="0"/>
              </a:rPr>
              <a:t>những</a:t>
            </a:r>
            <a:r>
              <a:rPr lang="en-US" sz="2800" dirty="0">
                <a:latin typeface="iCiel Baliho Script" pitchFamily="2" charset="0"/>
                <a:cs typeface="Times New Roman" pitchFamily="18" charset="0"/>
              </a:rPr>
              <a:t> </a:t>
            </a:r>
            <a:r>
              <a:rPr lang="en-US" sz="2800" dirty="0" err="1">
                <a:latin typeface="iCiel Baliho Script" pitchFamily="2" charset="0"/>
                <a:cs typeface="Times New Roman" pitchFamily="18" charset="0"/>
              </a:rPr>
              <a:t>trẻ</a:t>
            </a:r>
            <a:r>
              <a:rPr lang="en-US" sz="2800" dirty="0">
                <a:latin typeface="iCiel Baliho Script" pitchFamily="2" charset="0"/>
                <a:cs typeface="Times New Roman" pitchFamily="18" charset="0"/>
              </a:rPr>
              <a:t> </a:t>
            </a:r>
            <a:r>
              <a:rPr lang="en-US" sz="2800" dirty="0" err="1">
                <a:latin typeface="iCiel Baliho Script" pitchFamily="2" charset="0"/>
                <a:cs typeface="Times New Roman" pitchFamily="18" charset="0"/>
              </a:rPr>
              <a:t>em</a:t>
            </a:r>
            <a:r>
              <a:rPr lang="en-US" sz="2800" dirty="0">
                <a:latin typeface="iCiel Baliho Script" pitchFamily="2" charset="0"/>
                <a:cs typeface="Times New Roman" pitchFamily="18" charset="0"/>
              </a:rPr>
              <a:t> </a:t>
            </a:r>
            <a:r>
              <a:rPr lang="en-US" sz="2800" dirty="0" err="1">
                <a:latin typeface="iCiel Baliho Script" pitchFamily="2" charset="0"/>
                <a:cs typeface="Times New Roman" pitchFamily="18" charset="0"/>
              </a:rPr>
              <a:t>trên</a:t>
            </a:r>
            <a:r>
              <a:rPr lang="en-US" sz="2800" dirty="0">
                <a:latin typeface="iCiel Baliho Script" pitchFamily="2" charset="0"/>
                <a:cs typeface="Times New Roman" pitchFamily="18" charset="0"/>
              </a:rPr>
              <a:t> </a:t>
            </a:r>
            <a:r>
              <a:rPr lang="en-US" sz="2800" dirty="0" err="1">
                <a:latin typeface="iCiel Baliho Script" pitchFamily="2" charset="0"/>
                <a:cs typeface="Times New Roman" pitchFamily="18" charset="0"/>
              </a:rPr>
              <a:t>đất</a:t>
            </a:r>
            <a:r>
              <a:rPr lang="en-US" sz="2800" dirty="0">
                <a:latin typeface="iCiel Baliho Script" pitchFamily="2" charset="0"/>
                <a:cs typeface="Times New Roman" pitchFamily="18" charset="0"/>
              </a:rPr>
              <a:t> </a:t>
            </a:r>
            <a:r>
              <a:rPr lang="en-US" sz="2800" dirty="0" err="1">
                <a:latin typeface="iCiel Baliho Script" pitchFamily="2" charset="0"/>
                <a:cs typeface="Times New Roman" pitchFamily="18" charset="0"/>
              </a:rPr>
              <a:t>nước</a:t>
            </a:r>
            <a:r>
              <a:rPr lang="en-US" sz="2800" dirty="0">
                <a:latin typeface="iCiel Baliho Script" pitchFamily="2" charset="0"/>
                <a:cs typeface="Times New Roman" pitchFamily="18" charset="0"/>
              </a:rPr>
              <a:t> </a:t>
            </a:r>
            <a:r>
              <a:rPr lang="en-US" sz="2800" dirty="0" err="1">
                <a:latin typeface="iCiel Baliho Script" pitchFamily="2" charset="0"/>
                <a:cs typeface="Times New Roman" pitchFamily="18" charset="0"/>
              </a:rPr>
              <a:t>ông</a:t>
            </a:r>
            <a:r>
              <a:rPr lang="en-US" sz="2800" dirty="0">
                <a:latin typeface="iCiel Baliho Script" pitchFamily="2" charset="0"/>
                <a:cs typeface="Times New Roman" pitchFamily="18" charset="0"/>
              </a:rPr>
              <a:t> </a:t>
            </a:r>
            <a:r>
              <a:rPr lang="en-US" sz="2800" dirty="0" err="1">
                <a:latin typeface="iCiel Baliho Script" pitchFamily="2" charset="0"/>
                <a:cs typeface="Times New Roman" pitchFamily="18" charset="0"/>
              </a:rPr>
              <a:t>và</a:t>
            </a:r>
            <a:r>
              <a:rPr lang="en-US" sz="2800" dirty="0">
                <a:latin typeface="iCiel Baliho Script" pitchFamily="2" charset="0"/>
                <a:cs typeface="Times New Roman" pitchFamily="18" charset="0"/>
              </a:rPr>
              <a:t> </a:t>
            </a:r>
            <a:r>
              <a:rPr lang="en-US" sz="2800" dirty="0" err="1">
                <a:latin typeface="iCiel Baliho Script" pitchFamily="2" charset="0"/>
                <a:cs typeface="Times New Roman" pitchFamily="18" charset="0"/>
              </a:rPr>
              <a:t>kể</a:t>
            </a:r>
            <a:r>
              <a:rPr lang="en-US" sz="2800" dirty="0">
                <a:latin typeface="iCiel Baliho Script" pitchFamily="2" charset="0"/>
                <a:cs typeface="Times New Roman" pitchFamily="18" charset="0"/>
              </a:rPr>
              <a:t> </a:t>
            </a:r>
            <a:r>
              <a:rPr lang="en-US" sz="2800" dirty="0" err="1">
                <a:latin typeface="iCiel Baliho Script" pitchFamily="2" charset="0"/>
                <a:cs typeface="Times New Roman" pitchFamily="18" charset="0"/>
              </a:rPr>
              <a:t>cho</a:t>
            </a:r>
            <a:r>
              <a:rPr lang="en-US" sz="2800" dirty="0">
                <a:latin typeface="iCiel Baliho Script" pitchFamily="2" charset="0"/>
                <a:cs typeface="Times New Roman" pitchFamily="18" charset="0"/>
              </a:rPr>
              <a:t> </a:t>
            </a:r>
            <a:r>
              <a:rPr lang="en-US" sz="2800" dirty="0" err="1">
                <a:latin typeface="iCiel Baliho Script" pitchFamily="2" charset="0"/>
                <a:cs typeface="Times New Roman" pitchFamily="18" charset="0"/>
              </a:rPr>
              <a:t>ông</a:t>
            </a:r>
            <a:r>
              <a:rPr lang="en-US" sz="2800" dirty="0">
                <a:latin typeface="iCiel Baliho Script" pitchFamily="2" charset="0"/>
                <a:cs typeface="Times New Roman" pitchFamily="18" charset="0"/>
              </a:rPr>
              <a:t> </a:t>
            </a:r>
            <a:r>
              <a:rPr lang="en-US" sz="2800" dirty="0" err="1">
                <a:latin typeface="iCiel Baliho Script" pitchFamily="2" charset="0"/>
                <a:cs typeface="Times New Roman" pitchFamily="18" charset="0"/>
              </a:rPr>
              <a:t>nghe</a:t>
            </a:r>
            <a:r>
              <a:rPr lang="en-US" sz="2800" dirty="0">
                <a:latin typeface="iCiel Baliho Script" pitchFamily="2" charset="0"/>
                <a:cs typeface="Times New Roman" pitchFamily="18" charset="0"/>
              </a:rPr>
              <a:t> </a:t>
            </a:r>
            <a:r>
              <a:rPr lang="en-US" sz="2800" dirty="0" err="1">
                <a:latin typeface="iCiel Baliho Script" pitchFamily="2" charset="0"/>
                <a:cs typeface="Times New Roman" pitchFamily="18" charset="0"/>
              </a:rPr>
              <a:t>về</a:t>
            </a:r>
            <a:r>
              <a:rPr lang="en-US" sz="2800" dirty="0">
                <a:latin typeface="iCiel Baliho Script" pitchFamily="2" charset="0"/>
                <a:cs typeface="Times New Roman" pitchFamily="18" charset="0"/>
              </a:rPr>
              <a:t> </a:t>
            </a:r>
            <a:r>
              <a:rPr lang="en-US" sz="2800" dirty="0" err="1">
                <a:latin typeface="iCiel Baliho Script" pitchFamily="2" charset="0"/>
                <a:cs typeface="Times New Roman" pitchFamily="18" charset="0"/>
              </a:rPr>
              <a:t>ngôi</a:t>
            </a:r>
            <a:r>
              <a:rPr lang="en-US" sz="2800" dirty="0">
                <a:latin typeface="iCiel Baliho Script" pitchFamily="2" charset="0"/>
                <a:cs typeface="Times New Roman" pitchFamily="18" charset="0"/>
              </a:rPr>
              <a:t> </a:t>
            </a:r>
            <a:r>
              <a:rPr lang="en-US" sz="2800" dirty="0" err="1">
                <a:latin typeface="iCiel Baliho Script" pitchFamily="2" charset="0"/>
                <a:cs typeface="Times New Roman" pitchFamily="18" charset="0"/>
              </a:rPr>
              <a:t>trường</a:t>
            </a:r>
            <a:r>
              <a:rPr lang="en-US" sz="2800" dirty="0">
                <a:latin typeface="iCiel Baliho Script" pitchFamily="2" charset="0"/>
                <a:cs typeface="Times New Roman" pitchFamily="18" charset="0"/>
              </a:rPr>
              <a:t> </a:t>
            </a:r>
            <a:r>
              <a:rPr lang="en-US" sz="2800" dirty="0" err="1">
                <a:latin typeface="iCiel Baliho Script" pitchFamily="2" charset="0"/>
                <a:cs typeface="Times New Roman" pitchFamily="18" charset="0"/>
              </a:rPr>
              <a:t>nhỏ</a:t>
            </a:r>
            <a:r>
              <a:rPr lang="en-US" sz="2800" dirty="0">
                <a:latin typeface="iCiel Baliho Script" pitchFamily="2" charset="0"/>
                <a:cs typeface="Times New Roman" pitchFamily="18" charset="0"/>
              </a:rPr>
              <a:t> </a:t>
            </a:r>
            <a:r>
              <a:rPr lang="en-US" sz="2800" dirty="0" err="1">
                <a:latin typeface="iCiel Baliho Script" pitchFamily="2" charset="0"/>
                <a:cs typeface="Times New Roman" pitchFamily="18" charset="0"/>
              </a:rPr>
              <a:t>bé</a:t>
            </a:r>
            <a:r>
              <a:rPr lang="en-US" sz="2800" dirty="0">
                <a:latin typeface="iCiel Baliho Script" pitchFamily="2" charset="0"/>
                <a:cs typeface="Times New Roman" pitchFamily="18" charset="0"/>
              </a:rPr>
              <a:t>, </a:t>
            </a:r>
            <a:r>
              <a:rPr lang="en-US" sz="2800" dirty="0" err="1">
                <a:latin typeface="iCiel Baliho Script" pitchFamily="2" charset="0"/>
                <a:cs typeface="Times New Roman" pitchFamily="18" charset="0"/>
              </a:rPr>
              <a:t>xinh</a:t>
            </a:r>
            <a:r>
              <a:rPr lang="en-US" sz="2800" dirty="0">
                <a:latin typeface="iCiel Baliho Script" pitchFamily="2" charset="0"/>
                <a:cs typeface="Times New Roman" pitchFamily="18" charset="0"/>
              </a:rPr>
              <a:t> </a:t>
            </a:r>
            <a:r>
              <a:rPr lang="en-US" sz="2800" dirty="0" err="1">
                <a:latin typeface="iCiel Baliho Script" pitchFamily="2" charset="0"/>
                <a:cs typeface="Times New Roman" pitchFamily="18" charset="0"/>
              </a:rPr>
              <a:t>đẹp</a:t>
            </a:r>
            <a:r>
              <a:rPr lang="en-US" sz="2800" dirty="0">
                <a:latin typeface="iCiel Baliho Script" pitchFamily="2" charset="0"/>
                <a:cs typeface="Times New Roman" pitchFamily="18" charset="0"/>
              </a:rPr>
              <a:t> </a:t>
            </a:r>
            <a:r>
              <a:rPr lang="en-US" sz="2800" dirty="0" err="1">
                <a:latin typeface="iCiel Baliho Script" pitchFamily="2" charset="0"/>
                <a:cs typeface="Times New Roman" pitchFamily="18" charset="0"/>
              </a:rPr>
              <a:t>của</a:t>
            </a:r>
            <a:r>
              <a:rPr lang="en-US" sz="2800" dirty="0">
                <a:latin typeface="iCiel Baliho Script" pitchFamily="2" charset="0"/>
                <a:cs typeface="Times New Roman" pitchFamily="18" charset="0"/>
              </a:rPr>
              <a:t> </a:t>
            </a:r>
            <a:r>
              <a:rPr lang="en-US" sz="2800" dirty="0" err="1">
                <a:latin typeface="iCiel Baliho Script" pitchFamily="2" charset="0"/>
                <a:cs typeface="Times New Roman" pitchFamily="18" charset="0"/>
              </a:rPr>
              <a:t>mình</a:t>
            </a:r>
            <a:r>
              <a:rPr lang="en-US" sz="2800" dirty="0">
                <a:latin typeface="iCiel Baliho Script" pitchFamily="2" charset="0"/>
                <a:cs typeface="Times New Roman" pitchFamily="18" charset="0"/>
              </a:rPr>
              <a:t> . Hai </a:t>
            </a:r>
            <a:r>
              <a:rPr lang="en-US" sz="2800" dirty="0" err="1">
                <a:latin typeface="iCiel Baliho Script" pitchFamily="2" charset="0"/>
                <a:cs typeface="Times New Roman" pitchFamily="18" charset="0"/>
              </a:rPr>
              <a:t>người</a:t>
            </a:r>
            <a:r>
              <a:rPr lang="en-US" sz="2800" dirty="0">
                <a:latin typeface="iCiel Baliho Script" pitchFamily="2" charset="0"/>
                <a:cs typeface="Times New Roman" pitchFamily="18" charset="0"/>
              </a:rPr>
              <a:t> </a:t>
            </a:r>
            <a:r>
              <a:rPr lang="en-US" sz="2800" dirty="0" err="1">
                <a:latin typeface="iCiel Baliho Script" pitchFamily="2" charset="0"/>
                <a:cs typeface="Times New Roman" pitchFamily="18" charset="0"/>
              </a:rPr>
              <a:t>rất</a:t>
            </a:r>
            <a:r>
              <a:rPr lang="en-US" sz="2800" dirty="0">
                <a:latin typeface="iCiel Baliho Script" pitchFamily="2" charset="0"/>
                <a:cs typeface="Times New Roman" pitchFamily="18" charset="0"/>
              </a:rPr>
              <a:t> </a:t>
            </a:r>
            <a:r>
              <a:rPr lang="en-US" sz="2800" dirty="0" err="1">
                <a:latin typeface="iCiel Baliho Script" pitchFamily="2" charset="0"/>
                <a:cs typeface="Times New Roman" pitchFamily="18" charset="0"/>
              </a:rPr>
              <a:t>vui</a:t>
            </a:r>
            <a:r>
              <a:rPr lang="en-US" sz="2800" dirty="0">
                <a:latin typeface="iCiel Baliho Script" pitchFamily="2" charset="0"/>
                <a:cs typeface="Times New Roman" pitchFamily="18" charset="0"/>
              </a:rPr>
              <a:t> </a:t>
            </a:r>
            <a:r>
              <a:rPr lang="en-US" sz="2800" dirty="0" err="1">
                <a:latin typeface="iCiel Baliho Script" pitchFamily="2" charset="0"/>
                <a:cs typeface="Times New Roman" pitchFamily="18" charset="0"/>
              </a:rPr>
              <a:t>vẻ</a:t>
            </a:r>
            <a:r>
              <a:rPr lang="en-US" sz="2800" dirty="0">
                <a:latin typeface="iCiel Baliho Script" pitchFamily="2" charset="0"/>
                <a:cs typeface="Times New Roman" pitchFamily="18" charset="0"/>
              </a:rPr>
              <a:t> </a:t>
            </a:r>
            <a:r>
              <a:rPr lang="en-US" sz="2800" dirty="0" err="1">
                <a:latin typeface="iCiel Baliho Script" pitchFamily="2" charset="0"/>
                <a:cs typeface="Times New Roman" pitchFamily="18" charset="0"/>
              </a:rPr>
              <a:t>trò</a:t>
            </a:r>
            <a:r>
              <a:rPr lang="en-US" sz="2800" dirty="0">
                <a:latin typeface="iCiel Baliho Script" pitchFamily="2" charset="0"/>
                <a:cs typeface="Times New Roman" pitchFamily="18" charset="0"/>
              </a:rPr>
              <a:t> </a:t>
            </a:r>
            <a:r>
              <a:rPr lang="en-US" sz="2800" dirty="0" err="1">
                <a:latin typeface="iCiel Baliho Script" pitchFamily="2" charset="0"/>
                <a:cs typeface="Times New Roman" pitchFamily="18" charset="0"/>
              </a:rPr>
              <a:t>chuyện</a:t>
            </a:r>
            <a:r>
              <a:rPr lang="en-US" sz="2800" dirty="0">
                <a:latin typeface="iCiel Baliho Script" pitchFamily="2" charset="0"/>
                <a:cs typeface="Times New Roman" pitchFamily="18" charset="0"/>
              </a:rPr>
              <a:t> </a:t>
            </a:r>
            <a:r>
              <a:rPr lang="en-US" sz="2800" dirty="0" err="1">
                <a:latin typeface="iCiel Baliho Script" pitchFamily="2" charset="0"/>
                <a:cs typeface="Times New Roman" pitchFamily="18" charset="0"/>
              </a:rPr>
              <a:t>với</a:t>
            </a:r>
            <a:r>
              <a:rPr lang="en-US" sz="2800" dirty="0">
                <a:latin typeface="iCiel Baliho Script" pitchFamily="2" charset="0"/>
                <a:cs typeface="Times New Roman" pitchFamily="18" charset="0"/>
              </a:rPr>
              <a:t> </a:t>
            </a:r>
            <a:r>
              <a:rPr lang="en-US" sz="2800" dirty="0" err="1">
                <a:latin typeface="iCiel Baliho Script" pitchFamily="2" charset="0"/>
                <a:cs typeface="Times New Roman" pitchFamily="18" charset="0"/>
              </a:rPr>
              <a:t>nhau</a:t>
            </a:r>
            <a:r>
              <a:rPr lang="en-US" sz="2800" dirty="0">
                <a:latin typeface="iCiel Baliho Script" pitchFamily="2" charset="0"/>
                <a:cs typeface="Times New Roman" pitchFamily="18" charset="0"/>
              </a:rPr>
              <a:t> </a:t>
            </a:r>
            <a:r>
              <a:rPr lang="en-US" sz="2800" dirty="0" err="1">
                <a:latin typeface="iCiel Baliho Script" pitchFamily="2" charset="0"/>
                <a:cs typeface="Times New Roman" pitchFamily="18" charset="0"/>
              </a:rPr>
              <a:t>dù</a:t>
            </a:r>
            <a:r>
              <a:rPr lang="en-US" sz="2800" dirty="0">
                <a:latin typeface="iCiel Baliho Script" pitchFamily="2" charset="0"/>
                <a:cs typeface="Times New Roman" pitchFamily="18" charset="0"/>
              </a:rPr>
              <a:t> </a:t>
            </a:r>
            <a:r>
              <a:rPr lang="en-US" sz="2800" dirty="0" err="1">
                <a:latin typeface="iCiel Baliho Script" pitchFamily="2" charset="0"/>
                <a:cs typeface="Times New Roman" pitchFamily="18" charset="0"/>
              </a:rPr>
              <a:t>ngôn</a:t>
            </a:r>
            <a:r>
              <a:rPr lang="en-US" sz="2800" dirty="0">
                <a:latin typeface="iCiel Baliho Script" pitchFamily="2" charset="0"/>
                <a:cs typeface="Times New Roman" pitchFamily="18" charset="0"/>
              </a:rPr>
              <a:t> </a:t>
            </a:r>
            <a:r>
              <a:rPr lang="en-US" sz="2800" dirty="0" err="1">
                <a:latin typeface="iCiel Baliho Script" pitchFamily="2" charset="0"/>
                <a:cs typeface="Times New Roman" pitchFamily="18" charset="0"/>
              </a:rPr>
              <a:t>ngữ</a:t>
            </a:r>
            <a:r>
              <a:rPr lang="en-US" sz="2800" dirty="0">
                <a:latin typeface="iCiel Baliho Script" pitchFamily="2" charset="0"/>
                <a:cs typeface="Times New Roman" pitchFamily="18" charset="0"/>
              </a:rPr>
              <a:t> </a:t>
            </a:r>
            <a:r>
              <a:rPr lang="en-US" sz="2800" dirty="0" err="1">
                <a:latin typeface="iCiel Baliho Script" pitchFamily="2" charset="0"/>
                <a:cs typeface="Times New Roman" pitchFamily="18" charset="0"/>
              </a:rPr>
              <a:t>bất</a:t>
            </a:r>
            <a:r>
              <a:rPr lang="en-US" sz="2800" dirty="0">
                <a:latin typeface="iCiel Baliho Script" pitchFamily="2" charset="0"/>
                <a:cs typeface="Times New Roman" pitchFamily="18" charset="0"/>
              </a:rPr>
              <a:t> </a:t>
            </a:r>
            <a:r>
              <a:rPr lang="en-US" sz="2800" dirty="0" err="1">
                <a:latin typeface="iCiel Baliho Script" pitchFamily="2" charset="0"/>
                <a:cs typeface="Times New Roman" pitchFamily="18" charset="0"/>
              </a:rPr>
              <a:t>đồng</a:t>
            </a:r>
            <a:r>
              <a:rPr lang="en-US" sz="2800" dirty="0">
                <a:latin typeface="iCiel Baliho Script" pitchFamily="2" charset="0"/>
                <a:cs typeface="Times New Roman" pitchFamily="18" charset="0"/>
              </a:rPr>
              <a:t> </a:t>
            </a:r>
            <a:r>
              <a:rPr lang="en-US" sz="2800" dirty="0" err="1">
                <a:latin typeface="iCiel Baliho Script" pitchFamily="2" charset="0"/>
                <a:cs typeface="Times New Roman" pitchFamily="18" charset="0"/>
              </a:rPr>
              <a:t>phải</a:t>
            </a:r>
            <a:r>
              <a:rPr lang="en-US" sz="2800" dirty="0">
                <a:latin typeface="iCiel Baliho Script" pitchFamily="2" charset="0"/>
                <a:cs typeface="Times New Roman" pitchFamily="18" charset="0"/>
              </a:rPr>
              <a:t> </a:t>
            </a:r>
            <a:r>
              <a:rPr lang="en-US" sz="2800" dirty="0" err="1">
                <a:latin typeface="iCiel Baliho Script" pitchFamily="2" charset="0"/>
                <a:cs typeface="Times New Roman" pitchFamily="18" charset="0"/>
              </a:rPr>
              <a:t>dùng</a:t>
            </a:r>
            <a:r>
              <a:rPr lang="en-US" sz="2800" dirty="0">
                <a:latin typeface="iCiel Baliho Script" pitchFamily="2" charset="0"/>
                <a:cs typeface="Times New Roman" pitchFamily="18" charset="0"/>
              </a:rPr>
              <a:t> </a:t>
            </a:r>
            <a:r>
              <a:rPr lang="en-US" sz="2800" dirty="0" err="1">
                <a:latin typeface="iCiel Baliho Script" pitchFamily="2" charset="0"/>
                <a:cs typeface="Times New Roman" pitchFamily="18" charset="0"/>
              </a:rPr>
              <a:t>đến</a:t>
            </a:r>
            <a:r>
              <a:rPr lang="en-US" sz="2800" dirty="0">
                <a:latin typeface="iCiel Baliho Script" pitchFamily="2" charset="0"/>
                <a:cs typeface="Times New Roman" pitchFamily="18" charset="0"/>
              </a:rPr>
              <a:t> </a:t>
            </a:r>
            <a:r>
              <a:rPr lang="en-US" sz="2800" dirty="0" err="1">
                <a:latin typeface="iCiel Baliho Script" pitchFamily="2" charset="0"/>
                <a:cs typeface="Times New Roman" pitchFamily="18" charset="0"/>
              </a:rPr>
              <a:t>cử</a:t>
            </a:r>
            <a:r>
              <a:rPr lang="en-US" sz="2800" dirty="0">
                <a:latin typeface="iCiel Baliho Script" pitchFamily="2" charset="0"/>
                <a:cs typeface="Times New Roman" pitchFamily="18" charset="0"/>
              </a:rPr>
              <a:t> </a:t>
            </a:r>
            <a:r>
              <a:rPr lang="en-US" sz="2800" dirty="0" err="1">
                <a:latin typeface="iCiel Baliho Script" pitchFamily="2" charset="0"/>
                <a:cs typeface="Times New Roman" pitchFamily="18" charset="0"/>
              </a:rPr>
              <a:t>chỉ</a:t>
            </a:r>
            <a:r>
              <a:rPr lang="en-US" sz="2800" dirty="0">
                <a:latin typeface="iCiel Baliho Script" pitchFamily="2" charset="0"/>
                <a:cs typeface="Times New Roman" pitchFamily="18" charset="0"/>
              </a:rPr>
              <a:t> </a:t>
            </a:r>
            <a:r>
              <a:rPr lang="en-US" sz="2800" dirty="0" err="1">
                <a:latin typeface="iCiel Baliho Script" pitchFamily="2" charset="0"/>
                <a:cs typeface="Times New Roman" pitchFamily="18" charset="0"/>
              </a:rPr>
              <a:t>điệu</a:t>
            </a:r>
            <a:r>
              <a:rPr lang="en-US" sz="2800" dirty="0">
                <a:latin typeface="iCiel Baliho Script" pitchFamily="2" charset="0"/>
                <a:cs typeface="Times New Roman" pitchFamily="18" charset="0"/>
              </a:rPr>
              <a:t> </a:t>
            </a:r>
            <a:r>
              <a:rPr lang="en-US" sz="2800" dirty="0" err="1">
                <a:latin typeface="iCiel Baliho Script" pitchFamily="2" charset="0"/>
                <a:cs typeface="Times New Roman" pitchFamily="18" charset="0"/>
              </a:rPr>
              <a:t>bộ</a:t>
            </a:r>
            <a:r>
              <a:rPr lang="en-US" sz="2800" dirty="0">
                <a:latin typeface="iCiel Baliho Script" pitchFamily="2" charset="0"/>
                <a:cs typeface="Times New Roman" pitchFamily="18" charset="0"/>
              </a:rPr>
              <a:t> </a:t>
            </a:r>
            <a:r>
              <a:rPr lang="en-US" sz="2800" dirty="0" err="1">
                <a:latin typeface="iCiel Baliho Script" pitchFamily="2" charset="0"/>
                <a:cs typeface="Times New Roman" pitchFamily="18" charset="0"/>
              </a:rPr>
              <a:t>mới</a:t>
            </a:r>
            <a:r>
              <a:rPr lang="en-US" sz="2800" dirty="0">
                <a:latin typeface="iCiel Baliho Script" pitchFamily="2" charset="0"/>
                <a:cs typeface="Times New Roman" pitchFamily="18" charset="0"/>
              </a:rPr>
              <a:t> </a:t>
            </a:r>
            <a:r>
              <a:rPr lang="en-US" sz="2800" dirty="0" err="1">
                <a:latin typeface="iCiel Baliho Script" pitchFamily="2" charset="0"/>
                <a:cs typeface="Times New Roman" pitchFamily="18" charset="0"/>
              </a:rPr>
              <a:t>hiểu</a:t>
            </a:r>
            <a:r>
              <a:rPr lang="en-US" sz="2800" dirty="0">
                <a:latin typeface="iCiel Baliho Script" pitchFamily="2" charset="0"/>
                <a:cs typeface="Times New Roman" pitchFamily="18" charset="0"/>
              </a:rPr>
              <a:t> </a:t>
            </a:r>
            <a:r>
              <a:rPr lang="en-US" sz="2800" dirty="0" err="1">
                <a:latin typeface="iCiel Baliho Script" pitchFamily="2" charset="0"/>
                <a:cs typeface="Times New Roman" pitchFamily="18" charset="0"/>
              </a:rPr>
              <a:t>nhau</a:t>
            </a:r>
            <a:r>
              <a:rPr lang="en-US" sz="2800" dirty="0">
                <a:latin typeface="iCiel Baliho Script" pitchFamily="2" charset="0"/>
                <a:cs typeface="Times New Roman" pitchFamily="18" charset="0"/>
              </a:rPr>
              <a:t> .</a:t>
            </a:r>
          </a:p>
          <a:p>
            <a:pPr algn="just"/>
            <a:endParaRPr lang="vi-VN" sz="2800" dirty="0">
              <a:latin typeface="iCiel Baliho Script" pitchFamily="2" charset="0"/>
              <a:cs typeface="Times New Roman" pitchFamily="18" charset="0"/>
            </a:endParaRPr>
          </a:p>
        </p:txBody>
      </p:sp>
    </p:spTree>
    <p:extLst>
      <p:ext uri="{BB962C8B-B14F-4D97-AF65-F5344CB8AC3E}">
        <p14:creationId xmlns:p14="http://schemas.microsoft.com/office/powerpoint/2010/main" val="3807755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randombar(horizontal)">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6248400" y="0"/>
            <a:ext cx="4419600" cy="5943600"/>
          </a:xfrm>
          <a:prstGeom prst="rect">
            <a:avLst/>
          </a:prstGeom>
          <a:noFill/>
          <a:ln w="28575">
            <a:solidFill>
              <a:srgbClr val="0033CC"/>
            </a:solidFill>
            <a:miter lim="800000"/>
            <a:headEnd/>
            <a:tailEnd/>
          </a:ln>
        </p:spPr>
      </p:pic>
      <p:pic>
        <p:nvPicPr>
          <p:cNvPr id="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4648200" cy="5943600"/>
          </a:xfrm>
          <a:prstGeom prst="rect">
            <a:avLst/>
          </a:prstGeom>
          <a:noFill/>
          <a:ln w="28575">
            <a:solidFill>
              <a:srgbClr val="0033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 Box 6"/>
          <p:cNvSpPr txBox="1">
            <a:spLocks noChangeArrowheads="1"/>
          </p:cNvSpPr>
          <p:nvPr/>
        </p:nvSpPr>
        <p:spPr bwMode="auto">
          <a:xfrm>
            <a:off x="2711624" y="6056314"/>
            <a:ext cx="2223686" cy="646331"/>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3600">
                <a:solidFill>
                  <a:srgbClr val="CC3300"/>
                </a:solidFill>
                <a:latin typeface="Times New Roman" pitchFamily="18" charset="0"/>
                <a:cs typeface="Times New Roman" pitchFamily="18" charset="0"/>
              </a:rPr>
              <a:t>Không nên</a:t>
            </a:r>
          </a:p>
        </p:txBody>
      </p:sp>
      <p:sp>
        <p:nvSpPr>
          <p:cNvPr id="5" name="Text Box 7"/>
          <p:cNvSpPr txBox="1">
            <a:spLocks noChangeArrowheads="1"/>
          </p:cNvSpPr>
          <p:nvPr/>
        </p:nvSpPr>
        <p:spPr bwMode="auto">
          <a:xfrm>
            <a:off x="7896201" y="6019801"/>
            <a:ext cx="954107" cy="646331"/>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3600">
                <a:solidFill>
                  <a:srgbClr val="CC3300"/>
                </a:solidFill>
                <a:latin typeface="Times New Roman" pitchFamily="18" charset="0"/>
                <a:cs typeface="Times New Roman" pitchFamily="18" charset="0"/>
              </a:rPr>
              <a:t>Nên</a:t>
            </a:r>
          </a:p>
        </p:txBody>
      </p:sp>
    </p:spTree>
    <p:extLst>
      <p:ext uri="{BB962C8B-B14F-4D97-AF65-F5344CB8AC3E}">
        <p14:creationId xmlns:p14="http://schemas.microsoft.com/office/powerpoint/2010/main" val="405567764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fltVal val="0"/>
                                          </p:val>
                                        </p:tav>
                                        <p:tav tm="100000">
                                          <p:val>
                                            <p:strVal val="#ppt_w"/>
                                          </p:val>
                                        </p:tav>
                                      </p:tavLst>
                                    </p:anim>
                                    <p:anim calcmode="lin" valueType="num">
                                      <p:cBhvr>
                                        <p:cTn id="25" dur="500" fill="hold"/>
                                        <p:tgtEl>
                                          <p:spTgt spid="5"/>
                                        </p:tgtEl>
                                        <p:attrNameLst>
                                          <p:attrName>ppt_h</p:attrName>
                                        </p:attrNameLst>
                                      </p:cBhvr>
                                      <p:tavLst>
                                        <p:tav tm="0">
                                          <p:val>
                                            <p:fltVal val="0"/>
                                          </p:val>
                                        </p:tav>
                                        <p:tav tm="100000">
                                          <p:val>
                                            <p:strVal val="#ppt_h"/>
                                          </p:val>
                                        </p:tav>
                                      </p:tavLst>
                                    </p:anim>
                                    <p:animEffect transition="in" filter="fade">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74755" descr="PPT素材-16"/>
          <p:cNvPicPr>
            <a:picLocks noChangeAspect="1"/>
          </p:cNvPicPr>
          <p:nvPr/>
        </p:nvPicPr>
        <p:blipFill rotWithShape="1">
          <a:blip r:embed="rId2"/>
          <a:srcRect r="45216"/>
          <a:stretch/>
        </p:blipFill>
        <p:spPr>
          <a:xfrm>
            <a:off x="5615350" y="-777430"/>
            <a:ext cx="7264627" cy="8157944"/>
          </a:xfrm>
          <a:prstGeom prst="rect">
            <a:avLst/>
          </a:prstGeom>
          <a:noFill/>
          <a:ln w="9525">
            <a:noFill/>
          </a:ln>
        </p:spPr>
      </p:pic>
      <p:sp>
        <p:nvSpPr>
          <p:cNvPr id="4" name="Rectangle 3"/>
          <p:cNvSpPr/>
          <p:nvPr/>
        </p:nvSpPr>
        <p:spPr>
          <a:xfrm>
            <a:off x="0" y="1815344"/>
            <a:ext cx="10328746" cy="4278094"/>
          </a:xfrm>
          <a:prstGeom prst="rect">
            <a:avLst/>
          </a:prstGeom>
        </p:spPr>
        <p:txBody>
          <a:bodyPr wrap="square">
            <a:spAutoFit/>
          </a:bodyPr>
          <a:lstStyle/>
          <a:p>
            <a:pPr algn="ctr"/>
            <a:r>
              <a:rPr lang="en-US" sz="3200" dirty="0">
                <a:solidFill>
                  <a:srgbClr val="FF0000"/>
                </a:solidFill>
                <a:latin typeface="iCiel Baliho Script" pitchFamily="2" charset="0"/>
                <a:cs typeface="Times New Roman" pitchFamily="18" charset="0"/>
              </a:rPr>
              <a:t> </a:t>
            </a:r>
            <a:r>
              <a:rPr lang="en-US" sz="4800" u="sng" dirty="0" err="1">
                <a:solidFill>
                  <a:srgbClr val="FF0000"/>
                </a:solidFill>
                <a:latin typeface="iCiel Baliho Script" pitchFamily="2" charset="0"/>
                <a:cs typeface="Times New Roman" pitchFamily="18" charset="0"/>
              </a:rPr>
              <a:t>Kết</a:t>
            </a:r>
            <a:r>
              <a:rPr lang="en-US" sz="4800" u="sng" dirty="0">
                <a:solidFill>
                  <a:srgbClr val="FF0000"/>
                </a:solidFill>
                <a:latin typeface="iCiel Baliho Script" pitchFamily="2" charset="0"/>
                <a:cs typeface="Times New Roman" pitchFamily="18" charset="0"/>
              </a:rPr>
              <a:t> </a:t>
            </a:r>
            <a:r>
              <a:rPr lang="en-US" sz="4800" u="sng" dirty="0" err="1">
                <a:solidFill>
                  <a:srgbClr val="FF0000"/>
                </a:solidFill>
                <a:latin typeface="iCiel Baliho Script" pitchFamily="2" charset="0"/>
                <a:cs typeface="Times New Roman" pitchFamily="18" charset="0"/>
              </a:rPr>
              <a:t>luận</a:t>
            </a:r>
            <a:r>
              <a:rPr lang="en-US" sz="4800" u="sng" dirty="0">
                <a:solidFill>
                  <a:srgbClr val="FF0000"/>
                </a:solidFill>
                <a:latin typeface="iCiel Baliho Script" pitchFamily="2" charset="0"/>
                <a:cs typeface="Times New Roman" pitchFamily="18" charset="0"/>
              </a:rPr>
              <a:t> :</a:t>
            </a:r>
            <a:r>
              <a:rPr lang="en-US" sz="4800" dirty="0">
                <a:solidFill>
                  <a:srgbClr val="FF0000"/>
                </a:solidFill>
                <a:latin typeface="iCiel Baliho Script" pitchFamily="2" charset="0"/>
                <a:cs typeface="Times New Roman" pitchFamily="18" charset="0"/>
              </a:rPr>
              <a:t> </a:t>
            </a:r>
          </a:p>
          <a:p>
            <a:r>
              <a:rPr lang="en-US" sz="3200" dirty="0">
                <a:solidFill>
                  <a:srgbClr val="FF6600"/>
                </a:solidFill>
                <a:latin typeface="iCiel Baliho Script" pitchFamily="2" charset="0"/>
                <a:cs typeface="Times New Roman" pitchFamily="18" charset="0"/>
              </a:rPr>
              <a:t>* </a:t>
            </a:r>
            <a:r>
              <a:rPr lang="en-US" sz="3200" dirty="0" err="1">
                <a:solidFill>
                  <a:srgbClr val="FF6600"/>
                </a:solidFill>
                <a:latin typeface="iCiel Baliho Script" pitchFamily="2" charset="0"/>
                <a:cs typeface="Times New Roman" pitchFamily="18" charset="0"/>
              </a:rPr>
              <a:t>Tình</a:t>
            </a:r>
            <a:r>
              <a:rPr lang="en-US" sz="3200" dirty="0">
                <a:solidFill>
                  <a:srgbClr val="FF6600"/>
                </a:solidFill>
                <a:latin typeface="iCiel Baliho Script" pitchFamily="2" charset="0"/>
                <a:cs typeface="Times New Roman" pitchFamily="18" charset="0"/>
              </a:rPr>
              <a:t> </a:t>
            </a:r>
            <a:r>
              <a:rPr lang="en-US" sz="3200" dirty="0" err="1">
                <a:solidFill>
                  <a:srgbClr val="FF6600"/>
                </a:solidFill>
                <a:latin typeface="iCiel Baliho Script" pitchFamily="2" charset="0"/>
                <a:cs typeface="Times New Roman" pitchFamily="18" charset="0"/>
              </a:rPr>
              <a:t>huống</a:t>
            </a:r>
            <a:r>
              <a:rPr lang="en-US" sz="3200" dirty="0">
                <a:solidFill>
                  <a:srgbClr val="FF6600"/>
                </a:solidFill>
                <a:latin typeface="iCiel Baliho Script" pitchFamily="2" charset="0"/>
                <a:cs typeface="Times New Roman" pitchFamily="18" charset="0"/>
              </a:rPr>
              <a:t> 1 : </a:t>
            </a:r>
            <a:r>
              <a:rPr lang="en-US" sz="3200" dirty="0" err="1">
                <a:solidFill>
                  <a:srgbClr val="0000FF"/>
                </a:solidFill>
                <a:latin typeface="iCiel Baliho Script" pitchFamily="2" charset="0"/>
                <a:cs typeface="Times New Roman" pitchFamily="18" charset="0"/>
              </a:rPr>
              <a:t>Chê</a:t>
            </a:r>
            <a:r>
              <a:rPr lang="en-US" sz="3200" dirty="0">
                <a:solidFill>
                  <a:srgbClr val="0000FF"/>
                </a:solidFill>
                <a:latin typeface="iCiel Baliho Script" pitchFamily="2" charset="0"/>
                <a:cs typeface="Times New Roman" pitchFamily="18" charset="0"/>
              </a:rPr>
              <a:t> </a:t>
            </a:r>
            <a:r>
              <a:rPr lang="en-US" sz="3200" dirty="0" err="1">
                <a:solidFill>
                  <a:srgbClr val="0000FF"/>
                </a:solidFill>
                <a:latin typeface="iCiel Baliho Script" pitchFamily="2" charset="0"/>
                <a:cs typeface="Times New Roman" pitchFamily="18" charset="0"/>
              </a:rPr>
              <a:t>bai</a:t>
            </a:r>
            <a:r>
              <a:rPr lang="en-US" sz="3200" dirty="0">
                <a:solidFill>
                  <a:srgbClr val="0000FF"/>
                </a:solidFill>
                <a:latin typeface="iCiel Baliho Script" pitchFamily="2" charset="0"/>
                <a:cs typeface="Times New Roman" pitchFamily="18" charset="0"/>
              </a:rPr>
              <a:t> </a:t>
            </a:r>
            <a:r>
              <a:rPr lang="en-US" sz="3200" dirty="0" err="1">
                <a:solidFill>
                  <a:srgbClr val="0000FF"/>
                </a:solidFill>
                <a:latin typeface="iCiel Baliho Script" pitchFamily="2" charset="0"/>
                <a:cs typeface="Times New Roman" pitchFamily="18" charset="0"/>
              </a:rPr>
              <a:t>trang</a:t>
            </a:r>
            <a:r>
              <a:rPr lang="en-US" sz="3200" dirty="0">
                <a:solidFill>
                  <a:srgbClr val="0000FF"/>
                </a:solidFill>
                <a:latin typeface="iCiel Baliho Script" pitchFamily="2" charset="0"/>
                <a:cs typeface="Times New Roman" pitchFamily="18" charset="0"/>
              </a:rPr>
              <a:t> </a:t>
            </a:r>
            <a:r>
              <a:rPr lang="en-US" sz="3200" dirty="0" err="1">
                <a:solidFill>
                  <a:srgbClr val="0000FF"/>
                </a:solidFill>
                <a:latin typeface="iCiel Baliho Script" pitchFamily="2" charset="0"/>
                <a:cs typeface="Times New Roman" pitchFamily="18" charset="0"/>
              </a:rPr>
              <a:t>phục</a:t>
            </a:r>
            <a:r>
              <a:rPr lang="en-US" sz="3200" dirty="0">
                <a:solidFill>
                  <a:srgbClr val="0000FF"/>
                </a:solidFill>
                <a:latin typeface="iCiel Baliho Script" pitchFamily="2" charset="0"/>
                <a:cs typeface="Times New Roman" pitchFamily="18" charset="0"/>
              </a:rPr>
              <a:t> , </a:t>
            </a:r>
            <a:r>
              <a:rPr lang="en-US" sz="3200" dirty="0" err="1">
                <a:solidFill>
                  <a:srgbClr val="0000FF"/>
                </a:solidFill>
                <a:latin typeface="iCiel Baliho Script" pitchFamily="2" charset="0"/>
                <a:cs typeface="Times New Roman" pitchFamily="18" charset="0"/>
              </a:rPr>
              <a:t>ngôn</a:t>
            </a:r>
            <a:r>
              <a:rPr lang="en-US" sz="3200" dirty="0">
                <a:solidFill>
                  <a:srgbClr val="0000FF"/>
                </a:solidFill>
                <a:latin typeface="iCiel Baliho Script" pitchFamily="2" charset="0"/>
                <a:cs typeface="Times New Roman" pitchFamily="18" charset="0"/>
              </a:rPr>
              <a:t> </a:t>
            </a:r>
            <a:r>
              <a:rPr lang="en-US" sz="3200" dirty="0" err="1">
                <a:solidFill>
                  <a:srgbClr val="0000FF"/>
                </a:solidFill>
                <a:latin typeface="iCiel Baliho Script" pitchFamily="2" charset="0"/>
                <a:cs typeface="Times New Roman" pitchFamily="18" charset="0"/>
              </a:rPr>
              <a:t>ngữ</a:t>
            </a:r>
            <a:r>
              <a:rPr lang="en-US" sz="3200" dirty="0">
                <a:solidFill>
                  <a:srgbClr val="0000FF"/>
                </a:solidFill>
                <a:latin typeface="iCiel Baliho Script" pitchFamily="2" charset="0"/>
                <a:cs typeface="Times New Roman" pitchFamily="18" charset="0"/>
              </a:rPr>
              <a:t> </a:t>
            </a:r>
            <a:r>
              <a:rPr lang="en-US" sz="3200" dirty="0" err="1">
                <a:solidFill>
                  <a:srgbClr val="0000FF"/>
                </a:solidFill>
                <a:latin typeface="iCiel Baliho Script" pitchFamily="2" charset="0"/>
                <a:cs typeface="Times New Roman" pitchFamily="18" charset="0"/>
              </a:rPr>
              <a:t>của</a:t>
            </a:r>
            <a:r>
              <a:rPr lang="en-US" sz="3200" dirty="0">
                <a:solidFill>
                  <a:srgbClr val="0000FF"/>
                </a:solidFill>
                <a:latin typeface="iCiel Baliho Script" pitchFamily="2" charset="0"/>
                <a:cs typeface="Times New Roman" pitchFamily="18" charset="0"/>
              </a:rPr>
              <a:t> </a:t>
            </a:r>
            <a:r>
              <a:rPr lang="en-US" sz="3200" dirty="0" err="1">
                <a:solidFill>
                  <a:srgbClr val="0000FF"/>
                </a:solidFill>
                <a:latin typeface="iCiel Baliho Script" pitchFamily="2" charset="0"/>
                <a:cs typeface="Times New Roman" pitchFamily="18" charset="0"/>
              </a:rPr>
              <a:t>dân</a:t>
            </a:r>
            <a:r>
              <a:rPr lang="en-US" sz="3200" dirty="0">
                <a:solidFill>
                  <a:srgbClr val="0000FF"/>
                </a:solidFill>
                <a:latin typeface="iCiel Baliho Script" pitchFamily="2" charset="0"/>
                <a:cs typeface="Times New Roman" pitchFamily="18" charset="0"/>
              </a:rPr>
              <a:t> </a:t>
            </a:r>
            <a:r>
              <a:rPr lang="en-US" sz="3200" dirty="0" err="1">
                <a:solidFill>
                  <a:srgbClr val="0000FF"/>
                </a:solidFill>
                <a:latin typeface="iCiel Baliho Script" pitchFamily="2" charset="0"/>
                <a:cs typeface="Times New Roman" pitchFamily="18" charset="0"/>
              </a:rPr>
              <a:t>tộc</a:t>
            </a:r>
            <a:r>
              <a:rPr lang="en-US" sz="3200" dirty="0">
                <a:solidFill>
                  <a:srgbClr val="0000FF"/>
                </a:solidFill>
                <a:latin typeface="iCiel Baliho Script" pitchFamily="2" charset="0"/>
                <a:cs typeface="Times New Roman" pitchFamily="18" charset="0"/>
              </a:rPr>
              <a:t> </a:t>
            </a:r>
            <a:r>
              <a:rPr lang="en-US" sz="3200" dirty="0" err="1">
                <a:solidFill>
                  <a:srgbClr val="0000FF"/>
                </a:solidFill>
                <a:latin typeface="iCiel Baliho Script" pitchFamily="2" charset="0"/>
                <a:cs typeface="Times New Roman" pitchFamily="18" charset="0"/>
              </a:rPr>
              <a:t>khác</a:t>
            </a:r>
            <a:r>
              <a:rPr lang="en-US" sz="3200" dirty="0">
                <a:solidFill>
                  <a:srgbClr val="0000FF"/>
                </a:solidFill>
                <a:latin typeface="iCiel Baliho Script" pitchFamily="2" charset="0"/>
                <a:cs typeface="Times New Roman" pitchFamily="18" charset="0"/>
              </a:rPr>
              <a:t> </a:t>
            </a:r>
            <a:r>
              <a:rPr lang="en-US" sz="3200" dirty="0" err="1">
                <a:solidFill>
                  <a:srgbClr val="0000FF"/>
                </a:solidFill>
                <a:latin typeface="iCiel Baliho Script" pitchFamily="2" charset="0"/>
                <a:cs typeface="Times New Roman" pitchFamily="18" charset="0"/>
              </a:rPr>
              <a:t>là</a:t>
            </a:r>
            <a:r>
              <a:rPr lang="en-US" sz="3200" dirty="0">
                <a:solidFill>
                  <a:srgbClr val="0000FF"/>
                </a:solidFill>
                <a:latin typeface="iCiel Baliho Script" pitchFamily="2" charset="0"/>
                <a:cs typeface="Times New Roman" pitchFamily="18" charset="0"/>
              </a:rPr>
              <a:t> </a:t>
            </a:r>
            <a:r>
              <a:rPr lang="en-US" sz="3200" dirty="0" err="1">
                <a:solidFill>
                  <a:srgbClr val="0000FF"/>
                </a:solidFill>
                <a:latin typeface="iCiel Baliho Script" pitchFamily="2" charset="0"/>
                <a:cs typeface="Times New Roman" pitchFamily="18" charset="0"/>
              </a:rPr>
              <a:t>một</a:t>
            </a:r>
            <a:r>
              <a:rPr lang="en-US" sz="3200" dirty="0">
                <a:solidFill>
                  <a:srgbClr val="0000FF"/>
                </a:solidFill>
                <a:latin typeface="iCiel Baliho Script" pitchFamily="2" charset="0"/>
                <a:cs typeface="Times New Roman" pitchFamily="18" charset="0"/>
              </a:rPr>
              <a:t> </a:t>
            </a:r>
            <a:r>
              <a:rPr lang="en-US" sz="3200" dirty="0" err="1">
                <a:solidFill>
                  <a:srgbClr val="0000FF"/>
                </a:solidFill>
                <a:latin typeface="iCiel Baliho Script" pitchFamily="2" charset="0"/>
                <a:cs typeface="Times New Roman" pitchFamily="18" charset="0"/>
              </a:rPr>
              <a:t>điều</a:t>
            </a:r>
            <a:r>
              <a:rPr lang="en-US" sz="3200" dirty="0">
                <a:solidFill>
                  <a:srgbClr val="0000FF"/>
                </a:solidFill>
                <a:latin typeface="iCiel Baliho Script" pitchFamily="2" charset="0"/>
                <a:cs typeface="Times New Roman" pitchFamily="18" charset="0"/>
              </a:rPr>
              <a:t> </a:t>
            </a:r>
            <a:r>
              <a:rPr lang="en-US" sz="3200" dirty="0" err="1">
                <a:solidFill>
                  <a:srgbClr val="0000FF"/>
                </a:solidFill>
                <a:latin typeface="iCiel Baliho Script" pitchFamily="2" charset="0"/>
                <a:cs typeface="Times New Roman" pitchFamily="18" charset="0"/>
              </a:rPr>
              <a:t>không</a:t>
            </a:r>
            <a:r>
              <a:rPr lang="en-US" sz="3200" dirty="0">
                <a:solidFill>
                  <a:srgbClr val="0000FF"/>
                </a:solidFill>
                <a:latin typeface="iCiel Baliho Script" pitchFamily="2" charset="0"/>
                <a:cs typeface="Times New Roman" pitchFamily="18" charset="0"/>
              </a:rPr>
              <a:t> </a:t>
            </a:r>
            <a:r>
              <a:rPr lang="en-US" sz="3200" dirty="0" err="1">
                <a:solidFill>
                  <a:srgbClr val="0000FF"/>
                </a:solidFill>
                <a:latin typeface="iCiel Baliho Script" pitchFamily="2" charset="0"/>
                <a:cs typeface="Times New Roman" pitchFamily="18" charset="0"/>
              </a:rPr>
              <a:t>nên</a:t>
            </a:r>
            <a:r>
              <a:rPr lang="en-US" sz="3200" dirty="0">
                <a:solidFill>
                  <a:srgbClr val="0000FF"/>
                </a:solidFill>
                <a:latin typeface="iCiel Baliho Script" pitchFamily="2" charset="0"/>
                <a:cs typeface="Times New Roman" pitchFamily="18" charset="0"/>
              </a:rPr>
              <a:t> . </a:t>
            </a:r>
            <a:r>
              <a:rPr lang="en-US" sz="3200" dirty="0" err="1">
                <a:solidFill>
                  <a:srgbClr val="0000FF"/>
                </a:solidFill>
                <a:latin typeface="iCiel Baliho Script" pitchFamily="2" charset="0"/>
                <a:cs typeface="Times New Roman" pitchFamily="18" charset="0"/>
              </a:rPr>
              <a:t>Mỗi</a:t>
            </a:r>
            <a:r>
              <a:rPr lang="en-US" sz="3200" dirty="0">
                <a:solidFill>
                  <a:srgbClr val="0000FF"/>
                </a:solidFill>
                <a:latin typeface="iCiel Baliho Script" pitchFamily="2" charset="0"/>
                <a:cs typeface="Times New Roman" pitchFamily="18" charset="0"/>
              </a:rPr>
              <a:t> </a:t>
            </a:r>
            <a:r>
              <a:rPr lang="en-US" sz="3200" dirty="0" err="1">
                <a:solidFill>
                  <a:srgbClr val="0000FF"/>
                </a:solidFill>
                <a:latin typeface="iCiel Baliho Script" pitchFamily="2" charset="0"/>
                <a:cs typeface="Times New Roman" pitchFamily="18" charset="0"/>
              </a:rPr>
              <a:t>dân</a:t>
            </a:r>
            <a:r>
              <a:rPr lang="en-US" sz="3200" dirty="0">
                <a:solidFill>
                  <a:srgbClr val="0000FF"/>
                </a:solidFill>
                <a:latin typeface="iCiel Baliho Script" pitchFamily="2" charset="0"/>
                <a:cs typeface="Times New Roman" pitchFamily="18" charset="0"/>
              </a:rPr>
              <a:t> </a:t>
            </a:r>
            <a:r>
              <a:rPr lang="en-US" sz="3200" dirty="0" err="1">
                <a:solidFill>
                  <a:srgbClr val="0000FF"/>
                </a:solidFill>
                <a:latin typeface="iCiel Baliho Script" pitchFamily="2" charset="0"/>
                <a:cs typeface="Times New Roman" pitchFamily="18" charset="0"/>
              </a:rPr>
              <a:t>tộc</a:t>
            </a:r>
            <a:r>
              <a:rPr lang="en-US" sz="3200" dirty="0">
                <a:solidFill>
                  <a:srgbClr val="0000FF"/>
                </a:solidFill>
                <a:latin typeface="iCiel Baliho Script" pitchFamily="2" charset="0"/>
                <a:cs typeface="Times New Roman" pitchFamily="18" charset="0"/>
              </a:rPr>
              <a:t> </a:t>
            </a:r>
            <a:r>
              <a:rPr lang="en-US" sz="3200" dirty="0" err="1">
                <a:solidFill>
                  <a:srgbClr val="0000FF"/>
                </a:solidFill>
                <a:latin typeface="iCiel Baliho Script" pitchFamily="2" charset="0"/>
                <a:cs typeface="Times New Roman" pitchFamily="18" charset="0"/>
              </a:rPr>
              <a:t>đều</a:t>
            </a:r>
            <a:r>
              <a:rPr lang="en-US" sz="3200" dirty="0">
                <a:solidFill>
                  <a:srgbClr val="0000FF"/>
                </a:solidFill>
                <a:latin typeface="iCiel Baliho Script" pitchFamily="2" charset="0"/>
                <a:cs typeface="Times New Roman" pitchFamily="18" charset="0"/>
              </a:rPr>
              <a:t> </a:t>
            </a:r>
            <a:r>
              <a:rPr lang="en-US" sz="3200" dirty="0" err="1">
                <a:solidFill>
                  <a:srgbClr val="0000FF"/>
                </a:solidFill>
                <a:latin typeface="iCiel Baliho Script" pitchFamily="2" charset="0"/>
                <a:cs typeface="Times New Roman" pitchFamily="18" charset="0"/>
              </a:rPr>
              <a:t>có</a:t>
            </a:r>
            <a:r>
              <a:rPr lang="en-US" sz="3200" dirty="0">
                <a:solidFill>
                  <a:srgbClr val="0000FF"/>
                </a:solidFill>
                <a:latin typeface="iCiel Baliho Script" pitchFamily="2" charset="0"/>
                <a:cs typeface="Times New Roman" pitchFamily="18" charset="0"/>
              </a:rPr>
              <a:t> </a:t>
            </a:r>
            <a:r>
              <a:rPr lang="en-US" sz="3200" dirty="0" err="1">
                <a:solidFill>
                  <a:srgbClr val="0000FF"/>
                </a:solidFill>
                <a:latin typeface="iCiel Baliho Script" pitchFamily="2" charset="0"/>
                <a:cs typeface="Times New Roman" pitchFamily="18" charset="0"/>
              </a:rPr>
              <a:t>quyền</a:t>
            </a:r>
            <a:r>
              <a:rPr lang="en-US" sz="3200" dirty="0">
                <a:solidFill>
                  <a:srgbClr val="0000FF"/>
                </a:solidFill>
                <a:latin typeface="iCiel Baliho Script" pitchFamily="2" charset="0"/>
                <a:cs typeface="Times New Roman" pitchFamily="18" charset="0"/>
              </a:rPr>
              <a:t> </a:t>
            </a:r>
            <a:r>
              <a:rPr lang="en-US" sz="3200" dirty="0" err="1">
                <a:solidFill>
                  <a:srgbClr val="0000FF"/>
                </a:solidFill>
                <a:latin typeface="iCiel Baliho Script" pitchFamily="2" charset="0"/>
                <a:cs typeface="Times New Roman" pitchFamily="18" charset="0"/>
              </a:rPr>
              <a:t>giữ</a:t>
            </a:r>
            <a:r>
              <a:rPr lang="en-US" sz="3200" dirty="0">
                <a:solidFill>
                  <a:srgbClr val="0000FF"/>
                </a:solidFill>
                <a:latin typeface="iCiel Baliho Script" pitchFamily="2" charset="0"/>
                <a:cs typeface="Times New Roman" pitchFamily="18" charset="0"/>
              </a:rPr>
              <a:t> </a:t>
            </a:r>
            <a:r>
              <a:rPr lang="en-US" sz="3200" dirty="0" err="1">
                <a:solidFill>
                  <a:srgbClr val="0000FF"/>
                </a:solidFill>
                <a:latin typeface="iCiel Baliho Script" pitchFamily="2" charset="0"/>
                <a:cs typeface="Times New Roman" pitchFamily="18" charset="0"/>
              </a:rPr>
              <a:t>gìn</a:t>
            </a:r>
            <a:r>
              <a:rPr lang="en-US" sz="3200" dirty="0">
                <a:solidFill>
                  <a:srgbClr val="0000FF"/>
                </a:solidFill>
                <a:latin typeface="iCiel Baliho Script" pitchFamily="2" charset="0"/>
                <a:cs typeface="Times New Roman" pitchFamily="18" charset="0"/>
              </a:rPr>
              <a:t> </a:t>
            </a:r>
            <a:r>
              <a:rPr lang="en-US" sz="3200" dirty="0" err="1">
                <a:solidFill>
                  <a:srgbClr val="0000FF"/>
                </a:solidFill>
                <a:latin typeface="iCiel Baliho Script" pitchFamily="2" charset="0"/>
                <a:cs typeface="Times New Roman" pitchFamily="18" charset="0"/>
              </a:rPr>
              <a:t>bản</a:t>
            </a:r>
            <a:r>
              <a:rPr lang="en-US" sz="3200" dirty="0">
                <a:solidFill>
                  <a:srgbClr val="0000FF"/>
                </a:solidFill>
                <a:latin typeface="iCiel Baliho Script" pitchFamily="2" charset="0"/>
                <a:cs typeface="Times New Roman" pitchFamily="18" charset="0"/>
              </a:rPr>
              <a:t> </a:t>
            </a:r>
            <a:r>
              <a:rPr lang="en-US" sz="3200" dirty="0" err="1">
                <a:solidFill>
                  <a:srgbClr val="0000FF"/>
                </a:solidFill>
                <a:latin typeface="iCiel Baliho Script" pitchFamily="2" charset="0"/>
                <a:cs typeface="Times New Roman" pitchFamily="18" charset="0"/>
              </a:rPr>
              <a:t>sắc</a:t>
            </a:r>
            <a:r>
              <a:rPr lang="en-US" sz="3200" dirty="0">
                <a:solidFill>
                  <a:srgbClr val="0000FF"/>
                </a:solidFill>
                <a:latin typeface="iCiel Baliho Script" pitchFamily="2" charset="0"/>
                <a:cs typeface="Times New Roman" pitchFamily="18" charset="0"/>
              </a:rPr>
              <a:t> </a:t>
            </a:r>
            <a:r>
              <a:rPr lang="en-US" sz="3200" dirty="0" err="1">
                <a:solidFill>
                  <a:srgbClr val="0000FF"/>
                </a:solidFill>
                <a:latin typeface="iCiel Baliho Script" pitchFamily="2" charset="0"/>
                <a:cs typeface="Times New Roman" pitchFamily="18" charset="0"/>
              </a:rPr>
              <a:t>văn</a:t>
            </a:r>
            <a:r>
              <a:rPr lang="en-US" sz="3200" dirty="0">
                <a:solidFill>
                  <a:srgbClr val="0000FF"/>
                </a:solidFill>
                <a:latin typeface="iCiel Baliho Script" pitchFamily="2" charset="0"/>
                <a:cs typeface="Times New Roman" pitchFamily="18" charset="0"/>
              </a:rPr>
              <a:t> </a:t>
            </a:r>
            <a:r>
              <a:rPr lang="en-US" sz="3200" dirty="0" err="1">
                <a:solidFill>
                  <a:srgbClr val="0000FF"/>
                </a:solidFill>
                <a:latin typeface="iCiel Baliho Script" pitchFamily="2" charset="0"/>
                <a:cs typeface="Times New Roman" pitchFamily="18" charset="0"/>
              </a:rPr>
              <a:t>hóa</a:t>
            </a:r>
            <a:r>
              <a:rPr lang="en-US" sz="3200" dirty="0">
                <a:solidFill>
                  <a:srgbClr val="0000FF"/>
                </a:solidFill>
                <a:latin typeface="iCiel Baliho Script" pitchFamily="2" charset="0"/>
                <a:cs typeface="Times New Roman" pitchFamily="18" charset="0"/>
              </a:rPr>
              <a:t> </a:t>
            </a:r>
            <a:r>
              <a:rPr lang="en-US" sz="3200" dirty="0" err="1">
                <a:solidFill>
                  <a:srgbClr val="0000FF"/>
                </a:solidFill>
                <a:latin typeface="iCiel Baliho Script" pitchFamily="2" charset="0"/>
                <a:cs typeface="Times New Roman" pitchFamily="18" charset="0"/>
              </a:rPr>
              <a:t>của</a:t>
            </a:r>
            <a:r>
              <a:rPr lang="en-US" sz="3200" dirty="0">
                <a:solidFill>
                  <a:srgbClr val="0000FF"/>
                </a:solidFill>
                <a:latin typeface="iCiel Baliho Script" pitchFamily="2" charset="0"/>
                <a:cs typeface="Times New Roman" pitchFamily="18" charset="0"/>
              </a:rPr>
              <a:t> </a:t>
            </a:r>
            <a:r>
              <a:rPr lang="en-US" sz="3200" dirty="0" err="1">
                <a:solidFill>
                  <a:srgbClr val="0000FF"/>
                </a:solidFill>
                <a:latin typeface="iCiel Baliho Script" pitchFamily="2" charset="0"/>
                <a:cs typeface="Times New Roman" pitchFamily="18" charset="0"/>
              </a:rPr>
              <a:t>dân</a:t>
            </a:r>
            <a:r>
              <a:rPr lang="en-US" sz="3200" dirty="0">
                <a:solidFill>
                  <a:srgbClr val="0000FF"/>
                </a:solidFill>
                <a:latin typeface="iCiel Baliho Script" pitchFamily="2" charset="0"/>
                <a:cs typeface="Times New Roman" pitchFamily="18" charset="0"/>
              </a:rPr>
              <a:t> </a:t>
            </a:r>
            <a:r>
              <a:rPr lang="en-US" sz="3200" dirty="0" err="1">
                <a:solidFill>
                  <a:srgbClr val="0000FF"/>
                </a:solidFill>
                <a:latin typeface="iCiel Baliho Script" pitchFamily="2" charset="0"/>
                <a:cs typeface="Times New Roman" pitchFamily="18" charset="0"/>
              </a:rPr>
              <a:t>tộc</a:t>
            </a:r>
            <a:r>
              <a:rPr lang="en-US" sz="3200" dirty="0">
                <a:solidFill>
                  <a:srgbClr val="0000FF"/>
                </a:solidFill>
                <a:latin typeface="iCiel Baliho Script" pitchFamily="2" charset="0"/>
                <a:cs typeface="Times New Roman" pitchFamily="18" charset="0"/>
              </a:rPr>
              <a:t> </a:t>
            </a:r>
            <a:r>
              <a:rPr lang="en-US" sz="3200" dirty="0" err="1">
                <a:solidFill>
                  <a:srgbClr val="0000FF"/>
                </a:solidFill>
                <a:latin typeface="iCiel Baliho Script" pitchFamily="2" charset="0"/>
                <a:cs typeface="Times New Roman" pitchFamily="18" charset="0"/>
              </a:rPr>
              <a:t>mình</a:t>
            </a:r>
            <a:r>
              <a:rPr lang="en-US" sz="3200" dirty="0">
                <a:solidFill>
                  <a:srgbClr val="0000FF"/>
                </a:solidFill>
                <a:latin typeface="iCiel Baliho Script" pitchFamily="2" charset="0"/>
                <a:cs typeface="Times New Roman" pitchFamily="18" charset="0"/>
              </a:rPr>
              <a:t> . </a:t>
            </a:r>
            <a:r>
              <a:rPr lang="en-US" sz="3200" dirty="0" err="1">
                <a:solidFill>
                  <a:srgbClr val="0000FF"/>
                </a:solidFill>
                <a:latin typeface="iCiel Baliho Script" pitchFamily="2" charset="0"/>
                <a:cs typeface="Times New Roman" pitchFamily="18" charset="0"/>
              </a:rPr>
              <a:t>Tiếng</a:t>
            </a:r>
            <a:r>
              <a:rPr lang="en-US" sz="3200" dirty="0">
                <a:solidFill>
                  <a:srgbClr val="0000FF"/>
                </a:solidFill>
                <a:latin typeface="iCiel Baliho Script" pitchFamily="2" charset="0"/>
                <a:cs typeface="Times New Roman" pitchFamily="18" charset="0"/>
              </a:rPr>
              <a:t> </a:t>
            </a:r>
            <a:r>
              <a:rPr lang="en-US" sz="3200" dirty="0" err="1">
                <a:solidFill>
                  <a:srgbClr val="0000FF"/>
                </a:solidFill>
                <a:latin typeface="iCiel Baliho Script" pitchFamily="2" charset="0"/>
                <a:cs typeface="Times New Roman" pitchFamily="18" charset="0"/>
              </a:rPr>
              <a:t>nói</a:t>
            </a:r>
            <a:r>
              <a:rPr lang="en-US" sz="3200" dirty="0">
                <a:solidFill>
                  <a:srgbClr val="0000FF"/>
                </a:solidFill>
                <a:latin typeface="iCiel Baliho Script" pitchFamily="2" charset="0"/>
                <a:cs typeface="Times New Roman" pitchFamily="18" charset="0"/>
              </a:rPr>
              <a:t>, </a:t>
            </a:r>
            <a:r>
              <a:rPr lang="en-US" sz="3200" dirty="0" err="1">
                <a:solidFill>
                  <a:srgbClr val="0000FF"/>
                </a:solidFill>
                <a:latin typeface="iCiel Baliho Script" pitchFamily="2" charset="0"/>
                <a:cs typeface="Times New Roman" pitchFamily="18" charset="0"/>
              </a:rPr>
              <a:t>trang</a:t>
            </a:r>
            <a:r>
              <a:rPr lang="en-US" sz="3200" dirty="0">
                <a:solidFill>
                  <a:srgbClr val="0000FF"/>
                </a:solidFill>
                <a:latin typeface="iCiel Baliho Script" pitchFamily="2" charset="0"/>
                <a:cs typeface="Times New Roman" pitchFamily="18" charset="0"/>
              </a:rPr>
              <a:t> </a:t>
            </a:r>
            <a:r>
              <a:rPr lang="en-US" sz="3200" dirty="0" err="1">
                <a:solidFill>
                  <a:srgbClr val="0000FF"/>
                </a:solidFill>
                <a:latin typeface="iCiel Baliho Script" pitchFamily="2" charset="0"/>
                <a:cs typeface="Times New Roman" pitchFamily="18" charset="0"/>
              </a:rPr>
              <a:t>phục</a:t>
            </a:r>
            <a:r>
              <a:rPr lang="en-US" sz="3200" dirty="0">
                <a:solidFill>
                  <a:srgbClr val="0000FF"/>
                </a:solidFill>
                <a:latin typeface="iCiel Baliho Script" pitchFamily="2" charset="0"/>
                <a:cs typeface="Times New Roman" pitchFamily="18" charset="0"/>
              </a:rPr>
              <a:t> , </a:t>
            </a:r>
            <a:r>
              <a:rPr lang="en-US" sz="3200" dirty="0" err="1">
                <a:solidFill>
                  <a:srgbClr val="0000FF"/>
                </a:solidFill>
                <a:latin typeface="iCiel Baliho Script" pitchFamily="2" charset="0"/>
                <a:cs typeface="Times New Roman" pitchFamily="18" charset="0"/>
              </a:rPr>
              <a:t>văn</a:t>
            </a:r>
            <a:r>
              <a:rPr lang="en-US" sz="3200" dirty="0">
                <a:solidFill>
                  <a:srgbClr val="0000FF"/>
                </a:solidFill>
                <a:latin typeface="iCiel Baliho Script" pitchFamily="2" charset="0"/>
                <a:cs typeface="Times New Roman" pitchFamily="18" charset="0"/>
              </a:rPr>
              <a:t> </a:t>
            </a:r>
            <a:r>
              <a:rPr lang="en-US" sz="3200" dirty="0" err="1">
                <a:solidFill>
                  <a:srgbClr val="0000FF"/>
                </a:solidFill>
                <a:latin typeface="iCiel Baliho Script" pitchFamily="2" charset="0"/>
                <a:cs typeface="Times New Roman" pitchFamily="18" charset="0"/>
              </a:rPr>
              <a:t>hóa</a:t>
            </a:r>
            <a:r>
              <a:rPr lang="en-US" sz="3200" dirty="0">
                <a:solidFill>
                  <a:srgbClr val="0000FF"/>
                </a:solidFill>
                <a:latin typeface="iCiel Baliho Script" pitchFamily="2" charset="0"/>
                <a:cs typeface="Times New Roman" pitchFamily="18" charset="0"/>
              </a:rPr>
              <a:t> … </a:t>
            </a:r>
            <a:r>
              <a:rPr lang="en-US" sz="3200" dirty="0" err="1">
                <a:solidFill>
                  <a:srgbClr val="0000FF"/>
                </a:solidFill>
                <a:latin typeface="iCiel Baliho Script" pitchFamily="2" charset="0"/>
                <a:cs typeface="Times New Roman" pitchFamily="18" charset="0"/>
              </a:rPr>
              <a:t>của</a:t>
            </a:r>
            <a:r>
              <a:rPr lang="en-US" sz="3200" dirty="0">
                <a:solidFill>
                  <a:srgbClr val="0000FF"/>
                </a:solidFill>
                <a:latin typeface="iCiel Baliho Script" pitchFamily="2" charset="0"/>
                <a:cs typeface="Times New Roman" pitchFamily="18" charset="0"/>
              </a:rPr>
              <a:t> </a:t>
            </a:r>
            <a:r>
              <a:rPr lang="en-US" sz="3200" dirty="0" err="1">
                <a:solidFill>
                  <a:srgbClr val="0000FF"/>
                </a:solidFill>
                <a:latin typeface="iCiel Baliho Script" pitchFamily="2" charset="0"/>
                <a:cs typeface="Times New Roman" pitchFamily="18" charset="0"/>
              </a:rPr>
              <a:t>các</a:t>
            </a:r>
            <a:r>
              <a:rPr lang="en-US" sz="3200" dirty="0">
                <a:solidFill>
                  <a:srgbClr val="0000FF"/>
                </a:solidFill>
                <a:latin typeface="iCiel Baliho Script" pitchFamily="2" charset="0"/>
                <a:cs typeface="Times New Roman" pitchFamily="18" charset="0"/>
              </a:rPr>
              <a:t> </a:t>
            </a:r>
            <a:r>
              <a:rPr lang="en-US" sz="3200" dirty="0" err="1">
                <a:solidFill>
                  <a:srgbClr val="0000FF"/>
                </a:solidFill>
                <a:latin typeface="iCiel Baliho Script" pitchFamily="2" charset="0"/>
                <a:cs typeface="Times New Roman" pitchFamily="18" charset="0"/>
              </a:rPr>
              <a:t>dân</a:t>
            </a:r>
            <a:r>
              <a:rPr lang="en-US" sz="3200" dirty="0">
                <a:solidFill>
                  <a:srgbClr val="0000FF"/>
                </a:solidFill>
                <a:latin typeface="iCiel Baliho Script" pitchFamily="2" charset="0"/>
                <a:cs typeface="Times New Roman" pitchFamily="18" charset="0"/>
              </a:rPr>
              <a:t> </a:t>
            </a:r>
            <a:r>
              <a:rPr lang="en-US" sz="3200" dirty="0" err="1">
                <a:solidFill>
                  <a:srgbClr val="0000FF"/>
                </a:solidFill>
                <a:latin typeface="iCiel Baliho Script" pitchFamily="2" charset="0"/>
                <a:cs typeface="Times New Roman" pitchFamily="18" charset="0"/>
              </a:rPr>
              <a:t>tộc</a:t>
            </a:r>
            <a:r>
              <a:rPr lang="en-US" sz="3200" dirty="0">
                <a:solidFill>
                  <a:srgbClr val="0000FF"/>
                </a:solidFill>
                <a:latin typeface="iCiel Baliho Script" pitchFamily="2" charset="0"/>
                <a:cs typeface="Times New Roman" pitchFamily="18" charset="0"/>
              </a:rPr>
              <a:t> </a:t>
            </a:r>
            <a:r>
              <a:rPr lang="en-US" sz="3200" dirty="0" err="1">
                <a:solidFill>
                  <a:srgbClr val="0000FF"/>
                </a:solidFill>
                <a:latin typeface="iCiel Baliho Script" pitchFamily="2" charset="0"/>
                <a:cs typeface="Times New Roman" pitchFamily="18" charset="0"/>
              </a:rPr>
              <a:t>đều</a:t>
            </a:r>
            <a:r>
              <a:rPr lang="en-US" sz="3200" dirty="0">
                <a:solidFill>
                  <a:srgbClr val="0000FF"/>
                </a:solidFill>
                <a:latin typeface="iCiel Baliho Script" pitchFamily="2" charset="0"/>
                <a:cs typeface="Times New Roman" pitchFamily="18" charset="0"/>
              </a:rPr>
              <a:t> </a:t>
            </a:r>
            <a:r>
              <a:rPr lang="en-US" sz="3200" dirty="0" err="1">
                <a:solidFill>
                  <a:srgbClr val="0000FF"/>
                </a:solidFill>
                <a:latin typeface="iCiel Baliho Script" pitchFamily="2" charset="0"/>
                <a:cs typeface="Times New Roman" pitchFamily="18" charset="0"/>
              </a:rPr>
              <a:t>cần</a:t>
            </a:r>
            <a:r>
              <a:rPr lang="en-US" sz="3200" dirty="0">
                <a:solidFill>
                  <a:srgbClr val="0000FF"/>
                </a:solidFill>
                <a:latin typeface="iCiel Baliho Script" pitchFamily="2" charset="0"/>
                <a:cs typeface="Times New Roman" pitchFamily="18" charset="0"/>
              </a:rPr>
              <a:t> </a:t>
            </a:r>
            <a:r>
              <a:rPr lang="en-US" sz="3200" dirty="0" err="1">
                <a:solidFill>
                  <a:srgbClr val="0000FF"/>
                </a:solidFill>
                <a:latin typeface="iCiel Baliho Script" pitchFamily="2" charset="0"/>
                <a:cs typeface="Times New Roman" pitchFamily="18" charset="0"/>
              </a:rPr>
              <a:t>được</a:t>
            </a:r>
            <a:r>
              <a:rPr lang="en-US" sz="3200" dirty="0">
                <a:solidFill>
                  <a:srgbClr val="0000FF"/>
                </a:solidFill>
                <a:latin typeface="iCiel Baliho Script" pitchFamily="2" charset="0"/>
                <a:cs typeface="Times New Roman" pitchFamily="18" charset="0"/>
              </a:rPr>
              <a:t> </a:t>
            </a:r>
            <a:r>
              <a:rPr lang="en-US" sz="3200" dirty="0" err="1">
                <a:solidFill>
                  <a:srgbClr val="0000FF"/>
                </a:solidFill>
                <a:latin typeface="iCiel Baliho Script" pitchFamily="2" charset="0"/>
                <a:cs typeface="Times New Roman" pitchFamily="18" charset="0"/>
              </a:rPr>
              <a:t>tôn</a:t>
            </a:r>
            <a:r>
              <a:rPr lang="en-US" sz="3200" dirty="0">
                <a:solidFill>
                  <a:srgbClr val="0000FF"/>
                </a:solidFill>
                <a:latin typeface="iCiel Baliho Script" pitchFamily="2" charset="0"/>
                <a:cs typeface="Times New Roman" pitchFamily="18" charset="0"/>
              </a:rPr>
              <a:t> </a:t>
            </a:r>
            <a:r>
              <a:rPr lang="en-US" sz="3200" dirty="0" err="1">
                <a:solidFill>
                  <a:srgbClr val="0000FF"/>
                </a:solidFill>
                <a:latin typeface="iCiel Baliho Script" pitchFamily="2" charset="0"/>
                <a:cs typeface="Times New Roman" pitchFamily="18" charset="0"/>
              </a:rPr>
              <a:t>trọng</a:t>
            </a:r>
            <a:r>
              <a:rPr lang="en-US" sz="3200" dirty="0">
                <a:solidFill>
                  <a:srgbClr val="0000FF"/>
                </a:solidFill>
                <a:latin typeface="iCiel Baliho Script" pitchFamily="2" charset="0"/>
                <a:cs typeface="Times New Roman" pitchFamily="18" charset="0"/>
              </a:rPr>
              <a:t> </a:t>
            </a:r>
            <a:r>
              <a:rPr lang="en-US" sz="3200" dirty="0" err="1">
                <a:solidFill>
                  <a:srgbClr val="0000FF"/>
                </a:solidFill>
                <a:latin typeface="iCiel Baliho Script" pitchFamily="2" charset="0"/>
                <a:cs typeface="Times New Roman" pitchFamily="18" charset="0"/>
              </a:rPr>
              <a:t>như</a:t>
            </a:r>
            <a:r>
              <a:rPr lang="en-US" sz="3200" dirty="0">
                <a:solidFill>
                  <a:srgbClr val="0000FF"/>
                </a:solidFill>
                <a:latin typeface="iCiel Baliho Script" pitchFamily="2" charset="0"/>
                <a:cs typeface="Times New Roman" pitchFamily="18" charset="0"/>
              </a:rPr>
              <a:t> </a:t>
            </a:r>
            <a:r>
              <a:rPr lang="en-US" sz="3200" dirty="0" err="1">
                <a:solidFill>
                  <a:srgbClr val="0000FF"/>
                </a:solidFill>
                <a:latin typeface="iCiel Baliho Script" pitchFamily="2" charset="0"/>
                <a:cs typeface="Times New Roman" pitchFamily="18" charset="0"/>
              </a:rPr>
              <a:t>nhau</a:t>
            </a:r>
            <a:r>
              <a:rPr lang="en-US" sz="3200" dirty="0">
                <a:solidFill>
                  <a:srgbClr val="0000FF"/>
                </a:solidFill>
                <a:latin typeface="iCiel Baliho Script" pitchFamily="2" charset="0"/>
                <a:cs typeface="Times New Roman" pitchFamily="18" charset="0"/>
              </a:rPr>
              <a:t> .</a:t>
            </a:r>
          </a:p>
          <a:p>
            <a:r>
              <a:rPr lang="en-US" sz="3200" dirty="0">
                <a:solidFill>
                  <a:srgbClr val="FF6600"/>
                </a:solidFill>
                <a:latin typeface="iCiel Baliho Script" pitchFamily="2" charset="0"/>
                <a:cs typeface="Times New Roman" pitchFamily="18" charset="0"/>
              </a:rPr>
              <a:t>* </a:t>
            </a:r>
            <a:r>
              <a:rPr lang="en-US" sz="3200" dirty="0" err="1">
                <a:solidFill>
                  <a:srgbClr val="FF6600"/>
                </a:solidFill>
                <a:latin typeface="iCiel Baliho Script" pitchFamily="2" charset="0"/>
                <a:cs typeface="Times New Roman" pitchFamily="18" charset="0"/>
              </a:rPr>
              <a:t>Tình</a:t>
            </a:r>
            <a:r>
              <a:rPr lang="en-US" sz="3200" dirty="0">
                <a:solidFill>
                  <a:srgbClr val="FF6600"/>
                </a:solidFill>
                <a:latin typeface="iCiel Baliho Script" pitchFamily="2" charset="0"/>
                <a:cs typeface="Times New Roman" pitchFamily="18" charset="0"/>
              </a:rPr>
              <a:t> </a:t>
            </a:r>
            <a:r>
              <a:rPr lang="en-US" sz="3200" dirty="0" err="1">
                <a:solidFill>
                  <a:srgbClr val="FF6600"/>
                </a:solidFill>
                <a:latin typeface="iCiel Baliho Script" pitchFamily="2" charset="0"/>
                <a:cs typeface="Times New Roman" pitchFamily="18" charset="0"/>
              </a:rPr>
              <a:t>huống</a:t>
            </a:r>
            <a:r>
              <a:rPr lang="en-US" sz="3200" dirty="0">
                <a:solidFill>
                  <a:srgbClr val="FF6600"/>
                </a:solidFill>
                <a:latin typeface="iCiel Baliho Script" pitchFamily="2" charset="0"/>
                <a:cs typeface="Times New Roman" pitchFamily="18" charset="0"/>
              </a:rPr>
              <a:t> 2: </a:t>
            </a:r>
            <a:r>
              <a:rPr lang="en-US" sz="3200" dirty="0" err="1">
                <a:solidFill>
                  <a:srgbClr val="0000FF"/>
                </a:solidFill>
                <a:latin typeface="iCiel Baliho Script" pitchFamily="2" charset="0"/>
                <a:cs typeface="Times New Roman" pitchFamily="18" charset="0"/>
              </a:rPr>
              <a:t>Trẻ</a:t>
            </a:r>
            <a:r>
              <a:rPr lang="en-US" sz="3200" dirty="0">
                <a:solidFill>
                  <a:srgbClr val="0000FF"/>
                </a:solidFill>
                <a:latin typeface="iCiel Baliho Script" pitchFamily="2" charset="0"/>
                <a:cs typeface="Times New Roman" pitchFamily="18" charset="0"/>
              </a:rPr>
              <a:t> </a:t>
            </a:r>
            <a:r>
              <a:rPr lang="en-US" sz="3200" dirty="0" err="1">
                <a:solidFill>
                  <a:srgbClr val="0000FF"/>
                </a:solidFill>
                <a:latin typeface="iCiel Baliho Script" pitchFamily="2" charset="0"/>
                <a:cs typeface="Times New Roman" pitchFamily="18" charset="0"/>
              </a:rPr>
              <a:t>em</a:t>
            </a:r>
            <a:r>
              <a:rPr lang="en-US" sz="3200" dirty="0">
                <a:solidFill>
                  <a:srgbClr val="0000FF"/>
                </a:solidFill>
                <a:latin typeface="iCiel Baliho Script" pitchFamily="2" charset="0"/>
                <a:cs typeface="Times New Roman" pitchFamily="18" charset="0"/>
              </a:rPr>
              <a:t> </a:t>
            </a:r>
            <a:r>
              <a:rPr lang="en-US" sz="3200" dirty="0" err="1">
                <a:solidFill>
                  <a:srgbClr val="0000FF"/>
                </a:solidFill>
                <a:latin typeface="iCiel Baliho Script" pitchFamily="2" charset="0"/>
                <a:cs typeface="Times New Roman" pitchFamily="18" charset="0"/>
              </a:rPr>
              <a:t>Việt</a:t>
            </a:r>
            <a:r>
              <a:rPr lang="en-US" sz="3200" dirty="0">
                <a:solidFill>
                  <a:srgbClr val="0000FF"/>
                </a:solidFill>
                <a:latin typeface="iCiel Baliho Script" pitchFamily="2" charset="0"/>
                <a:cs typeface="Times New Roman" pitchFamily="18" charset="0"/>
              </a:rPr>
              <a:t> Nam </a:t>
            </a:r>
            <a:r>
              <a:rPr lang="en-US" sz="3200" dirty="0" err="1">
                <a:solidFill>
                  <a:srgbClr val="0000FF"/>
                </a:solidFill>
                <a:latin typeface="iCiel Baliho Script" pitchFamily="2" charset="0"/>
                <a:cs typeface="Times New Roman" pitchFamily="18" charset="0"/>
              </a:rPr>
              <a:t>cần</a:t>
            </a:r>
            <a:r>
              <a:rPr lang="en-US" sz="3200" dirty="0">
                <a:solidFill>
                  <a:srgbClr val="0000FF"/>
                </a:solidFill>
                <a:latin typeface="iCiel Baliho Script" pitchFamily="2" charset="0"/>
                <a:cs typeface="Times New Roman" pitchFamily="18" charset="0"/>
              </a:rPr>
              <a:t> </a:t>
            </a:r>
            <a:r>
              <a:rPr lang="en-US" sz="3200" dirty="0" err="1">
                <a:solidFill>
                  <a:srgbClr val="0000FF"/>
                </a:solidFill>
                <a:latin typeface="iCiel Baliho Script" pitchFamily="2" charset="0"/>
                <a:cs typeface="Times New Roman" pitchFamily="18" charset="0"/>
              </a:rPr>
              <a:t>cởi</a:t>
            </a:r>
            <a:r>
              <a:rPr lang="en-US" sz="3200" dirty="0">
                <a:solidFill>
                  <a:srgbClr val="0000FF"/>
                </a:solidFill>
                <a:latin typeface="iCiel Baliho Script" pitchFamily="2" charset="0"/>
                <a:cs typeface="Times New Roman" pitchFamily="18" charset="0"/>
              </a:rPr>
              <a:t> </a:t>
            </a:r>
            <a:r>
              <a:rPr lang="en-US" sz="3200" dirty="0" err="1">
                <a:solidFill>
                  <a:srgbClr val="0000FF"/>
                </a:solidFill>
                <a:latin typeface="iCiel Baliho Script" pitchFamily="2" charset="0"/>
                <a:cs typeface="Times New Roman" pitchFamily="18" charset="0"/>
              </a:rPr>
              <a:t>mở</a:t>
            </a:r>
            <a:r>
              <a:rPr lang="en-US" sz="3200" dirty="0">
                <a:solidFill>
                  <a:srgbClr val="0000FF"/>
                </a:solidFill>
                <a:latin typeface="iCiel Baliho Script" pitchFamily="2" charset="0"/>
                <a:cs typeface="Times New Roman" pitchFamily="18" charset="0"/>
              </a:rPr>
              <a:t> , </a:t>
            </a:r>
            <a:r>
              <a:rPr lang="en-US" sz="3200" dirty="0" err="1">
                <a:solidFill>
                  <a:srgbClr val="0000FF"/>
                </a:solidFill>
                <a:latin typeface="iCiel Baliho Script" pitchFamily="2" charset="0"/>
                <a:cs typeface="Times New Roman" pitchFamily="18" charset="0"/>
              </a:rPr>
              <a:t>tự</a:t>
            </a:r>
            <a:r>
              <a:rPr lang="en-US" sz="3200" dirty="0">
                <a:solidFill>
                  <a:srgbClr val="0000FF"/>
                </a:solidFill>
                <a:latin typeface="iCiel Baliho Script" pitchFamily="2" charset="0"/>
                <a:cs typeface="Times New Roman" pitchFamily="18" charset="0"/>
              </a:rPr>
              <a:t> tin </a:t>
            </a:r>
            <a:r>
              <a:rPr lang="en-US" sz="3200" dirty="0" err="1">
                <a:solidFill>
                  <a:srgbClr val="0000FF"/>
                </a:solidFill>
                <a:latin typeface="iCiel Baliho Script" pitchFamily="2" charset="0"/>
                <a:cs typeface="Times New Roman" pitchFamily="18" charset="0"/>
              </a:rPr>
              <a:t>khi</a:t>
            </a:r>
            <a:r>
              <a:rPr lang="en-US" sz="3200" dirty="0">
                <a:solidFill>
                  <a:srgbClr val="0000FF"/>
                </a:solidFill>
                <a:latin typeface="iCiel Baliho Script" pitchFamily="2" charset="0"/>
                <a:cs typeface="Times New Roman" pitchFamily="18" charset="0"/>
              </a:rPr>
              <a:t> </a:t>
            </a:r>
            <a:r>
              <a:rPr lang="en-US" sz="3200" dirty="0" err="1">
                <a:solidFill>
                  <a:srgbClr val="0000FF"/>
                </a:solidFill>
                <a:latin typeface="iCiel Baliho Script" pitchFamily="2" charset="0"/>
                <a:cs typeface="Times New Roman" pitchFamily="18" charset="0"/>
              </a:rPr>
              <a:t>tiếp</a:t>
            </a:r>
            <a:r>
              <a:rPr lang="en-US" sz="3200" dirty="0">
                <a:solidFill>
                  <a:srgbClr val="0000FF"/>
                </a:solidFill>
                <a:latin typeface="iCiel Baliho Script" pitchFamily="2" charset="0"/>
                <a:cs typeface="Times New Roman" pitchFamily="18" charset="0"/>
              </a:rPr>
              <a:t> </a:t>
            </a:r>
            <a:r>
              <a:rPr lang="en-US" sz="3200" dirty="0" err="1">
                <a:solidFill>
                  <a:srgbClr val="0000FF"/>
                </a:solidFill>
                <a:latin typeface="iCiel Baliho Script" pitchFamily="2" charset="0"/>
                <a:cs typeface="Times New Roman" pitchFamily="18" charset="0"/>
              </a:rPr>
              <a:t>xúc</a:t>
            </a:r>
            <a:r>
              <a:rPr lang="en-US" sz="3200" dirty="0">
                <a:solidFill>
                  <a:srgbClr val="0000FF"/>
                </a:solidFill>
                <a:latin typeface="iCiel Baliho Script" pitchFamily="2" charset="0"/>
                <a:cs typeface="Times New Roman" pitchFamily="18" charset="0"/>
              </a:rPr>
              <a:t> </a:t>
            </a:r>
            <a:r>
              <a:rPr lang="en-US" sz="3200" dirty="0" err="1">
                <a:solidFill>
                  <a:srgbClr val="0000FF"/>
                </a:solidFill>
                <a:latin typeface="iCiel Baliho Script" pitchFamily="2" charset="0"/>
                <a:cs typeface="Times New Roman" pitchFamily="18" charset="0"/>
              </a:rPr>
              <a:t>với</a:t>
            </a:r>
            <a:r>
              <a:rPr lang="en-US" sz="3200" dirty="0">
                <a:solidFill>
                  <a:srgbClr val="0000FF"/>
                </a:solidFill>
                <a:latin typeface="iCiel Baliho Script" pitchFamily="2" charset="0"/>
                <a:cs typeface="Times New Roman" pitchFamily="18" charset="0"/>
              </a:rPr>
              <a:t> </a:t>
            </a:r>
            <a:r>
              <a:rPr lang="en-US" sz="3200" dirty="0" err="1">
                <a:solidFill>
                  <a:srgbClr val="0000FF"/>
                </a:solidFill>
                <a:latin typeface="iCiel Baliho Script" pitchFamily="2" charset="0"/>
                <a:cs typeface="Times New Roman" pitchFamily="18" charset="0"/>
              </a:rPr>
              <a:t>người</a:t>
            </a:r>
            <a:r>
              <a:rPr lang="en-US" sz="3200" dirty="0">
                <a:solidFill>
                  <a:srgbClr val="0000FF"/>
                </a:solidFill>
                <a:latin typeface="iCiel Baliho Script" pitchFamily="2" charset="0"/>
                <a:cs typeface="Times New Roman" pitchFamily="18" charset="0"/>
              </a:rPr>
              <a:t> </a:t>
            </a:r>
            <a:r>
              <a:rPr lang="en-US" sz="3200" dirty="0" err="1">
                <a:solidFill>
                  <a:srgbClr val="0000FF"/>
                </a:solidFill>
                <a:latin typeface="iCiel Baliho Script" pitchFamily="2" charset="0"/>
                <a:cs typeface="Times New Roman" pitchFamily="18" charset="0"/>
              </a:rPr>
              <a:t>nước</a:t>
            </a:r>
            <a:r>
              <a:rPr lang="en-US" sz="3200" dirty="0">
                <a:solidFill>
                  <a:srgbClr val="0000FF"/>
                </a:solidFill>
                <a:latin typeface="iCiel Baliho Script" pitchFamily="2" charset="0"/>
                <a:cs typeface="Times New Roman" pitchFamily="18" charset="0"/>
              </a:rPr>
              <a:t> </a:t>
            </a:r>
            <a:r>
              <a:rPr lang="en-US" sz="3200" dirty="0" err="1">
                <a:solidFill>
                  <a:srgbClr val="0000FF"/>
                </a:solidFill>
                <a:latin typeface="iCiel Baliho Script" pitchFamily="2" charset="0"/>
                <a:cs typeface="Times New Roman" pitchFamily="18" charset="0"/>
              </a:rPr>
              <a:t>ngoài</a:t>
            </a:r>
            <a:r>
              <a:rPr lang="en-US" sz="3200" dirty="0">
                <a:solidFill>
                  <a:srgbClr val="0000FF"/>
                </a:solidFill>
                <a:latin typeface="iCiel Baliho Script" pitchFamily="2" charset="0"/>
                <a:cs typeface="Times New Roman" pitchFamily="18" charset="0"/>
              </a:rPr>
              <a:t> </a:t>
            </a:r>
            <a:r>
              <a:rPr lang="en-US" sz="3200" dirty="0" err="1">
                <a:solidFill>
                  <a:srgbClr val="0000FF"/>
                </a:solidFill>
                <a:latin typeface="iCiel Baliho Script" pitchFamily="2" charset="0"/>
                <a:cs typeface="Times New Roman" pitchFamily="18" charset="0"/>
              </a:rPr>
              <a:t>để</a:t>
            </a:r>
            <a:r>
              <a:rPr lang="en-US" sz="3200" dirty="0">
                <a:solidFill>
                  <a:srgbClr val="0000FF"/>
                </a:solidFill>
                <a:latin typeface="iCiel Baliho Script" pitchFamily="2" charset="0"/>
                <a:cs typeface="Times New Roman" pitchFamily="18" charset="0"/>
              </a:rPr>
              <a:t> </a:t>
            </a:r>
            <a:r>
              <a:rPr lang="en-US" sz="3200" dirty="0" err="1">
                <a:solidFill>
                  <a:srgbClr val="0000FF"/>
                </a:solidFill>
                <a:latin typeface="iCiel Baliho Script" pitchFamily="2" charset="0"/>
                <a:cs typeface="Times New Roman" pitchFamily="18" charset="0"/>
              </a:rPr>
              <a:t>họ</a:t>
            </a:r>
            <a:r>
              <a:rPr lang="en-US" sz="3200" dirty="0">
                <a:solidFill>
                  <a:srgbClr val="0000FF"/>
                </a:solidFill>
                <a:latin typeface="iCiel Baliho Script" pitchFamily="2" charset="0"/>
                <a:cs typeface="Times New Roman" pitchFamily="18" charset="0"/>
              </a:rPr>
              <a:t> </a:t>
            </a:r>
            <a:r>
              <a:rPr lang="en-US" sz="3200" dirty="0" err="1">
                <a:solidFill>
                  <a:srgbClr val="0000FF"/>
                </a:solidFill>
                <a:latin typeface="iCiel Baliho Script" pitchFamily="2" charset="0"/>
                <a:cs typeface="Times New Roman" pitchFamily="18" charset="0"/>
              </a:rPr>
              <a:t>thêm</a:t>
            </a:r>
            <a:r>
              <a:rPr lang="en-US" sz="3200" dirty="0">
                <a:solidFill>
                  <a:srgbClr val="0000FF"/>
                </a:solidFill>
                <a:latin typeface="iCiel Baliho Script" pitchFamily="2" charset="0"/>
                <a:cs typeface="Times New Roman" pitchFamily="18" charset="0"/>
              </a:rPr>
              <a:t> </a:t>
            </a:r>
            <a:r>
              <a:rPr lang="en-US" sz="3200" dirty="0" err="1">
                <a:solidFill>
                  <a:srgbClr val="0000FF"/>
                </a:solidFill>
                <a:latin typeface="iCiel Baliho Script" pitchFamily="2" charset="0"/>
                <a:cs typeface="Times New Roman" pitchFamily="18" charset="0"/>
              </a:rPr>
              <a:t>hiểu</a:t>
            </a:r>
            <a:r>
              <a:rPr lang="en-US" sz="3200" dirty="0">
                <a:solidFill>
                  <a:srgbClr val="0000FF"/>
                </a:solidFill>
                <a:latin typeface="iCiel Baliho Script" pitchFamily="2" charset="0"/>
                <a:cs typeface="Times New Roman" pitchFamily="18" charset="0"/>
              </a:rPr>
              <a:t> </a:t>
            </a:r>
            <a:r>
              <a:rPr lang="en-US" sz="3200" dirty="0" err="1">
                <a:solidFill>
                  <a:srgbClr val="0000FF"/>
                </a:solidFill>
                <a:latin typeface="iCiel Baliho Script" pitchFamily="2" charset="0"/>
                <a:cs typeface="Times New Roman" pitchFamily="18" charset="0"/>
              </a:rPr>
              <a:t>về</a:t>
            </a:r>
            <a:r>
              <a:rPr lang="en-US" sz="3200" dirty="0">
                <a:solidFill>
                  <a:srgbClr val="0000FF"/>
                </a:solidFill>
                <a:latin typeface="iCiel Baliho Script" pitchFamily="2" charset="0"/>
                <a:cs typeface="Times New Roman" pitchFamily="18" charset="0"/>
              </a:rPr>
              <a:t> </a:t>
            </a:r>
            <a:r>
              <a:rPr lang="en-US" sz="3200" dirty="0" err="1">
                <a:solidFill>
                  <a:srgbClr val="0000FF"/>
                </a:solidFill>
                <a:latin typeface="iCiel Baliho Script" pitchFamily="2" charset="0"/>
                <a:cs typeface="Times New Roman" pitchFamily="18" charset="0"/>
              </a:rPr>
              <a:t>đất</a:t>
            </a:r>
            <a:r>
              <a:rPr lang="en-US" sz="3200" dirty="0">
                <a:solidFill>
                  <a:srgbClr val="0000FF"/>
                </a:solidFill>
                <a:latin typeface="iCiel Baliho Script" pitchFamily="2" charset="0"/>
                <a:cs typeface="Times New Roman" pitchFamily="18" charset="0"/>
              </a:rPr>
              <a:t> </a:t>
            </a:r>
            <a:r>
              <a:rPr lang="en-US" sz="3200" dirty="0" err="1">
                <a:solidFill>
                  <a:srgbClr val="0000FF"/>
                </a:solidFill>
                <a:latin typeface="iCiel Baliho Script" pitchFamily="2" charset="0"/>
                <a:cs typeface="Times New Roman" pitchFamily="18" charset="0"/>
              </a:rPr>
              <a:t>nước</a:t>
            </a:r>
            <a:r>
              <a:rPr lang="en-US" sz="3200" dirty="0">
                <a:solidFill>
                  <a:srgbClr val="0000FF"/>
                </a:solidFill>
                <a:latin typeface="iCiel Baliho Script" pitchFamily="2" charset="0"/>
                <a:cs typeface="Times New Roman" pitchFamily="18" charset="0"/>
              </a:rPr>
              <a:t> </a:t>
            </a:r>
            <a:r>
              <a:rPr lang="en-US" sz="3200" dirty="0" err="1">
                <a:solidFill>
                  <a:srgbClr val="0000FF"/>
                </a:solidFill>
                <a:latin typeface="iCiel Baliho Script" pitchFamily="2" charset="0"/>
                <a:cs typeface="Times New Roman" pitchFamily="18" charset="0"/>
              </a:rPr>
              <a:t>mình</a:t>
            </a:r>
            <a:r>
              <a:rPr lang="en-US" sz="3200" dirty="0">
                <a:solidFill>
                  <a:srgbClr val="0000FF"/>
                </a:solidFill>
                <a:latin typeface="iCiel Baliho Script" pitchFamily="2" charset="0"/>
                <a:cs typeface="Times New Roman" pitchFamily="18" charset="0"/>
              </a:rPr>
              <a:t> , </a:t>
            </a:r>
            <a:r>
              <a:rPr lang="en-US" sz="3200" dirty="0" err="1">
                <a:solidFill>
                  <a:srgbClr val="0000FF"/>
                </a:solidFill>
                <a:latin typeface="iCiel Baliho Script" pitchFamily="2" charset="0"/>
                <a:cs typeface="Times New Roman" pitchFamily="18" charset="0"/>
              </a:rPr>
              <a:t>thấy</a:t>
            </a:r>
            <a:r>
              <a:rPr lang="en-US" sz="3200" dirty="0">
                <a:solidFill>
                  <a:srgbClr val="0000FF"/>
                </a:solidFill>
                <a:latin typeface="iCiel Baliho Script" pitchFamily="2" charset="0"/>
                <a:cs typeface="Times New Roman" pitchFamily="18" charset="0"/>
              </a:rPr>
              <a:t> </a:t>
            </a:r>
            <a:r>
              <a:rPr lang="en-US" sz="3200" dirty="0" err="1">
                <a:solidFill>
                  <a:srgbClr val="0000FF"/>
                </a:solidFill>
                <a:latin typeface="iCiel Baliho Script" pitchFamily="2" charset="0"/>
                <a:cs typeface="Times New Roman" pitchFamily="18" charset="0"/>
              </a:rPr>
              <a:t>được</a:t>
            </a:r>
            <a:r>
              <a:rPr lang="en-US" sz="3200" dirty="0">
                <a:solidFill>
                  <a:srgbClr val="0000FF"/>
                </a:solidFill>
                <a:latin typeface="iCiel Baliho Script" pitchFamily="2" charset="0"/>
                <a:cs typeface="Times New Roman" pitchFamily="18" charset="0"/>
              </a:rPr>
              <a:t> </a:t>
            </a:r>
            <a:r>
              <a:rPr lang="en-US" sz="3200" dirty="0" err="1">
                <a:solidFill>
                  <a:srgbClr val="0000FF"/>
                </a:solidFill>
                <a:latin typeface="iCiel Baliho Script" pitchFamily="2" charset="0"/>
                <a:cs typeface="Times New Roman" pitchFamily="18" charset="0"/>
              </a:rPr>
              <a:t>lòng</a:t>
            </a:r>
            <a:r>
              <a:rPr lang="en-US" sz="3200" dirty="0">
                <a:solidFill>
                  <a:srgbClr val="0000FF"/>
                </a:solidFill>
                <a:latin typeface="iCiel Baliho Script" pitchFamily="2" charset="0"/>
                <a:cs typeface="Times New Roman" pitchFamily="18" charset="0"/>
              </a:rPr>
              <a:t> </a:t>
            </a:r>
            <a:r>
              <a:rPr lang="en-US" sz="3200" dirty="0" err="1">
                <a:solidFill>
                  <a:srgbClr val="0000FF"/>
                </a:solidFill>
                <a:latin typeface="iCiel Baliho Script" pitchFamily="2" charset="0"/>
                <a:cs typeface="Times New Roman" pitchFamily="18" charset="0"/>
              </a:rPr>
              <a:t>hiếu</a:t>
            </a:r>
            <a:r>
              <a:rPr lang="en-US" sz="3200" dirty="0">
                <a:solidFill>
                  <a:srgbClr val="0000FF"/>
                </a:solidFill>
                <a:latin typeface="iCiel Baliho Script" pitchFamily="2" charset="0"/>
                <a:cs typeface="Times New Roman" pitchFamily="18" charset="0"/>
              </a:rPr>
              <a:t> </a:t>
            </a:r>
            <a:r>
              <a:rPr lang="en-US" sz="3200" dirty="0" err="1">
                <a:solidFill>
                  <a:srgbClr val="0000FF"/>
                </a:solidFill>
                <a:latin typeface="iCiel Baliho Script" pitchFamily="2" charset="0"/>
                <a:cs typeface="Times New Roman" pitchFamily="18" charset="0"/>
              </a:rPr>
              <a:t>khách</a:t>
            </a:r>
            <a:r>
              <a:rPr lang="en-US" sz="3200" dirty="0">
                <a:solidFill>
                  <a:srgbClr val="0000FF"/>
                </a:solidFill>
                <a:latin typeface="iCiel Baliho Script" pitchFamily="2" charset="0"/>
                <a:cs typeface="Times New Roman" pitchFamily="18" charset="0"/>
              </a:rPr>
              <a:t> , </a:t>
            </a:r>
            <a:r>
              <a:rPr lang="en-US" sz="3200" dirty="0" err="1">
                <a:solidFill>
                  <a:srgbClr val="0000FF"/>
                </a:solidFill>
                <a:latin typeface="iCiel Baliho Script" pitchFamily="2" charset="0"/>
                <a:cs typeface="Times New Roman" pitchFamily="18" charset="0"/>
              </a:rPr>
              <a:t>sự</a:t>
            </a:r>
            <a:r>
              <a:rPr lang="en-US" sz="3200" dirty="0">
                <a:solidFill>
                  <a:srgbClr val="0000FF"/>
                </a:solidFill>
                <a:latin typeface="iCiel Baliho Script" pitchFamily="2" charset="0"/>
                <a:cs typeface="Times New Roman" pitchFamily="18" charset="0"/>
              </a:rPr>
              <a:t> </a:t>
            </a:r>
            <a:r>
              <a:rPr lang="en-US" sz="3200" dirty="0" err="1">
                <a:solidFill>
                  <a:srgbClr val="0000FF"/>
                </a:solidFill>
                <a:latin typeface="iCiel Baliho Script" pitchFamily="2" charset="0"/>
                <a:cs typeface="Times New Roman" pitchFamily="18" charset="0"/>
              </a:rPr>
              <a:t>thân</a:t>
            </a:r>
            <a:r>
              <a:rPr lang="en-US" sz="3200" dirty="0">
                <a:solidFill>
                  <a:srgbClr val="0000FF"/>
                </a:solidFill>
                <a:latin typeface="iCiel Baliho Script" pitchFamily="2" charset="0"/>
                <a:cs typeface="Times New Roman" pitchFamily="18" charset="0"/>
              </a:rPr>
              <a:t> </a:t>
            </a:r>
            <a:r>
              <a:rPr lang="en-US" sz="3200" dirty="0" err="1">
                <a:solidFill>
                  <a:srgbClr val="0000FF"/>
                </a:solidFill>
                <a:latin typeface="iCiel Baliho Script" pitchFamily="2" charset="0"/>
                <a:cs typeface="Times New Roman" pitchFamily="18" charset="0"/>
              </a:rPr>
              <a:t>thiện</a:t>
            </a:r>
            <a:r>
              <a:rPr lang="en-US" sz="3200" dirty="0">
                <a:solidFill>
                  <a:srgbClr val="0000FF"/>
                </a:solidFill>
                <a:latin typeface="iCiel Baliho Script" pitchFamily="2" charset="0"/>
                <a:cs typeface="Times New Roman" pitchFamily="18" charset="0"/>
              </a:rPr>
              <a:t> , an </a:t>
            </a:r>
            <a:r>
              <a:rPr lang="en-US" sz="3200" dirty="0" err="1">
                <a:solidFill>
                  <a:srgbClr val="0000FF"/>
                </a:solidFill>
                <a:latin typeface="iCiel Baliho Script" pitchFamily="2" charset="0"/>
                <a:cs typeface="Times New Roman" pitchFamily="18" charset="0"/>
              </a:rPr>
              <a:t>toàn</a:t>
            </a:r>
            <a:r>
              <a:rPr lang="en-US" sz="3200" dirty="0">
                <a:solidFill>
                  <a:srgbClr val="0000FF"/>
                </a:solidFill>
                <a:latin typeface="iCiel Baliho Script" pitchFamily="2" charset="0"/>
                <a:cs typeface="Times New Roman" pitchFamily="18" charset="0"/>
              </a:rPr>
              <a:t> </a:t>
            </a:r>
            <a:r>
              <a:rPr lang="en-US" sz="3200" dirty="0" err="1">
                <a:solidFill>
                  <a:srgbClr val="0000FF"/>
                </a:solidFill>
                <a:latin typeface="iCiel Baliho Script" pitchFamily="2" charset="0"/>
                <a:cs typeface="Times New Roman" pitchFamily="18" charset="0"/>
              </a:rPr>
              <a:t>trên</a:t>
            </a:r>
            <a:r>
              <a:rPr lang="en-US" sz="3200" dirty="0">
                <a:solidFill>
                  <a:srgbClr val="0000FF"/>
                </a:solidFill>
                <a:latin typeface="iCiel Baliho Script" pitchFamily="2" charset="0"/>
                <a:cs typeface="Times New Roman" pitchFamily="18" charset="0"/>
              </a:rPr>
              <a:t> </a:t>
            </a:r>
            <a:r>
              <a:rPr lang="en-US" sz="3200" dirty="0" err="1">
                <a:solidFill>
                  <a:srgbClr val="0000FF"/>
                </a:solidFill>
                <a:latin typeface="iCiel Baliho Script" pitchFamily="2" charset="0"/>
                <a:cs typeface="Times New Roman" pitchFamily="18" charset="0"/>
              </a:rPr>
              <a:t>đất</a:t>
            </a:r>
            <a:r>
              <a:rPr lang="en-US" sz="3200" dirty="0">
                <a:solidFill>
                  <a:srgbClr val="0000FF"/>
                </a:solidFill>
                <a:latin typeface="iCiel Baliho Script" pitchFamily="2" charset="0"/>
                <a:cs typeface="Times New Roman" pitchFamily="18" charset="0"/>
              </a:rPr>
              <a:t> </a:t>
            </a:r>
            <a:r>
              <a:rPr lang="en-US" sz="3200" dirty="0" err="1">
                <a:solidFill>
                  <a:srgbClr val="0000FF"/>
                </a:solidFill>
                <a:latin typeface="iCiel Baliho Script" pitchFamily="2" charset="0"/>
                <a:cs typeface="Times New Roman" pitchFamily="18" charset="0"/>
              </a:rPr>
              <a:t>nước</a:t>
            </a:r>
            <a:r>
              <a:rPr lang="en-US" sz="3200" dirty="0">
                <a:solidFill>
                  <a:srgbClr val="0000FF"/>
                </a:solidFill>
                <a:latin typeface="iCiel Baliho Script" pitchFamily="2" charset="0"/>
                <a:cs typeface="Times New Roman" pitchFamily="18" charset="0"/>
              </a:rPr>
              <a:t> ta .</a:t>
            </a:r>
          </a:p>
        </p:txBody>
      </p:sp>
    </p:spTree>
    <p:extLst>
      <p:ext uri="{BB962C8B-B14F-4D97-AF65-F5344CB8AC3E}">
        <p14:creationId xmlns:p14="http://schemas.microsoft.com/office/powerpoint/2010/main" val="3651698187"/>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16" presetClass="entr" presetSubtype="37"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out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4" name="Group 6"/>
          <p:cNvGrpSpPr>
            <a:grpSpLocks/>
          </p:cNvGrpSpPr>
          <p:nvPr/>
        </p:nvGrpSpPr>
        <p:grpSpPr bwMode="auto">
          <a:xfrm>
            <a:off x="1524001" y="2780928"/>
            <a:ext cx="3124200" cy="3526210"/>
            <a:chOff x="0" y="0"/>
            <a:chExt cx="1872" cy="1867"/>
          </a:xfrm>
        </p:grpSpPr>
        <p:pic>
          <p:nvPicPr>
            <p:cNvPr id="23564" name="Picture 7" descr="Ton trong khach nuoc ngoai2"/>
            <p:cNvPicPr>
              <a:picLocks noChangeAspect="1" noChangeArrowheads="1"/>
            </p:cNvPicPr>
            <p:nvPr/>
          </p:nvPicPr>
          <p:blipFill>
            <a:blip r:embed="rId2">
              <a:extLst>
                <a:ext uri="{28A0092B-C50C-407E-A947-70E740481C1C}">
                  <a14:useLocalDpi xmlns:a14="http://schemas.microsoft.com/office/drawing/2010/main" val="0"/>
                </a:ext>
              </a:extLst>
            </a:blip>
            <a:srcRect l="11736" r="10812" b="44167"/>
            <a:stretch>
              <a:fillRect/>
            </a:stretch>
          </p:blipFill>
          <p:spPr bwMode="auto">
            <a:xfrm>
              <a:off x="0" y="0"/>
              <a:ext cx="1872" cy="1867"/>
            </a:xfrm>
            <a:prstGeom prst="rect">
              <a:avLst/>
            </a:prstGeom>
            <a:solidFill>
              <a:schemeClr val="bg2"/>
            </a:solidFill>
            <a:ln w="9525">
              <a:solidFill>
                <a:schemeClr val="accent2"/>
              </a:solidFill>
              <a:miter lim="800000"/>
              <a:headEnd/>
              <a:tailEnd/>
            </a:ln>
          </p:spPr>
        </p:pic>
        <p:sp>
          <p:nvSpPr>
            <p:cNvPr id="23565" name="Rectangle 8"/>
            <p:cNvSpPr>
              <a:spLocks noChangeArrowheads="1"/>
            </p:cNvSpPr>
            <p:nvPr/>
          </p:nvSpPr>
          <p:spPr bwMode="auto">
            <a:xfrm>
              <a:off x="0" y="0"/>
              <a:ext cx="336" cy="33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b="1">
                  <a:solidFill>
                    <a:srgbClr val="FF3300"/>
                  </a:solidFill>
                  <a:latin typeface="Times New Roman" pitchFamily="18" charset="0"/>
                  <a:cs typeface="Times New Roman" pitchFamily="18" charset="0"/>
                </a:rPr>
                <a:t>1</a:t>
              </a:r>
            </a:p>
          </p:txBody>
        </p:sp>
      </p:grpSp>
      <p:grpSp>
        <p:nvGrpSpPr>
          <p:cNvPr id="7177" name="Group 9"/>
          <p:cNvGrpSpPr>
            <a:grpSpLocks/>
          </p:cNvGrpSpPr>
          <p:nvPr/>
        </p:nvGrpSpPr>
        <p:grpSpPr bwMode="auto">
          <a:xfrm>
            <a:off x="4724400" y="2780928"/>
            <a:ext cx="2749550" cy="3505572"/>
            <a:chOff x="0" y="0"/>
            <a:chExt cx="1780" cy="1867"/>
          </a:xfrm>
        </p:grpSpPr>
        <p:pic>
          <p:nvPicPr>
            <p:cNvPr id="23562" name="Picture 10" descr="Ton trong khach nuoc ngoai2"/>
            <p:cNvPicPr>
              <a:picLocks noChangeAspect="1" noChangeArrowheads="1"/>
            </p:cNvPicPr>
            <p:nvPr/>
          </p:nvPicPr>
          <p:blipFill>
            <a:blip r:embed="rId2">
              <a:extLst>
                <a:ext uri="{28A0092B-C50C-407E-A947-70E740481C1C}">
                  <a14:useLocalDpi xmlns:a14="http://schemas.microsoft.com/office/drawing/2010/main" val="0"/>
                </a:ext>
              </a:extLst>
            </a:blip>
            <a:srcRect t="59648" r="52702" b="-1921"/>
            <a:stretch>
              <a:fillRect/>
            </a:stretch>
          </p:blipFill>
          <p:spPr bwMode="auto">
            <a:xfrm>
              <a:off x="4" y="0"/>
              <a:ext cx="1776" cy="1867"/>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23563" name="Rectangle 11"/>
            <p:cNvSpPr>
              <a:spLocks noChangeArrowheads="1"/>
            </p:cNvSpPr>
            <p:nvPr/>
          </p:nvSpPr>
          <p:spPr bwMode="auto">
            <a:xfrm>
              <a:off x="0" y="5"/>
              <a:ext cx="336" cy="33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b="1">
                  <a:solidFill>
                    <a:srgbClr val="FF3300"/>
                  </a:solidFill>
                  <a:latin typeface="Times New Roman" pitchFamily="18" charset="0"/>
                  <a:cs typeface="Times New Roman" pitchFamily="18" charset="0"/>
                </a:rPr>
                <a:t>2</a:t>
              </a:r>
            </a:p>
          </p:txBody>
        </p:sp>
      </p:grpSp>
      <p:grpSp>
        <p:nvGrpSpPr>
          <p:cNvPr id="7180" name="Group 12"/>
          <p:cNvGrpSpPr>
            <a:grpSpLocks/>
          </p:cNvGrpSpPr>
          <p:nvPr/>
        </p:nvGrpSpPr>
        <p:grpSpPr bwMode="auto">
          <a:xfrm>
            <a:off x="7473950" y="2790316"/>
            <a:ext cx="2965450" cy="3516822"/>
            <a:chOff x="0" y="0"/>
            <a:chExt cx="1728" cy="1871"/>
          </a:xfrm>
        </p:grpSpPr>
        <p:pic>
          <p:nvPicPr>
            <p:cNvPr id="23560" name="Picture 13" descr="Ton trong khach nuoc ngoai2"/>
            <p:cNvPicPr>
              <a:picLocks noChangeAspect="1" noChangeArrowheads="1"/>
            </p:cNvPicPr>
            <p:nvPr/>
          </p:nvPicPr>
          <p:blipFill>
            <a:blip r:embed="rId2">
              <a:extLst>
                <a:ext uri="{28A0092B-C50C-407E-A947-70E740481C1C}">
                  <a14:useLocalDpi xmlns:a14="http://schemas.microsoft.com/office/drawing/2010/main" val="0"/>
                </a:ext>
              </a:extLst>
            </a:blip>
            <a:srcRect l="50206" t="60001"/>
            <a:stretch>
              <a:fillRect/>
            </a:stretch>
          </p:blipFill>
          <p:spPr bwMode="auto">
            <a:xfrm>
              <a:off x="0" y="4"/>
              <a:ext cx="1728" cy="1867"/>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23561" name="Rectangle 14"/>
            <p:cNvSpPr>
              <a:spLocks noChangeArrowheads="1"/>
            </p:cNvSpPr>
            <p:nvPr/>
          </p:nvSpPr>
          <p:spPr bwMode="auto">
            <a:xfrm>
              <a:off x="0" y="0"/>
              <a:ext cx="336" cy="33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b="1">
                  <a:solidFill>
                    <a:srgbClr val="FF3300"/>
                  </a:solidFill>
                  <a:latin typeface="Times New Roman" pitchFamily="18" charset="0"/>
                  <a:cs typeface="Times New Roman" pitchFamily="18" charset="0"/>
                </a:rPr>
                <a:t>3</a:t>
              </a:r>
            </a:p>
          </p:txBody>
        </p:sp>
      </p:grpSp>
      <p:sp>
        <p:nvSpPr>
          <p:cNvPr id="18" name="Text Box 3"/>
          <p:cNvSpPr txBox="1">
            <a:spLocks noChangeArrowheads="1"/>
          </p:cNvSpPr>
          <p:nvPr/>
        </p:nvSpPr>
        <p:spPr bwMode="ltGray">
          <a:xfrm>
            <a:off x="2084755" y="366254"/>
            <a:ext cx="9144000" cy="1323439"/>
          </a:xfrm>
          <a:prstGeom prst="rect">
            <a:avLst/>
          </a:prstGeom>
          <a:solidFill>
            <a:srgbClr val="00B050"/>
          </a:solidFill>
          <a:ln>
            <a:noFill/>
          </a:ln>
          <a:effectLst/>
          <a:extLst/>
        </p:spPr>
        <p:txBody>
          <a:bodyPr wrap="square">
            <a:spAutoFit/>
          </a:bodyPr>
          <a:lstStyle/>
          <a:p>
            <a:pPr marL="342900" indent="-342900" algn="ctr">
              <a:spcBef>
                <a:spcPct val="20000"/>
              </a:spcBef>
            </a:pPr>
            <a:r>
              <a:rPr lang="en-US" sz="4000" dirty="0" err="1">
                <a:solidFill>
                  <a:schemeClr val="bg1"/>
                </a:solidFill>
                <a:latin typeface="Sitka Display" panose="02000505000000020004" pitchFamily="2" charset="0"/>
                <a:cs typeface="Times New Roman" pitchFamily="18" charset="0"/>
              </a:rPr>
              <a:t>Em</a:t>
            </a:r>
            <a:r>
              <a:rPr lang="en-US" sz="4000" dirty="0">
                <a:solidFill>
                  <a:schemeClr val="bg1"/>
                </a:solidFill>
                <a:latin typeface="Sitka Display" panose="02000505000000020004" pitchFamily="2" charset="0"/>
                <a:cs typeface="Times New Roman" pitchFamily="18" charset="0"/>
              </a:rPr>
              <a:t> </a:t>
            </a:r>
            <a:r>
              <a:rPr lang="en-US" sz="4000" dirty="0" err="1">
                <a:solidFill>
                  <a:schemeClr val="bg1"/>
                </a:solidFill>
                <a:latin typeface="Sitka Display" panose="02000505000000020004" pitchFamily="2" charset="0"/>
                <a:cs typeface="Times New Roman" pitchFamily="18" charset="0"/>
              </a:rPr>
              <a:t>hãy</a:t>
            </a:r>
            <a:r>
              <a:rPr lang="en-US" sz="4000" dirty="0">
                <a:solidFill>
                  <a:schemeClr val="bg1"/>
                </a:solidFill>
                <a:latin typeface="Sitka Display" panose="02000505000000020004" pitchFamily="2" charset="0"/>
                <a:cs typeface="Times New Roman" pitchFamily="18" charset="0"/>
              </a:rPr>
              <a:t> </a:t>
            </a:r>
            <a:r>
              <a:rPr lang="en-US" sz="4000" dirty="0" err="1">
                <a:solidFill>
                  <a:schemeClr val="bg1"/>
                </a:solidFill>
                <a:latin typeface="Sitka Display" panose="02000505000000020004" pitchFamily="2" charset="0"/>
                <a:cs typeface="Times New Roman" pitchFamily="18" charset="0"/>
              </a:rPr>
              <a:t>tìm</a:t>
            </a:r>
            <a:r>
              <a:rPr lang="en-US" sz="4000" dirty="0">
                <a:solidFill>
                  <a:schemeClr val="bg1"/>
                </a:solidFill>
                <a:latin typeface="Sitka Display" panose="02000505000000020004" pitchFamily="2" charset="0"/>
                <a:cs typeface="Times New Roman" pitchFamily="18" charset="0"/>
              </a:rPr>
              <a:t> </a:t>
            </a:r>
            <a:r>
              <a:rPr lang="en-US" sz="4000" dirty="0" err="1">
                <a:solidFill>
                  <a:schemeClr val="bg1"/>
                </a:solidFill>
                <a:latin typeface="Sitka Display" panose="02000505000000020004" pitchFamily="2" charset="0"/>
                <a:cs typeface="Times New Roman" pitchFamily="18" charset="0"/>
              </a:rPr>
              <a:t>hiểu</a:t>
            </a:r>
            <a:r>
              <a:rPr lang="en-US" sz="4000" dirty="0">
                <a:solidFill>
                  <a:schemeClr val="bg1"/>
                </a:solidFill>
                <a:latin typeface="Sitka Display" panose="02000505000000020004" pitchFamily="2" charset="0"/>
                <a:cs typeface="Times New Roman" pitchFamily="18" charset="0"/>
              </a:rPr>
              <a:t> </a:t>
            </a:r>
            <a:r>
              <a:rPr lang="en-US" sz="4000" dirty="0" err="1">
                <a:solidFill>
                  <a:schemeClr val="bg1"/>
                </a:solidFill>
                <a:latin typeface="Sitka Display" panose="02000505000000020004" pitchFamily="2" charset="0"/>
                <a:cs typeface="Times New Roman" pitchFamily="18" charset="0"/>
              </a:rPr>
              <a:t>nội</a:t>
            </a:r>
            <a:r>
              <a:rPr lang="en-US" sz="4000" dirty="0">
                <a:solidFill>
                  <a:schemeClr val="bg1"/>
                </a:solidFill>
                <a:latin typeface="Sitka Display" panose="02000505000000020004" pitchFamily="2" charset="0"/>
                <a:cs typeface="Times New Roman" pitchFamily="18" charset="0"/>
              </a:rPr>
              <a:t> dung </a:t>
            </a:r>
            <a:r>
              <a:rPr lang="en-US" sz="4000" dirty="0" err="1">
                <a:solidFill>
                  <a:schemeClr val="bg1"/>
                </a:solidFill>
                <a:latin typeface="Sitka Display" panose="02000505000000020004" pitchFamily="2" charset="0"/>
                <a:cs typeface="Times New Roman" pitchFamily="18" charset="0"/>
              </a:rPr>
              <a:t>và</a:t>
            </a:r>
            <a:r>
              <a:rPr lang="en-US" sz="4000" dirty="0">
                <a:solidFill>
                  <a:schemeClr val="bg1"/>
                </a:solidFill>
                <a:latin typeface="Sitka Display" panose="02000505000000020004" pitchFamily="2" charset="0"/>
                <a:cs typeface="Times New Roman" pitchFamily="18" charset="0"/>
              </a:rPr>
              <a:t> </a:t>
            </a:r>
            <a:r>
              <a:rPr lang="en-US" sz="4000" dirty="0" err="1">
                <a:solidFill>
                  <a:schemeClr val="bg1"/>
                </a:solidFill>
                <a:latin typeface="Sitka Display" panose="02000505000000020004" pitchFamily="2" charset="0"/>
                <a:cs typeface="Times New Roman" pitchFamily="18" charset="0"/>
              </a:rPr>
              <a:t>đặt</a:t>
            </a:r>
            <a:r>
              <a:rPr lang="en-US" sz="4000" dirty="0">
                <a:solidFill>
                  <a:schemeClr val="bg1"/>
                </a:solidFill>
                <a:latin typeface="Sitka Display" panose="02000505000000020004" pitchFamily="2" charset="0"/>
                <a:cs typeface="Times New Roman" pitchFamily="18" charset="0"/>
              </a:rPr>
              <a:t> </a:t>
            </a:r>
            <a:r>
              <a:rPr lang="en-US" sz="4000" dirty="0" err="1">
                <a:solidFill>
                  <a:schemeClr val="bg1"/>
                </a:solidFill>
                <a:latin typeface="Sitka Display" panose="02000505000000020004" pitchFamily="2" charset="0"/>
                <a:cs typeface="Times New Roman" pitchFamily="18" charset="0"/>
              </a:rPr>
              <a:t>tên</a:t>
            </a:r>
            <a:r>
              <a:rPr lang="en-US" sz="4000" dirty="0">
                <a:solidFill>
                  <a:schemeClr val="bg1"/>
                </a:solidFill>
                <a:latin typeface="Sitka Display" panose="02000505000000020004" pitchFamily="2" charset="0"/>
                <a:cs typeface="Times New Roman" pitchFamily="18" charset="0"/>
              </a:rPr>
              <a:t> </a:t>
            </a:r>
            <a:r>
              <a:rPr lang="en-US" sz="4000" dirty="0" err="1">
                <a:solidFill>
                  <a:schemeClr val="bg1"/>
                </a:solidFill>
                <a:latin typeface="Sitka Display" panose="02000505000000020004" pitchFamily="2" charset="0"/>
                <a:cs typeface="Times New Roman" pitchFamily="18" charset="0"/>
              </a:rPr>
              <a:t>cho</a:t>
            </a:r>
            <a:r>
              <a:rPr lang="en-US" sz="4000" dirty="0">
                <a:solidFill>
                  <a:schemeClr val="bg1"/>
                </a:solidFill>
                <a:latin typeface="Sitka Display" panose="02000505000000020004" pitchFamily="2" charset="0"/>
                <a:cs typeface="Times New Roman" pitchFamily="18" charset="0"/>
              </a:rPr>
              <a:t> </a:t>
            </a:r>
            <a:r>
              <a:rPr lang="en-US" sz="4000" dirty="0" err="1">
                <a:solidFill>
                  <a:schemeClr val="bg1"/>
                </a:solidFill>
                <a:latin typeface="Sitka Display" panose="02000505000000020004" pitchFamily="2" charset="0"/>
                <a:cs typeface="Times New Roman" pitchFamily="18" charset="0"/>
              </a:rPr>
              <a:t>mỗi</a:t>
            </a:r>
            <a:r>
              <a:rPr lang="en-US" sz="4000" dirty="0">
                <a:solidFill>
                  <a:schemeClr val="bg1"/>
                </a:solidFill>
                <a:latin typeface="Sitka Display" panose="02000505000000020004" pitchFamily="2" charset="0"/>
                <a:cs typeface="Times New Roman" pitchFamily="18" charset="0"/>
              </a:rPr>
              <a:t> </a:t>
            </a:r>
            <a:r>
              <a:rPr lang="en-US" sz="4000" dirty="0" err="1">
                <a:solidFill>
                  <a:schemeClr val="bg1"/>
                </a:solidFill>
                <a:latin typeface="Sitka Display" panose="02000505000000020004" pitchFamily="2" charset="0"/>
                <a:cs typeface="Times New Roman" pitchFamily="18" charset="0"/>
              </a:rPr>
              <a:t>tranh</a:t>
            </a:r>
            <a:r>
              <a:rPr lang="en-US" sz="4000" dirty="0">
                <a:solidFill>
                  <a:schemeClr val="bg1"/>
                </a:solidFill>
                <a:latin typeface="Sitka Display" panose="02000505000000020004" pitchFamily="2" charset="0"/>
                <a:cs typeface="Times New Roman" pitchFamily="18" charset="0"/>
              </a:rPr>
              <a:t>,  </a:t>
            </a:r>
            <a:r>
              <a:rPr lang="en-US" sz="4000" dirty="0" err="1">
                <a:solidFill>
                  <a:schemeClr val="bg1"/>
                </a:solidFill>
                <a:latin typeface="Sitka Display" panose="02000505000000020004" pitchFamily="2" charset="0"/>
                <a:cs typeface="Times New Roman" pitchFamily="18" charset="0"/>
              </a:rPr>
              <a:t>ảnh</a:t>
            </a:r>
            <a:r>
              <a:rPr lang="en-US" sz="4000" dirty="0">
                <a:solidFill>
                  <a:schemeClr val="bg1"/>
                </a:solidFill>
                <a:latin typeface="Sitka Display" panose="02000505000000020004" pitchFamily="2" charset="0"/>
                <a:cs typeface="Times New Roman" pitchFamily="18" charset="0"/>
              </a:rPr>
              <a:t> </a:t>
            </a:r>
            <a:r>
              <a:rPr lang="en-US" sz="4000" dirty="0" err="1">
                <a:solidFill>
                  <a:schemeClr val="bg1"/>
                </a:solidFill>
                <a:latin typeface="Sitka Display" panose="02000505000000020004" pitchFamily="2" charset="0"/>
                <a:cs typeface="Times New Roman" pitchFamily="18" charset="0"/>
              </a:rPr>
              <a:t>sau</a:t>
            </a:r>
            <a:r>
              <a:rPr lang="en-US" sz="4000" dirty="0">
                <a:solidFill>
                  <a:schemeClr val="bg1"/>
                </a:solidFill>
                <a:latin typeface="Sitka Display" panose="02000505000000020004" pitchFamily="2" charset="0"/>
                <a:cs typeface="Times New Roman" pitchFamily="18" charset="0"/>
              </a:rPr>
              <a:t> :</a:t>
            </a:r>
          </a:p>
        </p:txBody>
      </p:sp>
    </p:spTree>
    <p:extLst>
      <p:ext uri="{BB962C8B-B14F-4D97-AF65-F5344CB8AC3E}">
        <p14:creationId xmlns:p14="http://schemas.microsoft.com/office/powerpoint/2010/main" val="3237530803"/>
      </p:ext>
    </p:extLst>
  </p:cSld>
  <p:clrMapOvr>
    <a:masterClrMapping/>
  </p:clrMapOvr>
  <p:transition>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18"/>
                                        </p:tgtEl>
                                        <p:attrNameLst>
                                          <p:attrName>style.visibility</p:attrName>
                                        </p:attrNameLst>
                                      </p:cBhvr>
                                      <p:to>
                                        <p:strVal val="visible"/>
                                      </p:to>
                                    </p:set>
                                    <p:anim calcmode="discrete" valueType="clr">
                                      <p:cBhvr override="childStyle">
                                        <p:cTn id="7" dur="80"/>
                                        <p:tgtEl>
                                          <p:spTgt spid="1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8"/>
                                        </p:tgtEl>
                                        <p:attrNameLst>
                                          <p:attrName>fillcolor</p:attrName>
                                        </p:attrNameLst>
                                      </p:cBhvr>
                                      <p:tavLst>
                                        <p:tav tm="0">
                                          <p:val>
                                            <p:clrVal>
                                              <a:schemeClr val="accent2"/>
                                            </p:clrVal>
                                          </p:val>
                                        </p:tav>
                                        <p:tav tm="50000">
                                          <p:val>
                                            <p:clrVal>
                                              <a:schemeClr val="hlink"/>
                                            </p:clrVal>
                                          </p:val>
                                        </p:tav>
                                      </p:tavLst>
                                    </p:anim>
                                    <p:set>
                                      <p:cBhvr>
                                        <p:cTn id="9" dur="80"/>
                                        <p:tgtEl>
                                          <p:spTgt spid="18"/>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7174"/>
                                        </p:tgtEl>
                                        <p:attrNameLst>
                                          <p:attrName>style.visibility</p:attrName>
                                        </p:attrNameLst>
                                      </p:cBhvr>
                                      <p:to>
                                        <p:strVal val="visible"/>
                                      </p:to>
                                    </p:set>
                                    <p:anim calcmode="lin" valueType="num">
                                      <p:cBhvr>
                                        <p:cTn id="14" dur="1000" fill="hold"/>
                                        <p:tgtEl>
                                          <p:spTgt spid="7174"/>
                                        </p:tgtEl>
                                        <p:attrNameLst>
                                          <p:attrName>ppt_w</p:attrName>
                                        </p:attrNameLst>
                                      </p:cBhvr>
                                      <p:tavLst>
                                        <p:tav tm="0">
                                          <p:val>
                                            <p:fltVal val="0"/>
                                          </p:val>
                                        </p:tav>
                                        <p:tav tm="100000">
                                          <p:val>
                                            <p:strVal val="#ppt_w"/>
                                          </p:val>
                                        </p:tav>
                                      </p:tavLst>
                                    </p:anim>
                                    <p:anim calcmode="lin" valueType="num">
                                      <p:cBhvr>
                                        <p:cTn id="15" dur="1000" fill="hold"/>
                                        <p:tgtEl>
                                          <p:spTgt spid="7174"/>
                                        </p:tgtEl>
                                        <p:attrNameLst>
                                          <p:attrName>ppt_h</p:attrName>
                                        </p:attrNameLst>
                                      </p:cBhvr>
                                      <p:tavLst>
                                        <p:tav tm="0">
                                          <p:val>
                                            <p:fltVal val="0"/>
                                          </p:val>
                                        </p:tav>
                                        <p:tav tm="100000">
                                          <p:val>
                                            <p:strVal val="#ppt_h"/>
                                          </p:val>
                                        </p:tav>
                                      </p:tavLst>
                                    </p:anim>
                                    <p:anim calcmode="lin" valueType="num">
                                      <p:cBhvr>
                                        <p:cTn id="16" dur="1000" fill="hold"/>
                                        <p:tgtEl>
                                          <p:spTgt spid="7174"/>
                                        </p:tgtEl>
                                        <p:attrNameLst>
                                          <p:attrName>style.rotation</p:attrName>
                                        </p:attrNameLst>
                                      </p:cBhvr>
                                      <p:tavLst>
                                        <p:tav tm="0">
                                          <p:val>
                                            <p:fltVal val="90"/>
                                          </p:val>
                                        </p:tav>
                                        <p:tav tm="100000">
                                          <p:val>
                                            <p:fltVal val="0"/>
                                          </p:val>
                                        </p:tav>
                                      </p:tavLst>
                                    </p:anim>
                                    <p:animEffect transition="in" filter="fade">
                                      <p:cBhvr>
                                        <p:cTn id="17" dur="1000"/>
                                        <p:tgtEl>
                                          <p:spTgt spid="7174"/>
                                        </p:tgtEl>
                                      </p:cBhvr>
                                    </p:animEffect>
                                  </p:childTnLst>
                                </p:cTn>
                              </p:par>
                              <p:par>
                                <p:cTn id="18" presetID="31" presetClass="entr" presetSubtype="0" fill="hold" nodeType="withEffect">
                                  <p:stCondLst>
                                    <p:cond delay="0"/>
                                  </p:stCondLst>
                                  <p:childTnLst>
                                    <p:set>
                                      <p:cBhvr>
                                        <p:cTn id="19" dur="1" fill="hold">
                                          <p:stCondLst>
                                            <p:cond delay="0"/>
                                          </p:stCondLst>
                                        </p:cTn>
                                        <p:tgtEl>
                                          <p:spTgt spid="7177"/>
                                        </p:tgtEl>
                                        <p:attrNameLst>
                                          <p:attrName>style.visibility</p:attrName>
                                        </p:attrNameLst>
                                      </p:cBhvr>
                                      <p:to>
                                        <p:strVal val="visible"/>
                                      </p:to>
                                    </p:set>
                                    <p:anim calcmode="lin" valueType="num">
                                      <p:cBhvr>
                                        <p:cTn id="20" dur="1000" fill="hold"/>
                                        <p:tgtEl>
                                          <p:spTgt spid="7177"/>
                                        </p:tgtEl>
                                        <p:attrNameLst>
                                          <p:attrName>ppt_w</p:attrName>
                                        </p:attrNameLst>
                                      </p:cBhvr>
                                      <p:tavLst>
                                        <p:tav tm="0">
                                          <p:val>
                                            <p:fltVal val="0"/>
                                          </p:val>
                                        </p:tav>
                                        <p:tav tm="100000">
                                          <p:val>
                                            <p:strVal val="#ppt_w"/>
                                          </p:val>
                                        </p:tav>
                                      </p:tavLst>
                                    </p:anim>
                                    <p:anim calcmode="lin" valueType="num">
                                      <p:cBhvr>
                                        <p:cTn id="21" dur="1000" fill="hold"/>
                                        <p:tgtEl>
                                          <p:spTgt spid="7177"/>
                                        </p:tgtEl>
                                        <p:attrNameLst>
                                          <p:attrName>ppt_h</p:attrName>
                                        </p:attrNameLst>
                                      </p:cBhvr>
                                      <p:tavLst>
                                        <p:tav tm="0">
                                          <p:val>
                                            <p:fltVal val="0"/>
                                          </p:val>
                                        </p:tav>
                                        <p:tav tm="100000">
                                          <p:val>
                                            <p:strVal val="#ppt_h"/>
                                          </p:val>
                                        </p:tav>
                                      </p:tavLst>
                                    </p:anim>
                                    <p:anim calcmode="lin" valueType="num">
                                      <p:cBhvr>
                                        <p:cTn id="22" dur="1000" fill="hold"/>
                                        <p:tgtEl>
                                          <p:spTgt spid="7177"/>
                                        </p:tgtEl>
                                        <p:attrNameLst>
                                          <p:attrName>style.rotation</p:attrName>
                                        </p:attrNameLst>
                                      </p:cBhvr>
                                      <p:tavLst>
                                        <p:tav tm="0">
                                          <p:val>
                                            <p:fltVal val="90"/>
                                          </p:val>
                                        </p:tav>
                                        <p:tav tm="100000">
                                          <p:val>
                                            <p:fltVal val="0"/>
                                          </p:val>
                                        </p:tav>
                                      </p:tavLst>
                                    </p:anim>
                                    <p:animEffect transition="in" filter="fade">
                                      <p:cBhvr>
                                        <p:cTn id="23" dur="1000"/>
                                        <p:tgtEl>
                                          <p:spTgt spid="7177"/>
                                        </p:tgtEl>
                                      </p:cBhvr>
                                    </p:animEffect>
                                  </p:childTnLst>
                                </p:cTn>
                              </p:par>
                              <p:par>
                                <p:cTn id="24" presetID="31" presetClass="entr" presetSubtype="0" fill="hold" nodeType="withEffect">
                                  <p:stCondLst>
                                    <p:cond delay="0"/>
                                  </p:stCondLst>
                                  <p:childTnLst>
                                    <p:set>
                                      <p:cBhvr>
                                        <p:cTn id="25" dur="1" fill="hold">
                                          <p:stCondLst>
                                            <p:cond delay="0"/>
                                          </p:stCondLst>
                                        </p:cTn>
                                        <p:tgtEl>
                                          <p:spTgt spid="7180"/>
                                        </p:tgtEl>
                                        <p:attrNameLst>
                                          <p:attrName>style.visibility</p:attrName>
                                        </p:attrNameLst>
                                      </p:cBhvr>
                                      <p:to>
                                        <p:strVal val="visible"/>
                                      </p:to>
                                    </p:set>
                                    <p:anim calcmode="lin" valueType="num">
                                      <p:cBhvr>
                                        <p:cTn id="26" dur="1000" fill="hold"/>
                                        <p:tgtEl>
                                          <p:spTgt spid="7180"/>
                                        </p:tgtEl>
                                        <p:attrNameLst>
                                          <p:attrName>ppt_w</p:attrName>
                                        </p:attrNameLst>
                                      </p:cBhvr>
                                      <p:tavLst>
                                        <p:tav tm="0">
                                          <p:val>
                                            <p:fltVal val="0"/>
                                          </p:val>
                                        </p:tav>
                                        <p:tav tm="100000">
                                          <p:val>
                                            <p:strVal val="#ppt_w"/>
                                          </p:val>
                                        </p:tav>
                                      </p:tavLst>
                                    </p:anim>
                                    <p:anim calcmode="lin" valueType="num">
                                      <p:cBhvr>
                                        <p:cTn id="27" dur="1000" fill="hold"/>
                                        <p:tgtEl>
                                          <p:spTgt spid="7180"/>
                                        </p:tgtEl>
                                        <p:attrNameLst>
                                          <p:attrName>ppt_h</p:attrName>
                                        </p:attrNameLst>
                                      </p:cBhvr>
                                      <p:tavLst>
                                        <p:tav tm="0">
                                          <p:val>
                                            <p:fltVal val="0"/>
                                          </p:val>
                                        </p:tav>
                                        <p:tav tm="100000">
                                          <p:val>
                                            <p:strVal val="#ppt_h"/>
                                          </p:val>
                                        </p:tav>
                                      </p:tavLst>
                                    </p:anim>
                                    <p:anim calcmode="lin" valueType="num">
                                      <p:cBhvr>
                                        <p:cTn id="28" dur="1000" fill="hold"/>
                                        <p:tgtEl>
                                          <p:spTgt spid="7180"/>
                                        </p:tgtEl>
                                        <p:attrNameLst>
                                          <p:attrName>style.rotation</p:attrName>
                                        </p:attrNameLst>
                                      </p:cBhvr>
                                      <p:tavLst>
                                        <p:tav tm="0">
                                          <p:val>
                                            <p:fltVal val="90"/>
                                          </p:val>
                                        </p:tav>
                                        <p:tav tm="100000">
                                          <p:val>
                                            <p:fltVal val="0"/>
                                          </p:val>
                                        </p:tav>
                                      </p:tavLst>
                                    </p:anim>
                                    <p:animEffect transition="in" filter="fade">
                                      <p:cBhvr>
                                        <p:cTn id="29" dur="1000"/>
                                        <p:tgtEl>
                                          <p:spTgt spid="7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ular Callout 9"/>
          <p:cNvSpPr/>
          <p:nvPr/>
        </p:nvSpPr>
        <p:spPr>
          <a:xfrm>
            <a:off x="783770" y="699714"/>
            <a:ext cx="10737669" cy="4248472"/>
          </a:xfrm>
          <a:prstGeom prst="wedgeRoundRectCallout">
            <a:avLst/>
          </a:prstGeom>
          <a:solidFill>
            <a:schemeClr val="tx2">
              <a:lumMod val="75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vi-VN">
              <a:solidFill>
                <a:schemeClr val="bg1"/>
              </a:solidFill>
            </a:endParaRPr>
          </a:p>
        </p:txBody>
      </p:sp>
      <p:sp>
        <p:nvSpPr>
          <p:cNvPr id="11" name="Text Box 3"/>
          <p:cNvSpPr txBox="1">
            <a:spLocks noChangeArrowheads="1"/>
          </p:cNvSpPr>
          <p:nvPr/>
        </p:nvSpPr>
        <p:spPr bwMode="ltGray">
          <a:xfrm>
            <a:off x="1192233" y="1295535"/>
            <a:ext cx="9920741" cy="2785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buFontTx/>
              <a:buChar char="-"/>
            </a:pPr>
            <a:r>
              <a:rPr lang="en-US" sz="4000" b="1" dirty="0">
                <a:solidFill>
                  <a:schemeClr val="bg1"/>
                </a:solidFill>
                <a:latin typeface="iCiel Smoothy Cursive" panose="00000500000000000000" pitchFamily="2" charset="0"/>
                <a:cs typeface="Times New Roman" pitchFamily="18" charset="0"/>
              </a:rPr>
              <a:t> </a:t>
            </a:r>
            <a:r>
              <a:rPr lang="en-US" sz="4000" b="1" dirty="0" err="1">
                <a:solidFill>
                  <a:schemeClr val="bg1"/>
                </a:solidFill>
                <a:latin typeface="iCiel Smoothy Cursive" panose="00000500000000000000" pitchFamily="2" charset="0"/>
                <a:cs typeface="Times New Roman" pitchFamily="18" charset="0"/>
              </a:rPr>
              <a:t>Các</a:t>
            </a:r>
            <a:r>
              <a:rPr lang="en-US" sz="4000" b="1" dirty="0">
                <a:solidFill>
                  <a:schemeClr val="bg1"/>
                </a:solidFill>
                <a:latin typeface="iCiel Smoothy Cursive" panose="00000500000000000000" pitchFamily="2" charset="0"/>
                <a:cs typeface="Times New Roman" pitchFamily="18" charset="0"/>
              </a:rPr>
              <a:t> </a:t>
            </a:r>
            <a:r>
              <a:rPr lang="en-US" sz="4000" b="1" dirty="0" err="1">
                <a:solidFill>
                  <a:schemeClr val="bg1"/>
                </a:solidFill>
                <a:latin typeface="iCiel Smoothy Cursive" panose="00000500000000000000" pitchFamily="2" charset="0"/>
                <a:cs typeface="Times New Roman" pitchFamily="18" charset="0"/>
              </a:rPr>
              <a:t>bạn</a:t>
            </a:r>
            <a:r>
              <a:rPr lang="en-US" sz="4000" b="1" dirty="0">
                <a:solidFill>
                  <a:schemeClr val="bg1"/>
                </a:solidFill>
                <a:latin typeface="iCiel Smoothy Cursive" panose="00000500000000000000" pitchFamily="2" charset="0"/>
                <a:cs typeface="Times New Roman" pitchFamily="18" charset="0"/>
              </a:rPr>
              <a:t> </a:t>
            </a:r>
            <a:r>
              <a:rPr lang="en-US" sz="4000" b="1" dirty="0" err="1">
                <a:solidFill>
                  <a:schemeClr val="bg1"/>
                </a:solidFill>
                <a:latin typeface="iCiel Smoothy Cursive" panose="00000500000000000000" pitchFamily="2" charset="0"/>
                <a:cs typeface="Times New Roman" pitchFamily="18" charset="0"/>
              </a:rPr>
              <a:t>nhỏ</a:t>
            </a:r>
            <a:r>
              <a:rPr lang="en-US" sz="4000" b="1" dirty="0">
                <a:solidFill>
                  <a:schemeClr val="bg1"/>
                </a:solidFill>
                <a:latin typeface="iCiel Smoothy Cursive" panose="00000500000000000000" pitchFamily="2" charset="0"/>
                <a:cs typeface="Times New Roman" pitchFamily="18" charset="0"/>
              </a:rPr>
              <a:t> </a:t>
            </a:r>
            <a:r>
              <a:rPr lang="en-US" sz="4000" b="1" dirty="0" err="1">
                <a:solidFill>
                  <a:schemeClr val="bg1"/>
                </a:solidFill>
                <a:latin typeface="iCiel Smoothy Cursive" panose="00000500000000000000" pitchFamily="2" charset="0"/>
                <a:cs typeface="Times New Roman" pitchFamily="18" charset="0"/>
              </a:rPr>
              <a:t>trong</a:t>
            </a:r>
            <a:r>
              <a:rPr lang="en-US" sz="4000" b="1" dirty="0">
                <a:solidFill>
                  <a:schemeClr val="bg1"/>
                </a:solidFill>
                <a:latin typeface="iCiel Smoothy Cursive" panose="00000500000000000000" pitchFamily="2" charset="0"/>
                <a:cs typeface="Times New Roman" pitchFamily="18" charset="0"/>
              </a:rPr>
              <a:t> </a:t>
            </a:r>
            <a:r>
              <a:rPr lang="en-US" sz="4000" b="1" dirty="0" err="1">
                <a:solidFill>
                  <a:schemeClr val="bg1"/>
                </a:solidFill>
                <a:latin typeface="iCiel Smoothy Cursive" panose="00000500000000000000" pitchFamily="2" charset="0"/>
                <a:cs typeface="Times New Roman" pitchFamily="18" charset="0"/>
              </a:rPr>
              <a:t>tranh</a:t>
            </a:r>
            <a:r>
              <a:rPr lang="en-US" sz="4000" b="1" dirty="0">
                <a:solidFill>
                  <a:schemeClr val="bg1"/>
                </a:solidFill>
                <a:latin typeface="iCiel Smoothy Cursive" panose="00000500000000000000" pitchFamily="2" charset="0"/>
                <a:cs typeface="Times New Roman" pitchFamily="18" charset="0"/>
              </a:rPr>
              <a:t> </a:t>
            </a:r>
            <a:r>
              <a:rPr lang="en-US" sz="4000" b="1" dirty="0" err="1">
                <a:solidFill>
                  <a:schemeClr val="bg1"/>
                </a:solidFill>
                <a:latin typeface="iCiel Smoothy Cursive" panose="00000500000000000000" pitchFamily="2" charset="0"/>
                <a:cs typeface="Times New Roman" pitchFamily="18" charset="0"/>
              </a:rPr>
              <a:t>đang</a:t>
            </a:r>
            <a:r>
              <a:rPr lang="en-US" sz="4000" b="1" dirty="0">
                <a:solidFill>
                  <a:schemeClr val="bg1"/>
                </a:solidFill>
                <a:latin typeface="iCiel Smoothy Cursive" panose="00000500000000000000" pitchFamily="2" charset="0"/>
                <a:cs typeface="Times New Roman" pitchFamily="18" charset="0"/>
              </a:rPr>
              <a:t> </a:t>
            </a:r>
            <a:r>
              <a:rPr lang="en-US" sz="4000" b="1" dirty="0" err="1">
                <a:solidFill>
                  <a:schemeClr val="bg1"/>
                </a:solidFill>
                <a:latin typeface="iCiel Smoothy Cursive" panose="00000500000000000000" pitchFamily="2" charset="0"/>
                <a:cs typeface="Times New Roman" pitchFamily="18" charset="0"/>
              </a:rPr>
              <a:t>làm</a:t>
            </a:r>
            <a:r>
              <a:rPr lang="en-US" sz="4000" b="1" dirty="0">
                <a:solidFill>
                  <a:schemeClr val="bg1"/>
                </a:solidFill>
                <a:latin typeface="iCiel Smoothy Cursive" panose="00000500000000000000" pitchFamily="2" charset="0"/>
                <a:cs typeface="Times New Roman" pitchFamily="18" charset="0"/>
              </a:rPr>
              <a:t> </a:t>
            </a:r>
            <a:r>
              <a:rPr lang="en-US" sz="4000" b="1" dirty="0" err="1">
                <a:solidFill>
                  <a:schemeClr val="bg1"/>
                </a:solidFill>
                <a:latin typeface="iCiel Smoothy Cursive" panose="00000500000000000000" pitchFamily="2" charset="0"/>
                <a:cs typeface="Times New Roman" pitchFamily="18" charset="0"/>
              </a:rPr>
              <a:t>gì</a:t>
            </a:r>
            <a:r>
              <a:rPr lang="en-US" sz="4000" b="1" dirty="0">
                <a:solidFill>
                  <a:schemeClr val="bg1"/>
                </a:solidFill>
                <a:latin typeface="iCiel Smoothy Cursive" panose="00000500000000000000" pitchFamily="2" charset="0"/>
                <a:cs typeface="Times New Roman" pitchFamily="18" charset="0"/>
              </a:rPr>
              <a:t>?</a:t>
            </a:r>
          </a:p>
          <a:p>
            <a:pPr>
              <a:lnSpc>
                <a:spcPct val="150000"/>
              </a:lnSpc>
              <a:buFontTx/>
              <a:buChar char="-"/>
            </a:pPr>
            <a:r>
              <a:rPr lang="en-US" sz="4000" b="1" dirty="0">
                <a:solidFill>
                  <a:schemeClr val="bg1"/>
                </a:solidFill>
                <a:latin typeface="iCiel Smoothy Cursive" panose="00000500000000000000" pitchFamily="2" charset="0"/>
                <a:cs typeface="Times New Roman" pitchFamily="18" charset="0"/>
              </a:rPr>
              <a:t> </a:t>
            </a:r>
            <a:r>
              <a:rPr lang="en-US" sz="4000" b="1" dirty="0" err="1">
                <a:solidFill>
                  <a:schemeClr val="bg1"/>
                </a:solidFill>
                <a:latin typeface="iCiel Smoothy Cursive" panose="00000500000000000000" pitchFamily="2" charset="0"/>
                <a:cs typeface="Times New Roman" pitchFamily="18" charset="0"/>
              </a:rPr>
              <a:t>Cử</a:t>
            </a:r>
            <a:r>
              <a:rPr lang="en-US" sz="4000" b="1" dirty="0">
                <a:solidFill>
                  <a:schemeClr val="bg1"/>
                </a:solidFill>
                <a:latin typeface="iCiel Smoothy Cursive" panose="00000500000000000000" pitchFamily="2" charset="0"/>
                <a:cs typeface="Times New Roman" pitchFamily="18" charset="0"/>
              </a:rPr>
              <a:t> </a:t>
            </a:r>
            <a:r>
              <a:rPr lang="en-US" sz="4000" b="1" dirty="0" err="1">
                <a:solidFill>
                  <a:schemeClr val="bg1"/>
                </a:solidFill>
                <a:latin typeface="iCiel Smoothy Cursive" panose="00000500000000000000" pitchFamily="2" charset="0"/>
                <a:cs typeface="Times New Roman" pitchFamily="18" charset="0"/>
              </a:rPr>
              <a:t>chỉ</a:t>
            </a:r>
            <a:r>
              <a:rPr lang="en-US" sz="4000" b="1" dirty="0">
                <a:solidFill>
                  <a:schemeClr val="bg1"/>
                </a:solidFill>
                <a:latin typeface="iCiel Smoothy Cursive" panose="00000500000000000000" pitchFamily="2" charset="0"/>
                <a:cs typeface="Times New Roman" pitchFamily="18" charset="0"/>
              </a:rPr>
              <a:t>, </a:t>
            </a:r>
            <a:r>
              <a:rPr lang="en-US" sz="4000" b="1" dirty="0" err="1">
                <a:solidFill>
                  <a:schemeClr val="bg1"/>
                </a:solidFill>
                <a:latin typeface="iCiel Smoothy Cursive" panose="00000500000000000000" pitchFamily="2" charset="0"/>
                <a:cs typeface="Times New Roman" pitchFamily="18" charset="0"/>
              </a:rPr>
              <a:t>nét</a:t>
            </a:r>
            <a:r>
              <a:rPr lang="en-US" sz="4000" b="1" dirty="0">
                <a:solidFill>
                  <a:schemeClr val="bg1"/>
                </a:solidFill>
                <a:latin typeface="iCiel Smoothy Cursive" panose="00000500000000000000" pitchFamily="2" charset="0"/>
                <a:cs typeface="Times New Roman" pitchFamily="18" charset="0"/>
              </a:rPr>
              <a:t> </a:t>
            </a:r>
            <a:r>
              <a:rPr lang="en-US" sz="4000" b="1" dirty="0" err="1">
                <a:solidFill>
                  <a:schemeClr val="bg1"/>
                </a:solidFill>
                <a:latin typeface="iCiel Smoothy Cursive" panose="00000500000000000000" pitchFamily="2" charset="0"/>
                <a:cs typeface="Times New Roman" pitchFamily="18" charset="0"/>
              </a:rPr>
              <a:t>mặt</a:t>
            </a:r>
            <a:r>
              <a:rPr lang="en-US" sz="4000" b="1" dirty="0">
                <a:solidFill>
                  <a:schemeClr val="bg1"/>
                </a:solidFill>
                <a:latin typeface="iCiel Smoothy Cursive" panose="00000500000000000000" pitchFamily="2" charset="0"/>
                <a:cs typeface="Times New Roman" pitchFamily="18" charset="0"/>
              </a:rPr>
              <a:t> </a:t>
            </a:r>
            <a:r>
              <a:rPr lang="en-US" sz="4000" b="1" dirty="0" err="1">
                <a:solidFill>
                  <a:schemeClr val="bg1"/>
                </a:solidFill>
                <a:latin typeface="iCiel Smoothy Cursive" panose="00000500000000000000" pitchFamily="2" charset="0"/>
                <a:cs typeface="Times New Roman" pitchFamily="18" charset="0"/>
              </a:rPr>
              <a:t>của</a:t>
            </a:r>
            <a:r>
              <a:rPr lang="en-US" sz="4000" b="1" dirty="0">
                <a:solidFill>
                  <a:schemeClr val="bg1"/>
                </a:solidFill>
                <a:latin typeface="iCiel Smoothy Cursive" panose="00000500000000000000" pitchFamily="2" charset="0"/>
                <a:cs typeface="Times New Roman" pitchFamily="18" charset="0"/>
              </a:rPr>
              <a:t> </a:t>
            </a:r>
            <a:r>
              <a:rPr lang="en-US" sz="4000" b="1" dirty="0" err="1">
                <a:solidFill>
                  <a:schemeClr val="bg1"/>
                </a:solidFill>
                <a:latin typeface="iCiel Smoothy Cursive" panose="00000500000000000000" pitchFamily="2" charset="0"/>
                <a:cs typeface="Times New Roman" pitchFamily="18" charset="0"/>
              </a:rPr>
              <a:t>các</a:t>
            </a:r>
            <a:r>
              <a:rPr lang="en-US" sz="4000" b="1" dirty="0">
                <a:solidFill>
                  <a:schemeClr val="bg1"/>
                </a:solidFill>
                <a:latin typeface="iCiel Smoothy Cursive" panose="00000500000000000000" pitchFamily="2" charset="0"/>
                <a:cs typeface="Times New Roman" pitchFamily="18" charset="0"/>
              </a:rPr>
              <a:t> </a:t>
            </a:r>
            <a:r>
              <a:rPr lang="en-US" sz="4000" b="1" dirty="0" err="1">
                <a:solidFill>
                  <a:schemeClr val="bg1"/>
                </a:solidFill>
                <a:latin typeface="iCiel Smoothy Cursive" panose="00000500000000000000" pitchFamily="2" charset="0"/>
                <a:cs typeface="Times New Roman" pitchFamily="18" charset="0"/>
              </a:rPr>
              <a:t>bạn</a:t>
            </a:r>
            <a:r>
              <a:rPr lang="en-US" sz="4000" b="1" dirty="0">
                <a:solidFill>
                  <a:schemeClr val="bg1"/>
                </a:solidFill>
                <a:latin typeface="iCiel Smoothy Cursive" panose="00000500000000000000" pitchFamily="2" charset="0"/>
                <a:cs typeface="Times New Roman" pitchFamily="18" charset="0"/>
              </a:rPr>
              <a:t> </a:t>
            </a:r>
            <a:r>
              <a:rPr lang="en-US" sz="4000" b="1" dirty="0" err="1">
                <a:solidFill>
                  <a:schemeClr val="bg1"/>
                </a:solidFill>
                <a:latin typeface="iCiel Smoothy Cursive" panose="00000500000000000000" pitchFamily="2" charset="0"/>
                <a:cs typeface="Times New Roman" pitchFamily="18" charset="0"/>
              </a:rPr>
              <a:t>như</a:t>
            </a:r>
            <a:r>
              <a:rPr lang="en-US" sz="4000" b="1" dirty="0">
                <a:solidFill>
                  <a:schemeClr val="bg1"/>
                </a:solidFill>
                <a:latin typeface="iCiel Smoothy Cursive" panose="00000500000000000000" pitchFamily="2" charset="0"/>
                <a:cs typeface="Times New Roman" pitchFamily="18" charset="0"/>
              </a:rPr>
              <a:t> </a:t>
            </a:r>
            <a:r>
              <a:rPr lang="en-US" sz="4000" b="1" dirty="0" err="1">
                <a:solidFill>
                  <a:schemeClr val="bg1"/>
                </a:solidFill>
                <a:latin typeface="iCiel Smoothy Cursive" panose="00000500000000000000" pitchFamily="2" charset="0"/>
                <a:cs typeface="Times New Roman" pitchFamily="18" charset="0"/>
              </a:rPr>
              <a:t>thế</a:t>
            </a:r>
            <a:r>
              <a:rPr lang="en-US" sz="4000" b="1" dirty="0">
                <a:solidFill>
                  <a:schemeClr val="bg1"/>
                </a:solidFill>
                <a:latin typeface="iCiel Smoothy Cursive" panose="00000500000000000000" pitchFamily="2" charset="0"/>
                <a:cs typeface="Times New Roman" pitchFamily="18" charset="0"/>
              </a:rPr>
              <a:t> </a:t>
            </a:r>
            <a:r>
              <a:rPr lang="en-US" sz="4000" b="1" dirty="0" err="1">
                <a:solidFill>
                  <a:schemeClr val="bg1"/>
                </a:solidFill>
                <a:latin typeface="iCiel Smoothy Cursive" panose="00000500000000000000" pitchFamily="2" charset="0"/>
                <a:cs typeface="Times New Roman" pitchFamily="18" charset="0"/>
              </a:rPr>
              <a:t>nào</a:t>
            </a:r>
            <a:r>
              <a:rPr lang="en-US" sz="4000" b="1" dirty="0">
                <a:solidFill>
                  <a:schemeClr val="bg1"/>
                </a:solidFill>
                <a:latin typeface="iCiel Smoothy Cursive" panose="00000500000000000000" pitchFamily="2" charset="0"/>
                <a:cs typeface="Times New Roman" pitchFamily="18" charset="0"/>
              </a:rPr>
              <a:t>?</a:t>
            </a:r>
          </a:p>
          <a:p>
            <a:pPr>
              <a:lnSpc>
                <a:spcPct val="150000"/>
              </a:lnSpc>
              <a:buFontTx/>
              <a:buChar char="-"/>
            </a:pPr>
            <a:r>
              <a:rPr lang="en-US" sz="4000" b="1" dirty="0">
                <a:solidFill>
                  <a:schemeClr val="bg1"/>
                </a:solidFill>
                <a:latin typeface="iCiel Smoothy Cursive" panose="00000500000000000000" pitchFamily="2" charset="0"/>
                <a:cs typeface="Times New Roman" pitchFamily="18" charset="0"/>
              </a:rPr>
              <a:t> </a:t>
            </a:r>
            <a:r>
              <a:rPr lang="en-US" sz="4000" b="1" dirty="0" err="1">
                <a:solidFill>
                  <a:schemeClr val="bg1"/>
                </a:solidFill>
                <a:latin typeface="iCiel Smoothy Cursive" panose="00000500000000000000" pitchFamily="2" charset="0"/>
                <a:cs typeface="Times New Roman" pitchFamily="18" charset="0"/>
              </a:rPr>
              <a:t>Đặt</a:t>
            </a:r>
            <a:r>
              <a:rPr lang="en-US" sz="4000" b="1" dirty="0">
                <a:solidFill>
                  <a:schemeClr val="bg1"/>
                </a:solidFill>
                <a:latin typeface="iCiel Smoothy Cursive" panose="00000500000000000000" pitchFamily="2" charset="0"/>
                <a:cs typeface="Times New Roman" pitchFamily="18" charset="0"/>
              </a:rPr>
              <a:t> </a:t>
            </a:r>
            <a:r>
              <a:rPr lang="en-US" sz="4000" b="1" dirty="0" err="1">
                <a:solidFill>
                  <a:schemeClr val="bg1"/>
                </a:solidFill>
                <a:latin typeface="iCiel Smoothy Cursive" panose="00000500000000000000" pitchFamily="2" charset="0"/>
                <a:cs typeface="Times New Roman" pitchFamily="18" charset="0"/>
              </a:rPr>
              <a:t>tên</a:t>
            </a:r>
            <a:r>
              <a:rPr lang="en-US" sz="4000" b="1" dirty="0">
                <a:solidFill>
                  <a:schemeClr val="bg1"/>
                </a:solidFill>
                <a:latin typeface="iCiel Smoothy Cursive" panose="00000500000000000000" pitchFamily="2" charset="0"/>
                <a:cs typeface="Times New Roman" pitchFamily="18" charset="0"/>
              </a:rPr>
              <a:t> </a:t>
            </a:r>
            <a:r>
              <a:rPr lang="en-US" sz="4000" b="1" dirty="0" err="1">
                <a:solidFill>
                  <a:schemeClr val="bg1"/>
                </a:solidFill>
                <a:latin typeface="iCiel Smoothy Cursive" panose="00000500000000000000" pitchFamily="2" charset="0"/>
                <a:cs typeface="Times New Roman" pitchFamily="18" charset="0"/>
              </a:rPr>
              <a:t>cho</a:t>
            </a:r>
            <a:r>
              <a:rPr lang="en-US" sz="4000" b="1" dirty="0">
                <a:solidFill>
                  <a:schemeClr val="bg1"/>
                </a:solidFill>
                <a:latin typeface="iCiel Smoothy Cursive" panose="00000500000000000000" pitchFamily="2" charset="0"/>
                <a:cs typeface="Times New Roman" pitchFamily="18" charset="0"/>
              </a:rPr>
              <a:t> </a:t>
            </a:r>
            <a:r>
              <a:rPr lang="en-US" sz="4000" b="1" dirty="0" err="1">
                <a:solidFill>
                  <a:schemeClr val="bg1"/>
                </a:solidFill>
                <a:latin typeface="iCiel Smoothy Cursive" panose="00000500000000000000" pitchFamily="2" charset="0"/>
                <a:cs typeface="Times New Roman" pitchFamily="18" charset="0"/>
              </a:rPr>
              <a:t>từng</a:t>
            </a:r>
            <a:r>
              <a:rPr lang="en-US" sz="4000" b="1" dirty="0">
                <a:solidFill>
                  <a:schemeClr val="bg1"/>
                </a:solidFill>
                <a:latin typeface="iCiel Smoothy Cursive" panose="00000500000000000000" pitchFamily="2" charset="0"/>
                <a:cs typeface="Times New Roman" pitchFamily="18" charset="0"/>
              </a:rPr>
              <a:t> </a:t>
            </a:r>
            <a:r>
              <a:rPr lang="en-US" sz="4000" b="1" dirty="0" err="1">
                <a:solidFill>
                  <a:schemeClr val="bg1"/>
                </a:solidFill>
                <a:latin typeface="iCiel Smoothy Cursive" panose="00000500000000000000" pitchFamily="2" charset="0"/>
                <a:cs typeface="Times New Roman" pitchFamily="18" charset="0"/>
              </a:rPr>
              <a:t>bức</a:t>
            </a:r>
            <a:r>
              <a:rPr lang="en-US" sz="4000" b="1" dirty="0">
                <a:solidFill>
                  <a:schemeClr val="bg1"/>
                </a:solidFill>
                <a:latin typeface="iCiel Smoothy Cursive" panose="00000500000000000000" pitchFamily="2" charset="0"/>
                <a:cs typeface="Times New Roman" pitchFamily="18" charset="0"/>
              </a:rPr>
              <a:t> </a:t>
            </a:r>
            <a:r>
              <a:rPr lang="en-US" sz="4000" b="1" dirty="0" err="1">
                <a:solidFill>
                  <a:schemeClr val="bg1"/>
                </a:solidFill>
                <a:latin typeface="iCiel Smoothy Cursive" panose="00000500000000000000" pitchFamily="2" charset="0"/>
                <a:cs typeface="Times New Roman" pitchFamily="18" charset="0"/>
              </a:rPr>
              <a:t>tranh</a:t>
            </a:r>
            <a:r>
              <a:rPr lang="en-US" sz="4000" b="1" dirty="0">
                <a:solidFill>
                  <a:schemeClr val="bg1"/>
                </a:solidFill>
                <a:latin typeface="iCiel Smoothy Cursive" panose="00000500000000000000" pitchFamily="2" charset="0"/>
                <a:cs typeface="Times New Roman" pitchFamily="18" charset="0"/>
              </a:rPr>
              <a:t> </a:t>
            </a:r>
            <a:r>
              <a:rPr lang="en-US" sz="4000" b="1" dirty="0" err="1">
                <a:solidFill>
                  <a:schemeClr val="bg1"/>
                </a:solidFill>
                <a:latin typeface="iCiel Smoothy Cursive" panose="00000500000000000000" pitchFamily="2" charset="0"/>
                <a:cs typeface="Times New Roman" pitchFamily="18" charset="0"/>
              </a:rPr>
              <a:t>đó</a:t>
            </a:r>
            <a:r>
              <a:rPr lang="en-US" sz="4000" b="1" dirty="0">
                <a:solidFill>
                  <a:schemeClr val="bg1"/>
                </a:solidFill>
                <a:latin typeface="iCiel Smoothy Cursive" panose="00000500000000000000" pitchFamily="2" charset="0"/>
                <a:cs typeface="Times New Roman" pitchFamily="18" charset="0"/>
              </a:rPr>
              <a:t>?</a:t>
            </a:r>
          </a:p>
        </p:txBody>
      </p:sp>
    </p:spTree>
    <p:extLst>
      <p:ext uri="{BB962C8B-B14F-4D97-AF65-F5344CB8AC3E}">
        <p14:creationId xmlns:p14="http://schemas.microsoft.com/office/powerpoint/2010/main" val="1908874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11"/>
                                        </p:tgtEl>
                                        <p:attrNameLst>
                                          <p:attrName>style.visibility</p:attrName>
                                        </p:attrNameLst>
                                      </p:cBhvr>
                                      <p:to>
                                        <p:strVal val="visible"/>
                                      </p:to>
                                    </p:set>
                                    <p:anim calcmode="discrete" valueType="clr">
                                      <p:cBhvr override="childStyle">
                                        <p:cTn id="7"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1"/>
                                        </p:tgtEl>
                                        <p:attrNameLst>
                                          <p:attrName>fillcolor</p:attrName>
                                        </p:attrNameLst>
                                      </p:cBhvr>
                                      <p:tavLst>
                                        <p:tav tm="0">
                                          <p:val>
                                            <p:clrVal>
                                              <a:schemeClr val="accent2"/>
                                            </p:clrVal>
                                          </p:val>
                                        </p:tav>
                                        <p:tav tm="50000">
                                          <p:val>
                                            <p:clrVal>
                                              <a:schemeClr val="hlink"/>
                                            </p:clrVal>
                                          </p:val>
                                        </p:tav>
                                      </p:tavLst>
                                    </p:anim>
                                    <p:set>
                                      <p:cBhvr>
                                        <p:cTn id="9" dur="80"/>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8C55A4CF-2617-4F28-B68D-E215A562452F}" type="slidenum">
              <a:rPr lang="en-US"/>
              <a:pPr>
                <a:defRPr/>
              </a:pPr>
              <a:t>4</a:t>
            </a:fld>
            <a:endParaRPr lang="en-US"/>
          </a:p>
        </p:txBody>
      </p:sp>
      <p:grpSp>
        <p:nvGrpSpPr>
          <p:cNvPr id="73734" name="Group 6"/>
          <p:cNvGrpSpPr>
            <a:grpSpLocks/>
          </p:cNvGrpSpPr>
          <p:nvPr/>
        </p:nvGrpSpPr>
        <p:grpSpPr bwMode="auto">
          <a:xfrm>
            <a:off x="1524000" y="-9841"/>
            <a:ext cx="9067800" cy="5815105"/>
            <a:chOff x="48" y="23"/>
            <a:chExt cx="5664" cy="4297"/>
          </a:xfrm>
        </p:grpSpPr>
        <p:pic>
          <p:nvPicPr>
            <p:cNvPr id="26630" name="Picture 4" descr="10_resiz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 y="23"/>
              <a:ext cx="5664" cy="429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26631" name="Oval 5"/>
            <p:cNvSpPr>
              <a:spLocks noChangeArrowheads="1"/>
            </p:cNvSpPr>
            <p:nvPr/>
          </p:nvSpPr>
          <p:spPr bwMode="auto">
            <a:xfrm>
              <a:off x="288" y="144"/>
              <a:ext cx="336" cy="336"/>
            </a:xfrm>
            <a:prstGeom prst="ellipse">
              <a:avLst/>
            </a:prstGeom>
            <a:solidFill>
              <a:schemeClr val="bg1"/>
            </a:soli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t>1</a:t>
              </a:r>
            </a:p>
          </p:txBody>
        </p:sp>
      </p:grpSp>
      <p:sp>
        <p:nvSpPr>
          <p:cNvPr id="8" name="Rectangle 3"/>
          <p:cNvSpPr>
            <a:spLocks noGrp="1" noChangeArrowheads="1"/>
          </p:cNvSpPr>
          <p:nvPr>
            <p:ph sz="quarter" idx="1"/>
          </p:nvPr>
        </p:nvSpPr>
        <p:spPr>
          <a:xfrm>
            <a:off x="1524000" y="6019801"/>
            <a:ext cx="9144000" cy="563563"/>
          </a:xfrm>
        </p:spPr>
        <p:txBody>
          <a:bodyPr>
            <a:noAutofit/>
          </a:bodyPr>
          <a:lstStyle/>
          <a:p>
            <a:pPr algn="ctr" eaLnBrk="1" hangingPunct="1">
              <a:buFontTx/>
              <a:buNone/>
            </a:pPr>
            <a:r>
              <a:rPr lang="en-US" b="1" smtClean="0">
                <a:solidFill>
                  <a:srgbClr val="FF3300"/>
                </a:solidFill>
                <a:latin typeface="Times New Roman" pitchFamily="18" charset="0"/>
                <a:cs typeface="Times New Roman" pitchFamily="18" charset="0"/>
              </a:rPr>
              <a:t>Tranh 1 :</a:t>
            </a:r>
            <a:r>
              <a:rPr lang="en-US" b="1" smtClean="0">
                <a:latin typeface="Times New Roman" pitchFamily="18" charset="0"/>
                <a:cs typeface="Times New Roman" pitchFamily="18" charset="0"/>
              </a:rPr>
              <a:t> </a:t>
            </a:r>
            <a:r>
              <a:rPr lang="en-US" b="1" smtClean="0">
                <a:solidFill>
                  <a:srgbClr val="0000FF"/>
                </a:solidFill>
                <a:latin typeface="Times New Roman" pitchFamily="18" charset="0"/>
                <a:cs typeface="Times New Roman" pitchFamily="18" charset="0"/>
              </a:rPr>
              <a:t>Giao lưu văn nghệ với khách nước ngoài </a:t>
            </a:r>
          </a:p>
        </p:txBody>
      </p:sp>
    </p:spTree>
    <p:extLst>
      <p:ext uri="{BB962C8B-B14F-4D97-AF65-F5344CB8AC3E}">
        <p14:creationId xmlns:p14="http://schemas.microsoft.com/office/powerpoint/2010/main" val="9745076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nodeType="withEffect">
                                  <p:stCondLst>
                                    <p:cond delay="0"/>
                                  </p:stCondLst>
                                  <p:childTnLst>
                                    <p:set>
                                      <p:cBhvr>
                                        <p:cTn id="6" dur="1" fill="hold">
                                          <p:stCondLst>
                                            <p:cond delay="0"/>
                                          </p:stCondLst>
                                        </p:cTn>
                                        <p:tgtEl>
                                          <p:spTgt spid="73734"/>
                                        </p:tgtEl>
                                        <p:attrNameLst>
                                          <p:attrName>style.visibility</p:attrName>
                                        </p:attrNameLst>
                                      </p:cBhvr>
                                      <p:to>
                                        <p:strVal val="visible"/>
                                      </p:to>
                                    </p:set>
                                    <p:anim calcmode="lin" valueType="num">
                                      <p:cBhvr>
                                        <p:cTn id="7" dur="1000" fill="hold"/>
                                        <p:tgtEl>
                                          <p:spTgt spid="73734"/>
                                        </p:tgtEl>
                                        <p:attrNameLst>
                                          <p:attrName>ppt_w</p:attrName>
                                        </p:attrNameLst>
                                      </p:cBhvr>
                                      <p:tavLst>
                                        <p:tav tm="0">
                                          <p:val>
                                            <p:strVal val="#ppt_w*0.70"/>
                                          </p:val>
                                        </p:tav>
                                        <p:tav tm="100000">
                                          <p:val>
                                            <p:strVal val="#ppt_w"/>
                                          </p:val>
                                        </p:tav>
                                      </p:tavLst>
                                    </p:anim>
                                    <p:anim calcmode="lin" valueType="num">
                                      <p:cBhvr>
                                        <p:cTn id="8" dur="1000" fill="hold"/>
                                        <p:tgtEl>
                                          <p:spTgt spid="73734"/>
                                        </p:tgtEl>
                                        <p:attrNameLst>
                                          <p:attrName>ppt_h</p:attrName>
                                        </p:attrNameLst>
                                      </p:cBhvr>
                                      <p:tavLst>
                                        <p:tav tm="0">
                                          <p:val>
                                            <p:strVal val="#ppt_h"/>
                                          </p:val>
                                        </p:tav>
                                        <p:tav tm="100000">
                                          <p:val>
                                            <p:strVal val="#ppt_h"/>
                                          </p:val>
                                        </p:tav>
                                      </p:tavLst>
                                    </p:anim>
                                    <p:animEffect transition="in" filter="fade">
                                      <p:cBhvr>
                                        <p:cTn id="9" dur="1000"/>
                                        <p:tgtEl>
                                          <p:spTgt spid="73734"/>
                                        </p:tgtEl>
                                      </p:cBhvr>
                                    </p:animEffect>
                                  </p:childTnLst>
                                </p:cTn>
                              </p:par>
                            </p:childTnLst>
                          </p:cTn>
                        </p:par>
                      </p:childTnLst>
                    </p:cTn>
                  </p:par>
                  <p:par>
                    <p:cTn id="10" fill="hold">
                      <p:stCondLst>
                        <p:cond delay="indefinite"/>
                      </p:stCondLst>
                      <p:childTnLst>
                        <p:par>
                          <p:cTn id="11" fill="hold">
                            <p:stCondLst>
                              <p:cond delay="0"/>
                            </p:stCondLst>
                            <p:childTnLst>
                              <p:par>
                                <p:cTn id="12" presetID="20" presetClass="entr" presetSubtype="0" fill="hold" grpId="0"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wedge">
                                      <p:cBhvr>
                                        <p:cTn id="14" dur="3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endParaRPr lang="vi-VN" smtClean="0">
              <a:solidFill>
                <a:srgbClr val="7B9899"/>
              </a:solidFill>
              <a:latin typeface="Georgia" pitchFamily="18" charset="0"/>
            </a:endParaRPr>
          </a:p>
        </p:txBody>
      </p:sp>
      <p:sp>
        <p:nvSpPr>
          <p:cNvPr id="8" name="Slide Number Placeholder 5"/>
          <p:cNvSpPr>
            <a:spLocks noGrp="1"/>
          </p:cNvSpPr>
          <p:nvPr>
            <p:ph type="sldNum" sz="quarter" idx="12"/>
          </p:nvPr>
        </p:nvSpPr>
        <p:spPr/>
        <p:txBody>
          <a:bodyPr/>
          <a:lstStyle/>
          <a:p>
            <a:pPr>
              <a:defRPr/>
            </a:pPr>
            <a:fld id="{448E8108-0A02-4018-A033-200DABD8B078}" type="slidenum">
              <a:rPr lang="en-US"/>
              <a:pPr>
                <a:defRPr/>
              </a:pPr>
              <a:t>5</a:t>
            </a:fld>
            <a:endParaRPr lang="en-US"/>
          </a:p>
        </p:txBody>
      </p:sp>
      <p:sp>
        <p:nvSpPr>
          <p:cNvPr id="27652" name="Rectangle 3"/>
          <p:cNvSpPr>
            <a:spLocks noGrp="1" noChangeArrowheads="1"/>
          </p:cNvSpPr>
          <p:nvPr>
            <p:ph sz="quarter" idx="1"/>
          </p:nvPr>
        </p:nvSpPr>
        <p:spPr>
          <a:xfrm>
            <a:off x="1825625" y="1527175"/>
            <a:ext cx="8504238" cy="4572000"/>
          </a:xfrm>
        </p:spPr>
        <p:txBody>
          <a:bodyPr/>
          <a:lstStyle/>
          <a:p>
            <a:pPr eaLnBrk="1" hangingPunct="1"/>
            <a:endParaRPr lang="vi-VN" smtClean="0">
              <a:latin typeface="Georgia" pitchFamily="18" charset="0"/>
            </a:endParaRPr>
          </a:p>
        </p:txBody>
      </p:sp>
      <p:sp>
        <p:nvSpPr>
          <p:cNvPr id="27653" name="AutoShape 4" descr="12_resize"/>
          <p:cNvSpPr>
            <a:spLocks noChangeAspect="1" noChangeArrowheads="1"/>
          </p:cNvSpPr>
          <p:nvPr/>
        </p:nvSpPr>
        <p:spPr bwMode="auto">
          <a:xfrm>
            <a:off x="1524000" y="0"/>
            <a:ext cx="9144000" cy="6858000"/>
          </a:xfrm>
          <a:prstGeom prst="rect">
            <a:avLst/>
          </a:prstGeom>
          <a:noFill/>
          <a:ln w="28575">
            <a:solidFill>
              <a:srgbClr val="FF9933"/>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vi-VN"/>
          </a:p>
        </p:txBody>
      </p:sp>
      <p:grpSp>
        <p:nvGrpSpPr>
          <p:cNvPr id="74762" name="Group 10"/>
          <p:cNvGrpSpPr>
            <a:grpSpLocks/>
          </p:cNvGrpSpPr>
          <p:nvPr/>
        </p:nvGrpSpPr>
        <p:grpSpPr bwMode="auto">
          <a:xfrm>
            <a:off x="1524000" y="0"/>
            <a:ext cx="9144000" cy="6093296"/>
            <a:chOff x="0" y="0"/>
            <a:chExt cx="5760" cy="4320"/>
          </a:xfrm>
        </p:grpSpPr>
        <p:pic>
          <p:nvPicPr>
            <p:cNvPr id="27655" name="Picture 8" descr="12_resiz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60" cy="43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27656" name="Oval 9"/>
            <p:cNvSpPr>
              <a:spLocks noChangeArrowheads="1"/>
            </p:cNvSpPr>
            <p:nvPr/>
          </p:nvSpPr>
          <p:spPr bwMode="auto">
            <a:xfrm>
              <a:off x="288" y="240"/>
              <a:ext cx="336" cy="336"/>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t>2</a:t>
              </a:r>
            </a:p>
          </p:txBody>
        </p:sp>
      </p:grpSp>
      <p:sp>
        <p:nvSpPr>
          <p:cNvPr id="9" name="Rectangle 3"/>
          <p:cNvSpPr txBox="1">
            <a:spLocks noChangeArrowheads="1"/>
          </p:cNvSpPr>
          <p:nvPr/>
        </p:nvSpPr>
        <p:spPr>
          <a:xfrm>
            <a:off x="1981200" y="6249814"/>
            <a:ext cx="8229600" cy="5635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Tx/>
              <a:buNone/>
            </a:pPr>
            <a:r>
              <a:rPr lang="en-US" b="1">
                <a:solidFill>
                  <a:srgbClr val="FF3300"/>
                </a:solidFill>
                <a:latin typeface="Times New Roman" pitchFamily="18" charset="0"/>
                <a:cs typeface="Times New Roman" pitchFamily="18" charset="0"/>
              </a:rPr>
              <a:t>Tranh 2 :</a:t>
            </a:r>
            <a:r>
              <a:rPr lang="en-US" b="1">
                <a:latin typeface="Times New Roman" pitchFamily="18" charset="0"/>
                <a:cs typeface="Times New Roman" pitchFamily="18" charset="0"/>
              </a:rPr>
              <a:t> </a:t>
            </a:r>
            <a:r>
              <a:rPr lang="en-US" b="1">
                <a:solidFill>
                  <a:srgbClr val="0000FF"/>
                </a:solidFill>
                <a:latin typeface="Times New Roman" pitchFamily="18" charset="0"/>
                <a:cs typeface="Times New Roman" pitchFamily="18" charset="0"/>
              </a:rPr>
              <a:t>Trò chuyện với khách nước ngoài </a:t>
            </a:r>
          </a:p>
        </p:txBody>
      </p:sp>
    </p:spTree>
    <p:extLst>
      <p:ext uri="{BB962C8B-B14F-4D97-AF65-F5344CB8AC3E}">
        <p14:creationId xmlns:p14="http://schemas.microsoft.com/office/powerpoint/2010/main" val="22625125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nodeType="withEffect">
                                  <p:stCondLst>
                                    <p:cond delay="0"/>
                                  </p:stCondLst>
                                  <p:childTnLst>
                                    <p:set>
                                      <p:cBhvr>
                                        <p:cTn id="6" dur="1" fill="hold">
                                          <p:stCondLst>
                                            <p:cond delay="0"/>
                                          </p:stCondLst>
                                        </p:cTn>
                                        <p:tgtEl>
                                          <p:spTgt spid="74762"/>
                                        </p:tgtEl>
                                        <p:attrNameLst>
                                          <p:attrName>style.visibility</p:attrName>
                                        </p:attrNameLst>
                                      </p:cBhvr>
                                      <p:to>
                                        <p:strVal val="visible"/>
                                      </p:to>
                                    </p:set>
                                    <p:anim calcmode="lin" valueType="num">
                                      <p:cBhvr>
                                        <p:cTn id="7" dur="1000" fill="hold"/>
                                        <p:tgtEl>
                                          <p:spTgt spid="74762"/>
                                        </p:tgtEl>
                                        <p:attrNameLst>
                                          <p:attrName>ppt_w</p:attrName>
                                        </p:attrNameLst>
                                      </p:cBhvr>
                                      <p:tavLst>
                                        <p:tav tm="0">
                                          <p:val>
                                            <p:strVal val="#ppt_w*0.70"/>
                                          </p:val>
                                        </p:tav>
                                        <p:tav tm="100000">
                                          <p:val>
                                            <p:strVal val="#ppt_w"/>
                                          </p:val>
                                        </p:tav>
                                      </p:tavLst>
                                    </p:anim>
                                    <p:anim calcmode="lin" valueType="num">
                                      <p:cBhvr>
                                        <p:cTn id="8" dur="1000" fill="hold"/>
                                        <p:tgtEl>
                                          <p:spTgt spid="74762"/>
                                        </p:tgtEl>
                                        <p:attrNameLst>
                                          <p:attrName>ppt_h</p:attrName>
                                        </p:attrNameLst>
                                      </p:cBhvr>
                                      <p:tavLst>
                                        <p:tav tm="0">
                                          <p:val>
                                            <p:strVal val="#ppt_h"/>
                                          </p:val>
                                        </p:tav>
                                        <p:tav tm="100000">
                                          <p:val>
                                            <p:strVal val="#ppt_h"/>
                                          </p:val>
                                        </p:tav>
                                      </p:tavLst>
                                    </p:anim>
                                    <p:animEffect transition="in" filter="fade">
                                      <p:cBhvr>
                                        <p:cTn id="9" dur="1000"/>
                                        <p:tgtEl>
                                          <p:spTgt spid="74762"/>
                                        </p:tgtEl>
                                      </p:cBhvr>
                                    </p:animEffect>
                                  </p:childTnLst>
                                </p:cTn>
                              </p:par>
                            </p:childTnLst>
                          </p:cTn>
                        </p:par>
                      </p:childTnLst>
                    </p:cTn>
                  </p:par>
                  <p:par>
                    <p:cTn id="10" fill="hold">
                      <p:stCondLst>
                        <p:cond delay="indefinite"/>
                      </p:stCondLst>
                      <p:childTnLst>
                        <p:par>
                          <p:cTn id="11" fill="hold">
                            <p:stCondLst>
                              <p:cond delay="0"/>
                            </p:stCondLst>
                            <p:childTnLst>
                              <p:par>
                                <p:cTn id="12" presetID="20" presetClass="entr" presetSubtype="0" fill="hold" grpId="0" nodeType="click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wedge">
                                      <p:cBhvr>
                                        <p:cTn id="14" dur="3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6"/>
          <p:cNvGrpSpPr>
            <a:grpSpLocks/>
          </p:cNvGrpSpPr>
          <p:nvPr/>
        </p:nvGrpSpPr>
        <p:grpSpPr bwMode="auto">
          <a:xfrm>
            <a:off x="1524000" y="-27855"/>
            <a:ext cx="9144000" cy="5833119"/>
            <a:chOff x="0" y="11"/>
            <a:chExt cx="5760" cy="4261"/>
          </a:xfrm>
        </p:grpSpPr>
        <p:pic>
          <p:nvPicPr>
            <p:cNvPr id="5" name="Picture 4" descr="11_resiz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
              <a:ext cx="5760" cy="426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6" name="Oval 5"/>
            <p:cNvSpPr>
              <a:spLocks noChangeArrowheads="1"/>
            </p:cNvSpPr>
            <p:nvPr/>
          </p:nvSpPr>
          <p:spPr bwMode="auto">
            <a:xfrm>
              <a:off x="240" y="144"/>
              <a:ext cx="336" cy="336"/>
            </a:xfrm>
            <a:prstGeom prst="ellipse">
              <a:avLst/>
            </a:prstGeom>
            <a:solidFill>
              <a:schemeClr val="bg1"/>
            </a:soli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t>3</a:t>
              </a:r>
            </a:p>
          </p:txBody>
        </p:sp>
      </p:grpSp>
      <p:sp>
        <p:nvSpPr>
          <p:cNvPr id="7" name="Rectangle 3"/>
          <p:cNvSpPr>
            <a:spLocks noGrp="1" noChangeArrowheads="1"/>
          </p:cNvSpPr>
          <p:nvPr>
            <p:ph sz="quarter" idx="1"/>
          </p:nvPr>
        </p:nvSpPr>
        <p:spPr>
          <a:xfrm>
            <a:off x="666206" y="6099341"/>
            <a:ext cx="10458994" cy="563563"/>
          </a:xfrm>
        </p:spPr>
        <p:txBody>
          <a:bodyPr>
            <a:noAutofit/>
          </a:bodyPr>
          <a:lstStyle/>
          <a:p>
            <a:pPr marL="274320" indent="-274320" algn="ctr">
              <a:buNone/>
              <a:defRPr/>
            </a:pPr>
            <a:r>
              <a:rPr lang="en-US" b="1" dirty="0" err="1">
                <a:solidFill>
                  <a:srgbClr val="FF3300"/>
                </a:solidFill>
                <a:latin typeface="Times New Roman" pitchFamily="18" charset="0"/>
                <a:cs typeface="Times New Roman" pitchFamily="18" charset="0"/>
              </a:rPr>
              <a:t>Tranh</a:t>
            </a:r>
            <a:r>
              <a:rPr lang="en-US" b="1" dirty="0">
                <a:solidFill>
                  <a:srgbClr val="FF3300"/>
                </a:solidFill>
                <a:latin typeface="Times New Roman" pitchFamily="18" charset="0"/>
                <a:cs typeface="Times New Roman" pitchFamily="18" charset="0"/>
              </a:rPr>
              <a:t> 3 :</a:t>
            </a:r>
            <a:r>
              <a:rPr lang="en-US" b="1" dirty="0">
                <a:latin typeface="Times New Roman" pitchFamily="18" charset="0"/>
                <a:cs typeface="Times New Roman" pitchFamily="18" charset="0"/>
              </a:rPr>
              <a:t> </a:t>
            </a:r>
            <a:r>
              <a:rPr lang="en-US" b="1" dirty="0" err="1" smtClean="0">
                <a:solidFill>
                  <a:srgbClr val="0000FF"/>
                </a:solidFill>
                <a:latin typeface="Times New Roman" pitchFamily="18" charset="0"/>
                <a:cs typeface="Times New Roman" pitchFamily="18" charset="0"/>
              </a:rPr>
              <a:t>Chào</a:t>
            </a:r>
            <a:r>
              <a:rPr lang="en-US" b="1" dirty="0" smtClean="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mừng</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đại</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hội</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thể</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thao</a:t>
            </a:r>
            <a:r>
              <a:rPr lang="en-US" b="1" dirty="0">
                <a:solidFill>
                  <a:srgbClr val="0000FF"/>
                </a:solidFill>
                <a:latin typeface="Times New Roman" pitchFamily="18" charset="0"/>
                <a:cs typeface="Times New Roman" pitchFamily="18" charset="0"/>
              </a:rPr>
              <a:t> </a:t>
            </a:r>
            <a:r>
              <a:rPr lang="en-US" b="1" dirty="0" err="1" smtClean="0">
                <a:solidFill>
                  <a:srgbClr val="0000FF"/>
                </a:solidFill>
                <a:latin typeface="Times New Roman" pitchFamily="18" charset="0"/>
                <a:cs typeface="Times New Roman" pitchFamily="18" charset="0"/>
              </a:rPr>
              <a:t>cùng</a:t>
            </a:r>
            <a:r>
              <a:rPr lang="en-US" b="1" dirty="0">
                <a:solidFill>
                  <a:srgbClr val="0000FF"/>
                </a:solidFill>
                <a:latin typeface="Times New Roman" pitchFamily="18" charset="0"/>
                <a:cs typeface="Times New Roman" pitchFamily="18" charset="0"/>
              </a:rPr>
              <a:t> </a:t>
            </a:r>
            <a:r>
              <a:rPr lang="en-US" b="1" dirty="0" err="1" smtClean="0">
                <a:solidFill>
                  <a:srgbClr val="0000FF"/>
                </a:solidFill>
                <a:latin typeface="Times New Roman" pitchFamily="18" charset="0"/>
                <a:cs typeface="Times New Roman" pitchFamily="18" charset="0"/>
              </a:rPr>
              <a:t>với</a:t>
            </a:r>
            <a:r>
              <a:rPr lang="en-US" b="1" dirty="0" smtClean="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khách</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nước</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ngoài</a:t>
            </a:r>
            <a:r>
              <a:rPr lang="en-US" b="1" dirty="0">
                <a:solidFill>
                  <a:srgbClr val="0000FF"/>
                </a:solidFill>
                <a:latin typeface="Times New Roman" pitchFamily="18" charset="0"/>
                <a:cs typeface="Times New Roman" pitchFamily="18" charset="0"/>
              </a:rPr>
              <a:t> </a:t>
            </a:r>
          </a:p>
        </p:txBody>
      </p:sp>
    </p:spTree>
    <p:extLst>
      <p:ext uri="{BB962C8B-B14F-4D97-AF65-F5344CB8AC3E}">
        <p14:creationId xmlns:p14="http://schemas.microsoft.com/office/powerpoint/2010/main" val="2950974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0" presetClass="entr" presetSubtype="0"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wedge">
                                      <p:cBhvr>
                                        <p:cTn id="14" dur="3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93" name="Group 5"/>
          <p:cNvGrpSpPr>
            <a:grpSpLocks/>
          </p:cNvGrpSpPr>
          <p:nvPr/>
        </p:nvGrpSpPr>
        <p:grpSpPr bwMode="auto">
          <a:xfrm>
            <a:off x="1752600" y="548680"/>
            <a:ext cx="2833688" cy="4063230"/>
            <a:chOff x="0" y="0"/>
            <a:chExt cx="1785" cy="2112"/>
          </a:xfrm>
        </p:grpSpPr>
        <p:pic>
          <p:nvPicPr>
            <p:cNvPr id="32815" name="Picture 6" descr="Ton trong khach nuoc ngoai2"/>
            <p:cNvPicPr>
              <a:picLocks noChangeAspect="1" noChangeArrowheads="1"/>
            </p:cNvPicPr>
            <p:nvPr/>
          </p:nvPicPr>
          <p:blipFill>
            <a:blip r:embed="rId2">
              <a:extLst>
                <a:ext uri="{28A0092B-C50C-407E-A947-70E740481C1C}">
                  <a14:useLocalDpi xmlns:a14="http://schemas.microsoft.com/office/drawing/2010/main" val="0"/>
                </a:ext>
              </a:extLst>
            </a:blip>
            <a:srcRect l="11736" r="10812" b="44167"/>
            <a:stretch>
              <a:fillRect/>
            </a:stretch>
          </p:blipFill>
          <p:spPr bwMode="auto">
            <a:xfrm>
              <a:off x="0" y="0"/>
              <a:ext cx="1785" cy="2112"/>
            </a:xfrm>
            <a:prstGeom prst="rect">
              <a:avLst/>
            </a:prstGeom>
            <a:solidFill>
              <a:schemeClr val="bg2"/>
            </a:solidFill>
            <a:ln w="9525">
              <a:solidFill>
                <a:schemeClr val="accent2"/>
              </a:solidFill>
              <a:miter lim="800000"/>
              <a:headEnd/>
              <a:tailEnd/>
            </a:ln>
          </p:spPr>
        </p:pic>
        <p:sp>
          <p:nvSpPr>
            <p:cNvPr id="32816" name="Rectangle 7"/>
            <p:cNvSpPr>
              <a:spLocks noChangeArrowheads="1"/>
            </p:cNvSpPr>
            <p:nvPr/>
          </p:nvSpPr>
          <p:spPr bwMode="auto">
            <a:xfrm>
              <a:off x="0" y="0"/>
              <a:ext cx="320" cy="38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b="1">
                  <a:solidFill>
                    <a:srgbClr val="FF3300"/>
                  </a:solidFill>
                </a:rPr>
                <a:t>1</a:t>
              </a:r>
            </a:p>
          </p:txBody>
        </p:sp>
      </p:grpSp>
      <p:grpSp>
        <p:nvGrpSpPr>
          <p:cNvPr id="12296" name="Group 8"/>
          <p:cNvGrpSpPr>
            <a:grpSpLocks/>
          </p:cNvGrpSpPr>
          <p:nvPr/>
        </p:nvGrpSpPr>
        <p:grpSpPr bwMode="auto">
          <a:xfrm>
            <a:off x="4724400" y="548680"/>
            <a:ext cx="2749550" cy="4063230"/>
            <a:chOff x="0" y="0"/>
            <a:chExt cx="1780" cy="1867"/>
          </a:xfrm>
        </p:grpSpPr>
        <p:pic>
          <p:nvPicPr>
            <p:cNvPr id="32813" name="Picture 9" descr="Ton trong khach nuoc ngoai2"/>
            <p:cNvPicPr>
              <a:picLocks noChangeAspect="1" noChangeArrowheads="1"/>
            </p:cNvPicPr>
            <p:nvPr/>
          </p:nvPicPr>
          <p:blipFill>
            <a:blip r:embed="rId2">
              <a:extLst>
                <a:ext uri="{28A0092B-C50C-407E-A947-70E740481C1C}">
                  <a14:useLocalDpi xmlns:a14="http://schemas.microsoft.com/office/drawing/2010/main" val="0"/>
                </a:ext>
              </a:extLst>
            </a:blip>
            <a:srcRect t="59648" r="52702" b="-1921"/>
            <a:stretch>
              <a:fillRect/>
            </a:stretch>
          </p:blipFill>
          <p:spPr bwMode="auto">
            <a:xfrm>
              <a:off x="4" y="0"/>
              <a:ext cx="1776" cy="1867"/>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32814" name="Rectangle 10"/>
            <p:cNvSpPr>
              <a:spLocks noChangeArrowheads="1"/>
            </p:cNvSpPr>
            <p:nvPr/>
          </p:nvSpPr>
          <p:spPr bwMode="auto">
            <a:xfrm>
              <a:off x="0" y="5"/>
              <a:ext cx="336" cy="33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b="1">
                  <a:solidFill>
                    <a:srgbClr val="FF3300"/>
                  </a:solidFill>
                </a:rPr>
                <a:t>2</a:t>
              </a:r>
            </a:p>
          </p:txBody>
        </p:sp>
      </p:grpSp>
      <p:grpSp>
        <p:nvGrpSpPr>
          <p:cNvPr id="12299" name="Group 11"/>
          <p:cNvGrpSpPr>
            <a:grpSpLocks/>
          </p:cNvGrpSpPr>
          <p:nvPr/>
        </p:nvGrpSpPr>
        <p:grpSpPr bwMode="auto">
          <a:xfrm>
            <a:off x="7543800" y="548680"/>
            <a:ext cx="2895600" cy="4063230"/>
            <a:chOff x="0" y="0"/>
            <a:chExt cx="1728" cy="1871"/>
          </a:xfrm>
        </p:grpSpPr>
        <p:pic>
          <p:nvPicPr>
            <p:cNvPr id="32811" name="Picture 12" descr="Ton trong khach nuoc ngoai2"/>
            <p:cNvPicPr>
              <a:picLocks noChangeAspect="1" noChangeArrowheads="1"/>
            </p:cNvPicPr>
            <p:nvPr/>
          </p:nvPicPr>
          <p:blipFill>
            <a:blip r:embed="rId2">
              <a:extLst>
                <a:ext uri="{28A0092B-C50C-407E-A947-70E740481C1C}">
                  <a14:useLocalDpi xmlns:a14="http://schemas.microsoft.com/office/drawing/2010/main" val="0"/>
                </a:ext>
              </a:extLst>
            </a:blip>
            <a:srcRect l="50206" t="60001"/>
            <a:stretch>
              <a:fillRect/>
            </a:stretch>
          </p:blipFill>
          <p:spPr bwMode="auto">
            <a:xfrm>
              <a:off x="0" y="4"/>
              <a:ext cx="1728" cy="1867"/>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32812" name="Rectangle 13"/>
            <p:cNvSpPr>
              <a:spLocks noChangeArrowheads="1"/>
            </p:cNvSpPr>
            <p:nvPr/>
          </p:nvSpPr>
          <p:spPr bwMode="auto">
            <a:xfrm>
              <a:off x="0" y="0"/>
              <a:ext cx="336" cy="33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b="1">
                  <a:solidFill>
                    <a:srgbClr val="FF3300"/>
                  </a:solidFill>
                </a:rPr>
                <a:t>3</a:t>
              </a:r>
            </a:p>
          </p:txBody>
        </p:sp>
      </p:grpSp>
      <p:sp>
        <p:nvSpPr>
          <p:cNvPr id="4" name="TextBox 3"/>
          <p:cNvSpPr txBox="1"/>
          <p:nvPr/>
        </p:nvSpPr>
        <p:spPr>
          <a:xfrm>
            <a:off x="461555" y="4751271"/>
            <a:ext cx="11730445" cy="1971181"/>
          </a:xfrm>
          <a:prstGeom prst="rect">
            <a:avLst/>
          </a:prstGeom>
          <a:solidFill>
            <a:schemeClr val="tx2">
              <a:lumMod val="75000"/>
            </a:schemeClr>
          </a:solidFill>
        </p:spPr>
        <p:txBody>
          <a:bodyPr wrap="square" rtlCol="0">
            <a:spAutoFit/>
          </a:bodyPr>
          <a:lstStyle/>
          <a:p>
            <a:pPr algn="ctr">
              <a:lnSpc>
                <a:spcPct val="150000"/>
              </a:lnSpc>
            </a:pPr>
            <a:r>
              <a:rPr lang="en-US" sz="2800" dirty="0" err="1">
                <a:solidFill>
                  <a:schemeClr val="bg1"/>
                </a:solidFill>
                <a:latin typeface="iCiel Pacifico" panose="02000000000000000000" pitchFamily="2" charset="0"/>
                <a:cs typeface="Times New Roman" pitchFamily="18" charset="0"/>
              </a:rPr>
              <a:t>Các</a:t>
            </a:r>
            <a:r>
              <a:rPr lang="en-US" sz="2800" dirty="0">
                <a:solidFill>
                  <a:schemeClr val="bg1"/>
                </a:solidFill>
                <a:latin typeface="iCiel Pacifico" panose="02000000000000000000" pitchFamily="2" charset="0"/>
                <a:cs typeface="Times New Roman" pitchFamily="18" charset="0"/>
              </a:rPr>
              <a:t> </a:t>
            </a:r>
            <a:r>
              <a:rPr lang="en-US" sz="2800" dirty="0" err="1">
                <a:solidFill>
                  <a:schemeClr val="bg1"/>
                </a:solidFill>
                <a:latin typeface="iCiel Pacifico" panose="02000000000000000000" pitchFamily="2" charset="0"/>
                <a:cs typeface="Times New Roman" pitchFamily="18" charset="0"/>
              </a:rPr>
              <a:t>bức</a:t>
            </a:r>
            <a:r>
              <a:rPr lang="en-US" sz="2800" dirty="0">
                <a:solidFill>
                  <a:schemeClr val="bg1"/>
                </a:solidFill>
                <a:latin typeface="iCiel Pacifico" panose="02000000000000000000" pitchFamily="2" charset="0"/>
                <a:cs typeface="Times New Roman" pitchFamily="18" charset="0"/>
              </a:rPr>
              <a:t> </a:t>
            </a:r>
            <a:r>
              <a:rPr lang="en-US" sz="2800" dirty="0" err="1">
                <a:solidFill>
                  <a:schemeClr val="bg1"/>
                </a:solidFill>
                <a:latin typeface="iCiel Pacifico" panose="02000000000000000000" pitchFamily="2" charset="0"/>
                <a:cs typeface="Times New Roman" pitchFamily="18" charset="0"/>
              </a:rPr>
              <a:t>tranh</a:t>
            </a:r>
            <a:r>
              <a:rPr lang="en-US" sz="2800" dirty="0">
                <a:solidFill>
                  <a:schemeClr val="bg1"/>
                </a:solidFill>
                <a:latin typeface="iCiel Pacifico" panose="02000000000000000000" pitchFamily="2" charset="0"/>
                <a:cs typeface="Times New Roman" pitchFamily="18" charset="0"/>
              </a:rPr>
              <a:t> </a:t>
            </a:r>
            <a:r>
              <a:rPr lang="en-US" sz="2800" dirty="0" err="1">
                <a:solidFill>
                  <a:schemeClr val="bg1"/>
                </a:solidFill>
                <a:latin typeface="iCiel Pacifico" panose="02000000000000000000" pitchFamily="2" charset="0"/>
                <a:cs typeface="Times New Roman" pitchFamily="18" charset="0"/>
              </a:rPr>
              <a:t>vẽ</a:t>
            </a:r>
            <a:r>
              <a:rPr lang="en-US" sz="2800" dirty="0">
                <a:solidFill>
                  <a:schemeClr val="bg1"/>
                </a:solidFill>
                <a:latin typeface="iCiel Pacifico" panose="02000000000000000000" pitchFamily="2" charset="0"/>
                <a:cs typeface="Times New Roman" pitchFamily="18" charset="0"/>
              </a:rPr>
              <a:t> </a:t>
            </a:r>
            <a:r>
              <a:rPr lang="en-US" sz="2800" dirty="0" err="1">
                <a:solidFill>
                  <a:schemeClr val="bg1"/>
                </a:solidFill>
                <a:latin typeface="iCiel Pacifico" panose="02000000000000000000" pitchFamily="2" charset="0"/>
                <a:cs typeface="Times New Roman" pitchFamily="18" charset="0"/>
              </a:rPr>
              <a:t>các</a:t>
            </a:r>
            <a:r>
              <a:rPr lang="en-US" sz="2800" dirty="0">
                <a:solidFill>
                  <a:schemeClr val="bg1"/>
                </a:solidFill>
                <a:latin typeface="iCiel Pacifico" panose="02000000000000000000" pitchFamily="2" charset="0"/>
                <a:cs typeface="Times New Roman" pitchFamily="18" charset="0"/>
              </a:rPr>
              <a:t> </a:t>
            </a:r>
            <a:r>
              <a:rPr lang="en-US" sz="2800" dirty="0" err="1">
                <a:solidFill>
                  <a:schemeClr val="bg1"/>
                </a:solidFill>
                <a:latin typeface="iCiel Pacifico" panose="02000000000000000000" pitchFamily="2" charset="0"/>
                <a:cs typeface="Times New Roman" pitchFamily="18" charset="0"/>
              </a:rPr>
              <a:t>bạn</a:t>
            </a:r>
            <a:r>
              <a:rPr lang="en-US" sz="2800" dirty="0">
                <a:solidFill>
                  <a:schemeClr val="bg1"/>
                </a:solidFill>
                <a:latin typeface="iCiel Pacifico" panose="02000000000000000000" pitchFamily="2" charset="0"/>
                <a:cs typeface="Times New Roman" pitchFamily="18" charset="0"/>
              </a:rPr>
              <a:t> </a:t>
            </a:r>
            <a:r>
              <a:rPr lang="en-US" sz="2800" dirty="0" err="1">
                <a:solidFill>
                  <a:schemeClr val="bg1"/>
                </a:solidFill>
                <a:latin typeface="iCiel Pacifico" panose="02000000000000000000" pitchFamily="2" charset="0"/>
                <a:cs typeface="Times New Roman" pitchFamily="18" charset="0"/>
              </a:rPr>
              <a:t>nhỏ</a:t>
            </a:r>
            <a:r>
              <a:rPr lang="en-US" sz="2800" dirty="0">
                <a:solidFill>
                  <a:schemeClr val="bg1"/>
                </a:solidFill>
                <a:latin typeface="iCiel Pacifico" panose="02000000000000000000" pitchFamily="2" charset="0"/>
                <a:cs typeface="Times New Roman" pitchFamily="18" charset="0"/>
              </a:rPr>
              <a:t> </a:t>
            </a:r>
            <a:r>
              <a:rPr lang="en-US" sz="2800" dirty="0" err="1">
                <a:solidFill>
                  <a:schemeClr val="bg1"/>
                </a:solidFill>
                <a:latin typeface="iCiel Pacifico" panose="02000000000000000000" pitchFamily="2" charset="0"/>
                <a:cs typeface="Times New Roman" pitchFamily="18" charset="0"/>
              </a:rPr>
              <a:t>đang</a:t>
            </a:r>
            <a:r>
              <a:rPr lang="en-US" sz="2800" dirty="0">
                <a:solidFill>
                  <a:schemeClr val="bg1"/>
                </a:solidFill>
                <a:latin typeface="iCiel Pacifico" panose="02000000000000000000" pitchFamily="2" charset="0"/>
                <a:cs typeface="Times New Roman" pitchFamily="18" charset="0"/>
              </a:rPr>
              <a:t> </a:t>
            </a:r>
            <a:r>
              <a:rPr lang="en-US" sz="2800" dirty="0" err="1">
                <a:solidFill>
                  <a:schemeClr val="bg1"/>
                </a:solidFill>
                <a:latin typeface="iCiel Pacifico" panose="02000000000000000000" pitchFamily="2" charset="0"/>
                <a:cs typeface="Times New Roman" pitchFamily="18" charset="0"/>
              </a:rPr>
              <a:t>gặp</a:t>
            </a:r>
            <a:r>
              <a:rPr lang="en-US" sz="2800" dirty="0">
                <a:solidFill>
                  <a:schemeClr val="bg1"/>
                </a:solidFill>
                <a:latin typeface="iCiel Pacifico" panose="02000000000000000000" pitchFamily="2" charset="0"/>
                <a:cs typeface="Times New Roman" pitchFamily="18" charset="0"/>
              </a:rPr>
              <a:t> </a:t>
            </a:r>
            <a:r>
              <a:rPr lang="en-US" sz="2800" dirty="0" err="1">
                <a:solidFill>
                  <a:schemeClr val="bg1"/>
                </a:solidFill>
                <a:latin typeface="iCiel Pacifico" panose="02000000000000000000" pitchFamily="2" charset="0"/>
                <a:cs typeface="Times New Roman" pitchFamily="18" charset="0"/>
              </a:rPr>
              <a:t>gỡ</a:t>
            </a:r>
            <a:r>
              <a:rPr lang="en-US" sz="2800" dirty="0">
                <a:solidFill>
                  <a:schemeClr val="bg1"/>
                </a:solidFill>
                <a:latin typeface="iCiel Pacifico" panose="02000000000000000000" pitchFamily="2" charset="0"/>
                <a:cs typeface="Times New Roman" pitchFamily="18" charset="0"/>
              </a:rPr>
              <a:t>, </a:t>
            </a:r>
            <a:r>
              <a:rPr lang="en-US" sz="2800" dirty="0" err="1">
                <a:solidFill>
                  <a:schemeClr val="bg1"/>
                </a:solidFill>
                <a:latin typeface="iCiel Pacifico" panose="02000000000000000000" pitchFamily="2" charset="0"/>
                <a:cs typeface="Times New Roman" pitchFamily="18" charset="0"/>
              </a:rPr>
              <a:t>trò</a:t>
            </a:r>
            <a:r>
              <a:rPr lang="en-US" sz="2800" dirty="0">
                <a:solidFill>
                  <a:schemeClr val="bg1"/>
                </a:solidFill>
                <a:latin typeface="iCiel Pacifico" panose="02000000000000000000" pitchFamily="2" charset="0"/>
                <a:cs typeface="Times New Roman" pitchFamily="18" charset="0"/>
              </a:rPr>
              <a:t> </a:t>
            </a:r>
            <a:r>
              <a:rPr lang="en-US" sz="2800" dirty="0" err="1">
                <a:solidFill>
                  <a:schemeClr val="bg1"/>
                </a:solidFill>
                <a:latin typeface="iCiel Pacifico" panose="02000000000000000000" pitchFamily="2" charset="0"/>
                <a:cs typeface="Times New Roman" pitchFamily="18" charset="0"/>
              </a:rPr>
              <a:t>chuyện</a:t>
            </a:r>
            <a:r>
              <a:rPr lang="en-US" sz="2800" dirty="0">
                <a:solidFill>
                  <a:schemeClr val="bg1"/>
                </a:solidFill>
                <a:latin typeface="iCiel Pacifico" panose="02000000000000000000" pitchFamily="2" charset="0"/>
                <a:cs typeface="Times New Roman" pitchFamily="18" charset="0"/>
              </a:rPr>
              <a:t> </a:t>
            </a:r>
            <a:r>
              <a:rPr lang="en-US" sz="2800" dirty="0" err="1">
                <a:solidFill>
                  <a:schemeClr val="bg1"/>
                </a:solidFill>
                <a:latin typeface="iCiel Pacifico" panose="02000000000000000000" pitchFamily="2" charset="0"/>
                <a:cs typeface="Times New Roman" pitchFamily="18" charset="0"/>
              </a:rPr>
              <a:t>với</a:t>
            </a:r>
            <a:r>
              <a:rPr lang="en-US" sz="2800" dirty="0">
                <a:solidFill>
                  <a:schemeClr val="bg1"/>
                </a:solidFill>
                <a:latin typeface="iCiel Pacifico" panose="02000000000000000000" pitchFamily="2" charset="0"/>
                <a:cs typeface="Times New Roman" pitchFamily="18" charset="0"/>
              </a:rPr>
              <a:t> </a:t>
            </a:r>
            <a:r>
              <a:rPr lang="en-US" sz="2800" dirty="0" err="1">
                <a:solidFill>
                  <a:schemeClr val="bg1"/>
                </a:solidFill>
                <a:latin typeface="iCiel Pacifico" panose="02000000000000000000" pitchFamily="2" charset="0"/>
                <a:cs typeface="Times New Roman" pitchFamily="18" charset="0"/>
              </a:rPr>
              <a:t>khách</a:t>
            </a:r>
            <a:r>
              <a:rPr lang="en-US" sz="2800" dirty="0">
                <a:solidFill>
                  <a:schemeClr val="bg1"/>
                </a:solidFill>
                <a:latin typeface="iCiel Pacifico" panose="02000000000000000000" pitchFamily="2" charset="0"/>
                <a:cs typeface="Times New Roman" pitchFamily="18" charset="0"/>
              </a:rPr>
              <a:t> </a:t>
            </a:r>
            <a:r>
              <a:rPr lang="en-US" sz="2800" dirty="0" err="1">
                <a:solidFill>
                  <a:schemeClr val="bg1"/>
                </a:solidFill>
                <a:latin typeface="iCiel Pacifico" panose="02000000000000000000" pitchFamily="2" charset="0"/>
                <a:cs typeface="Times New Roman" pitchFamily="18" charset="0"/>
              </a:rPr>
              <a:t>nước</a:t>
            </a:r>
            <a:r>
              <a:rPr lang="en-US" sz="2800" dirty="0">
                <a:solidFill>
                  <a:schemeClr val="bg1"/>
                </a:solidFill>
                <a:latin typeface="iCiel Pacifico" panose="02000000000000000000" pitchFamily="2" charset="0"/>
                <a:cs typeface="Times New Roman" pitchFamily="18" charset="0"/>
              </a:rPr>
              <a:t> </a:t>
            </a:r>
            <a:r>
              <a:rPr lang="en-US" sz="2800" dirty="0" err="1">
                <a:solidFill>
                  <a:schemeClr val="bg1"/>
                </a:solidFill>
                <a:latin typeface="iCiel Pacifico" panose="02000000000000000000" pitchFamily="2" charset="0"/>
                <a:cs typeface="Times New Roman" pitchFamily="18" charset="0"/>
              </a:rPr>
              <a:t>ngoài</a:t>
            </a:r>
            <a:r>
              <a:rPr lang="en-US" sz="2800" dirty="0">
                <a:solidFill>
                  <a:schemeClr val="bg1"/>
                </a:solidFill>
                <a:latin typeface="iCiel Pacifico" panose="02000000000000000000" pitchFamily="2" charset="0"/>
                <a:cs typeface="Times New Roman" pitchFamily="18" charset="0"/>
              </a:rPr>
              <a:t>. </a:t>
            </a:r>
            <a:r>
              <a:rPr lang="en-US" sz="2800" dirty="0" err="1">
                <a:solidFill>
                  <a:schemeClr val="bg1"/>
                </a:solidFill>
                <a:latin typeface="iCiel Pacifico" panose="02000000000000000000" pitchFamily="2" charset="0"/>
                <a:cs typeface="Times New Roman" pitchFamily="18" charset="0"/>
              </a:rPr>
              <a:t>Thái</a:t>
            </a:r>
            <a:r>
              <a:rPr lang="en-US" sz="2800" dirty="0">
                <a:solidFill>
                  <a:schemeClr val="bg1"/>
                </a:solidFill>
                <a:latin typeface="iCiel Pacifico" panose="02000000000000000000" pitchFamily="2" charset="0"/>
                <a:cs typeface="Times New Roman" pitchFamily="18" charset="0"/>
              </a:rPr>
              <a:t> </a:t>
            </a:r>
            <a:r>
              <a:rPr lang="en-US" sz="2800" dirty="0" err="1">
                <a:solidFill>
                  <a:schemeClr val="bg1"/>
                </a:solidFill>
                <a:latin typeface="iCiel Pacifico" panose="02000000000000000000" pitchFamily="2" charset="0"/>
                <a:cs typeface="Times New Roman" pitchFamily="18" charset="0"/>
              </a:rPr>
              <a:t>độ</a:t>
            </a:r>
            <a:r>
              <a:rPr lang="en-US" sz="2800" dirty="0">
                <a:solidFill>
                  <a:schemeClr val="bg1"/>
                </a:solidFill>
                <a:latin typeface="iCiel Pacifico" panose="02000000000000000000" pitchFamily="2" charset="0"/>
                <a:cs typeface="Times New Roman" pitchFamily="18" charset="0"/>
              </a:rPr>
              <a:t>, </a:t>
            </a:r>
            <a:r>
              <a:rPr lang="en-US" sz="2800" dirty="0" err="1">
                <a:solidFill>
                  <a:schemeClr val="bg1"/>
                </a:solidFill>
                <a:latin typeface="iCiel Pacifico" panose="02000000000000000000" pitchFamily="2" charset="0"/>
                <a:cs typeface="Times New Roman" pitchFamily="18" charset="0"/>
              </a:rPr>
              <a:t>cử</a:t>
            </a:r>
            <a:r>
              <a:rPr lang="en-US" sz="2800" dirty="0">
                <a:solidFill>
                  <a:schemeClr val="bg1"/>
                </a:solidFill>
                <a:latin typeface="iCiel Pacifico" panose="02000000000000000000" pitchFamily="2" charset="0"/>
                <a:cs typeface="Times New Roman" pitchFamily="18" charset="0"/>
              </a:rPr>
              <a:t> </a:t>
            </a:r>
            <a:r>
              <a:rPr lang="en-US" sz="2800" dirty="0" err="1">
                <a:solidFill>
                  <a:schemeClr val="bg1"/>
                </a:solidFill>
                <a:latin typeface="iCiel Pacifico" panose="02000000000000000000" pitchFamily="2" charset="0"/>
                <a:cs typeface="Times New Roman" pitchFamily="18" charset="0"/>
              </a:rPr>
              <a:t>chỉ</a:t>
            </a:r>
            <a:r>
              <a:rPr lang="en-US" sz="2800" dirty="0">
                <a:solidFill>
                  <a:schemeClr val="bg1"/>
                </a:solidFill>
                <a:latin typeface="iCiel Pacifico" panose="02000000000000000000" pitchFamily="2" charset="0"/>
                <a:cs typeface="Times New Roman" pitchFamily="18" charset="0"/>
              </a:rPr>
              <a:t> </a:t>
            </a:r>
            <a:r>
              <a:rPr lang="en-US" sz="2800" dirty="0" err="1">
                <a:solidFill>
                  <a:schemeClr val="bg1"/>
                </a:solidFill>
                <a:latin typeface="iCiel Pacifico" panose="02000000000000000000" pitchFamily="2" charset="0"/>
                <a:cs typeface="Times New Roman" pitchFamily="18" charset="0"/>
              </a:rPr>
              <a:t>của</a:t>
            </a:r>
            <a:r>
              <a:rPr lang="en-US" sz="2800" dirty="0">
                <a:solidFill>
                  <a:schemeClr val="bg1"/>
                </a:solidFill>
                <a:latin typeface="iCiel Pacifico" panose="02000000000000000000" pitchFamily="2" charset="0"/>
                <a:cs typeface="Times New Roman" pitchFamily="18" charset="0"/>
              </a:rPr>
              <a:t> </a:t>
            </a:r>
            <a:r>
              <a:rPr lang="en-US" sz="2800" dirty="0" err="1">
                <a:solidFill>
                  <a:schemeClr val="bg1"/>
                </a:solidFill>
                <a:latin typeface="iCiel Pacifico" panose="02000000000000000000" pitchFamily="2" charset="0"/>
                <a:cs typeface="Times New Roman" pitchFamily="18" charset="0"/>
              </a:rPr>
              <a:t>các</a:t>
            </a:r>
            <a:r>
              <a:rPr lang="en-US" sz="2800" dirty="0">
                <a:solidFill>
                  <a:schemeClr val="bg1"/>
                </a:solidFill>
                <a:latin typeface="iCiel Pacifico" panose="02000000000000000000" pitchFamily="2" charset="0"/>
                <a:cs typeface="Times New Roman" pitchFamily="18" charset="0"/>
              </a:rPr>
              <a:t> </a:t>
            </a:r>
            <a:r>
              <a:rPr lang="en-US" sz="2800" dirty="0" err="1">
                <a:solidFill>
                  <a:schemeClr val="bg1"/>
                </a:solidFill>
                <a:latin typeface="iCiel Pacifico" panose="02000000000000000000" pitchFamily="2" charset="0"/>
                <a:cs typeface="Times New Roman" pitchFamily="18" charset="0"/>
              </a:rPr>
              <a:t>bạn</a:t>
            </a:r>
            <a:r>
              <a:rPr lang="en-US" sz="2800" dirty="0">
                <a:solidFill>
                  <a:schemeClr val="bg1"/>
                </a:solidFill>
                <a:latin typeface="iCiel Pacifico" panose="02000000000000000000" pitchFamily="2" charset="0"/>
                <a:cs typeface="Times New Roman" pitchFamily="18" charset="0"/>
              </a:rPr>
              <a:t> </a:t>
            </a:r>
            <a:r>
              <a:rPr lang="en-US" sz="2800" dirty="0" err="1">
                <a:solidFill>
                  <a:schemeClr val="bg1"/>
                </a:solidFill>
                <a:latin typeface="iCiel Pacifico" panose="02000000000000000000" pitchFamily="2" charset="0"/>
                <a:cs typeface="Times New Roman" pitchFamily="18" charset="0"/>
              </a:rPr>
              <a:t>rất</a:t>
            </a:r>
            <a:r>
              <a:rPr lang="en-US" sz="2800" dirty="0">
                <a:solidFill>
                  <a:schemeClr val="bg1"/>
                </a:solidFill>
                <a:latin typeface="iCiel Pacifico" panose="02000000000000000000" pitchFamily="2" charset="0"/>
                <a:cs typeface="Times New Roman" pitchFamily="18" charset="0"/>
              </a:rPr>
              <a:t> </a:t>
            </a:r>
            <a:r>
              <a:rPr lang="en-US" sz="2800" dirty="0" err="1">
                <a:solidFill>
                  <a:schemeClr val="bg1"/>
                </a:solidFill>
                <a:latin typeface="iCiel Pacifico" panose="02000000000000000000" pitchFamily="2" charset="0"/>
                <a:cs typeface="Times New Roman" pitchFamily="18" charset="0"/>
              </a:rPr>
              <a:t>vui</a:t>
            </a:r>
            <a:r>
              <a:rPr lang="en-US" sz="2800" dirty="0">
                <a:solidFill>
                  <a:schemeClr val="bg1"/>
                </a:solidFill>
                <a:latin typeface="iCiel Pacifico" panose="02000000000000000000" pitchFamily="2" charset="0"/>
                <a:cs typeface="Times New Roman" pitchFamily="18" charset="0"/>
              </a:rPr>
              <a:t> </a:t>
            </a:r>
            <a:r>
              <a:rPr lang="en-US" sz="2800" dirty="0" err="1">
                <a:solidFill>
                  <a:schemeClr val="bg1"/>
                </a:solidFill>
                <a:latin typeface="iCiel Pacifico" panose="02000000000000000000" pitchFamily="2" charset="0"/>
                <a:cs typeface="Times New Roman" pitchFamily="18" charset="0"/>
              </a:rPr>
              <a:t>vẻ</a:t>
            </a:r>
            <a:r>
              <a:rPr lang="en-US" sz="2800" dirty="0">
                <a:solidFill>
                  <a:schemeClr val="bg1"/>
                </a:solidFill>
                <a:latin typeface="iCiel Pacifico" panose="02000000000000000000" pitchFamily="2" charset="0"/>
                <a:cs typeface="Times New Roman" pitchFamily="18" charset="0"/>
              </a:rPr>
              <a:t>, </a:t>
            </a:r>
            <a:r>
              <a:rPr lang="en-US" sz="2800" dirty="0" err="1">
                <a:solidFill>
                  <a:schemeClr val="bg1"/>
                </a:solidFill>
                <a:latin typeface="iCiel Pacifico" panose="02000000000000000000" pitchFamily="2" charset="0"/>
                <a:cs typeface="Times New Roman" pitchFamily="18" charset="0"/>
              </a:rPr>
              <a:t>tự</a:t>
            </a:r>
            <a:r>
              <a:rPr lang="en-US" sz="2800" dirty="0">
                <a:solidFill>
                  <a:schemeClr val="bg1"/>
                </a:solidFill>
                <a:latin typeface="iCiel Pacifico" panose="02000000000000000000" pitchFamily="2" charset="0"/>
                <a:cs typeface="Times New Roman" pitchFamily="18" charset="0"/>
              </a:rPr>
              <a:t> </a:t>
            </a:r>
            <a:r>
              <a:rPr lang="en-US" sz="2800" dirty="0" err="1">
                <a:solidFill>
                  <a:schemeClr val="bg1"/>
                </a:solidFill>
                <a:latin typeface="iCiel Pacifico" panose="02000000000000000000" pitchFamily="2" charset="0"/>
                <a:cs typeface="Times New Roman" pitchFamily="18" charset="0"/>
              </a:rPr>
              <a:t>nhiên</a:t>
            </a:r>
            <a:r>
              <a:rPr lang="en-US" sz="2800" dirty="0">
                <a:solidFill>
                  <a:schemeClr val="bg1"/>
                </a:solidFill>
                <a:latin typeface="iCiel Pacifico" panose="02000000000000000000" pitchFamily="2" charset="0"/>
                <a:cs typeface="Times New Roman" pitchFamily="18" charset="0"/>
              </a:rPr>
              <a:t>, </a:t>
            </a:r>
            <a:r>
              <a:rPr lang="en-US" sz="2800" dirty="0" err="1">
                <a:solidFill>
                  <a:schemeClr val="bg1"/>
                </a:solidFill>
                <a:latin typeface="iCiel Pacifico" panose="02000000000000000000" pitchFamily="2" charset="0"/>
                <a:cs typeface="Times New Roman" pitchFamily="18" charset="0"/>
              </a:rPr>
              <a:t>tự</a:t>
            </a:r>
            <a:r>
              <a:rPr lang="en-US" sz="2800" dirty="0">
                <a:solidFill>
                  <a:schemeClr val="bg1"/>
                </a:solidFill>
                <a:latin typeface="iCiel Pacifico" panose="02000000000000000000" pitchFamily="2" charset="0"/>
                <a:cs typeface="Times New Roman" pitchFamily="18" charset="0"/>
              </a:rPr>
              <a:t> tin. </a:t>
            </a:r>
            <a:r>
              <a:rPr lang="en-US" sz="2800" dirty="0" err="1">
                <a:solidFill>
                  <a:schemeClr val="bg1"/>
                </a:solidFill>
                <a:latin typeface="iCiel Pacifico" panose="02000000000000000000" pitchFamily="2" charset="0"/>
                <a:cs typeface="Times New Roman" pitchFamily="18" charset="0"/>
              </a:rPr>
              <a:t>Điều</a:t>
            </a:r>
            <a:r>
              <a:rPr lang="en-US" sz="2800" dirty="0">
                <a:solidFill>
                  <a:schemeClr val="bg1"/>
                </a:solidFill>
                <a:latin typeface="iCiel Pacifico" panose="02000000000000000000" pitchFamily="2" charset="0"/>
                <a:cs typeface="Times New Roman" pitchFamily="18" charset="0"/>
              </a:rPr>
              <a:t> </a:t>
            </a:r>
            <a:r>
              <a:rPr lang="en-US" sz="2800" dirty="0" err="1">
                <a:solidFill>
                  <a:schemeClr val="bg1"/>
                </a:solidFill>
                <a:latin typeface="iCiel Pacifico" panose="02000000000000000000" pitchFamily="2" charset="0"/>
                <a:cs typeface="Times New Roman" pitchFamily="18" charset="0"/>
              </a:rPr>
              <a:t>đó</a:t>
            </a:r>
            <a:r>
              <a:rPr lang="en-US" sz="2800" dirty="0">
                <a:solidFill>
                  <a:schemeClr val="bg1"/>
                </a:solidFill>
                <a:latin typeface="iCiel Pacifico" panose="02000000000000000000" pitchFamily="2" charset="0"/>
                <a:cs typeface="Times New Roman" pitchFamily="18" charset="0"/>
              </a:rPr>
              <a:t> </a:t>
            </a:r>
            <a:r>
              <a:rPr lang="en-US" sz="2800" dirty="0" err="1">
                <a:solidFill>
                  <a:schemeClr val="bg1"/>
                </a:solidFill>
                <a:latin typeface="iCiel Pacifico" panose="02000000000000000000" pitchFamily="2" charset="0"/>
                <a:cs typeface="Times New Roman" pitchFamily="18" charset="0"/>
              </a:rPr>
              <a:t>biểu</a:t>
            </a:r>
            <a:r>
              <a:rPr lang="en-US" sz="2800" dirty="0">
                <a:solidFill>
                  <a:schemeClr val="bg1"/>
                </a:solidFill>
                <a:latin typeface="iCiel Pacifico" panose="02000000000000000000" pitchFamily="2" charset="0"/>
                <a:cs typeface="Times New Roman" pitchFamily="18" charset="0"/>
              </a:rPr>
              <a:t> </a:t>
            </a:r>
            <a:r>
              <a:rPr lang="en-US" sz="2800" dirty="0" err="1">
                <a:solidFill>
                  <a:schemeClr val="bg1"/>
                </a:solidFill>
                <a:latin typeface="iCiel Pacifico" panose="02000000000000000000" pitchFamily="2" charset="0"/>
                <a:cs typeface="Times New Roman" pitchFamily="18" charset="0"/>
              </a:rPr>
              <a:t>lộ</a:t>
            </a:r>
            <a:r>
              <a:rPr lang="en-US" sz="2800" dirty="0">
                <a:solidFill>
                  <a:schemeClr val="bg1"/>
                </a:solidFill>
                <a:latin typeface="iCiel Pacifico" panose="02000000000000000000" pitchFamily="2" charset="0"/>
                <a:cs typeface="Times New Roman" pitchFamily="18" charset="0"/>
              </a:rPr>
              <a:t> </a:t>
            </a:r>
            <a:r>
              <a:rPr lang="en-US" sz="2800" dirty="0" err="1">
                <a:solidFill>
                  <a:schemeClr val="bg1"/>
                </a:solidFill>
                <a:latin typeface="iCiel Pacifico" panose="02000000000000000000" pitchFamily="2" charset="0"/>
                <a:cs typeface="Times New Roman" pitchFamily="18" charset="0"/>
              </a:rPr>
              <a:t>lòng</a:t>
            </a:r>
            <a:r>
              <a:rPr lang="en-US" sz="2800" dirty="0">
                <a:solidFill>
                  <a:schemeClr val="bg1"/>
                </a:solidFill>
                <a:latin typeface="iCiel Pacifico" panose="02000000000000000000" pitchFamily="2" charset="0"/>
                <a:cs typeface="Times New Roman" pitchFamily="18" charset="0"/>
              </a:rPr>
              <a:t> </a:t>
            </a:r>
            <a:r>
              <a:rPr lang="en-US" sz="2800" dirty="0" err="1">
                <a:solidFill>
                  <a:schemeClr val="bg1"/>
                </a:solidFill>
                <a:latin typeface="iCiel Pacifico" panose="02000000000000000000" pitchFamily="2" charset="0"/>
                <a:cs typeface="Times New Roman" pitchFamily="18" charset="0"/>
              </a:rPr>
              <a:t>tự</a:t>
            </a:r>
            <a:r>
              <a:rPr lang="en-US" sz="2800" dirty="0">
                <a:solidFill>
                  <a:schemeClr val="bg1"/>
                </a:solidFill>
                <a:latin typeface="iCiel Pacifico" panose="02000000000000000000" pitchFamily="2" charset="0"/>
                <a:cs typeface="Times New Roman" pitchFamily="18" charset="0"/>
              </a:rPr>
              <a:t> </a:t>
            </a:r>
            <a:r>
              <a:rPr lang="en-US" sz="2800" dirty="0" err="1">
                <a:solidFill>
                  <a:schemeClr val="bg1"/>
                </a:solidFill>
                <a:latin typeface="iCiel Pacifico" panose="02000000000000000000" pitchFamily="2" charset="0"/>
                <a:cs typeface="Times New Roman" pitchFamily="18" charset="0"/>
              </a:rPr>
              <a:t>trọng</a:t>
            </a:r>
            <a:r>
              <a:rPr lang="en-US" sz="2800" dirty="0">
                <a:solidFill>
                  <a:schemeClr val="bg1"/>
                </a:solidFill>
                <a:latin typeface="iCiel Pacifico" panose="02000000000000000000" pitchFamily="2" charset="0"/>
                <a:cs typeface="Times New Roman" pitchFamily="18" charset="0"/>
              </a:rPr>
              <a:t>, </a:t>
            </a:r>
            <a:r>
              <a:rPr lang="en-US" sz="2800" dirty="0" err="1">
                <a:solidFill>
                  <a:schemeClr val="bg1"/>
                </a:solidFill>
                <a:latin typeface="iCiel Pacifico" panose="02000000000000000000" pitchFamily="2" charset="0"/>
                <a:cs typeface="Times New Roman" pitchFamily="18" charset="0"/>
              </a:rPr>
              <a:t>mến</a:t>
            </a:r>
            <a:r>
              <a:rPr lang="en-US" sz="2800" dirty="0">
                <a:solidFill>
                  <a:schemeClr val="bg1"/>
                </a:solidFill>
                <a:latin typeface="iCiel Pacifico" panose="02000000000000000000" pitchFamily="2" charset="0"/>
                <a:cs typeface="Times New Roman" pitchFamily="18" charset="0"/>
              </a:rPr>
              <a:t> </a:t>
            </a:r>
            <a:r>
              <a:rPr lang="en-US" sz="2800" dirty="0" err="1">
                <a:solidFill>
                  <a:schemeClr val="bg1"/>
                </a:solidFill>
                <a:latin typeface="iCiel Pacifico" panose="02000000000000000000" pitchFamily="2" charset="0"/>
                <a:cs typeface="Times New Roman" pitchFamily="18" charset="0"/>
              </a:rPr>
              <a:t>khách</a:t>
            </a:r>
            <a:r>
              <a:rPr lang="en-US" sz="2800" dirty="0">
                <a:solidFill>
                  <a:schemeClr val="bg1"/>
                </a:solidFill>
                <a:latin typeface="iCiel Pacifico" panose="02000000000000000000" pitchFamily="2" charset="0"/>
                <a:cs typeface="Times New Roman" pitchFamily="18" charset="0"/>
              </a:rPr>
              <a:t> </a:t>
            </a:r>
            <a:r>
              <a:rPr lang="en-US" sz="2800" dirty="0" err="1">
                <a:solidFill>
                  <a:schemeClr val="bg1"/>
                </a:solidFill>
                <a:latin typeface="iCiel Pacifico" panose="02000000000000000000" pitchFamily="2" charset="0"/>
                <a:cs typeface="Times New Roman" pitchFamily="18" charset="0"/>
              </a:rPr>
              <a:t>của</a:t>
            </a:r>
            <a:r>
              <a:rPr lang="en-US" sz="2800" dirty="0">
                <a:solidFill>
                  <a:schemeClr val="bg1"/>
                </a:solidFill>
                <a:latin typeface="iCiel Pacifico" panose="02000000000000000000" pitchFamily="2" charset="0"/>
                <a:cs typeface="Times New Roman" pitchFamily="18" charset="0"/>
              </a:rPr>
              <a:t> </a:t>
            </a:r>
            <a:r>
              <a:rPr lang="en-US" sz="2800" dirty="0" err="1">
                <a:solidFill>
                  <a:schemeClr val="bg1"/>
                </a:solidFill>
                <a:latin typeface="iCiel Pacifico" panose="02000000000000000000" pitchFamily="2" charset="0"/>
                <a:cs typeface="Times New Roman" pitchFamily="18" charset="0"/>
              </a:rPr>
              <a:t>người</a:t>
            </a:r>
            <a:r>
              <a:rPr lang="en-US" sz="2800" dirty="0">
                <a:solidFill>
                  <a:schemeClr val="bg1"/>
                </a:solidFill>
                <a:latin typeface="iCiel Pacifico" panose="02000000000000000000" pitchFamily="2" charset="0"/>
                <a:cs typeface="Times New Roman" pitchFamily="18" charset="0"/>
              </a:rPr>
              <a:t> </a:t>
            </a:r>
            <a:r>
              <a:rPr lang="en-US" sz="2800" dirty="0" err="1">
                <a:solidFill>
                  <a:schemeClr val="bg1"/>
                </a:solidFill>
                <a:latin typeface="iCiel Pacifico" panose="02000000000000000000" pitchFamily="2" charset="0"/>
                <a:cs typeface="Times New Roman" pitchFamily="18" charset="0"/>
              </a:rPr>
              <a:t>Việt</a:t>
            </a:r>
            <a:r>
              <a:rPr lang="en-US" sz="2800" dirty="0">
                <a:solidFill>
                  <a:schemeClr val="bg1"/>
                </a:solidFill>
                <a:latin typeface="iCiel Pacifico" panose="02000000000000000000" pitchFamily="2" charset="0"/>
                <a:cs typeface="Times New Roman" pitchFamily="18" charset="0"/>
              </a:rPr>
              <a:t> Nam. </a:t>
            </a:r>
            <a:r>
              <a:rPr lang="en-US" sz="2800" dirty="0" err="1">
                <a:solidFill>
                  <a:schemeClr val="bg1"/>
                </a:solidFill>
                <a:latin typeface="iCiel Pacifico" panose="02000000000000000000" pitchFamily="2" charset="0"/>
                <a:cs typeface="Times New Roman" pitchFamily="18" charset="0"/>
              </a:rPr>
              <a:t>Chúng</a:t>
            </a:r>
            <a:r>
              <a:rPr lang="en-US" sz="2800" dirty="0">
                <a:solidFill>
                  <a:schemeClr val="bg1"/>
                </a:solidFill>
                <a:latin typeface="iCiel Pacifico" panose="02000000000000000000" pitchFamily="2" charset="0"/>
                <a:cs typeface="Times New Roman" pitchFamily="18" charset="0"/>
              </a:rPr>
              <a:t> ta </a:t>
            </a:r>
            <a:r>
              <a:rPr lang="en-US" sz="2800" dirty="0" err="1">
                <a:solidFill>
                  <a:schemeClr val="bg1"/>
                </a:solidFill>
                <a:latin typeface="iCiel Pacifico" panose="02000000000000000000" pitchFamily="2" charset="0"/>
                <a:cs typeface="Times New Roman" pitchFamily="18" charset="0"/>
              </a:rPr>
              <a:t>cần</a:t>
            </a:r>
            <a:r>
              <a:rPr lang="en-US" sz="2800" dirty="0">
                <a:solidFill>
                  <a:schemeClr val="bg1"/>
                </a:solidFill>
                <a:latin typeface="iCiel Pacifico" panose="02000000000000000000" pitchFamily="2" charset="0"/>
                <a:cs typeface="Times New Roman" pitchFamily="18" charset="0"/>
              </a:rPr>
              <a:t> </a:t>
            </a:r>
            <a:r>
              <a:rPr lang="en-US" sz="2800" dirty="0" err="1">
                <a:solidFill>
                  <a:schemeClr val="bg1"/>
                </a:solidFill>
                <a:latin typeface="iCiel Pacifico" panose="02000000000000000000" pitchFamily="2" charset="0"/>
                <a:cs typeface="Times New Roman" pitchFamily="18" charset="0"/>
              </a:rPr>
              <a:t>tôn</a:t>
            </a:r>
            <a:r>
              <a:rPr lang="en-US" sz="2800" dirty="0">
                <a:solidFill>
                  <a:schemeClr val="bg1"/>
                </a:solidFill>
                <a:latin typeface="iCiel Pacifico" panose="02000000000000000000" pitchFamily="2" charset="0"/>
                <a:cs typeface="Times New Roman" pitchFamily="18" charset="0"/>
              </a:rPr>
              <a:t> </a:t>
            </a:r>
            <a:r>
              <a:rPr lang="en-US" sz="2800" dirty="0" err="1">
                <a:solidFill>
                  <a:schemeClr val="bg1"/>
                </a:solidFill>
                <a:latin typeface="iCiel Pacifico" panose="02000000000000000000" pitchFamily="2" charset="0"/>
                <a:cs typeface="Times New Roman" pitchFamily="18" charset="0"/>
              </a:rPr>
              <a:t>trọng</a:t>
            </a:r>
            <a:r>
              <a:rPr lang="en-US" sz="2800" dirty="0">
                <a:solidFill>
                  <a:schemeClr val="bg1"/>
                </a:solidFill>
                <a:latin typeface="iCiel Pacifico" panose="02000000000000000000" pitchFamily="2" charset="0"/>
                <a:cs typeface="Times New Roman" pitchFamily="18" charset="0"/>
              </a:rPr>
              <a:t> </a:t>
            </a:r>
            <a:r>
              <a:rPr lang="en-US" sz="2800" dirty="0" err="1">
                <a:solidFill>
                  <a:schemeClr val="bg1"/>
                </a:solidFill>
                <a:latin typeface="iCiel Pacifico" panose="02000000000000000000" pitchFamily="2" charset="0"/>
                <a:cs typeface="Times New Roman" pitchFamily="18" charset="0"/>
              </a:rPr>
              <a:t>khách</a:t>
            </a:r>
            <a:r>
              <a:rPr lang="en-US" sz="2800" dirty="0">
                <a:solidFill>
                  <a:schemeClr val="bg1"/>
                </a:solidFill>
                <a:latin typeface="iCiel Pacifico" panose="02000000000000000000" pitchFamily="2" charset="0"/>
                <a:cs typeface="Times New Roman" pitchFamily="18" charset="0"/>
              </a:rPr>
              <a:t> </a:t>
            </a:r>
            <a:r>
              <a:rPr lang="en-US" sz="2800" dirty="0" err="1">
                <a:solidFill>
                  <a:schemeClr val="bg1"/>
                </a:solidFill>
                <a:latin typeface="iCiel Pacifico" panose="02000000000000000000" pitchFamily="2" charset="0"/>
                <a:cs typeface="Times New Roman" pitchFamily="18" charset="0"/>
              </a:rPr>
              <a:t>nước</a:t>
            </a:r>
            <a:r>
              <a:rPr lang="en-US" sz="2800" dirty="0">
                <a:solidFill>
                  <a:schemeClr val="bg1"/>
                </a:solidFill>
                <a:latin typeface="iCiel Pacifico" panose="02000000000000000000" pitchFamily="2" charset="0"/>
                <a:cs typeface="Times New Roman" pitchFamily="18" charset="0"/>
              </a:rPr>
              <a:t> </a:t>
            </a:r>
            <a:r>
              <a:rPr lang="en-US" sz="2800" dirty="0" err="1">
                <a:solidFill>
                  <a:schemeClr val="bg1"/>
                </a:solidFill>
                <a:latin typeface="iCiel Pacifico" panose="02000000000000000000" pitchFamily="2" charset="0"/>
                <a:cs typeface="Times New Roman" pitchFamily="18" charset="0"/>
              </a:rPr>
              <a:t>ngoài</a:t>
            </a:r>
            <a:r>
              <a:rPr lang="en-US" sz="2800" dirty="0">
                <a:solidFill>
                  <a:schemeClr val="bg1"/>
                </a:solidFill>
                <a:latin typeface="iCiel Pacifico" panose="02000000000000000000" pitchFamily="2" charset="0"/>
                <a:cs typeface="Times New Roman" pitchFamily="18" charset="0"/>
              </a:rPr>
              <a:t>.</a:t>
            </a:r>
            <a:endParaRPr lang="vi-VN" sz="2800" dirty="0">
              <a:solidFill>
                <a:schemeClr val="bg1"/>
              </a:solidFill>
              <a:latin typeface="iCiel Pacifico" panose="02000000000000000000" pitchFamily="2" charset="0"/>
              <a:cs typeface="Times New Roman" pitchFamily="18" charset="0"/>
            </a:endParaRPr>
          </a:p>
        </p:txBody>
      </p:sp>
    </p:spTree>
    <p:extLst>
      <p:ext uri="{BB962C8B-B14F-4D97-AF65-F5344CB8AC3E}">
        <p14:creationId xmlns:p14="http://schemas.microsoft.com/office/powerpoint/2010/main" val="276772776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293"/>
                                        </p:tgtEl>
                                        <p:attrNameLst>
                                          <p:attrName>style.visibility</p:attrName>
                                        </p:attrNameLst>
                                      </p:cBhvr>
                                      <p:to>
                                        <p:strVal val="visible"/>
                                      </p:to>
                                    </p:set>
                                    <p:anim calcmode="lin" valueType="num">
                                      <p:cBhvr additive="base">
                                        <p:cTn id="7" dur="500" fill="hold"/>
                                        <p:tgtEl>
                                          <p:spTgt spid="12293"/>
                                        </p:tgtEl>
                                        <p:attrNameLst>
                                          <p:attrName>ppt_x</p:attrName>
                                        </p:attrNameLst>
                                      </p:cBhvr>
                                      <p:tavLst>
                                        <p:tav tm="0">
                                          <p:val>
                                            <p:strVal val="#ppt_x"/>
                                          </p:val>
                                        </p:tav>
                                        <p:tav tm="100000">
                                          <p:val>
                                            <p:strVal val="#ppt_x"/>
                                          </p:val>
                                        </p:tav>
                                      </p:tavLst>
                                    </p:anim>
                                    <p:anim calcmode="lin" valueType="num">
                                      <p:cBhvr additive="base">
                                        <p:cTn id="8" dur="500" fill="hold"/>
                                        <p:tgtEl>
                                          <p:spTgt spid="1229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2296"/>
                                        </p:tgtEl>
                                        <p:attrNameLst>
                                          <p:attrName>style.visibility</p:attrName>
                                        </p:attrNameLst>
                                      </p:cBhvr>
                                      <p:to>
                                        <p:strVal val="visible"/>
                                      </p:to>
                                    </p:set>
                                    <p:anim calcmode="lin" valueType="num">
                                      <p:cBhvr additive="base">
                                        <p:cTn id="11" dur="500" fill="hold"/>
                                        <p:tgtEl>
                                          <p:spTgt spid="12296"/>
                                        </p:tgtEl>
                                        <p:attrNameLst>
                                          <p:attrName>ppt_x</p:attrName>
                                        </p:attrNameLst>
                                      </p:cBhvr>
                                      <p:tavLst>
                                        <p:tav tm="0">
                                          <p:val>
                                            <p:strVal val="#ppt_x"/>
                                          </p:val>
                                        </p:tav>
                                        <p:tav tm="100000">
                                          <p:val>
                                            <p:strVal val="#ppt_x"/>
                                          </p:val>
                                        </p:tav>
                                      </p:tavLst>
                                    </p:anim>
                                    <p:anim calcmode="lin" valueType="num">
                                      <p:cBhvr additive="base">
                                        <p:cTn id="12" dur="500" fill="hold"/>
                                        <p:tgtEl>
                                          <p:spTgt spid="1229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2299"/>
                                        </p:tgtEl>
                                        <p:attrNameLst>
                                          <p:attrName>style.visibility</p:attrName>
                                        </p:attrNameLst>
                                      </p:cBhvr>
                                      <p:to>
                                        <p:strVal val="visible"/>
                                      </p:to>
                                    </p:set>
                                    <p:anim calcmode="lin" valueType="num">
                                      <p:cBhvr additive="base">
                                        <p:cTn id="15" dur="500" fill="hold"/>
                                        <p:tgtEl>
                                          <p:spTgt spid="12299"/>
                                        </p:tgtEl>
                                        <p:attrNameLst>
                                          <p:attrName>ppt_x</p:attrName>
                                        </p:attrNameLst>
                                      </p:cBhvr>
                                      <p:tavLst>
                                        <p:tav tm="0">
                                          <p:val>
                                            <p:strVal val="#ppt_x"/>
                                          </p:val>
                                        </p:tav>
                                        <p:tav tm="100000">
                                          <p:val>
                                            <p:strVal val="#ppt_x"/>
                                          </p:val>
                                        </p:tav>
                                      </p:tavLst>
                                    </p:anim>
                                    <p:anim calcmode="lin" valueType="num">
                                      <p:cBhvr additive="base">
                                        <p:cTn id="16" dur="500" fill="hold"/>
                                        <p:tgtEl>
                                          <p:spTgt spid="12299"/>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circle(in)">
                                      <p:cBhvr>
                                        <p:cTn id="2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74755" descr="PPT素材-16"/>
          <p:cNvPicPr>
            <a:picLocks noChangeAspect="1"/>
          </p:cNvPicPr>
          <p:nvPr/>
        </p:nvPicPr>
        <p:blipFill rotWithShape="1">
          <a:blip r:embed="rId2"/>
          <a:srcRect r="45216"/>
          <a:stretch/>
        </p:blipFill>
        <p:spPr>
          <a:xfrm>
            <a:off x="2463686" y="-812752"/>
            <a:ext cx="7264627" cy="8157944"/>
          </a:xfrm>
          <a:prstGeom prst="rect">
            <a:avLst/>
          </a:prstGeom>
          <a:noFill/>
          <a:ln w="9525">
            <a:noFill/>
          </a:ln>
        </p:spPr>
      </p:pic>
      <p:sp>
        <p:nvSpPr>
          <p:cNvPr id="5" name="Rounded Rectangular Callout 4"/>
          <p:cNvSpPr/>
          <p:nvPr/>
        </p:nvSpPr>
        <p:spPr>
          <a:xfrm>
            <a:off x="1631504" y="536590"/>
            <a:ext cx="8928992" cy="5459261"/>
          </a:xfrm>
          <a:prstGeom prst="wedgeRoundRectCallout">
            <a:avLst>
              <a:gd name="adj1" fmla="val -20988"/>
              <a:gd name="adj2" fmla="val 50230"/>
              <a:gd name="adj3" fmla="val 16667"/>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Times New Roman" pitchFamily="18" charset="0"/>
                <a:cs typeface="Times New Roman" pitchFamily="18" charset="0"/>
              </a:rPr>
              <a:t> </a:t>
            </a:r>
            <a:r>
              <a:rPr lang="en-US" sz="4800" b="1" u="sng" dirty="0" err="1">
                <a:solidFill>
                  <a:srgbClr val="FFFF00"/>
                </a:solidFill>
                <a:latin typeface="Times New Roman" pitchFamily="18" charset="0"/>
                <a:cs typeface="Times New Roman" pitchFamily="18" charset="0"/>
              </a:rPr>
              <a:t>Kết</a:t>
            </a:r>
            <a:r>
              <a:rPr lang="en-US" sz="4800" b="1" u="sng" dirty="0">
                <a:solidFill>
                  <a:srgbClr val="FFFF00"/>
                </a:solidFill>
                <a:latin typeface="Times New Roman" pitchFamily="18" charset="0"/>
                <a:cs typeface="Times New Roman" pitchFamily="18" charset="0"/>
              </a:rPr>
              <a:t> </a:t>
            </a:r>
            <a:r>
              <a:rPr lang="en-US" sz="4800" b="1" u="sng" dirty="0" err="1">
                <a:solidFill>
                  <a:srgbClr val="FFFF00"/>
                </a:solidFill>
                <a:latin typeface="Times New Roman" pitchFamily="18" charset="0"/>
                <a:cs typeface="Times New Roman" pitchFamily="18" charset="0"/>
              </a:rPr>
              <a:t>luận</a:t>
            </a:r>
            <a:r>
              <a:rPr lang="en-US" sz="4800" b="1" u="sng" dirty="0" smtClean="0">
                <a:solidFill>
                  <a:srgbClr val="FFFF00"/>
                </a:solidFill>
                <a:latin typeface="Times New Roman" pitchFamily="18" charset="0"/>
                <a:cs typeface="Times New Roman" pitchFamily="18" charset="0"/>
              </a:rPr>
              <a:t>:</a:t>
            </a:r>
          </a:p>
          <a:p>
            <a:pPr algn="ctr"/>
            <a:endParaRPr lang="en-US" sz="4800" b="1" u="sng" dirty="0">
              <a:solidFill>
                <a:srgbClr val="FFFF00"/>
              </a:solidFill>
              <a:latin typeface="Times New Roman" pitchFamily="18" charset="0"/>
              <a:cs typeface="Times New Roman" pitchFamily="18" charset="0"/>
            </a:endParaRPr>
          </a:p>
          <a:p>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Các</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bức</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tranh</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vẽ</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các</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bạn</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nhỏ</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gặp</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gỡ</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trò</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chuyện</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giao</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lưu</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với</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khách</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nước</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ngoài.Thái</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độ</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của</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các</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bạn</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rất</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vui</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vẻ</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tự</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nhiên</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tự</a:t>
            </a:r>
            <a:r>
              <a:rPr lang="en-US" sz="3600" dirty="0">
                <a:solidFill>
                  <a:schemeClr val="bg1"/>
                </a:solidFill>
                <a:latin typeface="Times New Roman" pitchFamily="18" charset="0"/>
                <a:cs typeface="Times New Roman" pitchFamily="18" charset="0"/>
              </a:rPr>
              <a:t>  tin. </a:t>
            </a:r>
            <a:r>
              <a:rPr lang="en-US" sz="3600" dirty="0" err="1">
                <a:solidFill>
                  <a:schemeClr val="bg1"/>
                </a:solidFill>
                <a:latin typeface="Times New Roman" pitchFamily="18" charset="0"/>
                <a:cs typeface="Times New Roman" pitchFamily="18" charset="0"/>
              </a:rPr>
              <a:t>Điều</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đó</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biểu</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lộ</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lòng</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tự</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trọng</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mến</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khách</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của</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người</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Việt</a:t>
            </a:r>
            <a:r>
              <a:rPr lang="en-US" sz="3600" dirty="0">
                <a:solidFill>
                  <a:schemeClr val="bg1"/>
                </a:solidFill>
                <a:latin typeface="Times New Roman" pitchFamily="18" charset="0"/>
                <a:cs typeface="Times New Roman" pitchFamily="18" charset="0"/>
              </a:rPr>
              <a:t> Nam. </a:t>
            </a:r>
            <a:r>
              <a:rPr lang="en-US" sz="3600" dirty="0" err="1">
                <a:solidFill>
                  <a:schemeClr val="bg1"/>
                </a:solidFill>
                <a:latin typeface="Times New Roman" pitchFamily="18" charset="0"/>
                <a:cs typeface="Times New Roman" pitchFamily="18" charset="0"/>
              </a:rPr>
              <a:t>Chúng</a:t>
            </a:r>
            <a:r>
              <a:rPr lang="en-US" sz="3600" dirty="0">
                <a:solidFill>
                  <a:schemeClr val="bg1"/>
                </a:solidFill>
                <a:latin typeface="Times New Roman" pitchFamily="18" charset="0"/>
                <a:cs typeface="Times New Roman" pitchFamily="18" charset="0"/>
              </a:rPr>
              <a:t> ta </a:t>
            </a:r>
            <a:r>
              <a:rPr lang="en-US" sz="3600" dirty="0" err="1">
                <a:solidFill>
                  <a:schemeClr val="bg1"/>
                </a:solidFill>
                <a:latin typeface="Times New Roman" pitchFamily="18" charset="0"/>
                <a:cs typeface="Times New Roman" pitchFamily="18" charset="0"/>
              </a:rPr>
              <a:t>cần</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tôn</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trọng</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khách</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nước</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ngoài</a:t>
            </a:r>
            <a:r>
              <a:rPr lang="en-US" sz="3600" dirty="0">
                <a:solidFill>
                  <a:schemeClr val="bg1"/>
                </a:solidFill>
                <a:latin typeface="Times New Roman" pitchFamily="18" charset="0"/>
                <a:cs typeface="Times New Roman" pitchFamily="18" charset="0"/>
              </a:rPr>
              <a:t>.</a:t>
            </a:r>
          </a:p>
        </p:txBody>
      </p:sp>
    </p:spTree>
    <p:extLst>
      <p:ext uri="{BB962C8B-B14F-4D97-AF65-F5344CB8AC3E}">
        <p14:creationId xmlns:p14="http://schemas.microsoft.com/office/powerpoint/2010/main" val="2391212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ltGray">
          <a:xfrm>
            <a:off x="1445623" y="154434"/>
            <a:ext cx="9396536" cy="707886"/>
          </a:xfrm>
          <a:prstGeom prst="rect">
            <a:avLst/>
          </a:prstGeom>
          <a:solidFill>
            <a:schemeClr val="tx2"/>
          </a:solidFill>
          <a:ln>
            <a:noFill/>
          </a:ln>
          <a:effectLst/>
          <a:extLst/>
        </p:spPr>
        <p:txBody>
          <a:bodyPr wrap="square">
            <a:spAutoFit/>
          </a:bodyPr>
          <a:lstStyle/>
          <a:p>
            <a:pPr marL="342900" indent="-342900">
              <a:spcBef>
                <a:spcPct val="20000"/>
              </a:spcBef>
            </a:pPr>
            <a:r>
              <a:rPr lang="en-US" sz="4000" dirty="0" err="1">
                <a:solidFill>
                  <a:schemeClr val="bg1"/>
                </a:solidFill>
                <a:latin typeface="Times New Roman" pitchFamily="18" charset="0"/>
                <a:cs typeface="Times New Roman" pitchFamily="18" charset="0"/>
              </a:rPr>
              <a:t>Đọc</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và</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phân</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tích</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truyện</a:t>
            </a:r>
            <a:r>
              <a:rPr lang="en-US" sz="4000" dirty="0">
                <a:solidFill>
                  <a:schemeClr val="bg1"/>
                </a:solidFill>
                <a:latin typeface="Times New Roman" pitchFamily="18" charset="0"/>
                <a:cs typeface="Times New Roman" pitchFamily="18" charset="0"/>
              </a:rPr>
              <a:t> ‘‘ </a:t>
            </a:r>
            <a:r>
              <a:rPr lang="en-US" sz="4000" dirty="0" err="1">
                <a:solidFill>
                  <a:schemeClr val="bg1"/>
                </a:solidFill>
                <a:latin typeface="Times New Roman" pitchFamily="18" charset="0"/>
                <a:cs typeface="Times New Roman" pitchFamily="18" charset="0"/>
              </a:rPr>
              <a:t>Cậu</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bé</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tốt</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bụng</a:t>
            </a:r>
            <a:r>
              <a:rPr lang="en-US" sz="4000" dirty="0">
                <a:solidFill>
                  <a:schemeClr val="bg1"/>
                </a:solidFill>
                <a:latin typeface="Times New Roman" pitchFamily="18" charset="0"/>
                <a:cs typeface="Times New Roman" pitchFamily="18" charset="0"/>
              </a:rPr>
              <a:t>’’</a:t>
            </a:r>
          </a:p>
        </p:txBody>
      </p:sp>
      <p:sp>
        <p:nvSpPr>
          <p:cNvPr id="6" name="TextBox 5"/>
          <p:cNvSpPr txBox="1"/>
          <p:nvPr/>
        </p:nvSpPr>
        <p:spPr>
          <a:xfrm>
            <a:off x="533900" y="1221006"/>
            <a:ext cx="10674032" cy="5293757"/>
          </a:xfrm>
          <a:prstGeom prst="rect">
            <a:avLst/>
          </a:prstGeom>
          <a:noFill/>
        </p:spPr>
        <p:txBody>
          <a:bodyPr wrap="square" rtlCol="0">
            <a:spAutoFit/>
          </a:bodyPr>
          <a:lstStyle/>
          <a:p>
            <a:pPr algn="just"/>
            <a:r>
              <a:rPr lang="en-US" sz="2600" dirty="0" smtClean="0">
                <a:latin typeface="Sitka Heading" panose="02000505000000020004" pitchFamily="2" charset="0"/>
                <a:cs typeface="Times New Roman" pitchFamily="18" charset="0"/>
              </a:rPr>
              <a:t>    </a:t>
            </a:r>
            <a:r>
              <a:rPr lang="en-US" sz="2600" dirty="0" err="1" smtClean="0">
                <a:latin typeface="Sitka Heading" panose="02000505000000020004" pitchFamily="2" charset="0"/>
                <a:cs typeface="Times New Roman" pitchFamily="18" charset="0"/>
              </a:rPr>
              <a:t>Một</a:t>
            </a:r>
            <a:r>
              <a:rPr lang="en-US" sz="2600" dirty="0" smtClean="0">
                <a:latin typeface="Sitka Heading" panose="02000505000000020004" pitchFamily="2" charset="0"/>
                <a:cs typeface="Times New Roman" pitchFamily="18" charset="0"/>
              </a:rPr>
              <a:t> </a:t>
            </a:r>
            <a:r>
              <a:rPr lang="en-US" sz="2600" dirty="0" err="1">
                <a:latin typeface="Sitka Heading" panose="02000505000000020004" pitchFamily="2" charset="0"/>
                <a:cs typeface="Times New Roman" pitchFamily="18" charset="0"/>
              </a:rPr>
              <a:t>người</a:t>
            </a:r>
            <a:r>
              <a:rPr lang="en-US" sz="2600" dirty="0">
                <a:latin typeface="Sitka Heading" panose="02000505000000020004" pitchFamily="2" charset="0"/>
                <a:cs typeface="Times New Roman" pitchFamily="18" charset="0"/>
              </a:rPr>
              <a:t> </a:t>
            </a:r>
            <a:r>
              <a:rPr lang="en-US" sz="2600" dirty="0" err="1">
                <a:latin typeface="Sitka Heading" panose="02000505000000020004" pitchFamily="2" charset="0"/>
                <a:cs typeface="Times New Roman" pitchFamily="18" charset="0"/>
              </a:rPr>
              <a:t>khách</a:t>
            </a:r>
            <a:r>
              <a:rPr lang="en-US" sz="2600" dirty="0">
                <a:latin typeface="Sitka Heading" panose="02000505000000020004" pitchFamily="2" charset="0"/>
                <a:cs typeface="Times New Roman" pitchFamily="18" charset="0"/>
              </a:rPr>
              <a:t> </a:t>
            </a:r>
            <a:r>
              <a:rPr lang="en-US" sz="2600" dirty="0" err="1">
                <a:latin typeface="Sitka Heading" panose="02000505000000020004" pitchFamily="2" charset="0"/>
                <a:cs typeface="Times New Roman" pitchFamily="18" charset="0"/>
              </a:rPr>
              <a:t>nước</a:t>
            </a:r>
            <a:r>
              <a:rPr lang="en-US" sz="2600" dirty="0">
                <a:latin typeface="Sitka Heading" panose="02000505000000020004" pitchFamily="2" charset="0"/>
                <a:cs typeface="Times New Roman" pitchFamily="18" charset="0"/>
              </a:rPr>
              <a:t> </a:t>
            </a:r>
            <a:r>
              <a:rPr lang="en-US" sz="2600" dirty="0" err="1">
                <a:latin typeface="Sitka Heading" panose="02000505000000020004" pitchFamily="2" charset="0"/>
                <a:cs typeface="Times New Roman" pitchFamily="18" charset="0"/>
              </a:rPr>
              <a:t>ngoài</a:t>
            </a:r>
            <a:r>
              <a:rPr lang="en-US" sz="2600" dirty="0">
                <a:latin typeface="Sitka Heading" panose="02000505000000020004" pitchFamily="2" charset="0"/>
                <a:cs typeface="Times New Roman" pitchFamily="18" charset="0"/>
              </a:rPr>
              <a:t> </a:t>
            </a:r>
            <a:r>
              <a:rPr lang="en-US" sz="2600" dirty="0" err="1">
                <a:latin typeface="Sitka Heading" panose="02000505000000020004" pitchFamily="2" charset="0"/>
                <a:cs typeface="Times New Roman" pitchFamily="18" charset="0"/>
              </a:rPr>
              <a:t>lần</a:t>
            </a:r>
            <a:r>
              <a:rPr lang="en-US" sz="2600" dirty="0">
                <a:latin typeface="Sitka Heading" panose="02000505000000020004" pitchFamily="2" charset="0"/>
                <a:cs typeface="Times New Roman" pitchFamily="18" charset="0"/>
              </a:rPr>
              <a:t> </a:t>
            </a:r>
            <a:r>
              <a:rPr lang="en-US" sz="2600" dirty="0" err="1">
                <a:latin typeface="Sitka Heading" panose="02000505000000020004" pitchFamily="2" charset="0"/>
                <a:cs typeface="Times New Roman" pitchFamily="18" charset="0"/>
              </a:rPr>
              <a:t>đầu</a:t>
            </a:r>
            <a:r>
              <a:rPr lang="en-US" sz="2600" dirty="0">
                <a:latin typeface="Sitka Heading" panose="02000505000000020004" pitchFamily="2" charset="0"/>
                <a:cs typeface="Times New Roman" pitchFamily="18" charset="0"/>
              </a:rPr>
              <a:t> </a:t>
            </a:r>
            <a:r>
              <a:rPr lang="en-US" sz="2600" dirty="0" err="1">
                <a:latin typeface="Sitka Heading" panose="02000505000000020004" pitchFamily="2" charset="0"/>
                <a:cs typeface="Times New Roman" pitchFamily="18" charset="0"/>
              </a:rPr>
              <a:t>tiên</a:t>
            </a:r>
            <a:r>
              <a:rPr lang="en-US" sz="2600" dirty="0">
                <a:latin typeface="Sitka Heading" panose="02000505000000020004" pitchFamily="2" charset="0"/>
                <a:cs typeface="Times New Roman" pitchFamily="18" charset="0"/>
              </a:rPr>
              <a:t> </a:t>
            </a:r>
            <a:r>
              <a:rPr lang="en-US" sz="2600" dirty="0" err="1">
                <a:latin typeface="Sitka Heading" panose="02000505000000020004" pitchFamily="2" charset="0"/>
                <a:cs typeface="Times New Roman" pitchFamily="18" charset="0"/>
              </a:rPr>
              <a:t>đến</a:t>
            </a:r>
            <a:r>
              <a:rPr lang="en-US" sz="2600" dirty="0">
                <a:latin typeface="Sitka Heading" panose="02000505000000020004" pitchFamily="2" charset="0"/>
                <a:cs typeface="Times New Roman" pitchFamily="18" charset="0"/>
              </a:rPr>
              <a:t> </a:t>
            </a:r>
            <a:r>
              <a:rPr lang="en-US" sz="2600" dirty="0" err="1">
                <a:latin typeface="Sitka Heading" panose="02000505000000020004" pitchFamily="2" charset="0"/>
                <a:cs typeface="Times New Roman" pitchFamily="18" charset="0"/>
              </a:rPr>
              <a:t>Hà</a:t>
            </a:r>
            <a:r>
              <a:rPr lang="en-US" sz="2600" dirty="0">
                <a:latin typeface="Sitka Heading" panose="02000505000000020004" pitchFamily="2" charset="0"/>
                <a:cs typeface="Times New Roman" pitchFamily="18" charset="0"/>
              </a:rPr>
              <a:t> </a:t>
            </a:r>
            <a:r>
              <a:rPr lang="en-US" sz="2600" dirty="0" err="1">
                <a:latin typeface="Sitka Heading" panose="02000505000000020004" pitchFamily="2" charset="0"/>
                <a:cs typeface="Times New Roman" pitchFamily="18" charset="0"/>
              </a:rPr>
              <a:t>Nội</a:t>
            </a:r>
            <a:r>
              <a:rPr lang="en-US" sz="2600" dirty="0">
                <a:latin typeface="Sitka Heading" panose="02000505000000020004" pitchFamily="2" charset="0"/>
                <a:cs typeface="Times New Roman" pitchFamily="18" charset="0"/>
              </a:rPr>
              <a:t>. </a:t>
            </a:r>
            <a:r>
              <a:rPr lang="en-US" sz="2600" dirty="0" err="1">
                <a:latin typeface="Sitka Heading" panose="02000505000000020004" pitchFamily="2" charset="0"/>
                <a:cs typeface="Times New Roman" pitchFamily="18" charset="0"/>
              </a:rPr>
              <a:t>Thành</a:t>
            </a:r>
            <a:r>
              <a:rPr lang="en-US" sz="2600" dirty="0">
                <a:latin typeface="Sitka Heading" panose="02000505000000020004" pitchFamily="2" charset="0"/>
                <a:cs typeface="Times New Roman" pitchFamily="18" charset="0"/>
              </a:rPr>
              <a:t> </a:t>
            </a:r>
            <a:r>
              <a:rPr lang="en-US" sz="2600" dirty="0" err="1">
                <a:latin typeface="Sitka Heading" panose="02000505000000020004" pitchFamily="2" charset="0"/>
                <a:cs typeface="Times New Roman" pitchFamily="18" charset="0"/>
              </a:rPr>
              <a:t>phố</a:t>
            </a:r>
            <a:r>
              <a:rPr lang="en-US" sz="2600" dirty="0">
                <a:latin typeface="Sitka Heading" panose="02000505000000020004" pitchFamily="2" charset="0"/>
                <a:cs typeface="Times New Roman" pitchFamily="18" charset="0"/>
              </a:rPr>
              <a:t> </a:t>
            </a:r>
            <a:r>
              <a:rPr lang="en-US" sz="2600" dirty="0" err="1">
                <a:latin typeface="Sitka Heading" panose="02000505000000020004" pitchFamily="2" charset="0"/>
                <a:cs typeface="Times New Roman" pitchFamily="18" charset="0"/>
              </a:rPr>
              <a:t>yên</a:t>
            </a:r>
            <a:r>
              <a:rPr lang="en-US" sz="2600" dirty="0">
                <a:latin typeface="Sitka Heading" panose="02000505000000020004" pitchFamily="2" charset="0"/>
                <a:cs typeface="Times New Roman" pitchFamily="18" charset="0"/>
              </a:rPr>
              <a:t> </a:t>
            </a:r>
            <a:r>
              <a:rPr lang="en-US" sz="2600" dirty="0" err="1">
                <a:latin typeface="Sitka Heading" panose="02000505000000020004" pitchFamily="2" charset="0"/>
                <a:cs typeface="Times New Roman" pitchFamily="18" charset="0"/>
              </a:rPr>
              <a:t>tĩnh</a:t>
            </a:r>
            <a:r>
              <a:rPr lang="en-US" sz="2600" dirty="0">
                <a:latin typeface="Sitka Heading" panose="02000505000000020004" pitchFamily="2" charset="0"/>
                <a:cs typeface="Times New Roman" pitchFamily="18" charset="0"/>
              </a:rPr>
              <a:t> </a:t>
            </a:r>
            <a:r>
              <a:rPr lang="en-US" sz="2600" dirty="0" err="1">
                <a:latin typeface="Sitka Heading" panose="02000505000000020004" pitchFamily="2" charset="0"/>
                <a:cs typeface="Times New Roman" pitchFamily="18" charset="0"/>
              </a:rPr>
              <a:t>với</a:t>
            </a:r>
            <a:r>
              <a:rPr lang="en-US" sz="2600" dirty="0">
                <a:latin typeface="Sitka Heading" panose="02000505000000020004" pitchFamily="2" charset="0"/>
                <a:cs typeface="Times New Roman" pitchFamily="18" charset="0"/>
              </a:rPr>
              <a:t> </a:t>
            </a:r>
            <a:r>
              <a:rPr lang="en-US" sz="2600" dirty="0" err="1">
                <a:latin typeface="Sitka Heading" panose="02000505000000020004" pitchFamily="2" charset="0"/>
                <a:cs typeface="Times New Roman" pitchFamily="18" charset="0"/>
              </a:rPr>
              <a:t>vẻ</a:t>
            </a:r>
            <a:r>
              <a:rPr lang="en-US" sz="2600" dirty="0">
                <a:latin typeface="Sitka Heading" panose="02000505000000020004" pitchFamily="2" charset="0"/>
                <a:cs typeface="Times New Roman" pitchFamily="18" charset="0"/>
              </a:rPr>
              <a:t> </a:t>
            </a:r>
            <a:r>
              <a:rPr lang="en-US" sz="2600" dirty="0" err="1">
                <a:latin typeface="Sitka Heading" panose="02000505000000020004" pitchFamily="2" charset="0"/>
                <a:cs typeface="Times New Roman" pitchFamily="18" charset="0"/>
              </a:rPr>
              <a:t>đẹp</a:t>
            </a:r>
            <a:r>
              <a:rPr lang="en-US" sz="2600" dirty="0">
                <a:latin typeface="Sitka Heading" panose="02000505000000020004" pitchFamily="2" charset="0"/>
                <a:cs typeface="Times New Roman" pitchFamily="18" charset="0"/>
              </a:rPr>
              <a:t> Á </a:t>
            </a:r>
            <a:r>
              <a:rPr lang="en-US" sz="2600" dirty="0" err="1">
                <a:latin typeface="Sitka Heading" panose="02000505000000020004" pitchFamily="2" charset="0"/>
                <a:cs typeface="Times New Roman" pitchFamily="18" charset="0"/>
              </a:rPr>
              <a:t>Đông</a:t>
            </a:r>
            <a:r>
              <a:rPr lang="en-US" sz="2600" dirty="0">
                <a:latin typeface="Sitka Heading" panose="02000505000000020004" pitchFamily="2" charset="0"/>
                <a:cs typeface="Times New Roman" pitchFamily="18" charset="0"/>
              </a:rPr>
              <a:t> </a:t>
            </a:r>
            <a:r>
              <a:rPr lang="en-US" sz="2600" dirty="0" err="1">
                <a:latin typeface="Sitka Heading" panose="02000505000000020004" pitchFamily="2" charset="0"/>
                <a:cs typeface="Times New Roman" pitchFamily="18" charset="0"/>
              </a:rPr>
              <a:t>đã</a:t>
            </a:r>
            <a:r>
              <a:rPr lang="en-US" sz="2600" dirty="0">
                <a:latin typeface="Sitka Heading" panose="02000505000000020004" pitchFamily="2" charset="0"/>
                <a:cs typeface="Times New Roman" pitchFamily="18" charset="0"/>
              </a:rPr>
              <a:t> </a:t>
            </a:r>
            <a:r>
              <a:rPr lang="en-US" sz="2600" dirty="0" err="1">
                <a:latin typeface="Sitka Heading" panose="02000505000000020004" pitchFamily="2" charset="0"/>
                <a:cs typeface="Times New Roman" pitchFamily="18" charset="0"/>
              </a:rPr>
              <a:t>gợi</a:t>
            </a:r>
            <a:r>
              <a:rPr lang="en-US" sz="2600" dirty="0">
                <a:latin typeface="Sitka Heading" panose="02000505000000020004" pitchFamily="2" charset="0"/>
                <a:cs typeface="Times New Roman" pitchFamily="18" charset="0"/>
              </a:rPr>
              <a:t> </a:t>
            </a:r>
            <a:r>
              <a:rPr lang="en-US" sz="2600" dirty="0" err="1">
                <a:latin typeface="Sitka Heading" panose="02000505000000020004" pitchFamily="2" charset="0"/>
                <a:cs typeface="Times New Roman" pitchFamily="18" charset="0"/>
              </a:rPr>
              <a:t>sự</a:t>
            </a:r>
            <a:r>
              <a:rPr lang="en-US" sz="2600" dirty="0">
                <a:latin typeface="Sitka Heading" panose="02000505000000020004" pitchFamily="2" charset="0"/>
                <a:cs typeface="Times New Roman" pitchFamily="18" charset="0"/>
              </a:rPr>
              <a:t> </a:t>
            </a:r>
            <a:r>
              <a:rPr lang="en-US" sz="2600" dirty="0" err="1">
                <a:latin typeface="Sitka Heading" panose="02000505000000020004" pitchFamily="2" charset="0"/>
                <a:cs typeface="Times New Roman" pitchFamily="18" charset="0"/>
              </a:rPr>
              <a:t>tò</a:t>
            </a:r>
            <a:r>
              <a:rPr lang="en-US" sz="2600" dirty="0">
                <a:latin typeface="Sitka Heading" panose="02000505000000020004" pitchFamily="2" charset="0"/>
                <a:cs typeface="Times New Roman" pitchFamily="18" charset="0"/>
              </a:rPr>
              <a:t> </a:t>
            </a:r>
            <a:r>
              <a:rPr lang="en-US" sz="2600" dirty="0" err="1">
                <a:latin typeface="Sitka Heading" panose="02000505000000020004" pitchFamily="2" charset="0"/>
                <a:cs typeface="Times New Roman" pitchFamily="18" charset="0"/>
              </a:rPr>
              <a:t>mò</a:t>
            </a:r>
            <a:r>
              <a:rPr lang="en-US" sz="2600" dirty="0">
                <a:latin typeface="Sitka Heading" panose="02000505000000020004" pitchFamily="2" charset="0"/>
                <a:cs typeface="Times New Roman" pitchFamily="18" charset="0"/>
              </a:rPr>
              <a:t>, </a:t>
            </a:r>
            <a:r>
              <a:rPr lang="en-US" sz="2600" dirty="0" err="1">
                <a:latin typeface="Sitka Heading" panose="02000505000000020004" pitchFamily="2" charset="0"/>
                <a:cs typeface="Times New Roman" pitchFamily="18" charset="0"/>
              </a:rPr>
              <a:t>thích</a:t>
            </a:r>
            <a:r>
              <a:rPr lang="en-US" sz="2600" dirty="0">
                <a:latin typeface="Sitka Heading" panose="02000505000000020004" pitchFamily="2" charset="0"/>
                <a:cs typeface="Times New Roman" pitchFamily="18" charset="0"/>
              </a:rPr>
              <a:t> </a:t>
            </a:r>
            <a:r>
              <a:rPr lang="en-US" sz="2600" dirty="0" err="1">
                <a:latin typeface="Sitka Heading" panose="02000505000000020004" pitchFamily="2" charset="0"/>
                <a:cs typeface="Times New Roman" pitchFamily="18" charset="0"/>
              </a:rPr>
              <a:t>thú</a:t>
            </a:r>
            <a:r>
              <a:rPr lang="en-US" sz="2600" dirty="0">
                <a:latin typeface="Sitka Heading" panose="02000505000000020004" pitchFamily="2" charset="0"/>
                <a:cs typeface="Times New Roman" pitchFamily="18" charset="0"/>
              </a:rPr>
              <a:t> </a:t>
            </a:r>
            <a:r>
              <a:rPr lang="en-US" sz="2600" dirty="0" err="1">
                <a:latin typeface="Sitka Heading" panose="02000505000000020004" pitchFamily="2" charset="0"/>
                <a:cs typeface="Times New Roman" pitchFamily="18" charset="0"/>
              </a:rPr>
              <a:t>của</a:t>
            </a:r>
            <a:r>
              <a:rPr lang="en-US" sz="2600" dirty="0">
                <a:latin typeface="Sitka Heading" panose="02000505000000020004" pitchFamily="2" charset="0"/>
                <a:cs typeface="Times New Roman" pitchFamily="18" charset="0"/>
              </a:rPr>
              <a:t> </a:t>
            </a:r>
            <a:r>
              <a:rPr lang="en-US" sz="2600" dirty="0" err="1">
                <a:latin typeface="Sitka Heading" panose="02000505000000020004" pitchFamily="2" charset="0"/>
                <a:cs typeface="Times New Roman" pitchFamily="18" charset="0"/>
              </a:rPr>
              <a:t>ông</a:t>
            </a:r>
            <a:r>
              <a:rPr lang="en-US" sz="2600" dirty="0">
                <a:latin typeface="Sitka Heading" panose="02000505000000020004" pitchFamily="2" charset="0"/>
                <a:cs typeface="Times New Roman" pitchFamily="18" charset="0"/>
              </a:rPr>
              <a:t>. </a:t>
            </a:r>
            <a:r>
              <a:rPr lang="en-US" sz="2600" dirty="0" err="1">
                <a:latin typeface="Sitka Heading" panose="02000505000000020004" pitchFamily="2" charset="0"/>
                <a:cs typeface="Times New Roman" pitchFamily="18" charset="0"/>
              </a:rPr>
              <a:t>Chiều</a:t>
            </a:r>
            <a:r>
              <a:rPr lang="en-US" sz="2600" dirty="0">
                <a:latin typeface="Sitka Heading" panose="02000505000000020004" pitchFamily="2" charset="0"/>
                <a:cs typeface="Times New Roman" pitchFamily="18" charset="0"/>
              </a:rPr>
              <a:t> </a:t>
            </a:r>
            <a:r>
              <a:rPr lang="en-US" sz="2600" dirty="0" err="1">
                <a:latin typeface="Sitka Heading" panose="02000505000000020004" pitchFamily="2" charset="0"/>
                <a:cs typeface="Times New Roman" pitchFamily="18" charset="0"/>
              </a:rPr>
              <a:t>mùa</a:t>
            </a:r>
            <a:r>
              <a:rPr lang="en-US" sz="2600" dirty="0">
                <a:latin typeface="Sitka Heading" panose="02000505000000020004" pitchFamily="2" charset="0"/>
                <a:cs typeface="Times New Roman" pitchFamily="18" charset="0"/>
              </a:rPr>
              <a:t> </a:t>
            </a:r>
            <a:r>
              <a:rPr lang="en-US" sz="2600" dirty="0" err="1">
                <a:latin typeface="Sitka Heading" panose="02000505000000020004" pitchFamily="2" charset="0"/>
                <a:cs typeface="Times New Roman" pitchFamily="18" charset="0"/>
              </a:rPr>
              <a:t>thu</a:t>
            </a:r>
            <a:r>
              <a:rPr lang="en-US" sz="2600" dirty="0">
                <a:latin typeface="Sitka Heading" panose="02000505000000020004" pitchFamily="2" charset="0"/>
                <a:cs typeface="Times New Roman" pitchFamily="18" charset="0"/>
              </a:rPr>
              <a:t> ở </a:t>
            </a:r>
            <a:r>
              <a:rPr lang="en-US" sz="2600" dirty="0" err="1">
                <a:latin typeface="Sitka Heading" panose="02000505000000020004" pitchFamily="2" charset="0"/>
                <a:cs typeface="Times New Roman" pitchFamily="18" charset="0"/>
              </a:rPr>
              <a:t>đây</a:t>
            </a:r>
            <a:r>
              <a:rPr lang="en-US" sz="2600" dirty="0">
                <a:latin typeface="Sitka Heading" panose="02000505000000020004" pitchFamily="2" charset="0"/>
                <a:cs typeface="Times New Roman" pitchFamily="18" charset="0"/>
              </a:rPr>
              <a:t> </a:t>
            </a:r>
            <a:r>
              <a:rPr lang="en-US" sz="2600" dirty="0" err="1">
                <a:latin typeface="Sitka Heading" panose="02000505000000020004" pitchFamily="2" charset="0"/>
                <a:cs typeface="Times New Roman" pitchFamily="18" charset="0"/>
              </a:rPr>
              <a:t>thật</a:t>
            </a:r>
            <a:r>
              <a:rPr lang="en-US" sz="2600" dirty="0">
                <a:latin typeface="Sitka Heading" panose="02000505000000020004" pitchFamily="2" charset="0"/>
                <a:cs typeface="Times New Roman" pitchFamily="18" charset="0"/>
              </a:rPr>
              <a:t> </a:t>
            </a:r>
            <a:r>
              <a:rPr lang="en-US" sz="2600" dirty="0" err="1">
                <a:latin typeface="Sitka Heading" panose="02000505000000020004" pitchFamily="2" charset="0"/>
                <a:cs typeface="Times New Roman" pitchFamily="18" charset="0"/>
              </a:rPr>
              <a:t>là</a:t>
            </a:r>
            <a:r>
              <a:rPr lang="en-US" sz="2600" dirty="0">
                <a:latin typeface="Sitka Heading" panose="02000505000000020004" pitchFamily="2" charset="0"/>
                <a:cs typeface="Times New Roman" pitchFamily="18" charset="0"/>
              </a:rPr>
              <a:t> </a:t>
            </a:r>
            <a:r>
              <a:rPr lang="en-US" sz="2600" dirty="0" err="1">
                <a:latin typeface="Sitka Heading" panose="02000505000000020004" pitchFamily="2" charset="0"/>
                <a:cs typeface="Times New Roman" pitchFamily="18" charset="0"/>
              </a:rPr>
              <a:t>đẹp</a:t>
            </a:r>
            <a:r>
              <a:rPr lang="en-US" sz="2600" dirty="0">
                <a:latin typeface="Sitka Heading" panose="02000505000000020004" pitchFamily="2" charset="0"/>
                <a:cs typeface="Times New Roman" pitchFamily="18" charset="0"/>
              </a:rPr>
              <a:t>. </a:t>
            </a:r>
            <a:r>
              <a:rPr lang="en-US" sz="2600" dirty="0" err="1">
                <a:latin typeface="Sitka Heading" panose="02000505000000020004" pitchFamily="2" charset="0"/>
                <a:cs typeface="Times New Roman" pitchFamily="18" charset="0"/>
              </a:rPr>
              <a:t>Ông</a:t>
            </a:r>
            <a:r>
              <a:rPr lang="en-US" sz="2600" dirty="0">
                <a:latin typeface="Sitka Heading" panose="02000505000000020004" pitchFamily="2" charset="0"/>
                <a:cs typeface="Times New Roman" pitchFamily="18" charset="0"/>
              </a:rPr>
              <a:t> </a:t>
            </a:r>
            <a:r>
              <a:rPr lang="en-US" sz="2600" dirty="0" err="1">
                <a:latin typeface="Sitka Heading" panose="02000505000000020004" pitchFamily="2" charset="0"/>
                <a:cs typeface="Times New Roman" pitchFamily="18" charset="0"/>
              </a:rPr>
              <a:t>thả</a:t>
            </a:r>
            <a:r>
              <a:rPr lang="en-US" sz="2600" dirty="0">
                <a:latin typeface="Sitka Heading" panose="02000505000000020004" pitchFamily="2" charset="0"/>
                <a:cs typeface="Times New Roman" pitchFamily="18" charset="0"/>
              </a:rPr>
              <a:t> </a:t>
            </a:r>
            <a:r>
              <a:rPr lang="en-US" sz="2600" dirty="0" err="1">
                <a:latin typeface="Sitka Heading" panose="02000505000000020004" pitchFamily="2" charset="0"/>
                <a:cs typeface="Times New Roman" pitchFamily="18" charset="0"/>
              </a:rPr>
              <a:t>bộ</a:t>
            </a:r>
            <a:r>
              <a:rPr lang="en-US" sz="2600" dirty="0">
                <a:latin typeface="Sitka Heading" panose="02000505000000020004" pitchFamily="2" charset="0"/>
                <a:cs typeface="Times New Roman" pitchFamily="18" charset="0"/>
              </a:rPr>
              <a:t> </a:t>
            </a:r>
            <a:r>
              <a:rPr lang="en-US" sz="2600" dirty="0" err="1">
                <a:latin typeface="Sitka Heading" panose="02000505000000020004" pitchFamily="2" charset="0"/>
                <a:cs typeface="Times New Roman" pitchFamily="18" charset="0"/>
              </a:rPr>
              <a:t>trên</a:t>
            </a:r>
            <a:r>
              <a:rPr lang="en-US" sz="2600" dirty="0">
                <a:latin typeface="Sitka Heading" panose="02000505000000020004" pitchFamily="2" charset="0"/>
                <a:cs typeface="Times New Roman" pitchFamily="18" charset="0"/>
              </a:rPr>
              <a:t> </a:t>
            </a:r>
            <a:r>
              <a:rPr lang="en-US" sz="2600" dirty="0" err="1">
                <a:latin typeface="Sitka Heading" panose="02000505000000020004" pitchFamily="2" charset="0"/>
                <a:cs typeface="Times New Roman" pitchFamily="18" charset="0"/>
              </a:rPr>
              <a:t>những</a:t>
            </a:r>
            <a:r>
              <a:rPr lang="en-US" sz="2600" dirty="0">
                <a:latin typeface="Sitka Heading" panose="02000505000000020004" pitchFamily="2" charset="0"/>
                <a:cs typeface="Times New Roman" pitchFamily="18" charset="0"/>
              </a:rPr>
              <a:t> </a:t>
            </a:r>
            <a:r>
              <a:rPr lang="en-US" sz="2600" dirty="0" err="1">
                <a:latin typeface="Sitka Heading" panose="02000505000000020004" pitchFamily="2" charset="0"/>
                <a:cs typeface="Times New Roman" pitchFamily="18" charset="0"/>
              </a:rPr>
              <a:t>đường</a:t>
            </a:r>
            <a:r>
              <a:rPr lang="en-US" sz="2600" dirty="0">
                <a:latin typeface="Sitka Heading" panose="02000505000000020004" pitchFamily="2" charset="0"/>
                <a:cs typeface="Times New Roman" pitchFamily="18" charset="0"/>
              </a:rPr>
              <a:t> </a:t>
            </a:r>
            <a:r>
              <a:rPr lang="en-US" sz="2600" dirty="0" err="1">
                <a:latin typeface="Sitka Heading" panose="02000505000000020004" pitchFamily="2" charset="0"/>
                <a:cs typeface="Times New Roman" pitchFamily="18" charset="0"/>
              </a:rPr>
              <a:t>phố</a:t>
            </a:r>
            <a:r>
              <a:rPr lang="en-US" sz="2600" dirty="0">
                <a:latin typeface="Sitka Heading" panose="02000505000000020004" pitchFamily="2" charset="0"/>
                <a:cs typeface="Times New Roman" pitchFamily="18" charset="0"/>
              </a:rPr>
              <a:t> </a:t>
            </a:r>
            <a:r>
              <a:rPr lang="en-US" sz="2600" dirty="0" err="1">
                <a:latin typeface="Sitka Heading" panose="02000505000000020004" pitchFamily="2" charset="0"/>
                <a:cs typeface="Times New Roman" pitchFamily="18" charset="0"/>
              </a:rPr>
              <a:t>cổ</a:t>
            </a:r>
            <a:r>
              <a:rPr lang="en-US" sz="2600" dirty="0">
                <a:latin typeface="Sitka Heading" panose="02000505000000020004" pitchFamily="2" charset="0"/>
                <a:cs typeface="Times New Roman" pitchFamily="18" charset="0"/>
              </a:rPr>
              <a:t> </a:t>
            </a:r>
            <a:r>
              <a:rPr lang="en-US" sz="2600" dirty="0" err="1">
                <a:latin typeface="Sitka Heading" panose="02000505000000020004" pitchFamily="2" charset="0"/>
                <a:cs typeface="Times New Roman" pitchFamily="18" charset="0"/>
              </a:rPr>
              <a:t>với</a:t>
            </a:r>
            <a:r>
              <a:rPr lang="en-US" sz="2600" dirty="0">
                <a:latin typeface="Sitka Heading" panose="02000505000000020004" pitchFamily="2" charset="0"/>
                <a:cs typeface="Times New Roman" pitchFamily="18" charset="0"/>
              </a:rPr>
              <a:t> </a:t>
            </a:r>
            <a:r>
              <a:rPr lang="en-US" sz="2600" dirty="0" err="1">
                <a:latin typeface="Sitka Heading" panose="02000505000000020004" pitchFamily="2" charset="0"/>
                <a:cs typeface="Times New Roman" pitchFamily="18" charset="0"/>
              </a:rPr>
              <a:t>những</a:t>
            </a:r>
            <a:r>
              <a:rPr lang="en-US" sz="2600" dirty="0">
                <a:latin typeface="Sitka Heading" panose="02000505000000020004" pitchFamily="2" charset="0"/>
                <a:cs typeface="Times New Roman" pitchFamily="18" charset="0"/>
              </a:rPr>
              <a:t> </a:t>
            </a:r>
            <a:r>
              <a:rPr lang="en-US" sz="2600" dirty="0" err="1">
                <a:latin typeface="Sitka Heading" panose="02000505000000020004" pitchFamily="2" charset="0"/>
                <a:cs typeface="Times New Roman" pitchFamily="18" charset="0"/>
              </a:rPr>
              <a:t>mái</a:t>
            </a:r>
            <a:r>
              <a:rPr lang="en-US" sz="2600" dirty="0">
                <a:latin typeface="Sitka Heading" panose="02000505000000020004" pitchFamily="2" charset="0"/>
                <a:cs typeface="Times New Roman" pitchFamily="18" charset="0"/>
              </a:rPr>
              <a:t> </a:t>
            </a:r>
            <a:r>
              <a:rPr lang="en-US" sz="2600" dirty="0" err="1">
                <a:latin typeface="Sitka Heading" panose="02000505000000020004" pitchFamily="2" charset="0"/>
                <a:cs typeface="Times New Roman" pitchFamily="18" charset="0"/>
              </a:rPr>
              <a:t>lô</a:t>
            </a:r>
            <a:r>
              <a:rPr lang="en-US" sz="2600" dirty="0">
                <a:latin typeface="Sitka Heading" panose="02000505000000020004" pitchFamily="2" charset="0"/>
                <a:cs typeface="Times New Roman" pitchFamily="18" charset="0"/>
              </a:rPr>
              <a:t> </a:t>
            </a:r>
            <a:r>
              <a:rPr lang="en-US" sz="2600" dirty="0" err="1">
                <a:latin typeface="Sitka Heading" panose="02000505000000020004" pitchFamily="2" charset="0"/>
                <a:cs typeface="Times New Roman" pitchFamily="18" charset="0"/>
              </a:rPr>
              <a:t>nhô</a:t>
            </a:r>
            <a:r>
              <a:rPr lang="en-US" sz="2600" dirty="0">
                <a:latin typeface="Sitka Heading" panose="02000505000000020004" pitchFamily="2" charset="0"/>
                <a:cs typeface="Times New Roman" pitchFamily="18" charset="0"/>
              </a:rPr>
              <a:t> </a:t>
            </a:r>
            <a:r>
              <a:rPr lang="en-US" sz="2600" dirty="0" err="1">
                <a:latin typeface="Sitka Heading" panose="02000505000000020004" pitchFamily="2" charset="0"/>
                <a:cs typeface="Times New Roman" pitchFamily="18" charset="0"/>
              </a:rPr>
              <a:t>phủ</a:t>
            </a:r>
            <a:r>
              <a:rPr lang="en-US" sz="2600" dirty="0">
                <a:latin typeface="Sitka Heading" panose="02000505000000020004" pitchFamily="2" charset="0"/>
                <a:cs typeface="Times New Roman" pitchFamily="18" charset="0"/>
              </a:rPr>
              <a:t> </a:t>
            </a:r>
            <a:r>
              <a:rPr lang="en-US" sz="2600" dirty="0" err="1">
                <a:latin typeface="Sitka Heading" panose="02000505000000020004" pitchFamily="2" charset="0"/>
                <a:cs typeface="Times New Roman" pitchFamily="18" charset="0"/>
              </a:rPr>
              <a:t>rêu</a:t>
            </a:r>
            <a:r>
              <a:rPr lang="en-US" sz="2600" dirty="0">
                <a:latin typeface="Sitka Heading" panose="02000505000000020004" pitchFamily="2" charset="0"/>
                <a:cs typeface="Times New Roman" pitchFamily="18" charset="0"/>
              </a:rPr>
              <a:t> </a:t>
            </a:r>
            <a:r>
              <a:rPr lang="en-US" sz="2600" dirty="0" err="1">
                <a:latin typeface="Sitka Heading" panose="02000505000000020004" pitchFamily="2" charset="0"/>
                <a:cs typeface="Times New Roman" pitchFamily="18" charset="0"/>
              </a:rPr>
              <a:t>phong</a:t>
            </a:r>
            <a:r>
              <a:rPr lang="en-US" sz="2600" dirty="0">
                <a:latin typeface="Sitka Heading" panose="02000505000000020004" pitchFamily="2" charset="0"/>
                <a:cs typeface="Times New Roman" pitchFamily="18" charset="0"/>
              </a:rPr>
              <a:t>. </a:t>
            </a:r>
            <a:r>
              <a:rPr lang="en-US" sz="2600" dirty="0" err="1">
                <a:latin typeface="Sitka Heading" panose="02000505000000020004" pitchFamily="2" charset="0"/>
                <a:cs typeface="Times New Roman" pitchFamily="18" charset="0"/>
              </a:rPr>
              <a:t>Đường</a:t>
            </a:r>
            <a:r>
              <a:rPr lang="en-US" sz="2600" dirty="0">
                <a:latin typeface="Sitka Heading" panose="02000505000000020004" pitchFamily="2" charset="0"/>
                <a:cs typeface="Times New Roman" pitchFamily="18" charset="0"/>
              </a:rPr>
              <a:t> </a:t>
            </a:r>
            <a:r>
              <a:rPr lang="en-US" sz="2600" dirty="0" err="1">
                <a:latin typeface="Sitka Heading" panose="02000505000000020004" pitchFamily="2" charset="0"/>
                <a:cs typeface="Times New Roman" pitchFamily="18" charset="0"/>
              </a:rPr>
              <a:t>phố</a:t>
            </a:r>
            <a:r>
              <a:rPr lang="en-US" sz="2600" dirty="0">
                <a:latin typeface="Sitka Heading" panose="02000505000000020004" pitchFamily="2" charset="0"/>
                <a:cs typeface="Times New Roman" pitchFamily="18" charset="0"/>
              </a:rPr>
              <a:t> </a:t>
            </a:r>
            <a:r>
              <a:rPr lang="en-US" sz="2600" dirty="0" err="1">
                <a:latin typeface="Sitka Heading" panose="02000505000000020004" pitchFamily="2" charset="0"/>
                <a:cs typeface="Times New Roman" pitchFamily="18" charset="0"/>
              </a:rPr>
              <a:t>ngoằn</a:t>
            </a:r>
            <a:r>
              <a:rPr lang="en-US" sz="2600" dirty="0">
                <a:latin typeface="Sitka Heading" panose="02000505000000020004" pitchFamily="2" charset="0"/>
                <a:cs typeface="Times New Roman" pitchFamily="18" charset="0"/>
              </a:rPr>
              <a:t> </a:t>
            </a:r>
            <a:r>
              <a:rPr lang="en-US" sz="2600" dirty="0" err="1">
                <a:latin typeface="Sitka Heading" panose="02000505000000020004" pitchFamily="2" charset="0"/>
                <a:cs typeface="Times New Roman" pitchFamily="18" charset="0"/>
              </a:rPr>
              <a:t>ngoèo</a:t>
            </a:r>
            <a:r>
              <a:rPr lang="en-US" sz="2600" dirty="0">
                <a:latin typeface="Sitka Heading" panose="02000505000000020004" pitchFamily="2" charset="0"/>
                <a:cs typeface="Times New Roman" pitchFamily="18" charset="0"/>
              </a:rPr>
              <a:t>, </a:t>
            </a:r>
            <a:r>
              <a:rPr lang="en-US" sz="2600" dirty="0" err="1">
                <a:latin typeface="Sitka Heading" panose="02000505000000020004" pitchFamily="2" charset="0"/>
                <a:cs typeface="Times New Roman" pitchFamily="18" charset="0"/>
              </a:rPr>
              <a:t>sâu</a:t>
            </a:r>
            <a:r>
              <a:rPr lang="en-US" sz="2600" dirty="0">
                <a:latin typeface="Sitka Heading" panose="02000505000000020004" pitchFamily="2" charset="0"/>
                <a:cs typeface="Times New Roman" pitchFamily="18" charset="0"/>
              </a:rPr>
              <a:t> </a:t>
            </a:r>
            <a:r>
              <a:rPr lang="en-US" sz="2600" dirty="0" err="1">
                <a:latin typeface="Sitka Heading" panose="02000505000000020004" pitchFamily="2" charset="0"/>
                <a:cs typeface="Times New Roman" pitchFamily="18" charset="0"/>
              </a:rPr>
              <a:t>hun</a:t>
            </a:r>
            <a:r>
              <a:rPr lang="en-US" sz="2600" dirty="0">
                <a:latin typeface="Sitka Heading" panose="02000505000000020004" pitchFamily="2" charset="0"/>
                <a:cs typeface="Times New Roman" pitchFamily="18" charset="0"/>
              </a:rPr>
              <a:t> </a:t>
            </a:r>
            <a:r>
              <a:rPr lang="en-US" sz="2600" dirty="0" err="1">
                <a:latin typeface="Sitka Heading" panose="02000505000000020004" pitchFamily="2" charset="0"/>
                <a:cs typeface="Times New Roman" pitchFamily="18" charset="0"/>
              </a:rPr>
              <a:t>hút</a:t>
            </a:r>
            <a:r>
              <a:rPr lang="en-US" sz="2600" dirty="0">
                <a:latin typeface="Sitka Heading" panose="02000505000000020004" pitchFamily="2" charset="0"/>
                <a:cs typeface="Times New Roman" pitchFamily="18" charset="0"/>
              </a:rPr>
              <a:t>. </a:t>
            </a:r>
            <a:r>
              <a:rPr lang="en-US" sz="2600" dirty="0" err="1">
                <a:latin typeface="Sitka Heading" panose="02000505000000020004" pitchFamily="2" charset="0"/>
                <a:cs typeface="Times New Roman" pitchFamily="18" charset="0"/>
              </a:rPr>
              <a:t>Những</a:t>
            </a:r>
            <a:r>
              <a:rPr lang="en-US" sz="2600" dirty="0">
                <a:latin typeface="Sitka Heading" panose="02000505000000020004" pitchFamily="2" charset="0"/>
                <a:cs typeface="Times New Roman" pitchFamily="18" charset="0"/>
              </a:rPr>
              <a:t> </a:t>
            </a:r>
            <a:r>
              <a:rPr lang="en-US" sz="2600" dirty="0" err="1">
                <a:latin typeface="Sitka Heading" panose="02000505000000020004" pitchFamily="2" charset="0"/>
                <a:cs typeface="Times New Roman" pitchFamily="18" charset="0"/>
              </a:rPr>
              <a:t>chiếc</a:t>
            </a:r>
            <a:r>
              <a:rPr lang="en-US" sz="2600" dirty="0">
                <a:latin typeface="Sitka Heading" panose="02000505000000020004" pitchFamily="2" charset="0"/>
                <a:cs typeface="Times New Roman" pitchFamily="18" charset="0"/>
              </a:rPr>
              <a:t> </a:t>
            </a:r>
            <a:r>
              <a:rPr lang="en-US" sz="2600" dirty="0" err="1">
                <a:latin typeface="Sitka Heading" panose="02000505000000020004" pitchFamily="2" charset="0"/>
                <a:cs typeface="Times New Roman" pitchFamily="18" charset="0"/>
              </a:rPr>
              <a:t>xích</a:t>
            </a:r>
            <a:r>
              <a:rPr lang="en-US" sz="2600" dirty="0">
                <a:latin typeface="Sitka Heading" panose="02000505000000020004" pitchFamily="2" charset="0"/>
                <a:cs typeface="Times New Roman" pitchFamily="18" charset="0"/>
              </a:rPr>
              <a:t> </a:t>
            </a:r>
            <a:r>
              <a:rPr lang="en-US" sz="2600" dirty="0" err="1">
                <a:latin typeface="Sitka Heading" panose="02000505000000020004" pitchFamily="2" charset="0"/>
                <a:cs typeface="Times New Roman" pitchFamily="18" charset="0"/>
              </a:rPr>
              <a:t>lô</a:t>
            </a:r>
            <a:r>
              <a:rPr lang="en-US" sz="2600" dirty="0">
                <a:latin typeface="Sitka Heading" panose="02000505000000020004" pitchFamily="2" charset="0"/>
                <a:cs typeface="Times New Roman" pitchFamily="18" charset="0"/>
              </a:rPr>
              <a:t> </a:t>
            </a:r>
            <a:r>
              <a:rPr lang="en-US" sz="2600" dirty="0" err="1">
                <a:latin typeface="Sitka Heading" panose="02000505000000020004" pitchFamily="2" charset="0"/>
                <a:cs typeface="Times New Roman" pitchFamily="18" charset="0"/>
              </a:rPr>
              <a:t>hối</a:t>
            </a:r>
            <a:r>
              <a:rPr lang="en-US" sz="2600" dirty="0">
                <a:latin typeface="Sitka Heading" panose="02000505000000020004" pitchFamily="2" charset="0"/>
                <a:cs typeface="Times New Roman" pitchFamily="18" charset="0"/>
              </a:rPr>
              <a:t> </a:t>
            </a:r>
            <a:r>
              <a:rPr lang="en-US" sz="2600" dirty="0" err="1">
                <a:latin typeface="Sitka Heading" panose="02000505000000020004" pitchFamily="2" charset="0"/>
                <a:cs typeface="Times New Roman" pitchFamily="18" charset="0"/>
              </a:rPr>
              <a:t>hả</a:t>
            </a:r>
            <a:r>
              <a:rPr lang="en-US" sz="2600" dirty="0">
                <a:latin typeface="Sitka Heading" panose="02000505000000020004" pitchFamily="2" charset="0"/>
                <a:cs typeface="Times New Roman" pitchFamily="18" charset="0"/>
              </a:rPr>
              <a:t> </a:t>
            </a:r>
            <a:r>
              <a:rPr lang="en-US" sz="2600" dirty="0" err="1">
                <a:latin typeface="Sitka Heading" panose="02000505000000020004" pitchFamily="2" charset="0"/>
                <a:cs typeface="Times New Roman" pitchFamily="18" charset="0"/>
              </a:rPr>
              <a:t>ngược</a:t>
            </a:r>
            <a:r>
              <a:rPr lang="en-US" sz="2600" dirty="0">
                <a:latin typeface="Sitka Heading" panose="02000505000000020004" pitchFamily="2" charset="0"/>
                <a:cs typeface="Times New Roman" pitchFamily="18" charset="0"/>
              </a:rPr>
              <a:t> </a:t>
            </a:r>
            <a:r>
              <a:rPr lang="en-US" sz="2600" dirty="0" err="1">
                <a:latin typeface="Sitka Heading" panose="02000505000000020004" pitchFamily="2" charset="0"/>
                <a:cs typeface="Times New Roman" pitchFamily="18" charset="0"/>
              </a:rPr>
              <a:t>xuôi</a:t>
            </a:r>
            <a:r>
              <a:rPr lang="en-US" sz="2600" dirty="0">
                <a:latin typeface="Sitka Heading" panose="02000505000000020004" pitchFamily="2" charset="0"/>
                <a:cs typeface="Times New Roman" pitchFamily="18" charset="0"/>
              </a:rPr>
              <a:t>. </a:t>
            </a:r>
            <a:r>
              <a:rPr lang="en-US" sz="2600" dirty="0" err="1">
                <a:latin typeface="Sitka Heading" panose="02000505000000020004" pitchFamily="2" charset="0"/>
                <a:cs typeface="Times New Roman" pitchFamily="18" charset="0"/>
              </a:rPr>
              <a:t>Trời</a:t>
            </a:r>
            <a:r>
              <a:rPr lang="en-US" sz="2600" dirty="0">
                <a:latin typeface="Sitka Heading" panose="02000505000000020004" pitchFamily="2" charset="0"/>
                <a:cs typeface="Times New Roman" pitchFamily="18" charset="0"/>
              </a:rPr>
              <a:t> </a:t>
            </a:r>
            <a:r>
              <a:rPr lang="en-US" sz="2600" dirty="0" err="1">
                <a:latin typeface="Sitka Heading" panose="02000505000000020004" pitchFamily="2" charset="0"/>
                <a:cs typeface="Times New Roman" pitchFamily="18" charset="0"/>
              </a:rPr>
              <a:t>sẩm</a:t>
            </a:r>
            <a:r>
              <a:rPr lang="en-US" sz="2600" dirty="0">
                <a:latin typeface="Sitka Heading" panose="02000505000000020004" pitchFamily="2" charset="0"/>
                <a:cs typeface="Times New Roman" pitchFamily="18" charset="0"/>
              </a:rPr>
              <a:t> </a:t>
            </a:r>
            <a:r>
              <a:rPr lang="en-US" sz="2600" dirty="0" err="1">
                <a:latin typeface="Sitka Heading" panose="02000505000000020004" pitchFamily="2" charset="0"/>
                <a:cs typeface="Times New Roman" pitchFamily="18" charset="0"/>
              </a:rPr>
              <a:t>tối</a:t>
            </a:r>
            <a:r>
              <a:rPr lang="en-US" sz="2600" dirty="0">
                <a:latin typeface="Sitka Heading" panose="02000505000000020004" pitchFamily="2" charset="0"/>
                <a:cs typeface="Times New Roman" pitchFamily="18" charset="0"/>
              </a:rPr>
              <a:t>. </a:t>
            </a:r>
            <a:r>
              <a:rPr lang="en-US" sz="2600" dirty="0" err="1">
                <a:latin typeface="Sitka Heading" panose="02000505000000020004" pitchFamily="2" charset="0"/>
                <a:cs typeface="Times New Roman" pitchFamily="18" charset="0"/>
              </a:rPr>
              <a:t>Ông</a:t>
            </a:r>
            <a:r>
              <a:rPr lang="en-US" sz="2600" dirty="0">
                <a:latin typeface="Sitka Heading" panose="02000505000000020004" pitchFamily="2" charset="0"/>
                <a:cs typeface="Times New Roman" pitchFamily="18" charset="0"/>
              </a:rPr>
              <a:t> </a:t>
            </a:r>
            <a:r>
              <a:rPr lang="en-US" sz="2600" dirty="0" err="1">
                <a:latin typeface="Sitka Heading" panose="02000505000000020004" pitchFamily="2" charset="0"/>
                <a:cs typeface="Times New Roman" pitchFamily="18" charset="0"/>
              </a:rPr>
              <a:t>nghĩ</a:t>
            </a:r>
            <a:r>
              <a:rPr lang="en-US" sz="2600" dirty="0">
                <a:latin typeface="Sitka Heading" panose="02000505000000020004" pitchFamily="2" charset="0"/>
                <a:cs typeface="Times New Roman" pitchFamily="18" charset="0"/>
              </a:rPr>
              <a:t> </a:t>
            </a:r>
            <a:r>
              <a:rPr lang="en-US" sz="2600" dirty="0" err="1">
                <a:latin typeface="Sitka Heading" panose="02000505000000020004" pitchFamily="2" charset="0"/>
                <a:cs typeface="Times New Roman" pitchFamily="18" charset="0"/>
              </a:rPr>
              <a:t>đã</a:t>
            </a:r>
            <a:r>
              <a:rPr lang="en-US" sz="2600" dirty="0">
                <a:latin typeface="Sitka Heading" panose="02000505000000020004" pitchFamily="2" charset="0"/>
                <a:cs typeface="Times New Roman" pitchFamily="18" charset="0"/>
              </a:rPr>
              <a:t> </a:t>
            </a:r>
            <a:r>
              <a:rPr lang="en-US" sz="2600" dirty="0" err="1">
                <a:latin typeface="Sitka Heading" panose="02000505000000020004" pitchFamily="2" charset="0"/>
                <a:cs typeface="Times New Roman" pitchFamily="18" charset="0"/>
              </a:rPr>
              <a:t>đến</a:t>
            </a:r>
            <a:r>
              <a:rPr lang="en-US" sz="2600" dirty="0">
                <a:latin typeface="Sitka Heading" panose="02000505000000020004" pitchFamily="2" charset="0"/>
                <a:cs typeface="Times New Roman" pitchFamily="18" charset="0"/>
              </a:rPr>
              <a:t> </a:t>
            </a:r>
            <a:r>
              <a:rPr lang="en-US" sz="2600" dirty="0" err="1">
                <a:latin typeface="Sitka Heading" panose="02000505000000020004" pitchFamily="2" charset="0"/>
                <a:cs typeface="Times New Roman" pitchFamily="18" charset="0"/>
              </a:rPr>
              <a:t>lúc</a:t>
            </a:r>
            <a:r>
              <a:rPr lang="en-US" sz="2600" dirty="0">
                <a:latin typeface="Sitka Heading" panose="02000505000000020004" pitchFamily="2" charset="0"/>
                <a:cs typeface="Times New Roman" pitchFamily="18" charset="0"/>
              </a:rPr>
              <a:t> </a:t>
            </a:r>
            <a:r>
              <a:rPr lang="en-US" sz="2600" dirty="0" err="1">
                <a:latin typeface="Sitka Heading" panose="02000505000000020004" pitchFamily="2" charset="0"/>
                <a:cs typeface="Times New Roman" pitchFamily="18" charset="0"/>
              </a:rPr>
              <a:t>trở</a:t>
            </a:r>
            <a:r>
              <a:rPr lang="en-US" sz="2600" dirty="0">
                <a:latin typeface="Sitka Heading" panose="02000505000000020004" pitchFamily="2" charset="0"/>
                <a:cs typeface="Times New Roman" pitchFamily="18" charset="0"/>
              </a:rPr>
              <a:t> </a:t>
            </a:r>
            <a:r>
              <a:rPr lang="en-US" sz="2600" dirty="0" err="1">
                <a:latin typeface="Sitka Heading" panose="02000505000000020004" pitchFamily="2" charset="0"/>
                <a:cs typeface="Times New Roman" pitchFamily="18" charset="0"/>
              </a:rPr>
              <a:t>về</a:t>
            </a:r>
            <a:r>
              <a:rPr lang="en-US" sz="2600" dirty="0">
                <a:latin typeface="Sitka Heading" panose="02000505000000020004" pitchFamily="2" charset="0"/>
                <a:cs typeface="Times New Roman" pitchFamily="18" charset="0"/>
              </a:rPr>
              <a:t> </a:t>
            </a:r>
            <a:r>
              <a:rPr lang="en-US" sz="2600" dirty="0" err="1">
                <a:latin typeface="Sitka Heading" panose="02000505000000020004" pitchFamily="2" charset="0"/>
                <a:cs typeface="Times New Roman" pitchFamily="18" charset="0"/>
              </a:rPr>
              <a:t>khách</a:t>
            </a:r>
            <a:r>
              <a:rPr lang="en-US" sz="2600" dirty="0">
                <a:latin typeface="Sitka Heading" panose="02000505000000020004" pitchFamily="2" charset="0"/>
                <a:cs typeface="Times New Roman" pitchFamily="18" charset="0"/>
              </a:rPr>
              <a:t> </a:t>
            </a:r>
            <a:r>
              <a:rPr lang="en-US" sz="2600" dirty="0" err="1">
                <a:latin typeface="Sitka Heading" panose="02000505000000020004" pitchFamily="2" charset="0"/>
                <a:cs typeface="Times New Roman" pitchFamily="18" charset="0"/>
              </a:rPr>
              <a:t>sạn</a:t>
            </a:r>
            <a:r>
              <a:rPr lang="en-US" sz="2600" dirty="0">
                <a:latin typeface="Sitka Heading" panose="02000505000000020004" pitchFamily="2" charset="0"/>
                <a:cs typeface="Times New Roman" pitchFamily="18" charset="0"/>
              </a:rPr>
              <a:t>. </a:t>
            </a:r>
            <a:r>
              <a:rPr lang="en-US" sz="2600" dirty="0" err="1">
                <a:latin typeface="Sitka Heading" panose="02000505000000020004" pitchFamily="2" charset="0"/>
                <a:cs typeface="Times New Roman" pitchFamily="18" charset="0"/>
              </a:rPr>
              <a:t>Nhưng</a:t>
            </a:r>
            <a:r>
              <a:rPr lang="en-US" sz="2600" dirty="0">
                <a:latin typeface="Sitka Heading" panose="02000505000000020004" pitchFamily="2" charset="0"/>
                <a:cs typeface="Times New Roman" pitchFamily="18" charset="0"/>
              </a:rPr>
              <a:t> </a:t>
            </a:r>
            <a:r>
              <a:rPr lang="en-US" sz="2600" dirty="0" err="1">
                <a:latin typeface="Sitka Heading" panose="02000505000000020004" pitchFamily="2" charset="0"/>
                <a:cs typeface="Times New Roman" pitchFamily="18" charset="0"/>
              </a:rPr>
              <a:t>đi</a:t>
            </a:r>
            <a:r>
              <a:rPr lang="en-US" sz="2600" dirty="0">
                <a:latin typeface="Sitka Heading" panose="02000505000000020004" pitchFamily="2" charset="0"/>
                <a:cs typeface="Times New Roman" pitchFamily="18" charset="0"/>
              </a:rPr>
              <a:t> </a:t>
            </a:r>
            <a:r>
              <a:rPr lang="en-US" sz="2600" dirty="0" err="1">
                <a:latin typeface="Sitka Heading" panose="02000505000000020004" pitchFamily="2" charset="0"/>
                <a:cs typeface="Times New Roman" pitchFamily="18" charset="0"/>
              </a:rPr>
              <a:t>một</a:t>
            </a:r>
            <a:r>
              <a:rPr lang="en-US" sz="2600" dirty="0">
                <a:latin typeface="Sitka Heading" panose="02000505000000020004" pitchFamily="2" charset="0"/>
                <a:cs typeface="Times New Roman" pitchFamily="18" charset="0"/>
              </a:rPr>
              <a:t> </a:t>
            </a:r>
            <a:r>
              <a:rPr lang="en-US" sz="2600" dirty="0" err="1">
                <a:latin typeface="Sitka Heading" panose="02000505000000020004" pitchFamily="2" charset="0"/>
                <a:cs typeface="Times New Roman" pitchFamily="18" charset="0"/>
              </a:rPr>
              <a:t>lúc</a:t>
            </a:r>
            <a:r>
              <a:rPr lang="en-US" sz="2600" dirty="0">
                <a:latin typeface="Sitka Heading" panose="02000505000000020004" pitchFamily="2" charset="0"/>
                <a:cs typeface="Times New Roman" pitchFamily="18" charset="0"/>
              </a:rPr>
              <a:t>, </a:t>
            </a:r>
            <a:r>
              <a:rPr lang="en-US" sz="2600" dirty="0" err="1">
                <a:latin typeface="Sitka Heading" panose="02000505000000020004" pitchFamily="2" charset="0"/>
                <a:cs typeface="Times New Roman" pitchFamily="18" charset="0"/>
              </a:rPr>
              <a:t>ông</a:t>
            </a:r>
            <a:r>
              <a:rPr lang="en-US" sz="2600" dirty="0">
                <a:latin typeface="Sitka Heading" panose="02000505000000020004" pitchFamily="2" charset="0"/>
                <a:cs typeface="Times New Roman" pitchFamily="18" charset="0"/>
              </a:rPr>
              <a:t> </a:t>
            </a:r>
            <a:r>
              <a:rPr lang="en-US" sz="2600" dirty="0" err="1">
                <a:latin typeface="Sitka Heading" panose="02000505000000020004" pitchFamily="2" charset="0"/>
                <a:cs typeface="Times New Roman" pitchFamily="18" charset="0"/>
              </a:rPr>
              <a:t>vẫn</a:t>
            </a:r>
            <a:r>
              <a:rPr lang="en-US" sz="2600" dirty="0">
                <a:latin typeface="Sitka Heading" panose="02000505000000020004" pitchFamily="2" charset="0"/>
                <a:cs typeface="Times New Roman" pitchFamily="18" charset="0"/>
              </a:rPr>
              <a:t> </a:t>
            </a:r>
            <a:r>
              <a:rPr lang="en-US" sz="2600" dirty="0" err="1">
                <a:latin typeface="Sitka Heading" panose="02000505000000020004" pitchFamily="2" charset="0"/>
                <a:cs typeface="Times New Roman" pitchFamily="18" charset="0"/>
              </a:rPr>
              <a:t>không</a:t>
            </a:r>
            <a:r>
              <a:rPr lang="en-US" sz="2600" dirty="0">
                <a:latin typeface="Sitka Heading" panose="02000505000000020004" pitchFamily="2" charset="0"/>
                <a:cs typeface="Times New Roman" pitchFamily="18" charset="0"/>
              </a:rPr>
              <a:t> </a:t>
            </a:r>
            <a:r>
              <a:rPr lang="en-US" sz="2600" dirty="0" err="1">
                <a:latin typeface="Sitka Heading" panose="02000505000000020004" pitchFamily="2" charset="0"/>
                <a:cs typeface="Times New Roman" pitchFamily="18" charset="0"/>
              </a:rPr>
              <a:t>nhận</a:t>
            </a:r>
            <a:r>
              <a:rPr lang="en-US" sz="2600" dirty="0">
                <a:latin typeface="Sitka Heading" panose="02000505000000020004" pitchFamily="2" charset="0"/>
                <a:cs typeface="Times New Roman" pitchFamily="18" charset="0"/>
              </a:rPr>
              <a:t> </a:t>
            </a:r>
            <a:r>
              <a:rPr lang="en-US" sz="2600" dirty="0" err="1">
                <a:latin typeface="Sitka Heading" panose="02000505000000020004" pitchFamily="2" charset="0"/>
                <a:cs typeface="Times New Roman" pitchFamily="18" charset="0"/>
              </a:rPr>
              <a:t>ra</a:t>
            </a:r>
            <a:r>
              <a:rPr lang="en-US" sz="2600" dirty="0">
                <a:latin typeface="Sitka Heading" panose="02000505000000020004" pitchFamily="2" charset="0"/>
                <a:cs typeface="Times New Roman" pitchFamily="18" charset="0"/>
              </a:rPr>
              <a:t> </a:t>
            </a:r>
            <a:r>
              <a:rPr lang="en-US" sz="2600" dirty="0" err="1">
                <a:latin typeface="Sitka Heading" panose="02000505000000020004" pitchFamily="2" charset="0"/>
                <a:cs typeface="Times New Roman" pitchFamily="18" charset="0"/>
              </a:rPr>
              <a:t>đường</a:t>
            </a:r>
            <a:r>
              <a:rPr lang="en-US" sz="2600" dirty="0">
                <a:latin typeface="Sitka Heading" panose="02000505000000020004" pitchFamily="2" charset="0"/>
                <a:cs typeface="Times New Roman" pitchFamily="18" charset="0"/>
              </a:rPr>
              <a:t> </a:t>
            </a:r>
            <a:r>
              <a:rPr lang="en-US" sz="2600" dirty="0" err="1">
                <a:latin typeface="Sitka Heading" panose="02000505000000020004" pitchFamily="2" charset="0"/>
                <a:cs typeface="Times New Roman" pitchFamily="18" charset="0"/>
              </a:rPr>
              <a:t>về</a:t>
            </a:r>
            <a:r>
              <a:rPr lang="en-US" sz="2600" dirty="0">
                <a:latin typeface="Sitka Heading" panose="02000505000000020004" pitchFamily="2" charset="0"/>
                <a:cs typeface="Times New Roman" pitchFamily="18" charset="0"/>
              </a:rPr>
              <a:t>. </a:t>
            </a:r>
            <a:r>
              <a:rPr lang="en-US" sz="2600" dirty="0" err="1">
                <a:latin typeface="Sitka Heading" panose="02000505000000020004" pitchFamily="2" charset="0"/>
                <a:cs typeface="Times New Roman" pitchFamily="18" charset="0"/>
              </a:rPr>
              <a:t>Ông</a:t>
            </a:r>
            <a:r>
              <a:rPr lang="en-US" sz="2600" dirty="0">
                <a:latin typeface="Sitka Heading" panose="02000505000000020004" pitchFamily="2" charset="0"/>
                <a:cs typeface="Times New Roman" pitchFamily="18" charset="0"/>
              </a:rPr>
              <a:t> lo </a:t>
            </a:r>
            <a:r>
              <a:rPr lang="en-US" sz="2600" dirty="0" err="1">
                <a:latin typeface="Sitka Heading" panose="02000505000000020004" pitchFamily="2" charset="0"/>
                <a:cs typeface="Times New Roman" pitchFamily="18" charset="0"/>
              </a:rPr>
              <a:t>lắng</a:t>
            </a:r>
            <a:r>
              <a:rPr lang="en-US" sz="2600" dirty="0">
                <a:latin typeface="Sitka Heading" panose="02000505000000020004" pitchFamily="2" charset="0"/>
                <a:cs typeface="Times New Roman" pitchFamily="18" charset="0"/>
              </a:rPr>
              <a:t>, </a:t>
            </a:r>
            <a:r>
              <a:rPr lang="en-US" sz="2600" dirty="0" err="1">
                <a:latin typeface="Sitka Heading" panose="02000505000000020004" pitchFamily="2" charset="0"/>
                <a:cs typeface="Times New Roman" pitchFamily="18" charset="0"/>
              </a:rPr>
              <a:t>đi</a:t>
            </a:r>
            <a:r>
              <a:rPr lang="en-US" sz="2600" dirty="0">
                <a:latin typeface="Sitka Heading" panose="02000505000000020004" pitchFamily="2" charset="0"/>
                <a:cs typeface="Times New Roman" pitchFamily="18" charset="0"/>
              </a:rPr>
              <a:t> </a:t>
            </a:r>
            <a:r>
              <a:rPr lang="en-US" sz="2600" dirty="0" err="1">
                <a:latin typeface="Sitka Heading" panose="02000505000000020004" pitchFamily="2" charset="0"/>
                <a:cs typeface="Times New Roman" pitchFamily="18" charset="0"/>
              </a:rPr>
              <a:t>đi</a:t>
            </a:r>
            <a:r>
              <a:rPr lang="en-US" sz="2600" dirty="0">
                <a:latin typeface="Sitka Heading" panose="02000505000000020004" pitchFamily="2" charset="0"/>
                <a:cs typeface="Times New Roman" pitchFamily="18" charset="0"/>
              </a:rPr>
              <a:t> </a:t>
            </a:r>
            <a:r>
              <a:rPr lang="en-US" sz="2600" dirty="0" err="1">
                <a:latin typeface="Sitka Heading" panose="02000505000000020004" pitchFamily="2" charset="0"/>
                <a:cs typeface="Times New Roman" pitchFamily="18" charset="0"/>
              </a:rPr>
              <a:t>lại</a:t>
            </a:r>
            <a:r>
              <a:rPr lang="en-US" sz="2600" dirty="0">
                <a:latin typeface="Sitka Heading" panose="02000505000000020004" pitchFamily="2" charset="0"/>
                <a:cs typeface="Times New Roman" pitchFamily="18" charset="0"/>
              </a:rPr>
              <a:t> </a:t>
            </a:r>
            <a:r>
              <a:rPr lang="en-US" sz="2600" dirty="0" err="1">
                <a:latin typeface="Sitka Heading" panose="02000505000000020004" pitchFamily="2" charset="0"/>
                <a:cs typeface="Times New Roman" pitchFamily="18" charset="0"/>
              </a:rPr>
              <a:t>lại</a:t>
            </a:r>
            <a:r>
              <a:rPr lang="en-US" sz="2600" dirty="0">
                <a:latin typeface="Sitka Heading" panose="02000505000000020004" pitchFamily="2" charset="0"/>
                <a:cs typeface="Times New Roman" pitchFamily="18" charset="0"/>
              </a:rPr>
              <a:t>, </a:t>
            </a:r>
            <a:r>
              <a:rPr lang="en-US" sz="2600" dirty="0" err="1">
                <a:latin typeface="Sitka Heading" panose="02000505000000020004" pitchFamily="2" charset="0"/>
                <a:cs typeface="Times New Roman" pitchFamily="18" charset="0"/>
              </a:rPr>
              <a:t>không</a:t>
            </a:r>
            <a:r>
              <a:rPr lang="en-US" sz="2600" dirty="0">
                <a:latin typeface="Sitka Heading" panose="02000505000000020004" pitchFamily="2" charset="0"/>
                <a:cs typeface="Times New Roman" pitchFamily="18" charset="0"/>
              </a:rPr>
              <a:t> </a:t>
            </a:r>
            <a:r>
              <a:rPr lang="en-US" sz="2600" dirty="0" err="1">
                <a:latin typeface="Sitka Heading" panose="02000505000000020004" pitchFamily="2" charset="0"/>
                <a:cs typeface="Times New Roman" pitchFamily="18" charset="0"/>
              </a:rPr>
              <a:t>biết</a:t>
            </a:r>
            <a:r>
              <a:rPr lang="en-US" sz="2600" dirty="0">
                <a:latin typeface="Sitka Heading" panose="02000505000000020004" pitchFamily="2" charset="0"/>
                <a:cs typeface="Times New Roman" pitchFamily="18" charset="0"/>
              </a:rPr>
              <a:t> </a:t>
            </a:r>
            <a:r>
              <a:rPr lang="en-US" sz="2600" dirty="0" err="1">
                <a:latin typeface="Sitka Heading" panose="02000505000000020004" pitchFamily="2" charset="0"/>
                <a:cs typeface="Times New Roman" pitchFamily="18" charset="0"/>
              </a:rPr>
              <a:t>hỏi</a:t>
            </a:r>
            <a:r>
              <a:rPr lang="en-US" sz="2600" dirty="0">
                <a:latin typeface="Sitka Heading" panose="02000505000000020004" pitchFamily="2" charset="0"/>
                <a:cs typeface="Times New Roman" pitchFamily="18" charset="0"/>
              </a:rPr>
              <a:t> </a:t>
            </a:r>
            <a:r>
              <a:rPr lang="en-US" sz="2600" dirty="0" err="1">
                <a:latin typeface="Sitka Heading" panose="02000505000000020004" pitchFamily="2" charset="0"/>
                <a:cs typeface="Times New Roman" pitchFamily="18" charset="0"/>
              </a:rPr>
              <a:t>ai</a:t>
            </a:r>
            <a:r>
              <a:rPr lang="en-US" sz="2600" dirty="0">
                <a:latin typeface="Sitka Heading" panose="02000505000000020004" pitchFamily="2" charset="0"/>
                <a:cs typeface="Times New Roman" pitchFamily="18" charset="0"/>
              </a:rPr>
              <a:t> </a:t>
            </a:r>
            <a:r>
              <a:rPr lang="en-US" sz="2600" dirty="0" err="1">
                <a:latin typeface="Sitka Heading" panose="02000505000000020004" pitchFamily="2" charset="0"/>
                <a:cs typeface="Times New Roman" pitchFamily="18" charset="0"/>
              </a:rPr>
              <a:t>vì</a:t>
            </a:r>
            <a:r>
              <a:rPr lang="en-US" sz="2600" dirty="0">
                <a:latin typeface="Sitka Heading" panose="02000505000000020004" pitchFamily="2" charset="0"/>
                <a:cs typeface="Times New Roman" pitchFamily="18" charset="0"/>
              </a:rPr>
              <a:t> </a:t>
            </a:r>
            <a:r>
              <a:rPr lang="en-US" sz="2600" dirty="0" err="1">
                <a:latin typeface="Sitka Heading" panose="02000505000000020004" pitchFamily="2" charset="0"/>
                <a:cs typeface="Times New Roman" pitchFamily="18" charset="0"/>
              </a:rPr>
              <a:t>không</a:t>
            </a:r>
            <a:r>
              <a:rPr lang="en-US" sz="2600" dirty="0">
                <a:latin typeface="Sitka Heading" panose="02000505000000020004" pitchFamily="2" charset="0"/>
                <a:cs typeface="Times New Roman" pitchFamily="18" charset="0"/>
              </a:rPr>
              <a:t> </a:t>
            </a:r>
            <a:r>
              <a:rPr lang="en-US" sz="2600" dirty="0" err="1">
                <a:latin typeface="Sitka Heading" panose="02000505000000020004" pitchFamily="2" charset="0"/>
                <a:cs typeface="Times New Roman" pitchFamily="18" charset="0"/>
              </a:rPr>
              <a:t>biết</a:t>
            </a:r>
            <a:r>
              <a:rPr lang="en-US" sz="2600" dirty="0">
                <a:latin typeface="Sitka Heading" panose="02000505000000020004" pitchFamily="2" charset="0"/>
                <a:cs typeface="Times New Roman" pitchFamily="18" charset="0"/>
              </a:rPr>
              <a:t> </a:t>
            </a:r>
            <a:r>
              <a:rPr lang="en-US" sz="2600" dirty="0" err="1">
                <a:latin typeface="Sitka Heading" panose="02000505000000020004" pitchFamily="2" charset="0"/>
                <a:cs typeface="Times New Roman" pitchFamily="18" charset="0"/>
              </a:rPr>
              <a:t>tiếng</a:t>
            </a:r>
            <a:r>
              <a:rPr lang="en-US" sz="2600" dirty="0">
                <a:latin typeface="Sitka Heading" panose="02000505000000020004" pitchFamily="2" charset="0"/>
                <a:cs typeface="Times New Roman" pitchFamily="18" charset="0"/>
              </a:rPr>
              <a:t> </a:t>
            </a:r>
            <a:r>
              <a:rPr lang="en-US" sz="2600" dirty="0" err="1">
                <a:latin typeface="Sitka Heading" panose="02000505000000020004" pitchFamily="2" charset="0"/>
                <a:cs typeface="Times New Roman" pitchFamily="18" charset="0"/>
              </a:rPr>
              <a:t>Việt</a:t>
            </a:r>
            <a:r>
              <a:rPr lang="en-US" sz="2600" dirty="0">
                <a:latin typeface="Sitka Heading" panose="02000505000000020004" pitchFamily="2" charset="0"/>
                <a:cs typeface="Times New Roman" pitchFamily="18" charset="0"/>
              </a:rPr>
              <a:t>. </a:t>
            </a:r>
            <a:r>
              <a:rPr lang="en-US" sz="2600" dirty="0" err="1">
                <a:latin typeface="Sitka Heading" panose="02000505000000020004" pitchFamily="2" charset="0"/>
                <a:cs typeface="Times New Roman" pitchFamily="18" charset="0"/>
              </a:rPr>
              <a:t>Chợt</a:t>
            </a:r>
            <a:r>
              <a:rPr lang="en-US" sz="2600" dirty="0">
                <a:latin typeface="Sitka Heading" panose="02000505000000020004" pitchFamily="2" charset="0"/>
                <a:cs typeface="Times New Roman" pitchFamily="18" charset="0"/>
              </a:rPr>
              <a:t> </a:t>
            </a:r>
            <a:r>
              <a:rPr lang="en-US" sz="2600" dirty="0" err="1">
                <a:latin typeface="Sitka Heading" panose="02000505000000020004" pitchFamily="2" charset="0"/>
                <a:cs typeface="Times New Roman" pitchFamily="18" charset="0"/>
              </a:rPr>
              <a:t>một</a:t>
            </a:r>
            <a:r>
              <a:rPr lang="en-US" sz="2600" dirty="0">
                <a:latin typeface="Sitka Heading" panose="02000505000000020004" pitchFamily="2" charset="0"/>
                <a:cs typeface="Times New Roman" pitchFamily="18" charset="0"/>
              </a:rPr>
              <a:t> </a:t>
            </a:r>
            <a:r>
              <a:rPr lang="en-US" sz="2600" dirty="0" err="1">
                <a:latin typeface="Sitka Heading" panose="02000505000000020004" pitchFamily="2" charset="0"/>
                <a:cs typeface="Times New Roman" pitchFamily="18" charset="0"/>
              </a:rPr>
              <a:t>cậu</a:t>
            </a:r>
            <a:r>
              <a:rPr lang="en-US" sz="2600" dirty="0">
                <a:latin typeface="Sitka Heading" panose="02000505000000020004" pitchFamily="2" charset="0"/>
                <a:cs typeface="Times New Roman" pitchFamily="18" charset="0"/>
              </a:rPr>
              <a:t> </a:t>
            </a:r>
            <a:r>
              <a:rPr lang="en-US" sz="2600" dirty="0" err="1">
                <a:latin typeface="Sitka Heading" panose="02000505000000020004" pitchFamily="2" charset="0"/>
                <a:cs typeface="Times New Roman" pitchFamily="18" charset="0"/>
              </a:rPr>
              <a:t>bé</a:t>
            </a:r>
            <a:r>
              <a:rPr lang="en-US" sz="2600" dirty="0">
                <a:latin typeface="Sitka Heading" panose="02000505000000020004" pitchFamily="2" charset="0"/>
                <a:cs typeface="Times New Roman" pitchFamily="18" charset="0"/>
              </a:rPr>
              <a:t> </a:t>
            </a:r>
            <a:r>
              <a:rPr lang="en-US" sz="2600" dirty="0" err="1">
                <a:latin typeface="Sitka Heading" panose="02000505000000020004" pitchFamily="2" charset="0"/>
                <a:cs typeface="Times New Roman" pitchFamily="18" charset="0"/>
              </a:rPr>
              <a:t>đến</a:t>
            </a:r>
            <a:r>
              <a:rPr lang="en-US" sz="2600" dirty="0">
                <a:latin typeface="Sitka Heading" panose="02000505000000020004" pitchFamily="2" charset="0"/>
                <a:cs typeface="Times New Roman" pitchFamily="18" charset="0"/>
              </a:rPr>
              <a:t> </a:t>
            </a:r>
            <a:r>
              <a:rPr lang="en-US" sz="2600" dirty="0" err="1">
                <a:latin typeface="Sitka Heading" panose="02000505000000020004" pitchFamily="2" charset="0"/>
                <a:cs typeface="Times New Roman" pitchFamily="18" charset="0"/>
              </a:rPr>
              <a:t>gần</a:t>
            </a:r>
            <a:r>
              <a:rPr lang="en-US" sz="2600" dirty="0">
                <a:latin typeface="Sitka Heading" panose="02000505000000020004" pitchFamily="2" charset="0"/>
                <a:cs typeface="Times New Roman" pitchFamily="18" charset="0"/>
              </a:rPr>
              <a:t> </a:t>
            </a:r>
            <a:r>
              <a:rPr lang="en-US" sz="2600" dirty="0" err="1">
                <a:latin typeface="Sitka Heading" panose="02000505000000020004" pitchFamily="2" charset="0"/>
                <a:cs typeface="Times New Roman" pitchFamily="18" charset="0"/>
              </a:rPr>
              <a:t>và</a:t>
            </a:r>
            <a:r>
              <a:rPr lang="en-US" sz="2600" dirty="0">
                <a:latin typeface="Sitka Heading" panose="02000505000000020004" pitchFamily="2" charset="0"/>
                <a:cs typeface="Times New Roman" pitchFamily="18" charset="0"/>
              </a:rPr>
              <a:t> </a:t>
            </a:r>
            <a:r>
              <a:rPr lang="en-US" sz="2600" dirty="0" err="1">
                <a:latin typeface="Sitka Heading" panose="02000505000000020004" pitchFamily="2" charset="0"/>
                <a:cs typeface="Times New Roman" pitchFamily="18" charset="0"/>
              </a:rPr>
              <a:t>hỏi</a:t>
            </a:r>
            <a:r>
              <a:rPr lang="en-US" sz="2600" dirty="0">
                <a:latin typeface="Sitka Heading" panose="02000505000000020004" pitchFamily="2" charset="0"/>
                <a:cs typeface="Times New Roman" pitchFamily="18" charset="0"/>
              </a:rPr>
              <a:t> </a:t>
            </a:r>
            <a:r>
              <a:rPr lang="en-US" sz="2600" dirty="0" err="1">
                <a:latin typeface="Sitka Heading" panose="02000505000000020004" pitchFamily="2" charset="0"/>
                <a:cs typeface="Times New Roman" pitchFamily="18" charset="0"/>
              </a:rPr>
              <a:t>ông</a:t>
            </a:r>
            <a:r>
              <a:rPr lang="en-US" sz="2600" dirty="0">
                <a:latin typeface="Sitka Heading" panose="02000505000000020004" pitchFamily="2" charset="0"/>
                <a:cs typeface="Times New Roman" pitchFamily="18" charset="0"/>
              </a:rPr>
              <a:t> </a:t>
            </a:r>
            <a:r>
              <a:rPr lang="en-US" sz="2600" dirty="0" err="1">
                <a:latin typeface="Sitka Heading" panose="02000505000000020004" pitchFamily="2" charset="0"/>
                <a:cs typeface="Times New Roman" pitchFamily="18" charset="0"/>
              </a:rPr>
              <a:t>bằng</a:t>
            </a:r>
            <a:r>
              <a:rPr lang="en-US" sz="2600" dirty="0">
                <a:latin typeface="Sitka Heading" panose="02000505000000020004" pitchFamily="2" charset="0"/>
                <a:cs typeface="Times New Roman" pitchFamily="18" charset="0"/>
              </a:rPr>
              <a:t> </a:t>
            </a:r>
            <a:r>
              <a:rPr lang="en-US" sz="2600" dirty="0" err="1">
                <a:latin typeface="Sitka Heading" panose="02000505000000020004" pitchFamily="2" charset="0"/>
                <a:cs typeface="Times New Roman" pitchFamily="18" charset="0"/>
              </a:rPr>
              <a:t>tiếng</a:t>
            </a:r>
            <a:r>
              <a:rPr lang="en-US" sz="2600" dirty="0">
                <a:latin typeface="Sitka Heading" panose="02000505000000020004" pitchFamily="2" charset="0"/>
                <a:cs typeface="Times New Roman" pitchFamily="18" charset="0"/>
              </a:rPr>
              <a:t> </a:t>
            </a:r>
            <a:r>
              <a:rPr lang="en-US" sz="2600" dirty="0" err="1">
                <a:latin typeface="Sitka Heading" panose="02000505000000020004" pitchFamily="2" charset="0"/>
                <a:cs typeface="Times New Roman" pitchFamily="18" charset="0"/>
              </a:rPr>
              <a:t>Anh</a:t>
            </a:r>
            <a:r>
              <a:rPr lang="en-US" sz="2600" dirty="0">
                <a:latin typeface="Sitka Heading" panose="02000505000000020004" pitchFamily="2" charset="0"/>
                <a:cs typeface="Times New Roman" pitchFamily="18" charset="0"/>
              </a:rPr>
              <a:t>: ‘‘ </a:t>
            </a:r>
            <a:r>
              <a:rPr lang="en-US" sz="2600" dirty="0" err="1">
                <a:latin typeface="Sitka Heading" panose="02000505000000020004" pitchFamily="2" charset="0"/>
                <a:cs typeface="Times New Roman" pitchFamily="18" charset="0"/>
              </a:rPr>
              <a:t>Tôi</a:t>
            </a:r>
            <a:r>
              <a:rPr lang="en-US" sz="2600" dirty="0">
                <a:latin typeface="Sitka Heading" panose="02000505000000020004" pitchFamily="2" charset="0"/>
                <a:cs typeface="Times New Roman" pitchFamily="18" charset="0"/>
              </a:rPr>
              <a:t> </a:t>
            </a:r>
            <a:r>
              <a:rPr lang="en-US" sz="2600" dirty="0" err="1">
                <a:latin typeface="Sitka Heading" panose="02000505000000020004" pitchFamily="2" charset="0"/>
                <a:cs typeface="Times New Roman" pitchFamily="18" charset="0"/>
              </a:rPr>
              <a:t>có</a:t>
            </a:r>
            <a:r>
              <a:rPr lang="en-US" sz="2600" dirty="0">
                <a:latin typeface="Sitka Heading" panose="02000505000000020004" pitchFamily="2" charset="0"/>
                <a:cs typeface="Times New Roman" pitchFamily="18" charset="0"/>
              </a:rPr>
              <a:t> </a:t>
            </a:r>
            <a:r>
              <a:rPr lang="en-US" sz="2600" dirty="0" err="1">
                <a:latin typeface="Sitka Heading" panose="02000505000000020004" pitchFamily="2" charset="0"/>
                <a:cs typeface="Times New Roman" pitchFamily="18" charset="0"/>
              </a:rPr>
              <a:t>thể</a:t>
            </a:r>
            <a:r>
              <a:rPr lang="en-US" sz="2600" dirty="0">
                <a:latin typeface="Sitka Heading" panose="02000505000000020004" pitchFamily="2" charset="0"/>
                <a:cs typeface="Times New Roman" pitchFamily="18" charset="0"/>
              </a:rPr>
              <a:t> </a:t>
            </a:r>
            <a:r>
              <a:rPr lang="en-US" sz="2600" dirty="0" err="1">
                <a:latin typeface="Sitka Heading" panose="02000505000000020004" pitchFamily="2" charset="0"/>
                <a:cs typeface="Times New Roman" pitchFamily="18" charset="0"/>
              </a:rPr>
              <a:t>giúp</a:t>
            </a:r>
            <a:r>
              <a:rPr lang="en-US" sz="2600" dirty="0">
                <a:latin typeface="Sitka Heading" panose="02000505000000020004" pitchFamily="2" charset="0"/>
                <a:cs typeface="Times New Roman" pitchFamily="18" charset="0"/>
              </a:rPr>
              <a:t> </a:t>
            </a:r>
            <a:r>
              <a:rPr lang="en-US" sz="2600" dirty="0" err="1">
                <a:latin typeface="Sitka Heading" panose="02000505000000020004" pitchFamily="2" charset="0"/>
                <a:cs typeface="Times New Roman" pitchFamily="18" charset="0"/>
              </a:rPr>
              <a:t>ông</a:t>
            </a:r>
            <a:r>
              <a:rPr lang="en-US" sz="2600" dirty="0">
                <a:latin typeface="Sitka Heading" panose="02000505000000020004" pitchFamily="2" charset="0"/>
                <a:cs typeface="Times New Roman" pitchFamily="18" charset="0"/>
              </a:rPr>
              <a:t> </a:t>
            </a:r>
            <a:r>
              <a:rPr lang="en-US" sz="2600" dirty="0" err="1">
                <a:latin typeface="Sitka Heading" panose="02000505000000020004" pitchFamily="2" charset="0"/>
                <a:cs typeface="Times New Roman" pitchFamily="18" charset="0"/>
              </a:rPr>
              <a:t>việc</a:t>
            </a:r>
            <a:r>
              <a:rPr lang="en-US" sz="2600" dirty="0">
                <a:latin typeface="Sitka Heading" panose="02000505000000020004" pitchFamily="2" charset="0"/>
                <a:cs typeface="Times New Roman" pitchFamily="18" charset="0"/>
              </a:rPr>
              <a:t> </a:t>
            </a:r>
            <a:r>
              <a:rPr lang="en-US" sz="2600" dirty="0" err="1">
                <a:latin typeface="Sitka Heading" panose="02000505000000020004" pitchFamily="2" charset="0"/>
                <a:cs typeface="Times New Roman" pitchFamily="18" charset="0"/>
              </a:rPr>
              <a:t>gì</a:t>
            </a:r>
            <a:r>
              <a:rPr lang="en-US" sz="2600" dirty="0">
                <a:latin typeface="Sitka Heading" panose="02000505000000020004" pitchFamily="2" charset="0"/>
                <a:cs typeface="Times New Roman" pitchFamily="18" charset="0"/>
              </a:rPr>
              <a:t> </a:t>
            </a:r>
            <a:r>
              <a:rPr lang="en-US" sz="2600" dirty="0" err="1">
                <a:latin typeface="Sitka Heading" panose="02000505000000020004" pitchFamily="2" charset="0"/>
                <a:cs typeface="Times New Roman" pitchFamily="18" charset="0"/>
              </a:rPr>
              <a:t>không</a:t>
            </a:r>
            <a:r>
              <a:rPr lang="en-US" sz="2600" dirty="0">
                <a:latin typeface="Sitka Heading" panose="02000505000000020004" pitchFamily="2" charset="0"/>
                <a:cs typeface="Times New Roman" pitchFamily="18" charset="0"/>
              </a:rPr>
              <a:t>?’’. </a:t>
            </a:r>
            <a:r>
              <a:rPr lang="en-US" sz="2600" dirty="0" err="1">
                <a:latin typeface="Sitka Heading" panose="02000505000000020004" pitchFamily="2" charset="0"/>
                <a:cs typeface="Times New Roman" pitchFamily="18" charset="0"/>
              </a:rPr>
              <a:t>Ông</a:t>
            </a:r>
            <a:r>
              <a:rPr lang="en-US" sz="2600" dirty="0">
                <a:latin typeface="Sitka Heading" panose="02000505000000020004" pitchFamily="2" charset="0"/>
                <a:cs typeface="Times New Roman" pitchFamily="18" charset="0"/>
              </a:rPr>
              <a:t> </a:t>
            </a:r>
            <a:r>
              <a:rPr lang="en-US" sz="2600" dirty="0" err="1">
                <a:latin typeface="Sitka Heading" panose="02000505000000020004" pitchFamily="2" charset="0"/>
                <a:cs typeface="Times New Roman" pitchFamily="18" charset="0"/>
              </a:rPr>
              <a:t>vui</a:t>
            </a:r>
            <a:r>
              <a:rPr lang="en-US" sz="2600" dirty="0">
                <a:latin typeface="Sitka Heading" panose="02000505000000020004" pitchFamily="2" charset="0"/>
                <a:cs typeface="Times New Roman" pitchFamily="18" charset="0"/>
              </a:rPr>
              <a:t> </a:t>
            </a:r>
            <a:r>
              <a:rPr lang="en-US" sz="2600" dirty="0" err="1">
                <a:latin typeface="Sitka Heading" panose="02000505000000020004" pitchFamily="2" charset="0"/>
                <a:cs typeface="Times New Roman" pitchFamily="18" charset="0"/>
              </a:rPr>
              <a:t>mừng</a:t>
            </a:r>
            <a:r>
              <a:rPr lang="en-US" sz="2600" dirty="0">
                <a:latin typeface="Sitka Heading" panose="02000505000000020004" pitchFamily="2" charset="0"/>
                <a:cs typeface="Times New Roman" pitchFamily="18" charset="0"/>
              </a:rPr>
              <a:t> </a:t>
            </a:r>
            <a:r>
              <a:rPr lang="en-US" sz="2600" dirty="0" err="1">
                <a:latin typeface="Sitka Heading" panose="02000505000000020004" pitchFamily="2" charset="0"/>
                <a:cs typeface="Times New Roman" pitchFamily="18" charset="0"/>
              </a:rPr>
              <a:t>đưa</a:t>
            </a:r>
            <a:r>
              <a:rPr lang="en-US" sz="2600" dirty="0">
                <a:latin typeface="Sitka Heading" panose="02000505000000020004" pitchFamily="2" charset="0"/>
                <a:cs typeface="Times New Roman" pitchFamily="18" charset="0"/>
              </a:rPr>
              <a:t> </a:t>
            </a:r>
            <a:r>
              <a:rPr lang="en-US" sz="2600" dirty="0" err="1">
                <a:latin typeface="Sitka Heading" panose="02000505000000020004" pitchFamily="2" charset="0"/>
                <a:cs typeface="Times New Roman" pitchFamily="18" charset="0"/>
              </a:rPr>
              <a:t>cho</a:t>
            </a:r>
            <a:r>
              <a:rPr lang="en-US" sz="2600" dirty="0">
                <a:latin typeface="Sitka Heading" panose="02000505000000020004" pitchFamily="2" charset="0"/>
                <a:cs typeface="Times New Roman" pitchFamily="18" charset="0"/>
              </a:rPr>
              <a:t> </a:t>
            </a:r>
            <a:r>
              <a:rPr lang="en-US" sz="2600" dirty="0" err="1">
                <a:latin typeface="Sitka Heading" panose="02000505000000020004" pitchFamily="2" charset="0"/>
                <a:cs typeface="Times New Roman" pitchFamily="18" charset="0"/>
              </a:rPr>
              <a:t>cậu</a:t>
            </a:r>
            <a:r>
              <a:rPr lang="en-US" sz="2600" dirty="0">
                <a:latin typeface="Sitka Heading" panose="02000505000000020004" pitchFamily="2" charset="0"/>
                <a:cs typeface="Times New Roman" pitchFamily="18" charset="0"/>
              </a:rPr>
              <a:t> </a:t>
            </a:r>
            <a:r>
              <a:rPr lang="en-US" sz="2600" dirty="0" err="1">
                <a:latin typeface="Sitka Heading" panose="02000505000000020004" pitchFamily="2" charset="0"/>
                <a:cs typeface="Times New Roman" pitchFamily="18" charset="0"/>
              </a:rPr>
              <a:t>bé</a:t>
            </a:r>
            <a:r>
              <a:rPr lang="en-US" sz="2600" dirty="0">
                <a:latin typeface="Sitka Heading" panose="02000505000000020004" pitchFamily="2" charset="0"/>
                <a:cs typeface="Times New Roman" pitchFamily="18" charset="0"/>
              </a:rPr>
              <a:t> </a:t>
            </a:r>
            <a:r>
              <a:rPr lang="en-US" sz="2600" dirty="0" err="1">
                <a:latin typeface="Sitka Heading" panose="02000505000000020004" pitchFamily="2" charset="0"/>
                <a:cs typeface="Times New Roman" pitchFamily="18" charset="0"/>
              </a:rPr>
              <a:t>xem</a:t>
            </a:r>
            <a:r>
              <a:rPr lang="en-US" sz="2600" dirty="0">
                <a:latin typeface="Sitka Heading" panose="02000505000000020004" pitchFamily="2" charset="0"/>
                <a:cs typeface="Times New Roman" pitchFamily="18" charset="0"/>
              </a:rPr>
              <a:t> </a:t>
            </a:r>
            <a:r>
              <a:rPr lang="en-US" sz="2600" dirty="0" err="1">
                <a:latin typeface="Sitka Heading" panose="02000505000000020004" pitchFamily="2" charset="0"/>
                <a:cs typeface="Times New Roman" pitchFamily="18" charset="0"/>
              </a:rPr>
              <a:t>địa</a:t>
            </a:r>
            <a:r>
              <a:rPr lang="en-US" sz="2600" dirty="0">
                <a:latin typeface="Sitka Heading" panose="02000505000000020004" pitchFamily="2" charset="0"/>
                <a:cs typeface="Times New Roman" pitchFamily="18" charset="0"/>
              </a:rPr>
              <a:t> </a:t>
            </a:r>
            <a:r>
              <a:rPr lang="en-US" sz="2600" dirty="0" err="1">
                <a:latin typeface="Sitka Heading" panose="02000505000000020004" pitchFamily="2" charset="0"/>
                <a:cs typeface="Times New Roman" pitchFamily="18" charset="0"/>
              </a:rPr>
              <a:t>chỉ</a:t>
            </a:r>
            <a:r>
              <a:rPr lang="en-US" sz="2600" dirty="0">
                <a:latin typeface="Sitka Heading" panose="02000505000000020004" pitchFamily="2" charset="0"/>
                <a:cs typeface="Times New Roman" pitchFamily="18" charset="0"/>
              </a:rPr>
              <a:t> </a:t>
            </a:r>
            <a:r>
              <a:rPr lang="en-US" sz="2600" dirty="0" err="1">
                <a:latin typeface="Sitka Heading" panose="02000505000000020004" pitchFamily="2" charset="0"/>
                <a:cs typeface="Times New Roman" pitchFamily="18" charset="0"/>
              </a:rPr>
              <a:t>khách</a:t>
            </a:r>
            <a:r>
              <a:rPr lang="en-US" sz="2600" dirty="0">
                <a:latin typeface="Sitka Heading" panose="02000505000000020004" pitchFamily="2" charset="0"/>
                <a:cs typeface="Times New Roman" pitchFamily="18" charset="0"/>
              </a:rPr>
              <a:t> </a:t>
            </a:r>
            <a:r>
              <a:rPr lang="en-US" sz="2600" dirty="0" err="1">
                <a:latin typeface="Sitka Heading" panose="02000505000000020004" pitchFamily="2" charset="0"/>
                <a:cs typeface="Times New Roman" pitchFamily="18" charset="0"/>
              </a:rPr>
              <a:t>sạn</a:t>
            </a:r>
            <a:r>
              <a:rPr lang="en-US" sz="2600" dirty="0">
                <a:latin typeface="Sitka Heading" panose="02000505000000020004" pitchFamily="2" charset="0"/>
                <a:cs typeface="Times New Roman" pitchFamily="18" charset="0"/>
              </a:rPr>
              <a:t>. </a:t>
            </a:r>
            <a:r>
              <a:rPr lang="en-US" sz="2600" dirty="0" err="1">
                <a:latin typeface="Sitka Heading" panose="02000505000000020004" pitchFamily="2" charset="0"/>
                <a:cs typeface="Times New Roman" pitchFamily="18" charset="0"/>
              </a:rPr>
              <a:t>Cậu</a:t>
            </a:r>
            <a:r>
              <a:rPr lang="en-US" sz="2600" dirty="0">
                <a:latin typeface="Sitka Heading" panose="02000505000000020004" pitchFamily="2" charset="0"/>
                <a:cs typeface="Times New Roman" pitchFamily="18" charset="0"/>
              </a:rPr>
              <a:t> </a:t>
            </a:r>
            <a:r>
              <a:rPr lang="en-US" sz="2600" dirty="0" err="1">
                <a:latin typeface="Sitka Heading" panose="02000505000000020004" pitchFamily="2" charset="0"/>
                <a:cs typeface="Times New Roman" pitchFamily="18" charset="0"/>
              </a:rPr>
              <a:t>bé</a:t>
            </a:r>
            <a:r>
              <a:rPr lang="en-US" sz="2600" dirty="0">
                <a:latin typeface="Sitka Heading" panose="02000505000000020004" pitchFamily="2" charset="0"/>
                <a:cs typeface="Times New Roman" pitchFamily="18" charset="0"/>
              </a:rPr>
              <a:t> </a:t>
            </a:r>
            <a:r>
              <a:rPr lang="en-US" sz="2600" dirty="0" err="1">
                <a:latin typeface="Sitka Heading" panose="02000505000000020004" pitchFamily="2" charset="0"/>
                <a:cs typeface="Times New Roman" pitchFamily="18" charset="0"/>
              </a:rPr>
              <a:t>tủm</a:t>
            </a:r>
            <a:r>
              <a:rPr lang="en-US" sz="2600" dirty="0">
                <a:latin typeface="Sitka Heading" panose="02000505000000020004" pitchFamily="2" charset="0"/>
                <a:cs typeface="Times New Roman" pitchFamily="18" charset="0"/>
              </a:rPr>
              <a:t> </a:t>
            </a:r>
            <a:r>
              <a:rPr lang="en-US" sz="2600" dirty="0" err="1">
                <a:latin typeface="Sitka Heading" panose="02000505000000020004" pitchFamily="2" charset="0"/>
                <a:cs typeface="Times New Roman" pitchFamily="18" charset="0"/>
              </a:rPr>
              <a:t>tỉm</a:t>
            </a:r>
            <a:r>
              <a:rPr lang="en-US" sz="2600" dirty="0">
                <a:latin typeface="Sitka Heading" panose="02000505000000020004" pitchFamily="2" charset="0"/>
                <a:cs typeface="Times New Roman" pitchFamily="18" charset="0"/>
              </a:rPr>
              <a:t> </a:t>
            </a:r>
            <a:r>
              <a:rPr lang="en-US" sz="2600" dirty="0" err="1">
                <a:latin typeface="Sitka Heading" panose="02000505000000020004" pitchFamily="2" charset="0"/>
                <a:cs typeface="Times New Roman" pitchFamily="18" charset="0"/>
              </a:rPr>
              <a:t>cười</a:t>
            </a:r>
            <a:r>
              <a:rPr lang="en-US" sz="2600" dirty="0">
                <a:latin typeface="Sitka Heading" panose="02000505000000020004" pitchFamily="2" charset="0"/>
                <a:cs typeface="Times New Roman" pitchFamily="18" charset="0"/>
              </a:rPr>
              <a:t> </a:t>
            </a:r>
            <a:r>
              <a:rPr lang="en-US" sz="2600" dirty="0" err="1">
                <a:latin typeface="Sitka Heading" panose="02000505000000020004" pitchFamily="2" charset="0"/>
                <a:cs typeface="Times New Roman" pitchFamily="18" charset="0"/>
              </a:rPr>
              <a:t>và</a:t>
            </a:r>
            <a:r>
              <a:rPr lang="en-US" sz="2600" dirty="0">
                <a:latin typeface="Sitka Heading" panose="02000505000000020004" pitchFamily="2" charset="0"/>
                <a:cs typeface="Times New Roman" pitchFamily="18" charset="0"/>
              </a:rPr>
              <a:t> </a:t>
            </a:r>
            <a:r>
              <a:rPr lang="en-US" sz="2600" dirty="0" err="1">
                <a:latin typeface="Sitka Heading" panose="02000505000000020004" pitchFamily="2" charset="0"/>
                <a:cs typeface="Times New Roman" pitchFamily="18" charset="0"/>
              </a:rPr>
              <a:t>ra</a:t>
            </a:r>
            <a:r>
              <a:rPr lang="en-US" sz="2600" dirty="0">
                <a:latin typeface="Sitka Heading" panose="02000505000000020004" pitchFamily="2" charset="0"/>
                <a:cs typeface="Times New Roman" pitchFamily="18" charset="0"/>
              </a:rPr>
              <a:t> </a:t>
            </a:r>
            <a:r>
              <a:rPr lang="en-US" sz="2600" dirty="0" err="1">
                <a:latin typeface="Sitka Heading" panose="02000505000000020004" pitchFamily="2" charset="0"/>
                <a:cs typeface="Times New Roman" pitchFamily="18" charset="0"/>
              </a:rPr>
              <a:t>hiệu</a:t>
            </a:r>
            <a:r>
              <a:rPr lang="en-US" sz="2600" dirty="0">
                <a:latin typeface="Sitka Heading" panose="02000505000000020004" pitchFamily="2" charset="0"/>
                <a:cs typeface="Times New Roman" pitchFamily="18" charset="0"/>
              </a:rPr>
              <a:t> </a:t>
            </a:r>
            <a:r>
              <a:rPr lang="en-US" sz="2600" dirty="0" err="1">
                <a:latin typeface="Sitka Heading" panose="02000505000000020004" pitchFamily="2" charset="0"/>
                <a:cs typeface="Times New Roman" pitchFamily="18" charset="0"/>
              </a:rPr>
              <a:t>mời</a:t>
            </a:r>
            <a:r>
              <a:rPr lang="en-US" sz="2600" dirty="0">
                <a:latin typeface="Sitka Heading" panose="02000505000000020004" pitchFamily="2" charset="0"/>
                <a:cs typeface="Times New Roman" pitchFamily="18" charset="0"/>
              </a:rPr>
              <a:t> </a:t>
            </a:r>
            <a:r>
              <a:rPr lang="en-US" sz="2600" dirty="0" err="1">
                <a:latin typeface="Sitka Heading" panose="02000505000000020004" pitchFamily="2" charset="0"/>
                <a:cs typeface="Times New Roman" pitchFamily="18" charset="0"/>
              </a:rPr>
              <a:t>ông</a:t>
            </a:r>
            <a:r>
              <a:rPr lang="en-US" sz="2600" dirty="0">
                <a:latin typeface="Sitka Heading" panose="02000505000000020004" pitchFamily="2" charset="0"/>
                <a:cs typeface="Times New Roman" pitchFamily="18" charset="0"/>
              </a:rPr>
              <a:t> </a:t>
            </a:r>
            <a:r>
              <a:rPr lang="en-US" sz="2600" dirty="0" err="1">
                <a:latin typeface="Sitka Heading" panose="02000505000000020004" pitchFamily="2" charset="0"/>
                <a:cs typeface="Times New Roman" pitchFamily="18" charset="0"/>
              </a:rPr>
              <a:t>đi</a:t>
            </a:r>
            <a:r>
              <a:rPr lang="en-US" sz="2600" dirty="0">
                <a:latin typeface="Sitka Heading" panose="02000505000000020004" pitchFamily="2" charset="0"/>
                <a:cs typeface="Times New Roman" pitchFamily="18" charset="0"/>
              </a:rPr>
              <a:t> </a:t>
            </a:r>
            <a:r>
              <a:rPr lang="en-US" sz="2600" dirty="0" err="1">
                <a:latin typeface="Sitka Heading" panose="02000505000000020004" pitchFamily="2" charset="0"/>
                <a:cs typeface="Times New Roman" pitchFamily="18" charset="0"/>
              </a:rPr>
              <a:t>theo</a:t>
            </a:r>
            <a:r>
              <a:rPr lang="en-US" sz="2600" dirty="0">
                <a:latin typeface="Sitka Heading" panose="02000505000000020004" pitchFamily="2" charset="0"/>
                <a:cs typeface="Times New Roman" pitchFamily="18" charset="0"/>
              </a:rPr>
              <a:t> </a:t>
            </a:r>
            <a:r>
              <a:rPr lang="en-US" sz="2600" dirty="0" err="1">
                <a:latin typeface="Sitka Heading" panose="02000505000000020004" pitchFamily="2" charset="0"/>
                <a:cs typeface="Times New Roman" pitchFamily="18" charset="0"/>
              </a:rPr>
              <a:t>mình</a:t>
            </a:r>
            <a:r>
              <a:rPr lang="en-US" sz="2600" dirty="0">
                <a:latin typeface="Sitka Heading" panose="02000505000000020004" pitchFamily="2" charset="0"/>
                <a:cs typeface="Times New Roman" pitchFamily="18" charset="0"/>
              </a:rPr>
              <a:t>. </a:t>
            </a:r>
            <a:r>
              <a:rPr lang="en-US" sz="2600" dirty="0" err="1">
                <a:latin typeface="Sitka Heading" panose="02000505000000020004" pitchFamily="2" charset="0"/>
                <a:cs typeface="Times New Roman" pitchFamily="18" charset="0"/>
              </a:rPr>
              <a:t>Một</a:t>
            </a:r>
            <a:r>
              <a:rPr lang="en-US" sz="2600" dirty="0">
                <a:latin typeface="Sitka Heading" panose="02000505000000020004" pitchFamily="2" charset="0"/>
                <a:cs typeface="Times New Roman" pitchFamily="18" charset="0"/>
              </a:rPr>
              <a:t> </a:t>
            </a:r>
            <a:r>
              <a:rPr lang="en-US" sz="2600" dirty="0" err="1">
                <a:latin typeface="Sitka Heading" panose="02000505000000020004" pitchFamily="2" charset="0"/>
                <a:cs typeface="Times New Roman" pitchFamily="18" charset="0"/>
              </a:rPr>
              <a:t>lúc</a:t>
            </a:r>
            <a:r>
              <a:rPr lang="en-US" sz="2600" dirty="0">
                <a:latin typeface="Sitka Heading" panose="02000505000000020004" pitchFamily="2" charset="0"/>
                <a:cs typeface="Times New Roman" pitchFamily="18" charset="0"/>
              </a:rPr>
              <a:t> </a:t>
            </a:r>
            <a:r>
              <a:rPr lang="en-US" sz="2600" dirty="0" err="1">
                <a:latin typeface="Sitka Heading" panose="02000505000000020004" pitchFamily="2" charset="0"/>
                <a:cs typeface="Times New Roman" pitchFamily="18" charset="0"/>
              </a:rPr>
              <a:t>sau</a:t>
            </a:r>
            <a:r>
              <a:rPr lang="en-US" sz="2600" dirty="0">
                <a:latin typeface="Sitka Heading" panose="02000505000000020004" pitchFamily="2" charset="0"/>
                <a:cs typeface="Times New Roman" pitchFamily="18" charset="0"/>
              </a:rPr>
              <a:t>, </a:t>
            </a:r>
            <a:r>
              <a:rPr lang="en-US" sz="2600" dirty="0" err="1">
                <a:latin typeface="Sitka Heading" panose="02000505000000020004" pitchFamily="2" charset="0"/>
                <a:cs typeface="Times New Roman" pitchFamily="18" charset="0"/>
              </a:rPr>
              <a:t>cậu</a:t>
            </a:r>
            <a:r>
              <a:rPr lang="en-US" sz="2600" dirty="0">
                <a:latin typeface="Sitka Heading" panose="02000505000000020004" pitchFamily="2" charset="0"/>
                <a:cs typeface="Times New Roman" pitchFamily="18" charset="0"/>
              </a:rPr>
              <a:t> </a:t>
            </a:r>
            <a:r>
              <a:rPr lang="en-US" sz="2600" dirty="0" err="1">
                <a:latin typeface="Sitka Heading" panose="02000505000000020004" pitchFamily="2" charset="0"/>
                <a:cs typeface="Times New Roman" pitchFamily="18" charset="0"/>
              </a:rPr>
              <a:t>bé</a:t>
            </a:r>
            <a:r>
              <a:rPr lang="en-US" sz="2600" dirty="0">
                <a:latin typeface="Sitka Heading" panose="02000505000000020004" pitchFamily="2" charset="0"/>
                <a:cs typeface="Times New Roman" pitchFamily="18" charset="0"/>
              </a:rPr>
              <a:t> </a:t>
            </a:r>
            <a:r>
              <a:rPr lang="en-US" sz="2600" dirty="0" err="1">
                <a:latin typeface="Sitka Heading" panose="02000505000000020004" pitchFamily="2" charset="0"/>
                <a:cs typeface="Times New Roman" pitchFamily="18" charset="0"/>
              </a:rPr>
              <a:t>đã</a:t>
            </a:r>
            <a:r>
              <a:rPr lang="en-US" sz="2600" dirty="0">
                <a:latin typeface="Sitka Heading" panose="02000505000000020004" pitchFamily="2" charset="0"/>
                <a:cs typeface="Times New Roman" pitchFamily="18" charset="0"/>
              </a:rPr>
              <a:t> </a:t>
            </a:r>
            <a:r>
              <a:rPr lang="en-US" sz="2600" dirty="0" err="1">
                <a:latin typeface="Sitka Heading" panose="02000505000000020004" pitchFamily="2" charset="0"/>
                <a:cs typeface="Times New Roman" pitchFamily="18" charset="0"/>
              </a:rPr>
              <a:t>dẫn</a:t>
            </a:r>
            <a:r>
              <a:rPr lang="en-US" sz="2600" dirty="0">
                <a:latin typeface="Sitka Heading" panose="02000505000000020004" pitchFamily="2" charset="0"/>
                <a:cs typeface="Times New Roman" pitchFamily="18" charset="0"/>
              </a:rPr>
              <a:t> </a:t>
            </a:r>
            <a:r>
              <a:rPr lang="en-US" sz="2600" dirty="0" err="1">
                <a:latin typeface="Sitka Heading" panose="02000505000000020004" pitchFamily="2" charset="0"/>
                <a:cs typeface="Times New Roman" pitchFamily="18" charset="0"/>
              </a:rPr>
              <a:t>ông</a:t>
            </a:r>
            <a:r>
              <a:rPr lang="en-US" sz="2600" dirty="0">
                <a:latin typeface="Sitka Heading" panose="02000505000000020004" pitchFamily="2" charset="0"/>
                <a:cs typeface="Times New Roman" pitchFamily="18" charset="0"/>
              </a:rPr>
              <a:t> </a:t>
            </a:r>
            <a:r>
              <a:rPr lang="en-US" sz="2600" dirty="0" err="1">
                <a:latin typeface="Sitka Heading" panose="02000505000000020004" pitchFamily="2" charset="0"/>
                <a:cs typeface="Times New Roman" pitchFamily="18" charset="0"/>
              </a:rPr>
              <a:t>ra</a:t>
            </a:r>
            <a:r>
              <a:rPr lang="en-US" sz="2600" dirty="0">
                <a:latin typeface="Sitka Heading" panose="02000505000000020004" pitchFamily="2" charset="0"/>
                <a:cs typeface="Times New Roman" pitchFamily="18" charset="0"/>
              </a:rPr>
              <a:t> </a:t>
            </a:r>
            <a:r>
              <a:rPr lang="en-US" sz="2600" dirty="0" err="1">
                <a:latin typeface="Sitka Heading" panose="02000505000000020004" pitchFamily="2" charset="0"/>
                <a:cs typeface="Times New Roman" pitchFamily="18" charset="0"/>
              </a:rPr>
              <a:t>đến</a:t>
            </a:r>
            <a:r>
              <a:rPr lang="en-US" sz="2600" dirty="0">
                <a:latin typeface="Sitka Heading" panose="02000505000000020004" pitchFamily="2" charset="0"/>
                <a:cs typeface="Times New Roman" pitchFamily="18" charset="0"/>
              </a:rPr>
              <a:t> </a:t>
            </a:r>
            <a:r>
              <a:rPr lang="en-US" sz="2600" dirty="0" err="1">
                <a:latin typeface="Sitka Heading" panose="02000505000000020004" pitchFamily="2" charset="0"/>
                <a:cs typeface="Times New Roman" pitchFamily="18" charset="0"/>
              </a:rPr>
              <a:t>đường</a:t>
            </a:r>
            <a:r>
              <a:rPr lang="en-US" sz="2600" dirty="0">
                <a:latin typeface="Sitka Heading" panose="02000505000000020004" pitchFamily="2" charset="0"/>
                <a:cs typeface="Times New Roman" pitchFamily="18" charset="0"/>
              </a:rPr>
              <a:t> </a:t>
            </a:r>
            <a:r>
              <a:rPr lang="en-US" sz="2600" dirty="0" err="1">
                <a:latin typeface="Sitka Heading" panose="02000505000000020004" pitchFamily="2" charset="0"/>
                <a:cs typeface="Times New Roman" pitchFamily="18" charset="0"/>
              </a:rPr>
              <a:t>lớn</a:t>
            </a:r>
            <a:r>
              <a:rPr lang="en-US" sz="2600" dirty="0">
                <a:latin typeface="Sitka Heading" panose="02000505000000020004" pitchFamily="2" charset="0"/>
                <a:cs typeface="Times New Roman" pitchFamily="18" charset="0"/>
              </a:rPr>
              <a:t>. </a:t>
            </a:r>
            <a:r>
              <a:rPr lang="en-US" sz="2600" dirty="0" err="1">
                <a:latin typeface="Sitka Heading" panose="02000505000000020004" pitchFamily="2" charset="0"/>
                <a:cs typeface="Times New Roman" pitchFamily="18" charset="0"/>
              </a:rPr>
              <a:t>Người</a:t>
            </a:r>
            <a:r>
              <a:rPr lang="en-US" sz="2600" dirty="0">
                <a:latin typeface="Sitka Heading" panose="02000505000000020004" pitchFamily="2" charset="0"/>
                <a:cs typeface="Times New Roman" pitchFamily="18" charset="0"/>
              </a:rPr>
              <a:t> </a:t>
            </a:r>
            <a:r>
              <a:rPr lang="en-US" sz="2600" dirty="0" err="1">
                <a:latin typeface="Sitka Heading" panose="02000505000000020004" pitchFamily="2" charset="0"/>
                <a:cs typeface="Times New Roman" pitchFamily="18" charset="0"/>
              </a:rPr>
              <a:t>khách</a:t>
            </a:r>
            <a:r>
              <a:rPr lang="en-US" sz="2600" dirty="0">
                <a:latin typeface="Sitka Heading" panose="02000505000000020004" pitchFamily="2" charset="0"/>
                <a:cs typeface="Times New Roman" pitchFamily="18" charset="0"/>
              </a:rPr>
              <a:t> </a:t>
            </a:r>
            <a:r>
              <a:rPr lang="en-US" sz="2600" dirty="0" err="1">
                <a:latin typeface="Sitka Heading" panose="02000505000000020004" pitchFamily="2" charset="0"/>
                <a:cs typeface="Times New Roman" pitchFamily="18" charset="0"/>
              </a:rPr>
              <a:t>nước</a:t>
            </a:r>
            <a:r>
              <a:rPr lang="en-US" sz="2600" dirty="0">
                <a:latin typeface="Sitka Heading" panose="02000505000000020004" pitchFamily="2" charset="0"/>
                <a:cs typeface="Times New Roman" pitchFamily="18" charset="0"/>
              </a:rPr>
              <a:t> </a:t>
            </a:r>
            <a:r>
              <a:rPr lang="en-US" sz="2600" dirty="0" err="1">
                <a:latin typeface="Sitka Heading" panose="02000505000000020004" pitchFamily="2" charset="0"/>
                <a:cs typeface="Times New Roman" pitchFamily="18" charset="0"/>
              </a:rPr>
              <a:t>ngoài</a:t>
            </a:r>
            <a:r>
              <a:rPr lang="en-US" sz="2600" dirty="0">
                <a:latin typeface="Sitka Heading" panose="02000505000000020004" pitchFamily="2" charset="0"/>
                <a:cs typeface="Times New Roman" pitchFamily="18" charset="0"/>
              </a:rPr>
              <a:t> </a:t>
            </a:r>
            <a:r>
              <a:rPr lang="en-US" sz="2600" dirty="0" err="1">
                <a:latin typeface="Sitka Heading" panose="02000505000000020004" pitchFamily="2" charset="0"/>
                <a:cs typeface="Times New Roman" pitchFamily="18" charset="0"/>
              </a:rPr>
              <a:t>rối</a:t>
            </a:r>
            <a:r>
              <a:rPr lang="en-US" sz="2600" dirty="0">
                <a:latin typeface="Sitka Heading" panose="02000505000000020004" pitchFamily="2" charset="0"/>
                <a:cs typeface="Times New Roman" pitchFamily="18" charset="0"/>
              </a:rPr>
              <a:t> </a:t>
            </a:r>
            <a:r>
              <a:rPr lang="en-US" sz="2600" dirty="0" err="1">
                <a:latin typeface="Sitka Heading" panose="02000505000000020004" pitchFamily="2" charset="0"/>
                <a:cs typeface="Times New Roman" pitchFamily="18" charset="0"/>
              </a:rPr>
              <a:t>rít</a:t>
            </a:r>
            <a:r>
              <a:rPr lang="en-US" sz="2600" dirty="0">
                <a:latin typeface="Sitka Heading" panose="02000505000000020004" pitchFamily="2" charset="0"/>
                <a:cs typeface="Times New Roman" pitchFamily="18" charset="0"/>
              </a:rPr>
              <a:t> </a:t>
            </a:r>
            <a:r>
              <a:rPr lang="en-US" sz="2600" dirty="0" err="1">
                <a:latin typeface="Sitka Heading" panose="02000505000000020004" pitchFamily="2" charset="0"/>
                <a:cs typeface="Times New Roman" pitchFamily="18" charset="0"/>
              </a:rPr>
              <a:t>cảm</a:t>
            </a:r>
            <a:r>
              <a:rPr lang="en-US" sz="2600" dirty="0">
                <a:latin typeface="Sitka Heading" panose="02000505000000020004" pitchFamily="2" charset="0"/>
                <a:cs typeface="Times New Roman" pitchFamily="18" charset="0"/>
              </a:rPr>
              <a:t> </a:t>
            </a:r>
            <a:r>
              <a:rPr lang="en-US" sz="2600" dirty="0" err="1">
                <a:latin typeface="Sitka Heading" panose="02000505000000020004" pitchFamily="2" charset="0"/>
                <a:cs typeface="Times New Roman" pitchFamily="18" charset="0"/>
              </a:rPr>
              <a:t>ơn</a:t>
            </a:r>
            <a:r>
              <a:rPr lang="en-US" sz="2600" dirty="0">
                <a:latin typeface="Sitka Heading" panose="02000505000000020004" pitchFamily="2" charset="0"/>
                <a:cs typeface="Times New Roman" pitchFamily="18" charset="0"/>
              </a:rPr>
              <a:t> </a:t>
            </a:r>
            <a:r>
              <a:rPr lang="en-US" sz="2600" dirty="0" err="1">
                <a:latin typeface="Sitka Heading" panose="02000505000000020004" pitchFamily="2" charset="0"/>
                <a:cs typeface="Times New Roman" pitchFamily="18" charset="0"/>
              </a:rPr>
              <a:t>cậu</a:t>
            </a:r>
            <a:r>
              <a:rPr lang="en-US" sz="2600" dirty="0">
                <a:latin typeface="Sitka Heading" panose="02000505000000020004" pitchFamily="2" charset="0"/>
                <a:cs typeface="Times New Roman" pitchFamily="18" charset="0"/>
              </a:rPr>
              <a:t> </a:t>
            </a:r>
            <a:r>
              <a:rPr lang="en-US" sz="2600" dirty="0" err="1">
                <a:latin typeface="Sitka Heading" panose="02000505000000020004" pitchFamily="2" charset="0"/>
                <a:cs typeface="Times New Roman" pitchFamily="18" charset="0"/>
              </a:rPr>
              <a:t>bé</a:t>
            </a:r>
            <a:r>
              <a:rPr lang="en-US" sz="2600" dirty="0">
                <a:latin typeface="Sitka Heading" panose="02000505000000020004" pitchFamily="2" charset="0"/>
                <a:cs typeface="Times New Roman" pitchFamily="18" charset="0"/>
              </a:rPr>
              <a:t> </a:t>
            </a:r>
            <a:r>
              <a:rPr lang="en-US" sz="2600" dirty="0" err="1">
                <a:latin typeface="Sitka Heading" panose="02000505000000020004" pitchFamily="2" charset="0"/>
                <a:cs typeface="Times New Roman" pitchFamily="18" charset="0"/>
              </a:rPr>
              <a:t>và</a:t>
            </a:r>
            <a:r>
              <a:rPr lang="en-US" sz="2600" dirty="0">
                <a:latin typeface="Sitka Heading" panose="02000505000000020004" pitchFamily="2" charset="0"/>
                <a:cs typeface="Times New Roman" pitchFamily="18" charset="0"/>
              </a:rPr>
              <a:t> </a:t>
            </a:r>
            <a:r>
              <a:rPr lang="en-US" sz="2600" dirty="0" err="1">
                <a:latin typeface="Sitka Heading" panose="02000505000000020004" pitchFamily="2" charset="0"/>
                <a:cs typeface="Times New Roman" pitchFamily="18" charset="0"/>
              </a:rPr>
              <a:t>gọi</a:t>
            </a:r>
            <a:r>
              <a:rPr lang="en-US" sz="2600" dirty="0">
                <a:latin typeface="Sitka Heading" panose="02000505000000020004" pitchFamily="2" charset="0"/>
                <a:cs typeface="Times New Roman" pitchFamily="18" charset="0"/>
              </a:rPr>
              <a:t> </a:t>
            </a:r>
            <a:r>
              <a:rPr lang="en-US" sz="2600" dirty="0" err="1">
                <a:latin typeface="Sitka Heading" panose="02000505000000020004" pitchFamily="2" charset="0"/>
                <a:cs typeface="Times New Roman" pitchFamily="18" charset="0"/>
              </a:rPr>
              <a:t>tắc</a:t>
            </a:r>
            <a:r>
              <a:rPr lang="en-US" sz="2600" dirty="0">
                <a:latin typeface="Sitka Heading" panose="02000505000000020004" pitchFamily="2" charset="0"/>
                <a:cs typeface="Times New Roman" pitchFamily="18" charset="0"/>
              </a:rPr>
              <a:t> – xi. </a:t>
            </a:r>
            <a:r>
              <a:rPr lang="en-US" sz="2600" dirty="0" err="1">
                <a:latin typeface="Sitka Heading" panose="02000505000000020004" pitchFamily="2" charset="0"/>
                <a:cs typeface="Times New Roman" pitchFamily="18" charset="0"/>
              </a:rPr>
              <a:t>Lên</a:t>
            </a:r>
            <a:r>
              <a:rPr lang="en-US" sz="2600" dirty="0">
                <a:latin typeface="Sitka Heading" panose="02000505000000020004" pitchFamily="2" charset="0"/>
                <a:cs typeface="Times New Roman" pitchFamily="18" charset="0"/>
              </a:rPr>
              <a:t> </a:t>
            </a:r>
            <a:r>
              <a:rPr lang="en-US" sz="2600" dirty="0" err="1">
                <a:latin typeface="Sitka Heading" panose="02000505000000020004" pitchFamily="2" charset="0"/>
                <a:cs typeface="Times New Roman" pitchFamily="18" charset="0"/>
              </a:rPr>
              <a:t>xe</a:t>
            </a:r>
            <a:r>
              <a:rPr lang="en-US" sz="2600" dirty="0">
                <a:latin typeface="Sitka Heading" panose="02000505000000020004" pitchFamily="2" charset="0"/>
                <a:cs typeface="Times New Roman" pitchFamily="18" charset="0"/>
              </a:rPr>
              <a:t>, </a:t>
            </a:r>
            <a:r>
              <a:rPr lang="en-US" sz="2600" dirty="0" err="1">
                <a:latin typeface="Sitka Heading" panose="02000505000000020004" pitchFamily="2" charset="0"/>
                <a:cs typeface="Times New Roman" pitchFamily="18" charset="0"/>
              </a:rPr>
              <a:t>ông</a:t>
            </a:r>
            <a:r>
              <a:rPr lang="en-US" sz="2600" dirty="0">
                <a:latin typeface="Sitka Heading" panose="02000505000000020004" pitchFamily="2" charset="0"/>
                <a:cs typeface="Times New Roman" pitchFamily="18" charset="0"/>
              </a:rPr>
              <a:t> </a:t>
            </a:r>
            <a:r>
              <a:rPr lang="en-US" sz="2600" dirty="0" err="1">
                <a:latin typeface="Sitka Heading" panose="02000505000000020004" pitchFamily="2" charset="0"/>
                <a:cs typeface="Times New Roman" pitchFamily="18" charset="0"/>
              </a:rPr>
              <a:t>còn</a:t>
            </a:r>
            <a:r>
              <a:rPr lang="en-US" sz="2600" dirty="0">
                <a:latin typeface="Sitka Heading" panose="02000505000000020004" pitchFamily="2" charset="0"/>
                <a:cs typeface="Times New Roman" pitchFamily="18" charset="0"/>
              </a:rPr>
              <a:t> </a:t>
            </a:r>
            <a:r>
              <a:rPr lang="en-US" sz="2600" dirty="0" err="1">
                <a:latin typeface="Sitka Heading" panose="02000505000000020004" pitchFamily="2" charset="0"/>
                <a:cs typeface="Times New Roman" pitchFamily="18" charset="0"/>
              </a:rPr>
              <a:t>ngoái</a:t>
            </a:r>
            <a:r>
              <a:rPr lang="en-US" sz="2600" dirty="0">
                <a:latin typeface="Sitka Heading" panose="02000505000000020004" pitchFamily="2" charset="0"/>
                <a:cs typeface="Times New Roman" pitchFamily="18" charset="0"/>
              </a:rPr>
              <a:t> </a:t>
            </a:r>
            <a:r>
              <a:rPr lang="en-US" sz="2600" dirty="0" err="1">
                <a:latin typeface="Sitka Heading" panose="02000505000000020004" pitchFamily="2" charset="0"/>
                <a:cs typeface="Times New Roman" pitchFamily="18" charset="0"/>
              </a:rPr>
              <a:t>nhìn</a:t>
            </a:r>
            <a:r>
              <a:rPr lang="en-US" sz="2600" dirty="0">
                <a:latin typeface="Sitka Heading" panose="02000505000000020004" pitchFamily="2" charset="0"/>
                <a:cs typeface="Times New Roman" pitchFamily="18" charset="0"/>
              </a:rPr>
              <a:t> </a:t>
            </a:r>
            <a:r>
              <a:rPr lang="en-US" sz="2600" dirty="0" err="1">
                <a:latin typeface="Sitka Heading" panose="02000505000000020004" pitchFamily="2" charset="0"/>
                <a:cs typeface="Times New Roman" pitchFamily="18" charset="0"/>
              </a:rPr>
              <a:t>theo</a:t>
            </a:r>
            <a:r>
              <a:rPr lang="en-US" sz="2600" dirty="0">
                <a:latin typeface="Sitka Heading" panose="02000505000000020004" pitchFamily="2" charset="0"/>
                <a:cs typeface="Times New Roman" pitchFamily="18" charset="0"/>
              </a:rPr>
              <a:t> </a:t>
            </a:r>
            <a:r>
              <a:rPr lang="en-US" sz="2600" dirty="0" err="1">
                <a:latin typeface="Sitka Heading" panose="02000505000000020004" pitchFamily="2" charset="0"/>
                <a:cs typeface="Times New Roman" pitchFamily="18" charset="0"/>
              </a:rPr>
              <a:t>cậu</a:t>
            </a:r>
            <a:r>
              <a:rPr lang="en-US" sz="2600" dirty="0">
                <a:latin typeface="Sitka Heading" panose="02000505000000020004" pitchFamily="2" charset="0"/>
                <a:cs typeface="Times New Roman" pitchFamily="18" charset="0"/>
              </a:rPr>
              <a:t> </a:t>
            </a:r>
            <a:r>
              <a:rPr lang="en-US" sz="2600" dirty="0" err="1">
                <a:latin typeface="Sitka Heading" panose="02000505000000020004" pitchFamily="2" charset="0"/>
                <a:cs typeface="Times New Roman" pitchFamily="18" charset="0"/>
              </a:rPr>
              <a:t>bé</a:t>
            </a:r>
            <a:r>
              <a:rPr lang="en-US" sz="2600" dirty="0">
                <a:latin typeface="Sitka Heading" panose="02000505000000020004" pitchFamily="2" charset="0"/>
                <a:cs typeface="Times New Roman" pitchFamily="18" charset="0"/>
              </a:rPr>
              <a:t> </a:t>
            </a:r>
            <a:r>
              <a:rPr lang="en-US" sz="2600" dirty="0" err="1">
                <a:latin typeface="Sitka Heading" panose="02000505000000020004" pitchFamily="2" charset="0"/>
                <a:cs typeface="Times New Roman" pitchFamily="18" charset="0"/>
              </a:rPr>
              <a:t>đang</a:t>
            </a:r>
            <a:r>
              <a:rPr lang="en-US" sz="2600" dirty="0">
                <a:latin typeface="Sitka Heading" panose="02000505000000020004" pitchFamily="2" charset="0"/>
                <a:cs typeface="Times New Roman" pitchFamily="18" charset="0"/>
              </a:rPr>
              <a:t> </a:t>
            </a:r>
            <a:r>
              <a:rPr lang="en-US" sz="2600" dirty="0" err="1">
                <a:latin typeface="Sitka Heading" panose="02000505000000020004" pitchFamily="2" charset="0"/>
                <a:cs typeface="Times New Roman" pitchFamily="18" charset="0"/>
              </a:rPr>
              <a:t>nhảy</a:t>
            </a:r>
            <a:r>
              <a:rPr lang="en-US" sz="2600" dirty="0">
                <a:latin typeface="Sitka Heading" panose="02000505000000020004" pitchFamily="2" charset="0"/>
                <a:cs typeface="Times New Roman" pitchFamily="18" charset="0"/>
              </a:rPr>
              <a:t> </a:t>
            </a:r>
            <a:r>
              <a:rPr lang="en-US" sz="2600" dirty="0" err="1">
                <a:latin typeface="Sitka Heading" panose="02000505000000020004" pitchFamily="2" charset="0"/>
                <a:cs typeface="Times New Roman" pitchFamily="18" charset="0"/>
              </a:rPr>
              <a:t>chân</a:t>
            </a:r>
            <a:r>
              <a:rPr lang="en-US" sz="2600" dirty="0">
                <a:latin typeface="Sitka Heading" panose="02000505000000020004" pitchFamily="2" charset="0"/>
                <a:cs typeface="Times New Roman" pitchFamily="18" charset="0"/>
              </a:rPr>
              <a:t> </a:t>
            </a:r>
            <a:r>
              <a:rPr lang="en-US" sz="2600" dirty="0" err="1">
                <a:latin typeface="Sitka Heading" panose="02000505000000020004" pitchFamily="2" charset="0"/>
                <a:cs typeface="Times New Roman" pitchFamily="18" charset="0"/>
              </a:rPr>
              <a:t>sáo</a:t>
            </a:r>
            <a:r>
              <a:rPr lang="en-US" sz="2600" dirty="0">
                <a:latin typeface="Sitka Heading" panose="02000505000000020004" pitchFamily="2" charset="0"/>
                <a:cs typeface="Times New Roman" pitchFamily="18" charset="0"/>
              </a:rPr>
              <a:t> </a:t>
            </a:r>
            <a:r>
              <a:rPr lang="en-US" sz="2600" dirty="0" err="1">
                <a:latin typeface="Sitka Heading" panose="02000505000000020004" pitchFamily="2" charset="0"/>
                <a:cs typeface="Times New Roman" pitchFamily="18" charset="0"/>
              </a:rPr>
              <a:t>trở</a:t>
            </a:r>
            <a:r>
              <a:rPr lang="en-US" sz="2600" dirty="0">
                <a:latin typeface="Sitka Heading" panose="02000505000000020004" pitchFamily="2" charset="0"/>
                <a:cs typeface="Times New Roman" pitchFamily="18" charset="0"/>
              </a:rPr>
              <a:t> </a:t>
            </a:r>
            <a:r>
              <a:rPr lang="en-US" sz="2600" dirty="0" err="1">
                <a:latin typeface="Sitka Heading" panose="02000505000000020004" pitchFamily="2" charset="0"/>
                <a:cs typeface="Times New Roman" pitchFamily="18" charset="0"/>
              </a:rPr>
              <a:t>về</a:t>
            </a:r>
            <a:r>
              <a:rPr lang="en-US" sz="2600" dirty="0">
                <a:latin typeface="Sitka Heading" panose="02000505000000020004" pitchFamily="2" charset="0"/>
                <a:cs typeface="Times New Roman" pitchFamily="18" charset="0"/>
              </a:rPr>
              <a:t> </a:t>
            </a:r>
            <a:r>
              <a:rPr lang="en-US" sz="2600" dirty="0" err="1">
                <a:latin typeface="Sitka Heading" panose="02000505000000020004" pitchFamily="2" charset="0"/>
                <a:cs typeface="Times New Roman" pitchFamily="18" charset="0"/>
              </a:rPr>
              <a:t>nhà</a:t>
            </a:r>
            <a:r>
              <a:rPr lang="en-US" sz="2600" dirty="0">
                <a:latin typeface="Sitka Heading" panose="02000505000000020004" pitchFamily="2" charset="0"/>
                <a:cs typeface="Times New Roman" pitchFamily="18" charset="0"/>
              </a:rPr>
              <a:t> </a:t>
            </a:r>
            <a:r>
              <a:rPr lang="en-US" sz="2600" dirty="0" err="1">
                <a:latin typeface="Sitka Heading" panose="02000505000000020004" pitchFamily="2" charset="0"/>
                <a:cs typeface="Times New Roman" pitchFamily="18" charset="0"/>
              </a:rPr>
              <a:t>với</a:t>
            </a:r>
            <a:r>
              <a:rPr lang="en-US" sz="2600" dirty="0">
                <a:latin typeface="Sitka Heading" panose="02000505000000020004" pitchFamily="2" charset="0"/>
                <a:cs typeface="Times New Roman" pitchFamily="18" charset="0"/>
              </a:rPr>
              <a:t> </a:t>
            </a:r>
            <a:r>
              <a:rPr lang="en-US" sz="2600" dirty="0" err="1">
                <a:latin typeface="Sitka Heading" panose="02000505000000020004" pitchFamily="2" charset="0"/>
                <a:cs typeface="Times New Roman" pitchFamily="18" charset="0"/>
              </a:rPr>
              <a:t>lòng</a:t>
            </a:r>
            <a:r>
              <a:rPr lang="en-US" sz="2600" dirty="0">
                <a:latin typeface="Sitka Heading" panose="02000505000000020004" pitchFamily="2" charset="0"/>
                <a:cs typeface="Times New Roman" pitchFamily="18" charset="0"/>
              </a:rPr>
              <a:t> </a:t>
            </a:r>
            <a:r>
              <a:rPr lang="en-US" sz="2600" dirty="0" err="1">
                <a:latin typeface="Sitka Heading" panose="02000505000000020004" pitchFamily="2" charset="0"/>
                <a:cs typeface="Times New Roman" pitchFamily="18" charset="0"/>
              </a:rPr>
              <a:t>yêu</a:t>
            </a:r>
            <a:r>
              <a:rPr lang="en-US" sz="2600" dirty="0">
                <a:latin typeface="Sitka Heading" panose="02000505000000020004" pitchFamily="2" charset="0"/>
                <a:cs typeface="Times New Roman" pitchFamily="18" charset="0"/>
              </a:rPr>
              <a:t> </a:t>
            </a:r>
            <a:r>
              <a:rPr lang="en-US" sz="2600" dirty="0" err="1">
                <a:latin typeface="Sitka Heading" panose="02000505000000020004" pitchFamily="2" charset="0"/>
                <a:cs typeface="Times New Roman" pitchFamily="18" charset="0"/>
              </a:rPr>
              <a:t>mến</a:t>
            </a:r>
            <a:r>
              <a:rPr lang="en-US" sz="2600" dirty="0">
                <a:latin typeface="Sitka Heading" panose="02000505000000020004" pitchFamily="2" charset="0"/>
                <a:cs typeface="Times New Roman" pitchFamily="18" charset="0"/>
              </a:rPr>
              <a:t>. </a:t>
            </a:r>
          </a:p>
          <a:p>
            <a:pPr algn="r"/>
            <a:r>
              <a:rPr lang="en-US" sz="2600" dirty="0">
                <a:latin typeface="Sitka Heading" panose="02000505000000020004" pitchFamily="2" charset="0"/>
                <a:cs typeface="Times New Roman" pitchFamily="18" charset="0"/>
              </a:rPr>
              <a:t>(KHÁNH DƯƠNG)</a:t>
            </a:r>
            <a:endParaRPr lang="vi-VN" sz="2600" dirty="0">
              <a:latin typeface="Sitka Heading" panose="02000505000000020004" pitchFamily="2" charset="0"/>
              <a:cs typeface="Times New Roman" pitchFamily="18" charset="0"/>
            </a:endParaRPr>
          </a:p>
        </p:txBody>
      </p:sp>
      <p:pic>
        <p:nvPicPr>
          <p:cNvPr id="7" name="Picture 4" descr="Ton trong khach nuoc ngoai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5176" y="1221006"/>
            <a:ext cx="9107488" cy="4581128"/>
          </a:xfrm>
          <a:prstGeom prst="rect">
            <a:avLst/>
          </a:prstGeom>
          <a:noFill/>
          <a:ln w="9525">
            <a:solidFill>
              <a:srgbClr val="782A4B"/>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563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5"/>
                                        </p:tgtEl>
                                        <p:attrNameLst>
                                          <p:attrName>style.visibility</p:attrName>
                                        </p:attrNameLst>
                                      </p:cBhvr>
                                      <p:to>
                                        <p:strVal val="visible"/>
                                      </p:to>
                                    </p:set>
                                    <p:anim calcmode="discrete" valueType="clr">
                                      <p:cBhvr override="childStyle">
                                        <p:cTn id="7"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
                                        </p:tgtEl>
                                        <p:attrNameLst>
                                          <p:attrName>fillcolor</p:attrName>
                                        </p:attrNameLst>
                                      </p:cBhvr>
                                      <p:tavLst>
                                        <p:tav tm="0">
                                          <p:val>
                                            <p:clrVal>
                                              <a:schemeClr val="accent2"/>
                                            </p:clrVal>
                                          </p:val>
                                        </p:tav>
                                        <p:tav tm="50000">
                                          <p:val>
                                            <p:clrVal>
                                              <a:schemeClr val="hlink"/>
                                            </p:clrVal>
                                          </p:val>
                                        </p:tav>
                                      </p:tavLst>
                                    </p:anim>
                                    <p:set>
                                      <p:cBhvr>
                                        <p:cTn id="9" dur="80"/>
                                        <p:tgtEl>
                                          <p:spTgt spid="5"/>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randombar(horizontal)">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xit" presetSubtype="21" fill="hold" grpId="1" nodeType="clickEffect">
                                  <p:stCondLst>
                                    <p:cond delay="0"/>
                                  </p:stCondLst>
                                  <p:iterate type="lt">
                                    <p:tmPct val="0"/>
                                  </p:iterate>
                                  <p:childTnLst>
                                    <p:animEffect transition="out" filter="barn(inVertical)">
                                      <p:cBhvr>
                                        <p:cTn id="18" dur="500"/>
                                        <p:tgtEl>
                                          <p:spTgt spid="5"/>
                                        </p:tgtEl>
                                      </p:cBhvr>
                                    </p:animEffect>
                                    <p:set>
                                      <p:cBhvr>
                                        <p:cTn id="19" dur="1" fill="hold">
                                          <p:stCondLst>
                                            <p:cond delay="499"/>
                                          </p:stCondLst>
                                        </p:cTn>
                                        <p:tgtEl>
                                          <p:spTgt spid="5"/>
                                        </p:tgtEl>
                                        <p:attrNameLst>
                                          <p:attrName>style.visibility</p:attrName>
                                        </p:attrNameLst>
                                      </p:cBhvr>
                                      <p:to>
                                        <p:strVal val="hidden"/>
                                      </p:to>
                                    </p:set>
                                  </p:childTnLst>
                                </p:cTn>
                              </p:par>
                              <p:par>
                                <p:cTn id="20" presetID="16" presetClass="exit" presetSubtype="21" fill="hold" nodeType="withEffect">
                                  <p:stCondLst>
                                    <p:cond delay="0"/>
                                  </p:stCondLst>
                                  <p:childTnLst>
                                    <p:animEffect transition="out" filter="barn(inVertical)">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1000" fill="hold"/>
                                        <p:tgtEl>
                                          <p:spTgt spid="6"/>
                                        </p:tgtEl>
                                        <p:attrNameLst>
                                          <p:attrName>ppt_w</p:attrName>
                                        </p:attrNameLst>
                                      </p:cBhvr>
                                      <p:tavLst>
                                        <p:tav tm="0">
                                          <p:val>
                                            <p:fltVal val="0"/>
                                          </p:val>
                                        </p:tav>
                                        <p:tav tm="100000">
                                          <p:val>
                                            <p:strVal val="#ppt_w"/>
                                          </p:val>
                                        </p:tav>
                                      </p:tavLst>
                                    </p:anim>
                                    <p:anim calcmode="lin" valueType="num">
                                      <p:cBhvr>
                                        <p:cTn id="28" dur="1000" fill="hold"/>
                                        <p:tgtEl>
                                          <p:spTgt spid="6"/>
                                        </p:tgtEl>
                                        <p:attrNameLst>
                                          <p:attrName>ppt_h</p:attrName>
                                        </p:attrNameLst>
                                      </p:cBhvr>
                                      <p:tavLst>
                                        <p:tav tm="0">
                                          <p:val>
                                            <p:fltVal val="0"/>
                                          </p:val>
                                        </p:tav>
                                        <p:tav tm="100000">
                                          <p:val>
                                            <p:strVal val="#ppt_h"/>
                                          </p:val>
                                        </p:tav>
                                      </p:tavLst>
                                    </p:anim>
                                    <p:anim calcmode="lin" valueType="num">
                                      <p:cBhvr>
                                        <p:cTn id="29" dur="1000" fill="hold"/>
                                        <p:tgtEl>
                                          <p:spTgt spid="6"/>
                                        </p:tgtEl>
                                        <p:attrNameLst>
                                          <p:attrName>style.rotation</p:attrName>
                                        </p:attrNameLst>
                                      </p:cBhvr>
                                      <p:tavLst>
                                        <p:tav tm="0">
                                          <p:val>
                                            <p:fltVal val="90"/>
                                          </p:val>
                                        </p:tav>
                                        <p:tav tm="100000">
                                          <p:val>
                                            <p:fltVal val="0"/>
                                          </p:val>
                                        </p:tav>
                                      </p:tavLst>
                                    </p:anim>
                                    <p:animEffect transition="in" filter="fade">
                                      <p:cBhvr>
                                        <p:cTn id="3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31916867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FDAAE9B0125D644B7F58EE6BF1D0FC2" ma:contentTypeVersion="7" ma:contentTypeDescription="Create a new document." ma:contentTypeScope="" ma:versionID="99ea4c7057f8007b0b7469245b2cbd66">
  <xsd:schema xmlns:xsd="http://www.w3.org/2001/XMLSchema" xmlns:xs="http://www.w3.org/2001/XMLSchema" xmlns:p="http://schemas.microsoft.com/office/2006/metadata/properties" xmlns:ns2="117084a5-40ce-44a9-aa97-9561c111c68a" xmlns:ns3="9f958c3a-144a-4219-afab-0ea9b7b8b61f" targetNamespace="http://schemas.microsoft.com/office/2006/metadata/properties" ma:root="true" ma:fieldsID="90c48dfa395a477db7a435f55b66bf5b" ns2:_="" ns3:_="">
    <xsd:import namespace="117084a5-40ce-44a9-aa97-9561c111c68a"/>
    <xsd:import namespace="9f958c3a-144a-4219-afab-0ea9b7b8b61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17084a5-40ce-44a9-aa97-9561c111c68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f958c3a-144a-4219-afab-0ea9b7b8b61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14EEE29-CC8A-41D4-8DF3-F9002A067B92}"/>
</file>

<file path=customXml/itemProps2.xml><?xml version="1.0" encoding="utf-8"?>
<ds:datastoreItem xmlns:ds="http://schemas.openxmlformats.org/officeDocument/2006/customXml" ds:itemID="{8A20AF01-4DC0-48E5-A1D0-9D730D96786F}"/>
</file>

<file path=customXml/itemProps3.xml><?xml version="1.0" encoding="utf-8"?>
<ds:datastoreItem xmlns:ds="http://schemas.openxmlformats.org/officeDocument/2006/customXml" ds:itemID="{BBA8B839-A997-4B3C-8073-E5E8773EEE2D}"/>
</file>

<file path=docProps/app.xml><?xml version="1.0" encoding="utf-8"?>
<Properties xmlns="http://schemas.openxmlformats.org/officeDocument/2006/extended-properties" xmlns:vt="http://schemas.openxmlformats.org/officeDocument/2006/docPropsVTypes">
  <TotalTime>719</TotalTime>
  <Words>993</Words>
  <Application>Microsoft Office PowerPoint</Application>
  <PresentationFormat>Widescreen</PresentationFormat>
  <Paragraphs>58</Paragraphs>
  <Slides>18</Slides>
  <Notes>1</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18</vt:i4>
      </vt:variant>
    </vt:vector>
  </HeadingPairs>
  <TitlesOfParts>
    <vt:vector size="32" baseType="lpstr">
      <vt:lpstr>.VnTime</vt:lpstr>
      <vt:lpstr>Arial</vt:lpstr>
      <vt:lpstr>Calibri</vt:lpstr>
      <vt:lpstr>Calibri Light</vt:lpstr>
      <vt:lpstr>等线</vt:lpstr>
      <vt:lpstr>Georgia</vt:lpstr>
      <vt:lpstr>iCiel Baliho Script</vt:lpstr>
      <vt:lpstr>iCiel Pacifico</vt:lpstr>
      <vt:lpstr>iCiel Paris Serif</vt:lpstr>
      <vt:lpstr>iCiel Smoothy Cursive</vt:lpstr>
      <vt:lpstr>Sitka Display</vt:lpstr>
      <vt:lpstr>Sitka Heading</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Trần Thị Thảo Linh</dc:creator>
  <cp:lastModifiedBy>Trần Thị Thảo Linh</cp:lastModifiedBy>
  <cp:revision>13</cp:revision>
  <dcterms:created xsi:type="dcterms:W3CDTF">2022-01-05T13:29:13Z</dcterms:created>
  <dcterms:modified xsi:type="dcterms:W3CDTF">2022-01-09T07:34:09Z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0x010100DFDAAE9B0125D644B7F58EE6BF1D0FC2</vt:lpwstr>
  </property>
</Properties>
</file>