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61" r:id="rId14"/>
    <p:sldId id="273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4F1E9-B02A-41C5-A8FB-B8CFCBD583E0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45395-5418-45BC-BFCC-2A71C0FA7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0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4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0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9902671" y="-544642"/>
            <a:ext cx="2289329" cy="2289329"/>
            <a:chOff x="9902671" y="-544642"/>
            <a:chExt cx="2289329" cy="2289329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2671" y="-544642"/>
              <a:ext cx="2289329" cy="228932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218207" y="251680"/>
              <a:ext cx="1658256" cy="396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8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3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9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3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4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6AACB-734A-454E-9155-90D67AFE905F}" type="datetimeFigureOut">
              <a:rPr lang="en-US" smtClean="0"/>
              <a:t>12/31/21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02BE7-C999-444F-A275-EB183D744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bộ hình nền iPad đẹp theo màu: xám, hồng, xanh,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" y="0"/>
            <a:ext cx="12168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718884" y="718105"/>
            <a:ext cx="3418517" cy="6947282"/>
            <a:chOff x="0" y="0"/>
            <a:chExt cx="500126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94521" r="-9452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24028" y="986709"/>
            <a:ext cx="4872549" cy="1118763"/>
            <a:chOff x="0" y="0"/>
            <a:chExt cx="9745097" cy="2237526"/>
          </a:xfrm>
        </p:grpSpPr>
        <p:sp>
          <p:nvSpPr>
            <p:cNvPr id="6" name="AutoShape 6"/>
            <p:cNvSpPr/>
            <p:nvPr/>
          </p:nvSpPr>
          <p:spPr>
            <a:xfrm>
              <a:off x="0" y="1268491"/>
              <a:ext cx="9745097" cy="12700"/>
            </a:xfrm>
            <a:prstGeom prst="rect">
              <a:avLst/>
            </a:prstGeom>
            <a:solidFill>
              <a:srgbClr val="27262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5225701" cy="692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19"/>
                </a:lnSpc>
              </a:pPr>
              <a:r>
                <a:rPr lang="en-US" sz="2266" spc="113">
                  <a:solidFill>
                    <a:srgbClr val="3C693D"/>
                  </a:solidFill>
                  <a:latin typeface="Clear Sans Regular"/>
                </a:rPr>
                <a:t>ĐẠO ĐỨC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673268"/>
              <a:ext cx="5225701" cy="56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r>
                <a:rPr lang="en-US" sz="1866" spc="55" dirty="0">
                  <a:solidFill>
                    <a:srgbClr val="272626"/>
                  </a:solidFill>
                  <a:latin typeface="Clear Sans Regular"/>
                </a:rPr>
                <a:t>BÀI 8 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71192" y="1029128"/>
            <a:ext cx="325385" cy="14376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800134" y="4191747"/>
            <a:ext cx="529733" cy="537207"/>
            <a:chOff x="0" y="0"/>
            <a:chExt cx="1059465" cy="1074415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1059465" cy="1074415"/>
            </a:xfrm>
            <a:prstGeom prst="rect">
              <a:avLst/>
            </a:prstGeom>
            <a:solidFill>
              <a:srgbClr val="272626"/>
            </a:solidFill>
          </p:spPr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97524" y="196957"/>
              <a:ext cx="664416" cy="680501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843705" y="2590381"/>
            <a:ext cx="4872549" cy="389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 dirty="0" err="1">
                <a:solidFill>
                  <a:srgbClr val="3C693D"/>
                </a:solidFill>
                <a:latin typeface="Bree Serif" panose="02000503040000020004" pitchFamily="50" charset="0"/>
              </a:rPr>
              <a:t>Biết</a:t>
            </a:r>
            <a:r>
              <a:rPr lang="en-US" sz="6300" dirty="0">
                <a:solidFill>
                  <a:srgbClr val="3C693D"/>
                </a:solidFill>
                <a:latin typeface="Bree Serif" panose="02000503040000020004" pitchFamily="50" charset="0"/>
              </a:rPr>
              <a:t> </a:t>
            </a:r>
            <a:r>
              <a:rPr lang="en-US" sz="6300" dirty="0" err="1">
                <a:solidFill>
                  <a:srgbClr val="3C693D"/>
                </a:solidFill>
                <a:latin typeface="Bree Serif" panose="02000503040000020004" pitchFamily="50" charset="0"/>
              </a:rPr>
              <a:t>ơn</a:t>
            </a:r>
            <a:r>
              <a:rPr lang="en-US" sz="6300" dirty="0">
                <a:solidFill>
                  <a:srgbClr val="3C693D"/>
                </a:solidFill>
                <a:latin typeface="Bree Serif" panose="02000503040000020004" pitchFamily="50" charset="0"/>
              </a:rPr>
              <a:t> </a:t>
            </a:r>
            <a:r>
              <a:rPr lang="en-US" sz="6300" dirty="0" err="1">
                <a:solidFill>
                  <a:srgbClr val="3C693D"/>
                </a:solidFill>
                <a:latin typeface="Bree Serif" panose="02000503040000020004" pitchFamily="50" charset="0"/>
              </a:rPr>
              <a:t>thương</a:t>
            </a:r>
            <a:r>
              <a:rPr lang="en-US" sz="6300" dirty="0">
                <a:solidFill>
                  <a:srgbClr val="3C693D"/>
                </a:solidFill>
                <a:latin typeface="Bree Serif" panose="02000503040000020004" pitchFamily="50" charset="0"/>
              </a:rPr>
              <a:t> </a:t>
            </a:r>
            <a:r>
              <a:rPr lang="en-US" sz="6300" dirty="0" err="1">
                <a:solidFill>
                  <a:srgbClr val="3C693D"/>
                </a:solidFill>
                <a:latin typeface="Bree Serif" panose="02000503040000020004" pitchFamily="50" charset="0"/>
              </a:rPr>
              <a:t>binh</a:t>
            </a:r>
            <a:r>
              <a:rPr lang="en-US" sz="6300" dirty="0">
                <a:solidFill>
                  <a:srgbClr val="3C693D"/>
                </a:solidFill>
                <a:latin typeface="Bree Serif" panose="02000503040000020004" pitchFamily="50" charset="0"/>
              </a:rPr>
              <a:t> </a:t>
            </a:r>
            <a:r>
              <a:rPr lang="en-US" sz="6300" dirty="0" err="1">
                <a:solidFill>
                  <a:srgbClr val="3C693D"/>
                </a:solidFill>
                <a:latin typeface="Bree Serif" panose="02000503040000020004" pitchFamily="50" charset="0"/>
              </a:rPr>
              <a:t>liệt</a:t>
            </a:r>
            <a:r>
              <a:rPr lang="en-US" sz="6300" dirty="0">
                <a:solidFill>
                  <a:srgbClr val="3C693D"/>
                </a:solidFill>
                <a:latin typeface="Bree Serif" panose="02000503040000020004" pitchFamily="50" charset="0"/>
              </a:rPr>
              <a:t> </a:t>
            </a:r>
            <a:r>
              <a:rPr lang="en-US" sz="6300" dirty="0" err="1">
                <a:solidFill>
                  <a:srgbClr val="3C693D"/>
                </a:solidFill>
                <a:latin typeface="Bree Serif" panose="02000503040000020004" pitchFamily="50" charset="0"/>
              </a:rPr>
              <a:t>sĩ</a:t>
            </a:r>
            <a:endParaRPr lang="en-US" sz="6300" dirty="0">
              <a:solidFill>
                <a:srgbClr val="3C693D"/>
              </a:solidFill>
              <a:latin typeface="Bree Serif" panose="02000503040000020004" pitchFamily="50" charset="0"/>
            </a:endParaRPr>
          </a:p>
          <a:p>
            <a:pPr algn="ctr">
              <a:lnSpc>
                <a:spcPts val="7560"/>
              </a:lnSpc>
            </a:pPr>
            <a:r>
              <a:rPr lang="en-US" sz="6300" dirty="0">
                <a:solidFill>
                  <a:srgbClr val="3C693D"/>
                </a:solidFill>
                <a:latin typeface="Bree Serif" panose="02000503040000020004" pitchFamily="50" charset="0"/>
              </a:rPr>
              <a:t>(</a:t>
            </a:r>
            <a:r>
              <a:rPr lang="en-US" sz="6300" dirty="0" err="1">
                <a:solidFill>
                  <a:srgbClr val="3C693D"/>
                </a:solidFill>
                <a:latin typeface="Bree Serif" panose="02000503040000020004" pitchFamily="50" charset="0"/>
              </a:rPr>
              <a:t>tiết</a:t>
            </a:r>
            <a:r>
              <a:rPr lang="en-US" sz="6300" dirty="0">
                <a:solidFill>
                  <a:srgbClr val="3C693D"/>
                </a:solidFill>
                <a:latin typeface="Bree Serif" panose="02000503040000020004" pitchFamily="5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6843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ọc tập phong cách viết báo của Bác Hồ | Cổng Thông Tin Điện Tử Phú Th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90732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>
            <a:fillRect/>
          </a:stretch>
        </p:blipFill>
        <p:spPr>
          <a:xfrm rot="-2700000">
            <a:off x="11303907" y="-5444363"/>
            <a:ext cx="7930774" cy="15178515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>
            <a:fillRect/>
          </a:stretch>
        </p:blipFill>
        <p:spPr>
          <a:xfrm rot="2700000">
            <a:off x="-6074272" y="2726005"/>
            <a:ext cx="7930774" cy="151785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4672" y="6139500"/>
            <a:ext cx="5410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https://www.youtube.com/watch?v=i7G8cIAXgN4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713" y="99073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0" i="0" dirty="0">
                <a:effectLst/>
                <a:latin typeface="iCiel Brush Up" panose="02000000000000000000" pitchFamily="2" charset="0"/>
              </a:rPr>
              <a:t>Tình cảm của Bác Hồ với thương binh, liệt sĩ</a:t>
            </a:r>
          </a:p>
          <a:p>
            <a:br>
              <a:rPr lang="vi-VN" sz="3600" b="0" i="0" dirty="0">
                <a:solidFill>
                  <a:srgbClr val="000000"/>
                </a:solidFill>
                <a:effectLst/>
                <a:latin typeface="iCiel Brush Up" panose="02000000000000000000" pitchFamily="2" charset="0"/>
              </a:rPr>
            </a:br>
            <a:endParaRPr lang="en-US" sz="3600" dirty="0">
              <a:latin typeface="iCiel Brush Up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4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67" r="867"/>
          <a:stretch>
            <a:fillRect/>
          </a:stretch>
        </p:blipFill>
        <p:spPr>
          <a:xfrm rot="10513461">
            <a:off x="1312321" y="1144025"/>
            <a:ext cx="5025732" cy="11251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5408" r="14766" b="22193"/>
          <a:stretch>
            <a:fillRect/>
          </a:stretch>
        </p:blipFill>
        <p:spPr>
          <a:xfrm rot="-427576">
            <a:off x="1266140" y="851924"/>
            <a:ext cx="5118094" cy="50330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43752" y="1717542"/>
            <a:ext cx="4911038" cy="3891998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202361" y="2157361"/>
            <a:ext cx="4343255" cy="3174788"/>
            <a:chOff x="0" y="0"/>
            <a:chExt cx="2435860" cy="1780540"/>
          </a:xfrm>
        </p:grpSpPr>
        <p:sp>
          <p:nvSpPr>
            <p:cNvPr id="6" name="Freeform 6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5"/>
              <a:stretch>
                <a:fillRect l="-2433" r="-248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6"/>
              <a:stretch>
                <a:fillRect l="-66" r="-6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9847437" y="1313054"/>
            <a:ext cx="750998" cy="14120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5424140" y="4658824"/>
            <a:ext cx="839225" cy="16173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65849">
            <a:off x="10126950" y="3888417"/>
            <a:ext cx="1604005" cy="19038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411801">
            <a:off x="9743058" y="5222149"/>
            <a:ext cx="1605115" cy="4348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430117">
            <a:off x="1534582" y="3415459"/>
            <a:ext cx="447849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binh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liệt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iCiel Nabila" pitchFamily="2" charset="0"/>
              </a:rPr>
              <a:t>sĩ</a:t>
            </a:r>
            <a:r>
              <a:rPr lang="en-US" sz="3200" dirty="0">
                <a:solidFill>
                  <a:srgbClr val="000000"/>
                </a:solidFill>
                <a:latin typeface="iCiel Nabila" pitchFamily="2" charset="0"/>
              </a:rPr>
              <a:t>?</a:t>
            </a:r>
          </a:p>
          <a:p>
            <a:pPr algn="ctr"/>
            <a:endParaRPr lang="en-US" sz="3200" dirty="0">
              <a:solidFill>
                <a:srgbClr val="000000"/>
              </a:solidFill>
              <a:latin typeface="iCiel Nabila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 rot="-430117">
            <a:off x="1306520" y="2353507"/>
            <a:ext cx="4478493" cy="433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800" spc="171" dirty="0">
                <a:solidFill>
                  <a:srgbClr val="1C1C1F">
                    <a:alpha val="69804"/>
                  </a:srgbClr>
                </a:solidFill>
                <a:latin typeface="iCiel Nabila" pitchFamily="2" charset="0"/>
              </a:rPr>
              <a:t>LIÊN HỆ</a:t>
            </a:r>
          </a:p>
        </p:txBody>
      </p:sp>
    </p:spTree>
    <p:extLst>
      <p:ext uri="{BB962C8B-B14F-4D97-AF65-F5344CB8AC3E}">
        <p14:creationId xmlns:p14="http://schemas.microsoft.com/office/powerpoint/2010/main" val="2896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ải bộ hình nền iPad đẹp theo màu: xám, hồng, xanh,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" y="0"/>
            <a:ext cx="12168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629" r="2616" b="37756"/>
          <a:stretch>
            <a:fillRect/>
          </a:stretch>
        </p:blipFill>
        <p:spPr>
          <a:xfrm rot="248690">
            <a:off x="3215383" y="3317925"/>
            <a:ext cx="3233246" cy="2676431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197401">
            <a:off x="1307824" y="415892"/>
            <a:ext cx="2986809" cy="5044387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4"/>
              <a:stretch>
                <a:fillRect t="-178" b="-1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68863" r="-68863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27079">
            <a:off x="2193109" y="5942125"/>
            <a:ext cx="3723312" cy="5658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38408">
            <a:off x="3723103" y="1617666"/>
            <a:ext cx="1660427" cy="2640839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239605">
            <a:off x="2982400" y="3926703"/>
            <a:ext cx="3140539" cy="2295639"/>
            <a:chOff x="0" y="0"/>
            <a:chExt cx="2435860" cy="1780540"/>
          </a:xfrm>
        </p:grpSpPr>
        <p:sp>
          <p:nvSpPr>
            <p:cNvPr id="9" name="Freeform 9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8"/>
              <a:stretch>
                <a:fillRect t="-2030" r="-55" b="-203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9"/>
              <a:stretch>
                <a:fillRect l="-66" r="-66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994052" y="1495369"/>
            <a:ext cx="4283023" cy="2028127"/>
            <a:chOff x="0" y="0"/>
            <a:chExt cx="8566047" cy="4056254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8566047" cy="12700"/>
            </a:xfrm>
            <a:prstGeom prst="rect">
              <a:avLst/>
            </a:prstGeom>
            <a:solidFill>
              <a:srgbClr val="000000">
                <a:alpha val="29804"/>
              </a:srgbClr>
            </a:solidFill>
          </p:spPr>
        </p:sp>
        <p:sp>
          <p:nvSpPr>
            <p:cNvPr id="13" name="AutoShape 13"/>
            <p:cNvSpPr/>
            <p:nvPr/>
          </p:nvSpPr>
          <p:spPr>
            <a:xfrm>
              <a:off x="0" y="1347851"/>
              <a:ext cx="8566047" cy="12700"/>
            </a:xfrm>
            <a:prstGeom prst="rect">
              <a:avLst/>
            </a:prstGeom>
            <a:solidFill>
              <a:srgbClr val="000000">
                <a:alpha val="29804"/>
              </a:srgbClr>
            </a:solidFill>
          </p:spPr>
        </p:sp>
        <p:sp>
          <p:nvSpPr>
            <p:cNvPr id="14" name="AutoShape 14"/>
            <p:cNvSpPr/>
            <p:nvPr/>
          </p:nvSpPr>
          <p:spPr>
            <a:xfrm>
              <a:off x="0" y="2695703"/>
              <a:ext cx="8566047" cy="12700"/>
            </a:xfrm>
            <a:prstGeom prst="rect">
              <a:avLst/>
            </a:prstGeom>
            <a:solidFill>
              <a:srgbClr val="000000">
                <a:alpha val="29804"/>
              </a:srgbClr>
            </a:solidFill>
          </p:spPr>
        </p:sp>
        <p:sp>
          <p:nvSpPr>
            <p:cNvPr id="15" name="AutoShape 15"/>
            <p:cNvSpPr/>
            <p:nvPr/>
          </p:nvSpPr>
          <p:spPr>
            <a:xfrm>
              <a:off x="0" y="4043554"/>
              <a:ext cx="8566047" cy="12700"/>
            </a:xfrm>
            <a:prstGeom prst="rect">
              <a:avLst/>
            </a:prstGeom>
            <a:solidFill>
              <a:srgbClr val="000000">
                <a:alpha val="29804"/>
              </a:srgbClr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992166">
            <a:off x="831809" y="4802736"/>
            <a:ext cx="1464603" cy="67554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824425" y="1643146"/>
            <a:ext cx="462227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7"/>
              </a:lnSpc>
              <a:spcBef>
                <a:spcPct val="0"/>
              </a:spcBef>
            </a:pPr>
            <a:r>
              <a:rPr lang="en-US" sz="2133" spc="155" dirty="0" err="1">
                <a:solidFill>
                  <a:srgbClr val="1C1C1F">
                    <a:alpha val="69804"/>
                  </a:srgbClr>
                </a:solidFill>
                <a:latin typeface="True Typewriter"/>
              </a:rPr>
              <a:t>Họ</a:t>
            </a:r>
            <a:r>
              <a:rPr lang="en-US" sz="2133" spc="155" dirty="0">
                <a:solidFill>
                  <a:srgbClr val="1C1C1F">
                    <a:alpha val="69804"/>
                  </a:srgbClr>
                </a:solidFill>
                <a:latin typeface="True Typewriter"/>
              </a:rPr>
              <a:t> </a:t>
            </a:r>
            <a:r>
              <a:rPr lang="en-US" sz="2133" spc="155" dirty="0" err="1">
                <a:solidFill>
                  <a:srgbClr val="1C1C1F">
                    <a:alpha val="69804"/>
                  </a:srgbClr>
                </a:solidFill>
                <a:latin typeface="True Typewriter"/>
              </a:rPr>
              <a:t>là</a:t>
            </a:r>
            <a:r>
              <a:rPr lang="en-US" sz="2133" spc="155" dirty="0">
                <a:solidFill>
                  <a:srgbClr val="1C1C1F">
                    <a:alpha val="69804"/>
                  </a:srgbClr>
                </a:solidFill>
                <a:latin typeface="True Typewriter"/>
              </a:rPr>
              <a:t> </a:t>
            </a:r>
            <a:r>
              <a:rPr lang="en-US" sz="2133" spc="155" dirty="0" err="1">
                <a:solidFill>
                  <a:srgbClr val="1C1C1F">
                    <a:alpha val="69804"/>
                  </a:srgbClr>
                </a:solidFill>
                <a:latin typeface="True Typewriter"/>
              </a:rPr>
              <a:t>những</a:t>
            </a:r>
            <a:r>
              <a:rPr lang="en-US" sz="2133" spc="155" dirty="0">
                <a:solidFill>
                  <a:srgbClr val="1C1C1F">
                    <a:alpha val="69804"/>
                  </a:srgbClr>
                </a:solidFill>
                <a:latin typeface="True Typewriter"/>
              </a:rPr>
              <a:t> </a:t>
            </a:r>
            <a:r>
              <a:rPr lang="en-US" sz="2133" spc="155" dirty="0" err="1">
                <a:solidFill>
                  <a:srgbClr val="1C1C1F">
                    <a:alpha val="69804"/>
                  </a:srgbClr>
                </a:solidFill>
                <a:latin typeface="True Typewriter"/>
              </a:rPr>
              <a:t>người</a:t>
            </a:r>
            <a:r>
              <a:rPr lang="en-US" sz="2133" spc="155" dirty="0">
                <a:solidFill>
                  <a:srgbClr val="1C1C1F">
                    <a:alpha val="69804"/>
                  </a:srgbClr>
                </a:solidFill>
                <a:latin typeface="True Typewriter"/>
              </a:rPr>
              <a:t> </a:t>
            </a:r>
            <a:r>
              <a:rPr lang="en-US" sz="2133" spc="155" dirty="0" err="1">
                <a:solidFill>
                  <a:srgbClr val="1C1C1F">
                    <a:alpha val="69804"/>
                  </a:srgbClr>
                </a:solidFill>
                <a:latin typeface="True Typewriter"/>
              </a:rPr>
              <a:t>vĩ</a:t>
            </a:r>
            <a:r>
              <a:rPr lang="en-US" sz="2133" spc="155" dirty="0">
                <a:solidFill>
                  <a:srgbClr val="1C1C1F">
                    <a:alpha val="69804"/>
                  </a:srgbClr>
                </a:solidFill>
                <a:latin typeface="True Typewriter"/>
              </a:rPr>
              <a:t> </a:t>
            </a:r>
            <a:r>
              <a:rPr lang="en-US" sz="2133" spc="155" dirty="0" err="1">
                <a:solidFill>
                  <a:srgbClr val="1C1C1F">
                    <a:alpha val="69804"/>
                  </a:srgbClr>
                </a:solidFill>
                <a:latin typeface="True Typewriter"/>
              </a:rPr>
              <a:t>đại</a:t>
            </a:r>
            <a:r>
              <a:rPr lang="en-US" sz="2133" spc="155" dirty="0">
                <a:solidFill>
                  <a:srgbClr val="1C1C1F">
                    <a:alpha val="69804"/>
                  </a:srgbClr>
                </a:solidFill>
                <a:latin typeface="True Typewriter"/>
              </a:rPr>
              <a:t> </a:t>
            </a:r>
            <a:r>
              <a:rPr lang="en-US" sz="2133" spc="155" dirty="0" err="1">
                <a:solidFill>
                  <a:srgbClr val="1C1C1F">
                    <a:alpha val="69804"/>
                  </a:srgbClr>
                </a:solidFill>
                <a:latin typeface="True Typewriter"/>
              </a:rPr>
              <a:t>nhất</a:t>
            </a:r>
            <a:endParaRPr lang="en-US" sz="2133" spc="155" dirty="0">
              <a:solidFill>
                <a:srgbClr val="1C1C1F">
                  <a:alpha val="69804"/>
                </a:srgbClr>
              </a:solidFill>
              <a:latin typeface="True Typewriter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6955664" y="3204578"/>
            <a:ext cx="4359795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Ăn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quả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nhớ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kẻ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trồng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cây</a:t>
            </a:r>
            <a:endParaRPr lang="en-US" sz="2567" dirty="0">
              <a:solidFill>
                <a:srgbClr val="000000"/>
              </a:solidFill>
              <a:latin typeface="iCiel Gotham Medium" pitchFamily="50" charset="0"/>
              <a:cs typeface="iCiel Gotham Medium" pitchFamily="50" charset="0"/>
            </a:endParaRPr>
          </a:p>
          <a:p>
            <a:pPr algn="ctr">
              <a:lnSpc>
                <a:spcPts val="3080"/>
              </a:lnSpc>
            </a:pP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Uống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nước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nhớ</a:t>
            </a:r>
            <a:r>
              <a:rPr lang="en-US" sz="2567" dirty="0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567" dirty="0" err="1">
                <a:solidFill>
                  <a:srgbClr val="000000"/>
                </a:solidFill>
                <a:latin typeface="iCiel Gotham Medium" pitchFamily="50" charset="0"/>
                <a:cs typeface="iCiel Gotham Medium" pitchFamily="50" charset="0"/>
              </a:rPr>
              <a:t>nguồn</a:t>
            </a:r>
            <a:endParaRPr lang="en-US" sz="2567" dirty="0">
              <a:solidFill>
                <a:srgbClr val="000000"/>
              </a:solidFill>
              <a:latin typeface="iCiel Gotham Medium" pitchFamily="50" charset="0"/>
              <a:cs typeface="iCiel 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2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 descr="27eb00efd058674f3bcf7e8c0524fe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229" y="-670560"/>
            <a:ext cx="2237740" cy="2237740"/>
          </a:xfrm>
          <a:prstGeom prst="rect">
            <a:avLst/>
          </a:prstGeom>
        </p:spPr>
      </p:pic>
      <p:pic>
        <p:nvPicPr>
          <p:cNvPr id="4" name="图片 3" descr="27eb00efd058674f3bcf7e8c0524fe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489" y="-670560"/>
            <a:ext cx="2237740" cy="22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87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430529"/>
            <a:ext cx="10698480" cy="60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310515"/>
            <a:ext cx="10664614" cy="5998845"/>
          </a:xfrm>
          <a:prstGeom prst="rect">
            <a:avLst/>
          </a:prstGeom>
        </p:spPr>
      </p:pic>
      <p:pic>
        <p:nvPicPr>
          <p:cNvPr id="3" name="图片 3" descr="27eb00efd058674f3bcf7e8c0524fe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349" y="-396240"/>
            <a:ext cx="2237740" cy="22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1450"/>
            <a:ext cx="11887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253364"/>
            <a:ext cx="11186160" cy="6292215"/>
          </a:xfrm>
          <a:prstGeom prst="rect">
            <a:avLst/>
          </a:prstGeom>
        </p:spPr>
      </p:pic>
      <p:pic>
        <p:nvPicPr>
          <p:cNvPr id="3" name="图片 3" descr="27eb00efd058674f3bcf7e8c0524fe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349" y="-396240"/>
            <a:ext cx="2237740" cy="2237740"/>
          </a:xfrm>
          <a:prstGeom prst="rect">
            <a:avLst/>
          </a:prstGeom>
        </p:spPr>
      </p:pic>
      <p:pic>
        <p:nvPicPr>
          <p:cNvPr id="4" name="图片 3" descr="27eb00efd058674f3bcf7e8c0524fe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49" y="-396240"/>
            <a:ext cx="2237740" cy="223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81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"/>
            <a:ext cx="11795760" cy="6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0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401955"/>
            <a:ext cx="10911840" cy="6137910"/>
          </a:xfrm>
          <a:prstGeom prst="rect">
            <a:avLst/>
          </a:prstGeom>
        </p:spPr>
      </p:pic>
      <p:pic>
        <p:nvPicPr>
          <p:cNvPr id="4" name="图片 3" descr="27eb00efd058674f3bcf7e8c0524fe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349" y="-396240"/>
            <a:ext cx="2237740" cy="2237740"/>
          </a:xfrm>
          <a:prstGeom prst="rect">
            <a:avLst/>
          </a:prstGeom>
        </p:spPr>
      </p:pic>
      <p:pic>
        <p:nvPicPr>
          <p:cNvPr id="5" name="图片 3" descr="27eb00efd058674f3bcf7e8c0524fed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380" y="-481965"/>
            <a:ext cx="2573020" cy="257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7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0" y="0"/>
            <a:ext cx="12405360" cy="69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68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8AAEB5-A14D-4754-AAF6-566D7D4F5A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3C99AB-87DD-4C89-9289-185E56EC9FE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4D48326-A846-4EFE-A370-3B4066A716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73</Words>
  <Application>Microsoft Macintosh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Bree Serif</vt:lpstr>
      <vt:lpstr>Clear Sans Regular</vt:lpstr>
      <vt:lpstr>iCiel Brush Up</vt:lpstr>
      <vt:lpstr>iCiel Gotham Medium</vt:lpstr>
      <vt:lpstr>iCiel Nabila</vt:lpstr>
      <vt:lpstr>True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Microsoft Office User</cp:lastModifiedBy>
  <cp:revision>18</cp:revision>
  <dcterms:created xsi:type="dcterms:W3CDTF">2021-12-01T14:01:36Z</dcterms:created>
  <dcterms:modified xsi:type="dcterms:W3CDTF">2021-12-31T03:44:02Z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