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s/slide14.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Layouts/slideLayout37.xml" ContentType="application/vnd.openxmlformats-officedocument.presentationml.slideLayout+xml"/>
  <Override PartName="/ppt/slideLayouts/slideLayout43.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4.xml" ContentType="application/vnd.openxmlformats-officedocument.presentationml.slideLayout+xml"/>
  <Override PartName="/ppt/slideMasters/slideMaster1.xml" ContentType="application/vnd.openxmlformats-officedocument.presentationml.slideMaster+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34.xml" ContentType="application/vnd.openxmlformats-officedocument.presentationml.slideLayout+xml"/>
  <Override PartName="/ppt/slideLayouts/slideLayout14.xml" ContentType="application/vnd.openxmlformats-officedocument.presentationml.slideLayout+xml"/>
  <Override PartName="/ppt/slideLayouts/slideLayout16.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5.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5" r:id="rId3"/>
    <p:sldId id="271" r:id="rId4"/>
    <p:sldId id="266" r:id="rId5"/>
    <p:sldId id="257" r:id="rId6"/>
    <p:sldId id="267" r:id="rId7"/>
    <p:sldId id="260" r:id="rId8"/>
    <p:sldId id="261" r:id="rId9"/>
    <p:sldId id="262" r:id="rId10"/>
    <p:sldId id="263" r:id="rId11"/>
    <p:sldId id="268" r:id="rId12"/>
    <p:sldId id="269" r:id="rId13"/>
    <p:sldId id="270" r:id="rId14"/>
    <p:sldId id="258" r:id="rId15"/>
  </p:sldIdLst>
  <p:sldSz cx="18288000" cy="10287000"/>
  <p:notesSz cx="6858000" cy="9144000"/>
  <p:embeddedFontLst>
    <p:embeddedFont>
      <p:font typeface="Dancing Script Bold" panose="020B0604020202020204" charset="0"/>
      <p:regular r:id="rId16"/>
    </p:embeddedFont>
    <p:embeddedFont>
      <p:font typeface="Caudex Bold" panose="020B0604020202020204" charset="2"/>
      <p:regular r:id="rId17"/>
    </p:embeddedFont>
    <p:embeddedFont>
      <p:font typeface="iCiel Pacifico" panose="02000000000000000000" pitchFamily="2" charset="0"/>
      <p:regular r:id="rId18"/>
    </p:embeddedFont>
    <p:embeddedFont>
      <p:font typeface="Clear Sans Regular" panose="020B0604020202020204" charset="0"/>
      <p:regular r:id="rId19"/>
    </p:embeddedFont>
    <p:embeddedFont>
      <p:font typeface="Calibri" panose="020F0502020204030204" pitchFamily="34" charset="0"/>
      <p:regular r:id="rId20"/>
      <p:bold r:id="rId21"/>
      <p:italic r:id="rId22"/>
      <p:boldItalic r:id="rId23"/>
    </p:embeddedFont>
    <p:embeddedFont>
      <p:font typeface="True Typewriter" panose="020B0604020202020204" charset="0"/>
      <p:regular r:id="rId24"/>
    </p:embeddedFont>
    <p:embeddedFont>
      <p:font typeface="Segoe UI" panose="020B0502040204020203" pitchFamily="34" charset="0"/>
      <p:regular r:id="rId25"/>
      <p:bold r:id="rId26"/>
      <p:italic r:id="rId27"/>
      <p:boldItalic r:id="rId28"/>
    </p:embeddedFont>
    <p:embeddedFont>
      <p:font typeface="HP001 5 hàng" panose="020B0603050302020204" pitchFamily="34" charset="0"/>
      <p:regular r:id="rId29"/>
      <p:bold r:id="rId30"/>
    </p:embeddedFont>
  </p:embeddedFontLst>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2" d="100"/>
          <a:sy n="42" d="100"/>
        </p:scale>
        <p:origin x="234" y="2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viewProps" Target="viewProps.xml"/><Relationship Id="rId38"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presProps" Target="presProps.xml"/><Relationship Id="rId37"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4528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905132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865366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223769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15871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7936390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147352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24992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60714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88140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980561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626596"/>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7990953"/>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352357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681665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09692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29299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138795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172261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89701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34622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42766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980926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631380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94039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074863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013944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331243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67654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813531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075870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879652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defTabSz="1371600" fontAlgn="base">
              <a:spcBef>
                <a:spcPct val="0"/>
              </a:spcBef>
              <a:spcAft>
                <a:spcPct val="0"/>
              </a:spcAft>
              <a:defRPr/>
            </a:pPr>
            <a:endParaRPr lang="en-US" sz="2100">
              <a:solidFill>
                <a:schemeClr val="tx1"/>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defTabSz="1371600" fontAlgn="base">
              <a:spcBef>
                <a:spcPct val="0"/>
              </a:spcBef>
              <a:spcAft>
                <a:spcPct val="0"/>
              </a:spcAft>
              <a:defRPr/>
            </a:pPr>
            <a:endParaRPr lang="en-US" sz="2100">
              <a:solidFill>
                <a:schemeClr val="tx1"/>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eaLnBrk="1" hangingPunct="1">
              <a:buNone/>
            </a:pPr>
            <a:fld id="{9A0DB2DC-4C9A-4742-B13C-FB6460FD3503}" type="slidenum">
              <a:rPr lang="en-US" dirty="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329332429"/>
      </p:ext>
    </p:extLst>
  </p:cSld>
  <p:clrMapOvr>
    <a:masterClrMapping/>
  </p:clrMapOvr>
  <p:transition spd="slow">
    <p:split orient="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92" r:id="rId3"/>
    <p:sldLayoutId id="2147483681" r:id="rId4"/>
    <p:sldLayoutId id="2147483651" r:id="rId5"/>
    <p:sldLayoutId id="2147483652" r:id="rId6"/>
    <p:sldLayoutId id="2147483653" r:id="rId7"/>
    <p:sldLayoutId id="2147483654" r:id="rId8"/>
    <p:sldLayoutId id="2147483655" r:id="rId9"/>
    <p:sldLayoutId id="2147483691" r:id="rId10"/>
    <p:sldLayoutId id="2147483690" r:id="rId11"/>
    <p:sldLayoutId id="2147483689" r:id="rId12"/>
    <p:sldLayoutId id="2147483688" r:id="rId13"/>
    <p:sldLayoutId id="2147483687" r:id="rId14"/>
    <p:sldLayoutId id="2147483686" r:id="rId15"/>
    <p:sldLayoutId id="2147483685" r:id="rId16"/>
    <p:sldLayoutId id="2147483684" r:id="rId17"/>
    <p:sldLayoutId id="2147483683" r:id="rId18"/>
    <p:sldLayoutId id="2147483682" r:id="rId19"/>
    <p:sldLayoutId id="2147483680" r:id="rId20"/>
    <p:sldLayoutId id="2147483679" r:id="rId21"/>
    <p:sldLayoutId id="2147483678" r:id="rId22"/>
    <p:sldLayoutId id="2147483677" r:id="rId23"/>
    <p:sldLayoutId id="2147483676" r:id="rId24"/>
    <p:sldLayoutId id="2147483675" r:id="rId25"/>
    <p:sldLayoutId id="2147483674" r:id="rId26"/>
    <p:sldLayoutId id="2147483673" r:id="rId27"/>
    <p:sldLayoutId id="2147483671" r:id="rId28"/>
    <p:sldLayoutId id="2147483670" r:id="rId29"/>
    <p:sldLayoutId id="2147483669" r:id="rId30"/>
    <p:sldLayoutId id="2147483668" r:id="rId31"/>
    <p:sldLayoutId id="2147483667" r:id="rId32"/>
    <p:sldLayoutId id="2147483666" r:id="rId33"/>
    <p:sldLayoutId id="2147483665" r:id="rId34"/>
    <p:sldLayoutId id="2147483664" r:id="rId35"/>
    <p:sldLayoutId id="2147483663" r:id="rId36"/>
    <p:sldLayoutId id="2147483662" r:id="rId37"/>
    <p:sldLayoutId id="2147483661" r:id="rId38"/>
    <p:sldLayoutId id="2147483660" r:id="rId39"/>
    <p:sldLayoutId id="2147483656" r:id="rId40"/>
    <p:sldLayoutId id="2147483657" r:id="rId41"/>
    <p:sldLayoutId id="2147483658" r:id="rId42"/>
    <p:sldLayoutId id="2147483659" r:id="rId43"/>
    <p:sldLayoutId id="2147483672" r:id="rId4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9.xml"/><Relationship Id="rId6" Type="http://schemas.openxmlformats.org/officeDocument/2006/relationships/image" Target="../media/image4.jpe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slideLayout" Target="../slideLayouts/slideLayout2.xml"/><Relationship Id="rId7" Type="http://schemas.openxmlformats.org/officeDocument/2006/relationships/image" Target="../media/image36.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9.jpeg"/><Relationship Id="rId1" Type="http://schemas.openxmlformats.org/officeDocument/2006/relationships/slideLayout" Target="../slideLayouts/slideLayout44.xml"/><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1.pn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9.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1.jpe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78326" y="1077157"/>
            <a:ext cx="5127776" cy="10420923"/>
            <a:chOff x="0" y="0"/>
            <a:chExt cx="5001260" cy="10163810"/>
          </a:xfrm>
        </p:grpSpPr>
        <p:sp>
          <p:nvSpPr>
            <p:cNvPr id="3" name="Freeform 3"/>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4" name="Freeform 4"/>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3"/>
              <a:stretch>
                <a:fillRect l="-94521" r="-94521"/>
              </a:stretch>
            </a:blipFill>
          </p:spPr>
        </p:sp>
      </p:grpSp>
      <p:grpSp>
        <p:nvGrpSpPr>
          <p:cNvPr id="5" name="Group 5"/>
          <p:cNvGrpSpPr/>
          <p:nvPr/>
        </p:nvGrpSpPr>
        <p:grpSpPr>
          <a:xfrm>
            <a:off x="1236042" y="1480063"/>
            <a:ext cx="7308823" cy="1673872"/>
            <a:chOff x="0" y="0"/>
            <a:chExt cx="9745097" cy="2231830"/>
          </a:xfrm>
        </p:grpSpPr>
        <p:sp>
          <p:nvSpPr>
            <p:cNvPr id="6" name="AutoShape 6"/>
            <p:cNvSpPr/>
            <p:nvPr/>
          </p:nvSpPr>
          <p:spPr>
            <a:xfrm>
              <a:off x="0" y="1268491"/>
              <a:ext cx="9745097" cy="12700"/>
            </a:xfrm>
            <a:prstGeom prst="rect">
              <a:avLst/>
            </a:prstGeom>
            <a:solidFill>
              <a:srgbClr val="272626"/>
            </a:solidFill>
          </p:spPr>
        </p:sp>
        <p:sp>
          <p:nvSpPr>
            <p:cNvPr id="7" name="TextBox 7"/>
            <p:cNvSpPr txBox="1"/>
            <p:nvPr/>
          </p:nvSpPr>
          <p:spPr>
            <a:xfrm>
              <a:off x="0" y="0"/>
              <a:ext cx="5225701" cy="690761"/>
            </a:xfrm>
            <a:prstGeom prst="rect">
              <a:avLst/>
            </a:prstGeom>
          </p:spPr>
          <p:txBody>
            <a:bodyPr lIns="0" tIns="0" rIns="0" bIns="0" rtlCol="0" anchor="t">
              <a:spAutoFit/>
            </a:bodyPr>
            <a:lstStyle/>
            <a:p>
              <a:pPr>
                <a:lnSpc>
                  <a:spcPts val="4079"/>
                </a:lnSpc>
              </a:pPr>
              <a:r>
                <a:rPr lang="en-US" sz="3399" spc="169">
                  <a:solidFill>
                    <a:srgbClr val="3C693D"/>
                  </a:solidFill>
                  <a:latin typeface="Clear Sans Regular"/>
                </a:rPr>
                <a:t>ĐẠO ĐỨC</a:t>
              </a:r>
            </a:p>
          </p:txBody>
        </p:sp>
        <p:sp>
          <p:nvSpPr>
            <p:cNvPr id="8" name="TextBox 8"/>
            <p:cNvSpPr txBox="1"/>
            <p:nvPr/>
          </p:nvSpPr>
          <p:spPr>
            <a:xfrm>
              <a:off x="0" y="1673268"/>
              <a:ext cx="5225701" cy="568722"/>
            </a:xfrm>
            <a:prstGeom prst="rect">
              <a:avLst/>
            </a:prstGeom>
          </p:spPr>
          <p:txBody>
            <a:bodyPr lIns="0" tIns="0" rIns="0" bIns="0" rtlCol="0" anchor="t">
              <a:spAutoFit/>
            </a:bodyPr>
            <a:lstStyle/>
            <a:p>
              <a:pPr>
                <a:lnSpc>
                  <a:spcPts val="3359"/>
                </a:lnSpc>
              </a:pPr>
              <a:r>
                <a:rPr lang="en-US" sz="2799" spc="83">
                  <a:solidFill>
                    <a:srgbClr val="272626"/>
                  </a:solidFill>
                  <a:latin typeface="Clear Sans Regular"/>
                </a:rPr>
                <a:t>BÀI </a:t>
              </a:r>
            </a:p>
          </p:txBody>
        </p:sp>
      </p:grpSp>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056787" y="1543692"/>
            <a:ext cx="488077" cy="215641"/>
          </a:xfrm>
          <a:prstGeom prst="rect">
            <a:avLst/>
          </a:prstGeom>
        </p:spPr>
      </p:pic>
      <p:grpSp>
        <p:nvGrpSpPr>
          <p:cNvPr id="10" name="Group 10"/>
          <p:cNvGrpSpPr>
            <a:grpSpLocks noChangeAspect="1"/>
          </p:cNvGrpSpPr>
          <p:nvPr/>
        </p:nvGrpSpPr>
        <p:grpSpPr>
          <a:xfrm>
            <a:off x="15533612" y="-1613986"/>
            <a:ext cx="5127776" cy="10420923"/>
            <a:chOff x="0" y="0"/>
            <a:chExt cx="5001260" cy="10163810"/>
          </a:xfrm>
        </p:grpSpPr>
        <p:sp>
          <p:nvSpPr>
            <p:cNvPr id="11" name="Freeform 11"/>
            <p:cNvSpPr/>
            <p:nvPr/>
          </p:nvSpPr>
          <p:spPr>
            <a:xfrm>
              <a:off x="0" y="0"/>
              <a:ext cx="5000993" cy="10163632"/>
            </a:xfrm>
            <a:custGeom>
              <a:avLst/>
              <a:gdLst/>
              <a:ahLst/>
              <a:cxnLst/>
              <a:rect l="l" t="t" r="r" b="b"/>
              <a:pathLst>
                <a:path w="5000993" h="10163632">
                  <a:moveTo>
                    <a:pt x="0" y="0"/>
                  </a:moveTo>
                  <a:lnTo>
                    <a:pt x="5000993" y="0"/>
                  </a:lnTo>
                  <a:lnTo>
                    <a:pt x="5000993" y="10163632"/>
                  </a:lnTo>
                  <a:lnTo>
                    <a:pt x="0" y="10163632"/>
                  </a:lnTo>
                  <a:close/>
                </a:path>
              </a:pathLst>
            </a:custGeom>
            <a:blipFill>
              <a:blip r:embed="rId2"/>
              <a:stretch>
                <a:fillRect l="-45" r="-45"/>
              </a:stretch>
            </a:blipFill>
          </p:spPr>
        </p:sp>
        <p:sp>
          <p:nvSpPr>
            <p:cNvPr id="12" name="Freeform 12"/>
            <p:cNvSpPr/>
            <p:nvPr/>
          </p:nvSpPr>
          <p:spPr>
            <a:xfrm>
              <a:off x="338760" y="288798"/>
              <a:ext cx="4330776" cy="9398000"/>
            </a:xfrm>
            <a:custGeom>
              <a:avLst/>
              <a:gdLst/>
              <a:ahLst/>
              <a:cxnLst/>
              <a:rect l="l" t="t" r="r" b="b"/>
              <a:pathLst>
                <a:path w="4330776" h="9398000">
                  <a:moveTo>
                    <a:pt x="3894366" y="9398000"/>
                  </a:moveTo>
                  <a:lnTo>
                    <a:pt x="436410" y="9398000"/>
                  </a:lnTo>
                  <a:cubicBezTo>
                    <a:pt x="195389" y="9398000"/>
                    <a:pt x="0" y="9202610"/>
                    <a:pt x="0" y="8961590"/>
                  </a:cubicBezTo>
                  <a:lnTo>
                    <a:pt x="0" y="436410"/>
                  </a:lnTo>
                  <a:cubicBezTo>
                    <a:pt x="0" y="195390"/>
                    <a:pt x="195389" y="0"/>
                    <a:pt x="436410" y="0"/>
                  </a:cubicBezTo>
                  <a:lnTo>
                    <a:pt x="861580" y="0"/>
                  </a:lnTo>
                  <a:cubicBezTo>
                    <a:pt x="902373" y="0"/>
                    <a:pt x="935444" y="33071"/>
                    <a:pt x="935444" y="73863"/>
                  </a:cubicBezTo>
                  <a:lnTo>
                    <a:pt x="935444" y="73863"/>
                  </a:lnTo>
                  <a:cubicBezTo>
                    <a:pt x="935444" y="225019"/>
                    <a:pt x="1057745" y="347688"/>
                    <a:pt x="1208913" y="348120"/>
                  </a:cubicBezTo>
                  <a:lnTo>
                    <a:pt x="3105874" y="353619"/>
                  </a:lnTo>
                  <a:cubicBezTo>
                    <a:pt x="3257651" y="354063"/>
                    <a:pt x="3380930" y="231140"/>
                    <a:pt x="3380930" y="79362"/>
                  </a:cubicBezTo>
                  <a:lnTo>
                    <a:pt x="3380930" y="73863"/>
                  </a:lnTo>
                  <a:cubicBezTo>
                    <a:pt x="3380930" y="33071"/>
                    <a:pt x="3414001" y="0"/>
                    <a:pt x="3454794" y="0"/>
                  </a:cubicBezTo>
                  <a:lnTo>
                    <a:pt x="3894366" y="0"/>
                  </a:lnTo>
                  <a:cubicBezTo>
                    <a:pt x="4135387" y="0"/>
                    <a:pt x="4330776" y="195390"/>
                    <a:pt x="4330776" y="436410"/>
                  </a:cubicBezTo>
                  <a:lnTo>
                    <a:pt x="4330776" y="8961603"/>
                  </a:lnTo>
                  <a:cubicBezTo>
                    <a:pt x="4330776" y="9202610"/>
                    <a:pt x="4135387" y="9398000"/>
                    <a:pt x="3894366" y="9398000"/>
                  </a:cubicBezTo>
                  <a:close/>
                </a:path>
              </a:pathLst>
            </a:custGeom>
            <a:blipFill>
              <a:blip r:embed="rId6"/>
              <a:stretch>
                <a:fillRect l="-113777" r="-113777"/>
              </a:stretch>
            </a:blipFill>
          </p:spPr>
        </p:sp>
      </p:grpSp>
      <p:grpSp>
        <p:nvGrpSpPr>
          <p:cNvPr id="13" name="Group 13"/>
          <p:cNvGrpSpPr/>
          <p:nvPr/>
        </p:nvGrpSpPr>
        <p:grpSpPr>
          <a:xfrm>
            <a:off x="17700201" y="6287619"/>
            <a:ext cx="794599" cy="805811"/>
            <a:chOff x="0" y="0"/>
            <a:chExt cx="1059465" cy="1074415"/>
          </a:xfrm>
        </p:grpSpPr>
        <p:sp>
          <p:nvSpPr>
            <p:cNvPr id="14" name="AutoShape 14"/>
            <p:cNvSpPr/>
            <p:nvPr/>
          </p:nvSpPr>
          <p:spPr>
            <a:xfrm>
              <a:off x="0" y="0"/>
              <a:ext cx="1059465" cy="1074415"/>
            </a:xfrm>
            <a:prstGeom prst="rect">
              <a:avLst/>
            </a:prstGeom>
            <a:solidFill>
              <a:srgbClr val="272626"/>
            </a:solidFill>
          </p:spPr>
        </p:sp>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97524" y="196957"/>
              <a:ext cx="664416" cy="680501"/>
            </a:xfrm>
            <a:prstGeom prst="rect">
              <a:avLst/>
            </a:prstGeom>
          </p:spPr>
        </p:pic>
      </p:grpSp>
      <p:sp>
        <p:nvSpPr>
          <p:cNvPr id="16" name="TextBox 16"/>
          <p:cNvSpPr txBox="1"/>
          <p:nvPr/>
        </p:nvSpPr>
        <p:spPr>
          <a:xfrm>
            <a:off x="1236042" y="4477229"/>
            <a:ext cx="7308823" cy="4329708"/>
          </a:xfrm>
          <a:prstGeom prst="rect">
            <a:avLst/>
          </a:prstGeom>
        </p:spPr>
        <p:txBody>
          <a:bodyPr lIns="0" tIns="0" rIns="0" bIns="0" rtlCol="0" anchor="t">
            <a:spAutoFit/>
          </a:bodyPr>
          <a:lstStyle/>
          <a:p>
            <a:pPr algn="ctr">
              <a:lnSpc>
                <a:spcPts val="11340"/>
              </a:lnSpc>
            </a:pPr>
            <a:r>
              <a:rPr lang="en-US" sz="9450">
                <a:solidFill>
                  <a:srgbClr val="3C693D"/>
                </a:solidFill>
                <a:latin typeface="Caudex Bold"/>
              </a:rPr>
              <a:t>Biết ơn thương binh liệt sĩ</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711" b="711"/>
          <a:stretch>
            <a:fillRect/>
          </a:stretch>
        </p:blipFill>
        <p:spPr>
          <a:xfrm rot="647148">
            <a:off x="-2592033" y="8653901"/>
            <a:ext cx="6526949" cy="3635287"/>
          </a:xfrm>
          <a:prstGeom prst="rect">
            <a:avLst/>
          </a:prstGeom>
        </p:spPr>
      </p:pic>
      <p:pic>
        <p:nvPicPr>
          <p:cNvPr id="5" name="Picture 5"/>
          <p:cNvPicPr>
            <a:picLocks noChangeAspect="1"/>
          </p:cNvPicPr>
          <p:nvPr/>
        </p:nvPicPr>
        <p:blipFill>
          <a:blip r:embed="rId2"/>
          <a:srcRect t="711" b="711"/>
          <a:stretch>
            <a:fillRect/>
          </a:stretch>
        </p:blipFill>
        <p:spPr>
          <a:xfrm>
            <a:off x="2608480" y="9232510"/>
            <a:ext cx="6526949" cy="3635287"/>
          </a:xfrm>
          <a:prstGeom prst="rect">
            <a:avLst/>
          </a:prstGeom>
        </p:spPr>
      </p:pic>
      <p:pic>
        <p:nvPicPr>
          <p:cNvPr id="6" name="Picture 6"/>
          <p:cNvPicPr>
            <a:picLocks noChangeAspect="1"/>
          </p:cNvPicPr>
          <p:nvPr/>
        </p:nvPicPr>
        <p:blipFill>
          <a:blip r:embed="rId3"/>
          <a:srcRect/>
          <a:stretch>
            <a:fillRect/>
          </a:stretch>
        </p:blipFill>
        <p:spPr>
          <a:xfrm rot="-1370022">
            <a:off x="7862143" y="8675843"/>
            <a:ext cx="2563714" cy="2550896"/>
          </a:xfrm>
          <a:prstGeom prst="rect">
            <a:avLst/>
          </a:prstGeom>
        </p:spPr>
      </p:pic>
      <p:sp>
        <p:nvSpPr>
          <p:cNvPr id="8" name="Oval Callout 7"/>
          <p:cNvSpPr/>
          <p:nvPr/>
        </p:nvSpPr>
        <p:spPr>
          <a:xfrm>
            <a:off x="10210799" y="723900"/>
            <a:ext cx="5943601" cy="3733800"/>
          </a:xfrm>
          <a:prstGeom prst="wedgeEllipseCallout">
            <a:avLst>
              <a:gd name="adj1" fmla="val -81487"/>
              <a:gd name="adj2" fmla="val 46445"/>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chemeClr val="tx1"/>
                </a:solidFill>
                <a:latin typeface="iCiel Pacifico" panose="02000000000000000000" pitchFamily="2" charset="0"/>
                <a:cs typeface="Times New Roman" panose="02020603050405020304" pitchFamily="18" charset="0"/>
              </a:rPr>
              <a:t>Các</a:t>
            </a:r>
            <a:r>
              <a:rPr lang="en-US" sz="4400" dirty="0">
                <a:solidFill>
                  <a:schemeClr val="tx1"/>
                </a:solidFill>
                <a:latin typeface="iCiel Pacifico" panose="02000000000000000000" pitchFamily="2" charset="0"/>
                <a:cs typeface="Times New Roman" panose="02020603050405020304" pitchFamily="18" charset="0"/>
              </a:rPr>
              <a:t> </a:t>
            </a:r>
            <a:r>
              <a:rPr lang="en-US" sz="4400" dirty="0" err="1">
                <a:solidFill>
                  <a:schemeClr val="tx1"/>
                </a:solidFill>
                <a:latin typeface="iCiel Pacifico" panose="02000000000000000000" pitchFamily="2" charset="0"/>
                <a:cs typeface="Times New Roman" panose="02020603050405020304" pitchFamily="18" charset="0"/>
              </a:rPr>
              <a:t>bạn</a:t>
            </a:r>
            <a:r>
              <a:rPr lang="en-US" sz="4400" dirty="0">
                <a:solidFill>
                  <a:schemeClr val="tx1"/>
                </a:solidFill>
                <a:latin typeface="iCiel Pacifico" panose="02000000000000000000" pitchFamily="2" charset="0"/>
                <a:cs typeface="Times New Roman" panose="02020603050405020304" pitchFamily="18" charset="0"/>
              </a:rPr>
              <a:t> </a:t>
            </a:r>
            <a:r>
              <a:rPr lang="en-US" sz="4400" dirty="0" err="1">
                <a:solidFill>
                  <a:schemeClr val="tx1"/>
                </a:solidFill>
                <a:latin typeface="iCiel Pacifico" panose="02000000000000000000" pitchFamily="2" charset="0"/>
                <a:cs typeface="Times New Roman" panose="02020603050405020304" pitchFamily="18" charset="0"/>
              </a:rPr>
              <a:t>cười</a:t>
            </a:r>
            <a:r>
              <a:rPr lang="en-US" sz="4400" dirty="0">
                <a:solidFill>
                  <a:schemeClr val="tx1"/>
                </a:solidFill>
                <a:latin typeface="iCiel Pacifico" panose="02000000000000000000" pitchFamily="2" charset="0"/>
                <a:cs typeface="Times New Roman" panose="02020603050405020304" pitchFamily="18" charset="0"/>
              </a:rPr>
              <a:t> </a:t>
            </a:r>
            <a:r>
              <a:rPr lang="en-US" sz="4400" dirty="0" err="1">
                <a:solidFill>
                  <a:schemeClr val="tx1"/>
                </a:solidFill>
                <a:latin typeface="iCiel Pacifico" panose="02000000000000000000" pitchFamily="2" charset="0"/>
                <a:cs typeface="Times New Roman" panose="02020603050405020304" pitchFamily="18" charset="0"/>
              </a:rPr>
              <a:t>đùa</a:t>
            </a:r>
            <a:r>
              <a:rPr lang="en-US" sz="4400" dirty="0">
                <a:solidFill>
                  <a:schemeClr val="tx1"/>
                </a:solidFill>
                <a:latin typeface="iCiel Pacifico" panose="02000000000000000000" pitchFamily="2" charset="0"/>
                <a:cs typeface="Times New Roman" panose="02020603050405020304" pitchFamily="18" charset="0"/>
              </a:rPr>
              <a:t> </a:t>
            </a:r>
            <a:r>
              <a:rPr lang="en-US" sz="4400" dirty="0" err="1">
                <a:solidFill>
                  <a:schemeClr val="tx1"/>
                </a:solidFill>
                <a:latin typeface="iCiel Pacifico" panose="02000000000000000000" pitchFamily="2" charset="0"/>
                <a:cs typeface="Times New Roman" panose="02020603050405020304" pitchFamily="18" charset="0"/>
              </a:rPr>
              <a:t>làm</a:t>
            </a:r>
            <a:r>
              <a:rPr lang="en-US" sz="4400" dirty="0">
                <a:solidFill>
                  <a:schemeClr val="tx1"/>
                </a:solidFill>
                <a:latin typeface="iCiel Pacifico" panose="02000000000000000000" pitchFamily="2" charset="0"/>
                <a:cs typeface="Times New Roman" panose="02020603050405020304" pitchFamily="18" charset="0"/>
              </a:rPr>
              <a:t> </a:t>
            </a:r>
            <a:r>
              <a:rPr lang="en-US" sz="4400" dirty="0" err="1">
                <a:solidFill>
                  <a:schemeClr val="tx1"/>
                </a:solidFill>
                <a:latin typeface="iCiel Pacifico" panose="02000000000000000000" pitchFamily="2" charset="0"/>
                <a:cs typeface="Times New Roman" panose="02020603050405020304" pitchFamily="18" charset="0"/>
              </a:rPr>
              <a:t>việc</a:t>
            </a:r>
            <a:r>
              <a:rPr lang="en-US" sz="4400" dirty="0">
                <a:solidFill>
                  <a:schemeClr val="tx1"/>
                </a:solidFill>
                <a:latin typeface="iCiel Pacifico" panose="02000000000000000000" pitchFamily="2" charset="0"/>
                <a:cs typeface="Times New Roman" panose="02020603050405020304" pitchFamily="18" charset="0"/>
              </a:rPr>
              <a:t> </a:t>
            </a:r>
            <a:r>
              <a:rPr lang="en-US" sz="4400" dirty="0" err="1">
                <a:solidFill>
                  <a:schemeClr val="tx1"/>
                </a:solidFill>
                <a:latin typeface="iCiel Pacifico" panose="02000000000000000000" pitchFamily="2" charset="0"/>
                <a:cs typeface="Times New Roman" panose="02020603050405020304" pitchFamily="18" charset="0"/>
              </a:rPr>
              <a:t>riêng</a:t>
            </a:r>
            <a:r>
              <a:rPr lang="en-US" sz="4400" dirty="0">
                <a:solidFill>
                  <a:schemeClr val="tx1"/>
                </a:solidFill>
                <a:latin typeface="iCiel Pacifico" panose="02000000000000000000" pitchFamily="2" charset="0"/>
                <a:cs typeface="Times New Roman" panose="02020603050405020304" pitchFamily="18" charset="0"/>
              </a:rPr>
              <a:t>.</a:t>
            </a:r>
          </a:p>
        </p:txBody>
      </p:sp>
      <p:pic>
        <p:nvPicPr>
          <p:cNvPr id="9" name="Picture 15" descr="1"/>
          <p:cNvPicPr>
            <a:picLocks noChangeAspect="1"/>
          </p:cNvPicPr>
          <p:nvPr/>
        </p:nvPicPr>
        <p:blipFill>
          <a:blip r:embed="rId4"/>
          <a:stretch>
            <a:fillRect/>
          </a:stretch>
        </p:blipFill>
        <p:spPr>
          <a:xfrm>
            <a:off x="182377" y="115009"/>
            <a:ext cx="8070072" cy="91512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p:cNvPicPr>
            <a:picLocks noChangeAspect="1"/>
          </p:cNvPicPr>
          <p:nvPr/>
        </p:nvPicPr>
        <p:blipFill>
          <a:blip r:embed="rId5"/>
          <a:srcRect/>
          <a:stretch>
            <a:fillRect/>
          </a:stretch>
        </p:blipFill>
        <p:spPr>
          <a:xfrm rot="232178">
            <a:off x="9799032" y="6247260"/>
            <a:ext cx="8591011" cy="3212556"/>
          </a:xfrm>
          <a:prstGeom prst="rect">
            <a:avLst/>
          </a:prstGeom>
        </p:spPr>
      </p:pic>
      <p:sp>
        <p:nvSpPr>
          <p:cNvPr id="12" name="Text Box 11"/>
          <p:cNvSpPr txBox="1"/>
          <p:nvPr/>
        </p:nvSpPr>
        <p:spPr>
          <a:xfrm rot="276450">
            <a:off x="10644671" y="6897413"/>
            <a:ext cx="6667637" cy="2123658"/>
          </a:xfrm>
          <a:prstGeom prst="rect">
            <a:avLst/>
          </a:prstGeom>
          <a:noFill/>
        </p:spPr>
        <p:txBody>
          <a:bodyPr wrap="square" rtlCol="0">
            <a:spAutoFit/>
          </a:bodyPr>
          <a:lstStyle/>
          <a:p>
            <a:pPr algn="ctr"/>
            <a:r>
              <a:rPr lang="en-US" sz="4400" b="1" dirty="0" err="1">
                <a:latin typeface="iCiel Pacifico" panose="02000000000000000000" pitchFamily="2" charset="0"/>
                <a:cs typeface="Times New Roman" panose="02020603050405020304" pitchFamily="18" charset="0"/>
                <a:sym typeface="+mn-ea"/>
              </a:rPr>
              <a:t>Thiếu</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tôn</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trọng</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người</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khác</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nhất</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là</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những</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người</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có</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công</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với</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đất</a:t>
            </a:r>
            <a:r>
              <a:rPr lang="en-US" sz="4400" b="1" dirty="0">
                <a:latin typeface="iCiel Pacifico" panose="02000000000000000000" pitchFamily="2" charset="0"/>
                <a:cs typeface="Times New Roman" panose="02020603050405020304" pitchFamily="18" charset="0"/>
                <a:sym typeface="+mn-ea"/>
              </a:rPr>
              <a:t> </a:t>
            </a:r>
            <a:r>
              <a:rPr lang="en-US" sz="4400" b="1" dirty="0" err="1">
                <a:latin typeface="iCiel Pacifico" panose="02000000000000000000" pitchFamily="2" charset="0"/>
                <a:cs typeface="Times New Roman" panose="02020603050405020304" pitchFamily="18" charset="0"/>
                <a:sym typeface="+mn-ea"/>
              </a:rPr>
              <a:t>nước</a:t>
            </a:r>
            <a:r>
              <a:rPr lang="en-US" sz="4400" dirty="0">
                <a:latin typeface="iCiel Pacifico" panose="02000000000000000000" pitchFamily="2" charset="0"/>
                <a:cs typeface="Times New Roman" panose="02020603050405020304" pitchFamily="18" charset="0"/>
                <a:sym typeface="+mn-ea"/>
              </a:rPr>
              <a:t>.</a:t>
            </a:r>
            <a:endParaRPr lang="en-US" sz="4400" dirty="0">
              <a:latin typeface="iCiel Pacifico" panose="02000000000000000000" pitchFamily="2" charset="0"/>
            </a:endParaRPr>
          </a:p>
        </p:txBody>
      </p:sp>
      <p:pic>
        <p:nvPicPr>
          <p:cNvPr id="13" name="Picture 12"/>
          <p:cNvPicPr>
            <a:picLocks noChangeAspect="1"/>
          </p:cNvPicPr>
          <p:nvPr/>
        </p:nvPicPr>
        <p:blipFill>
          <a:blip r:embed="rId6"/>
          <a:stretch>
            <a:fillRect/>
          </a:stretch>
        </p:blipFill>
        <p:spPr>
          <a:xfrm>
            <a:off x="15752320" y="5512420"/>
            <a:ext cx="1320041" cy="13200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000"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0-#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000" fill="hold">
                                          <p:stCondLst>
                                            <p:cond delay="0"/>
                                          </p:stCondLst>
                                        </p:cTn>
                                        <p:tgtEl>
                                          <p:spTgt spid="12"/>
                                        </p:tgtEl>
                                        <p:attrNameLst>
                                          <p:attrName>style.visibility</p:attrName>
                                        </p:attrNameLst>
                                      </p:cBhvr>
                                      <p:to>
                                        <p:strVal val="visible"/>
                                      </p:to>
                                    </p:set>
                                    <p:anim calcmode="lin" valueType="num">
                                      <p:cBhvr additive="base">
                                        <p:cTn id="18" dur="1000" fill="hold"/>
                                        <p:tgtEl>
                                          <p:spTgt spid="12"/>
                                        </p:tgtEl>
                                        <p:attrNameLst>
                                          <p:attrName>ppt_x</p:attrName>
                                        </p:attrNameLst>
                                      </p:cBhvr>
                                      <p:tavLst>
                                        <p:tav tm="0">
                                          <p:val>
                                            <p:strVal val="0-#ppt_w/2"/>
                                          </p:val>
                                        </p:tav>
                                        <p:tav tm="100000">
                                          <p:val>
                                            <p:strVal val="#ppt_x"/>
                                          </p:val>
                                        </p:tav>
                                      </p:tavLst>
                                    </p:anim>
                                    <p:anim calcmode="lin" valueType="num">
                                      <p:cBhvr additive="base">
                                        <p:cTn id="1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animBg="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10 sự thật ít người biết về chiến tranh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18288000" cy="1039188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Documents and Settings\EfairyST\Desktop\1.1.jpg"/>
          <p:cNvPicPr>
            <a:picLocks noChangeAspect="1"/>
          </p:cNvPicPr>
          <p:nvPr/>
        </p:nvPicPr>
        <p:blipFill>
          <a:blip r:embed="rId3"/>
          <a:stretch>
            <a:fillRect/>
          </a:stretch>
        </p:blipFill>
        <p:spPr>
          <a:xfrm>
            <a:off x="1447800" y="360535"/>
            <a:ext cx="5466485" cy="4114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5" descr="cham so mo liet si[1]"/>
          <p:cNvPicPr>
            <a:picLocks noChangeAspect="1"/>
          </p:cNvPicPr>
          <p:nvPr/>
        </p:nvPicPr>
        <p:blipFill>
          <a:blip r:embed="rId4"/>
          <a:stretch>
            <a:fillRect/>
          </a:stretch>
        </p:blipFill>
        <p:spPr>
          <a:xfrm>
            <a:off x="10210800" y="271807"/>
            <a:ext cx="6286500" cy="48752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scan53d_resize"/>
          <p:cNvPicPr>
            <a:picLocks noChangeAspect="1"/>
          </p:cNvPicPr>
          <p:nvPr/>
        </p:nvPicPr>
        <p:blipFill>
          <a:blip r:embed="rId5"/>
          <a:stretch>
            <a:fillRect/>
          </a:stretch>
        </p:blipFill>
        <p:spPr>
          <a:xfrm>
            <a:off x="9029700" y="5450032"/>
            <a:ext cx="6515100" cy="470791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2" descr="cột đèn"/>
          <p:cNvPicPr>
            <a:picLocks noGrp="1" noChangeAspect="1"/>
          </p:cNvPicPr>
          <p:nvPr isPhoto="1"/>
        </p:nvPicPr>
        <p:blipFill>
          <a:blip r:embed="rId6">
            <a:extLst>
              <a:ext uri="{28A0092B-C50C-407E-A947-70E740481C1C}">
                <a14:useLocalDpi xmlns:a14="http://schemas.microsoft.com/office/drawing/2010/main" val="0"/>
              </a:ext>
            </a:extLst>
          </a:blip>
          <a:srcRect/>
          <a:stretch>
            <a:fillRect/>
          </a:stretch>
        </p:blipFill>
        <p:spPr bwMode="auto">
          <a:xfrm>
            <a:off x="779278" y="5168235"/>
            <a:ext cx="6288274" cy="45316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4718234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0 sự thật ít người biết về chiến tranh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391"/>
            <a:ext cx="18288000" cy="1039188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4" descr="2472008213509_2[1]"/>
          <p:cNvPicPr>
            <a:picLocks noChangeAspect="1"/>
          </p:cNvPicPr>
          <p:nvPr/>
        </p:nvPicPr>
        <p:blipFill>
          <a:blip r:embed="rId5"/>
          <a:stretch>
            <a:fillRect/>
          </a:stretch>
        </p:blipFill>
        <p:spPr>
          <a:xfrm>
            <a:off x="1295400" y="24244"/>
            <a:ext cx="6324600" cy="486507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Ảnh 3" descr="P1020500.JPG"/>
          <p:cNvPicPr>
            <a:picLocks noChangeAspect="1"/>
          </p:cNvPicPr>
          <p:nvPr>
            <p:custDataLst>
              <p:tags r:id="rId1"/>
            </p:custDataLst>
          </p:nvPr>
        </p:nvPicPr>
        <p:blipFill>
          <a:blip r:embed="rId6"/>
          <a:stretch>
            <a:fillRect/>
          </a:stretch>
        </p:blipFill>
        <p:spPr>
          <a:xfrm>
            <a:off x="9876559" y="199915"/>
            <a:ext cx="6210300"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Ảnh 5" descr="mo liet si TQ ghi cong .jpg"/>
          <p:cNvPicPr>
            <a:picLocks noChangeAspect="1"/>
          </p:cNvPicPr>
          <p:nvPr>
            <p:custDataLst>
              <p:tags r:id="rId2"/>
            </p:custDataLst>
          </p:nvPr>
        </p:nvPicPr>
        <p:blipFill>
          <a:blip r:embed="rId7"/>
          <a:stretch>
            <a:fillRect/>
          </a:stretch>
        </p:blipFill>
        <p:spPr>
          <a:xfrm>
            <a:off x="552450" y="5185553"/>
            <a:ext cx="7429500" cy="49486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1" descr="ANH TRI AN"/>
          <p:cNvPicPr>
            <a:picLocks noGrp="1" noChangeAspect="1"/>
          </p:cNvPicPr>
          <p:nvPr isPhoto="1"/>
        </p:nvPicPr>
        <p:blipFill>
          <a:blip r:embed="rId8" cstate="print">
            <a:extLst>
              <a:ext uri="{28A0092B-C50C-407E-A947-70E740481C1C}">
                <a14:useLocalDpi xmlns:a14="http://schemas.microsoft.com/office/drawing/2010/main" val="0"/>
              </a:ext>
            </a:extLst>
          </a:blip>
          <a:srcRect/>
          <a:stretch>
            <a:fillRect/>
          </a:stretch>
        </p:blipFill>
        <p:spPr bwMode="auto">
          <a:xfrm>
            <a:off x="9982200" y="4982220"/>
            <a:ext cx="6896100" cy="497866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895135957"/>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10 sự thật ít người biết về chiến tranh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04889"/>
            <a:ext cx="18288000" cy="1039188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34237" y="5086350"/>
            <a:ext cx="9074944" cy="4800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2532" name="Content Placeholder 7" descr="anh hs."/>
          <p:cNvPicPr>
            <a:picLocks noGrp="1" noChangeAspect="1" noChangeArrowheads="1"/>
          </p:cNvPicPr>
          <p:nvPr isPhoto="1">
            <p:ph/>
          </p:nvPr>
        </p:nvPicPr>
        <p:blipFill>
          <a:blip r:embed="rId4">
            <a:extLst>
              <a:ext uri="{28A0092B-C50C-407E-A947-70E740481C1C}">
                <a14:useLocalDpi xmlns:a14="http://schemas.microsoft.com/office/drawing/2010/main" val="0"/>
              </a:ext>
            </a:extLst>
          </a:blip>
          <a:srcRect/>
          <a:stretch>
            <a:fillRect/>
          </a:stretch>
        </p:blipFill>
        <p:spPr>
          <a:xfrm>
            <a:off x="9372600" y="342900"/>
            <a:ext cx="6629400" cy="4343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descr="Dâng hương tại Đài tưởng niệm liệt sĩ nhân kỷ niệm ngày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8137" y="33039"/>
            <a:ext cx="6172200" cy="4653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962759"/>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629" r="2616" b="37756"/>
          <a:stretch>
            <a:fillRect/>
          </a:stretch>
        </p:blipFill>
        <p:spPr>
          <a:xfrm rot="248690">
            <a:off x="4823074" y="4976888"/>
            <a:ext cx="4849869" cy="4014646"/>
          </a:xfrm>
          <a:prstGeom prst="rect">
            <a:avLst/>
          </a:prstGeom>
        </p:spPr>
      </p:pic>
      <p:grpSp>
        <p:nvGrpSpPr>
          <p:cNvPr id="3" name="Group 3"/>
          <p:cNvGrpSpPr>
            <a:grpSpLocks noChangeAspect="1"/>
          </p:cNvGrpSpPr>
          <p:nvPr/>
        </p:nvGrpSpPr>
        <p:grpSpPr>
          <a:xfrm rot="-197401">
            <a:off x="1961736" y="623837"/>
            <a:ext cx="4480213" cy="7566581"/>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4"/>
              <a:stretch>
                <a:fillRect l="-68863" r="-68863"/>
              </a:stretch>
            </a:blipFill>
          </p:spPr>
        </p:sp>
      </p:grpSp>
      <p:pic>
        <p:nvPicPr>
          <p:cNvPr id="6" name="Picture 6"/>
          <p:cNvPicPr>
            <a:picLocks noChangeAspect="1"/>
          </p:cNvPicPr>
          <p:nvPr/>
        </p:nvPicPr>
        <p:blipFill>
          <a:blip r:embed="rId5"/>
          <a:srcRect/>
          <a:stretch>
            <a:fillRect/>
          </a:stretch>
        </p:blipFill>
        <p:spPr>
          <a:xfrm rot="427079">
            <a:off x="3289663" y="8913187"/>
            <a:ext cx="5584968" cy="848733"/>
          </a:xfrm>
          <a:prstGeom prst="rect">
            <a:avLst/>
          </a:prstGeom>
        </p:spPr>
      </p:pic>
      <p:pic>
        <p:nvPicPr>
          <p:cNvPr id="7" name="Picture 7"/>
          <p:cNvPicPr>
            <a:picLocks noChangeAspect="1"/>
          </p:cNvPicPr>
          <p:nvPr/>
        </p:nvPicPr>
        <p:blipFill>
          <a:blip r:embed="rId6"/>
          <a:srcRect/>
          <a:stretch>
            <a:fillRect/>
          </a:stretch>
        </p:blipFill>
        <p:spPr>
          <a:xfrm rot="938408">
            <a:off x="5584654" y="2426499"/>
            <a:ext cx="2490641" cy="3961258"/>
          </a:xfrm>
          <a:prstGeom prst="rect">
            <a:avLst/>
          </a:prstGeom>
        </p:spPr>
      </p:pic>
      <p:grpSp>
        <p:nvGrpSpPr>
          <p:cNvPr id="8" name="Group 8"/>
          <p:cNvGrpSpPr>
            <a:grpSpLocks noChangeAspect="1"/>
          </p:cNvGrpSpPr>
          <p:nvPr/>
        </p:nvGrpSpPr>
        <p:grpSpPr>
          <a:xfrm rot="239605">
            <a:off x="4473600" y="5890054"/>
            <a:ext cx="4710808" cy="3443458"/>
            <a:chOff x="0" y="0"/>
            <a:chExt cx="2435860" cy="1780540"/>
          </a:xfrm>
        </p:grpSpPr>
        <p:sp>
          <p:nvSpPr>
            <p:cNvPr id="9" name="Freeform 9"/>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7"/>
              <a:stretch>
                <a:fillRect t="-2030" r="-55" b="-2030"/>
              </a:stretch>
            </a:blipFill>
          </p:spPr>
        </p:sp>
        <p:sp>
          <p:nvSpPr>
            <p:cNvPr id="10" name="Freeform 10"/>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8"/>
              <a:stretch>
                <a:fillRect l="-66" r="-66"/>
              </a:stretch>
            </a:blipFill>
          </p:spPr>
        </p:sp>
      </p:grpSp>
      <p:grpSp>
        <p:nvGrpSpPr>
          <p:cNvPr id="11" name="Group 11"/>
          <p:cNvGrpSpPr/>
          <p:nvPr/>
        </p:nvGrpSpPr>
        <p:grpSpPr>
          <a:xfrm>
            <a:off x="10491077" y="2243053"/>
            <a:ext cx="6424535" cy="3042191"/>
            <a:chOff x="0" y="0"/>
            <a:chExt cx="8566047" cy="4056254"/>
          </a:xfrm>
        </p:grpSpPr>
        <p:sp>
          <p:nvSpPr>
            <p:cNvPr id="12" name="AutoShape 12"/>
            <p:cNvSpPr/>
            <p:nvPr/>
          </p:nvSpPr>
          <p:spPr>
            <a:xfrm>
              <a:off x="0" y="0"/>
              <a:ext cx="8566047" cy="12700"/>
            </a:xfrm>
            <a:prstGeom prst="rect">
              <a:avLst/>
            </a:prstGeom>
            <a:solidFill>
              <a:srgbClr val="000000">
                <a:alpha val="29804"/>
              </a:srgbClr>
            </a:solidFill>
          </p:spPr>
        </p:sp>
        <p:sp>
          <p:nvSpPr>
            <p:cNvPr id="13" name="AutoShape 13"/>
            <p:cNvSpPr/>
            <p:nvPr/>
          </p:nvSpPr>
          <p:spPr>
            <a:xfrm>
              <a:off x="0" y="1347851"/>
              <a:ext cx="8566047" cy="12700"/>
            </a:xfrm>
            <a:prstGeom prst="rect">
              <a:avLst/>
            </a:prstGeom>
            <a:solidFill>
              <a:srgbClr val="000000">
                <a:alpha val="29804"/>
              </a:srgbClr>
            </a:solidFill>
          </p:spPr>
        </p:sp>
        <p:sp>
          <p:nvSpPr>
            <p:cNvPr id="14" name="AutoShape 14"/>
            <p:cNvSpPr/>
            <p:nvPr/>
          </p:nvSpPr>
          <p:spPr>
            <a:xfrm>
              <a:off x="0" y="2695703"/>
              <a:ext cx="8566047" cy="12700"/>
            </a:xfrm>
            <a:prstGeom prst="rect">
              <a:avLst/>
            </a:prstGeom>
            <a:solidFill>
              <a:srgbClr val="000000">
                <a:alpha val="29804"/>
              </a:srgbClr>
            </a:solidFill>
          </p:spPr>
        </p:sp>
        <p:sp>
          <p:nvSpPr>
            <p:cNvPr id="15" name="AutoShape 15"/>
            <p:cNvSpPr/>
            <p:nvPr/>
          </p:nvSpPr>
          <p:spPr>
            <a:xfrm>
              <a:off x="0" y="4043554"/>
              <a:ext cx="8566047" cy="12700"/>
            </a:xfrm>
            <a:prstGeom prst="rect">
              <a:avLst/>
            </a:prstGeom>
            <a:solidFill>
              <a:srgbClr val="000000">
                <a:alpha val="29804"/>
              </a:srgbClr>
            </a:solidFill>
          </p:spPr>
        </p:sp>
      </p:grpSp>
      <p:pic>
        <p:nvPicPr>
          <p:cNvPr id="16" name="Picture 16"/>
          <p:cNvPicPr>
            <a:picLocks noChangeAspect="1"/>
          </p:cNvPicPr>
          <p:nvPr/>
        </p:nvPicPr>
        <p:blipFill>
          <a:blip r:embed="rId9"/>
          <a:srcRect/>
          <a:stretch>
            <a:fillRect/>
          </a:stretch>
        </p:blipFill>
        <p:spPr>
          <a:xfrm rot="992166">
            <a:off x="1247712" y="7204104"/>
            <a:ext cx="2196905" cy="1013322"/>
          </a:xfrm>
          <a:prstGeom prst="rect">
            <a:avLst/>
          </a:prstGeom>
        </p:spPr>
      </p:pic>
      <p:sp>
        <p:nvSpPr>
          <p:cNvPr id="17" name="TextBox 17"/>
          <p:cNvSpPr txBox="1"/>
          <p:nvPr/>
        </p:nvSpPr>
        <p:spPr>
          <a:xfrm>
            <a:off x="10236638" y="2464718"/>
            <a:ext cx="6933412" cy="577081"/>
          </a:xfrm>
          <a:prstGeom prst="rect">
            <a:avLst/>
          </a:prstGeom>
        </p:spPr>
        <p:txBody>
          <a:bodyPr wrap="square" lIns="0" tIns="0" rIns="0" bIns="0" rtlCol="0" anchor="t">
            <a:spAutoFit/>
          </a:bodyPr>
          <a:lstStyle/>
          <a:p>
            <a:pPr marL="0" lvl="0" indent="0" algn="ctr">
              <a:lnSpc>
                <a:spcPts val="4480"/>
              </a:lnSpc>
              <a:spcBef>
                <a:spcPct val="0"/>
              </a:spcBef>
            </a:pPr>
            <a:r>
              <a:rPr lang="en-US" sz="3200" u="none" spc="233" dirty="0" err="1" smtClean="0">
                <a:solidFill>
                  <a:srgbClr val="1C1C1F">
                    <a:alpha val="69804"/>
                  </a:srgbClr>
                </a:solidFill>
                <a:latin typeface="True Typewriter"/>
              </a:rPr>
              <a:t>Họ</a:t>
            </a:r>
            <a:r>
              <a:rPr lang="en-US" sz="3200" u="none" spc="233" dirty="0" smtClean="0">
                <a:solidFill>
                  <a:srgbClr val="1C1C1F">
                    <a:alpha val="69804"/>
                  </a:srgbClr>
                </a:solidFill>
                <a:latin typeface="True Typewriter"/>
              </a:rPr>
              <a:t> </a:t>
            </a:r>
            <a:r>
              <a:rPr lang="en-US" sz="3200" u="none" spc="233" dirty="0" err="1" smtClean="0">
                <a:solidFill>
                  <a:srgbClr val="1C1C1F">
                    <a:alpha val="69804"/>
                  </a:srgbClr>
                </a:solidFill>
                <a:latin typeface="True Typewriter"/>
              </a:rPr>
              <a:t>là</a:t>
            </a:r>
            <a:r>
              <a:rPr lang="en-US" sz="3200" u="none" spc="233" dirty="0" smtClean="0">
                <a:solidFill>
                  <a:srgbClr val="1C1C1F">
                    <a:alpha val="69804"/>
                  </a:srgbClr>
                </a:solidFill>
                <a:latin typeface="True Typewriter"/>
              </a:rPr>
              <a:t> </a:t>
            </a:r>
            <a:r>
              <a:rPr lang="en-US" sz="3200" u="none" spc="233" dirty="0" err="1" smtClean="0">
                <a:solidFill>
                  <a:srgbClr val="1C1C1F">
                    <a:alpha val="69804"/>
                  </a:srgbClr>
                </a:solidFill>
                <a:latin typeface="True Typewriter"/>
              </a:rPr>
              <a:t>những</a:t>
            </a:r>
            <a:r>
              <a:rPr lang="en-US" sz="3200" u="none" spc="233" dirty="0" smtClean="0">
                <a:solidFill>
                  <a:srgbClr val="1C1C1F">
                    <a:alpha val="69804"/>
                  </a:srgbClr>
                </a:solidFill>
                <a:latin typeface="True Typewriter"/>
              </a:rPr>
              <a:t> </a:t>
            </a:r>
            <a:r>
              <a:rPr lang="en-US" sz="3200" u="none" spc="233" dirty="0" err="1" smtClean="0">
                <a:solidFill>
                  <a:srgbClr val="1C1C1F">
                    <a:alpha val="69804"/>
                  </a:srgbClr>
                </a:solidFill>
                <a:latin typeface="True Typewriter"/>
              </a:rPr>
              <a:t>người</a:t>
            </a:r>
            <a:r>
              <a:rPr lang="en-US" sz="3200" u="none" spc="233" dirty="0" smtClean="0">
                <a:solidFill>
                  <a:srgbClr val="1C1C1F">
                    <a:alpha val="69804"/>
                  </a:srgbClr>
                </a:solidFill>
                <a:latin typeface="True Typewriter"/>
              </a:rPr>
              <a:t> </a:t>
            </a:r>
            <a:r>
              <a:rPr lang="en-US" sz="3200" u="none" spc="233" dirty="0" err="1" smtClean="0">
                <a:solidFill>
                  <a:srgbClr val="1C1C1F">
                    <a:alpha val="69804"/>
                  </a:srgbClr>
                </a:solidFill>
                <a:latin typeface="True Typewriter"/>
              </a:rPr>
              <a:t>vĩ</a:t>
            </a:r>
            <a:r>
              <a:rPr lang="en-US" sz="3200" u="none" spc="233" dirty="0" smtClean="0">
                <a:solidFill>
                  <a:srgbClr val="1C1C1F">
                    <a:alpha val="69804"/>
                  </a:srgbClr>
                </a:solidFill>
                <a:latin typeface="True Typewriter"/>
              </a:rPr>
              <a:t> </a:t>
            </a:r>
            <a:r>
              <a:rPr lang="en-US" sz="3200" u="none" spc="233" dirty="0" err="1" smtClean="0">
                <a:solidFill>
                  <a:srgbClr val="1C1C1F">
                    <a:alpha val="69804"/>
                  </a:srgbClr>
                </a:solidFill>
                <a:latin typeface="True Typewriter"/>
              </a:rPr>
              <a:t>đại</a:t>
            </a:r>
            <a:r>
              <a:rPr lang="en-US" sz="3200" u="none" spc="233" dirty="0" smtClean="0">
                <a:solidFill>
                  <a:srgbClr val="1C1C1F">
                    <a:alpha val="69804"/>
                  </a:srgbClr>
                </a:solidFill>
                <a:latin typeface="True Typewriter"/>
              </a:rPr>
              <a:t> </a:t>
            </a:r>
            <a:r>
              <a:rPr lang="en-US" sz="3200" u="none" spc="233" dirty="0" err="1" smtClean="0">
                <a:solidFill>
                  <a:srgbClr val="1C1C1F">
                    <a:alpha val="69804"/>
                  </a:srgbClr>
                </a:solidFill>
                <a:latin typeface="True Typewriter"/>
              </a:rPr>
              <a:t>nhất</a:t>
            </a:r>
            <a:endParaRPr lang="en-US" sz="3200" u="none" spc="233" dirty="0">
              <a:solidFill>
                <a:srgbClr val="1C1C1F">
                  <a:alpha val="69804"/>
                </a:srgbClr>
              </a:solidFill>
              <a:latin typeface="True Typewriter"/>
            </a:endParaRPr>
          </a:p>
        </p:txBody>
      </p:sp>
      <p:sp>
        <p:nvSpPr>
          <p:cNvPr id="18" name="TextBox 18"/>
          <p:cNvSpPr txBox="1"/>
          <p:nvPr/>
        </p:nvSpPr>
        <p:spPr>
          <a:xfrm>
            <a:off x="10783518" y="4160269"/>
            <a:ext cx="5839654" cy="2231380"/>
          </a:xfrm>
          <a:prstGeom prst="rect">
            <a:avLst/>
          </a:prstGeom>
        </p:spPr>
        <p:txBody>
          <a:bodyPr lIns="0" tIns="0" rIns="0" bIns="0" rtlCol="0" anchor="t">
            <a:spAutoFit/>
          </a:bodyPr>
          <a:lstStyle/>
          <a:p>
            <a:pPr algn="ctr">
              <a:lnSpc>
                <a:spcPts val="5830"/>
              </a:lnSpc>
            </a:pPr>
            <a:r>
              <a:rPr lang="en-US" sz="5500" dirty="0" err="1" smtClean="0">
                <a:solidFill>
                  <a:srgbClr val="000000"/>
                </a:solidFill>
                <a:latin typeface="Dancing Script Bold"/>
              </a:rPr>
              <a:t>Biết</a:t>
            </a:r>
            <a:r>
              <a:rPr lang="en-US" sz="5500" dirty="0" smtClean="0">
                <a:solidFill>
                  <a:srgbClr val="000000"/>
                </a:solidFill>
                <a:latin typeface="Dancing Script Bold"/>
              </a:rPr>
              <a:t> </a:t>
            </a:r>
            <a:r>
              <a:rPr lang="en-US" sz="5500" dirty="0" err="1" smtClean="0">
                <a:solidFill>
                  <a:srgbClr val="000000"/>
                </a:solidFill>
                <a:latin typeface="Dancing Script Bold"/>
              </a:rPr>
              <a:t>ơn</a:t>
            </a:r>
            <a:r>
              <a:rPr lang="en-US" sz="5500" dirty="0" smtClean="0">
                <a:solidFill>
                  <a:srgbClr val="000000"/>
                </a:solidFill>
                <a:latin typeface="Dancing Script Bold"/>
              </a:rPr>
              <a:t> </a:t>
            </a:r>
            <a:r>
              <a:rPr lang="en-US" sz="5500" dirty="0" err="1" smtClean="0">
                <a:solidFill>
                  <a:srgbClr val="000000"/>
                </a:solidFill>
                <a:latin typeface="Dancing Script Bold"/>
              </a:rPr>
              <a:t>các</a:t>
            </a:r>
            <a:r>
              <a:rPr lang="en-US" sz="5500" dirty="0">
                <a:solidFill>
                  <a:srgbClr val="000000"/>
                </a:solidFill>
                <a:latin typeface="Dancing Script Bold"/>
              </a:rPr>
              <a:t> </a:t>
            </a:r>
            <a:r>
              <a:rPr lang="en-US" sz="5500" dirty="0" err="1" smtClean="0">
                <a:solidFill>
                  <a:srgbClr val="000000"/>
                </a:solidFill>
                <a:latin typeface="Dancing Script Bold"/>
              </a:rPr>
              <a:t>anh</a:t>
            </a:r>
            <a:r>
              <a:rPr lang="en-US" sz="5500" dirty="0" smtClean="0">
                <a:solidFill>
                  <a:srgbClr val="000000"/>
                </a:solidFill>
                <a:latin typeface="Dancing Script Bold"/>
              </a:rPr>
              <a:t> </a:t>
            </a:r>
            <a:r>
              <a:rPr lang="en-US" sz="5500" dirty="0" err="1" smtClean="0">
                <a:solidFill>
                  <a:srgbClr val="000000"/>
                </a:solidFill>
                <a:latin typeface="Dancing Script Bold"/>
              </a:rPr>
              <a:t>hùng</a:t>
            </a:r>
            <a:r>
              <a:rPr lang="en-US" sz="5500" dirty="0" smtClean="0">
                <a:solidFill>
                  <a:srgbClr val="000000"/>
                </a:solidFill>
                <a:latin typeface="Dancing Script Bold"/>
              </a:rPr>
              <a:t> </a:t>
            </a:r>
            <a:r>
              <a:rPr lang="en-US" sz="5500" dirty="0" err="1" smtClean="0">
                <a:solidFill>
                  <a:srgbClr val="000000"/>
                </a:solidFill>
                <a:latin typeface="Dancing Script Bold"/>
              </a:rPr>
              <a:t>liệt</a:t>
            </a:r>
            <a:r>
              <a:rPr lang="en-US" sz="5500" dirty="0" smtClean="0">
                <a:solidFill>
                  <a:srgbClr val="000000"/>
                </a:solidFill>
                <a:latin typeface="Dancing Script Bold"/>
              </a:rPr>
              <a:t> </a:t>
            </a:r>
            <a:r>
              <a:rPr lang="en-US" sz="5500" dirty="0" err="1" smtClean="0">
                <a:solidFill>
                  <a:srgbClr val="000000"/>
                </a:solidFill>
                <a:latin typeface="Dancing Script Bold"/>
              </a:rPr>
              <a:t>sĩ</a:t>
            </a:r>
            <a:r>
              <a:rPr lang="en-US" sz="5500" dirty="0" smtClean="0">
                <a:solidFill>
                  <a:srgbClr val="000000"/>
                </a:solidFill>
                <a:latin typeface="Dancing Script Bold"/>
              </a:rPr>
              <a:t>, </a:t>
            </a:r>
            <a:r>
              <a:rPr lang="en-US" sz="5500" dirty="0" err="1" smtClean="0">
                <a:solidFill>
                  <a:srgbClr val="000000"/>
                </a:solidFill>
                <a:latin typeface="Dancing Script Bold"/>
              </a:rPr>
              <a:t>ngã</a:t>
            </a:r>
            <a:r>
              <a:rPr lang="en-US" sz="5500" dirty="0" smtClean="0">
                <a:solidFill>
                  <a:srgbClr val="000000"/>
                </a:solidFill>
                <a:latin typeface="Dancing Script Bold"/>
              </a:rPr>
              <a:t> </a:t>
            </a:r>
            <a:r>
              <a:rPr lang="en-US" sz="5500" dirty="0" err="1" smtClean="0">
                <a:solidFill>
                  <a:srgbClr val="000000"/>
                </a:solidFill>
                <a:latin typeface="Dancing Script Bold"/>
              </a:rPr>
              <a:t>xuống</a:t>
            </a:r>
            <a:r>
              <a:rPr lang="en-US" sz="5500" dirty="0" smtClean="0">
                <a:solidFill>
                  <a:srgbClr val="000000"/>
                </a:solidFill>
                <a:latin typeface="Dancing Script Bold"/>
              </a:rPr>
              <a:t> </a:t>
            </a:r>
            <a:r>
              <a:rPr lang="en-US" sz="5500" dirty="0" err="1" smtClean="0">
                <a:solidFill>
                  <a:srgbClr val="000000"/>
                </a:solidFill>
                <a:latin typeface="Dancing Script Bold"/>
              </a:rPr>
              <a:t>vì</a:t>
            </a:r>
            <a:r>
              <a:rPr lang="en-US" sz="5500" dirty="0" smtClean="0">
                <a:solidFill>
                  <a:srgbClr val="000000"/>
                </a:solidFill>
                <a:latin typeface="Dancing Script Bold"/>
              </a:rPr>
              <a:t> </a:t>
            </a:r>
            <a:r>
              <a:rPr lang="en-US" sz="5500" dirty="0" err="1" smtClean="0">
                <a:solidFill>
                  <a:srgbClr val="000000"/>
                </a:solidFill>
                <a:latin typeface="Dancing Script Bold"/>
              </a:rPr>
              <a:t>bình</a:t>
            </a:r>
            <a:r>
              <a:rPr lang="en-US" sz="5500" dirty="0" smtClean="0">
                <a:solidFill>
                  <a:srgbClr val="000000"/>
                </a:solidFill>
                <a:latin typeface="Dancing Script Bold"/>
              </a:rPr>
              <a:t> </a:t>
            </a:r>
            <a:r>
              <a:rPr lang="en-US" sz="5500" dirty="0" err="1" smtClean="0">
                <a:solidFill>
                  <a:srgbClr val="000000"/>
                </a:solidFill>
                <a:latin typeface="Dancing Script Bold"/>
              </a:rPr>
              <a:t>yên</a:t>
            </a:r>
            <a:r>
              <a:rPr lang="en-US" sz="5500" dirty="0" smtClean="0">
                <a:solidFill>
                  <a:srgbClr val="000000"/>
                </a:solidFill>
                <a:latin typeface="Dancing Script Bold"/>
              </a:rPr>
              <a:t> </a:t>
            </a:r>
            <a:r>
              <a:rPr lang="en-US" sz="5500" dirty="0" err="1" smtClean="0">
                <a:solidFill>
                  <a:srgbClr val="000000"/>
                </a:solidFill>
                <a:latin typeface="Dancing Script Bold"/>
              </a:rPr>
              <a:t>Tổ</a:t>
            </a:r>
            <a:r>
              <a:rPr lang="en-US" sz="5500" dirty="0" smtClean="0">
                <a:solidFill>
                  <a:srgbClr val="000000"/>
                </a:solidFill>
                <a:latin typeface="Dancing Script Bold"/>
              </a:rPr>
              <a:t> </a:t>
            </a:r>
            <a:r>
              <a:rPr lang="en-US" sz="5500" dirty="0" err="1" smtClean="0">
                <a:solidFill>
                  <a:srgbClr val="000000"/>
                </a:solidFill>
                <a:latin typeface="Dancing Script Bold"/>
              </a:rPr>
              <a:t>quốc</a:t>
            </a:r>
            <a:endParaRPr lang="en-US" sz="5500" dirty="0">
              <a:solidFill>
                <a:srgbClr val="000000"/>
              </a:solidFill>
              <a:latin typeface="Dancing Script Bo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4"/>
          <p:cNvSpPr txBox="1"/>
          <p:nvPr/>
        </p:nvSpPr>
        <p:spPr>
          <a:xfrm>
            <a:off x="1850186" y="320814"/>
            <a:ext cx="13888379" cy="707886"/>
          </a:xfrm>
          <a:prstGeom prst="rect">
            <a:avLst/>
          </a:prstGeom>
          <a:noFill/>
          <a:ln w="9525">
            <a:noFill/>
          </a:ln>
        </p:spPr>
        <p:txBody>
          <a:bodyPr wrap="square">
            <a:spAutoFit/>
          </a:bodyPr>
          <a:lstStyle/>
          <a:p>
            <a:pPr>
              <a:spcBef>
                <a:spcPct val="50000"/>
              </a:spcBef>
            </a:pPr>
            <a:r>
              <a:rPr sz="4000" b="1" dirty="0" err="1">
                <a:solidFill>
                  <a:schemeClr val="bg2">
                    <a:lumMod val="25000"/>
                  </a:schemeClr>
                </a:solidFill>
                <a:latin typeface="Times New Roman" panose="02020603050405020304" pitchFamily="18" charset="0"/>
              </a:rPr>
              <a:t>Truyện</a:t>
            </a:r>
            <a:r>
              <a:rPr sz="4000" b="1" dirty="0">
                <a:solidFill>
                  <a:schemeClr val="bg2">
                    <a:lumMod val="25000"/>
                  </a:schemeClr>
                </a:solidFill>
                <a:latin typeface="Times New Roman" panose="02020603050405020304" pitchFamily="18" charset="0"/>
              </a:rPr>
              <a:t> </a:t>
            </a:r>
            <a:r>
              <a:rPr sz="4000" b="1" dirty="0" err="1">
                <a:solidFill>
                  <a:schemeClr val="bg2">
                    <a:lumMod val="25000"/>
                  </a:schemeClr>
                </a:solidFill>
                <a:latin typeface="Times New Roman" panose="02020603050405020304" pitchFamily="18" charset="0"/>
              </a:rPr>
              <a:t>kể</a:t>
            </a:r>
            <a:r>
              <a:rPr sz="4000" b="1" dirty="0">
                <a:solidFill>
                  <a:schemeClr val="bg2">
                    <a:lumMod val="25000"/>
                  </a:schemeClr>
                </a:solidFill>
                <a:latin typeface="Times New Roman" panose="02020603050405020304" pitchFamily="18" charset="0"/>
              </a:rPr>
              <a:t>: </a:t>
            </a:r>
            <a:r>
              <a:rPr sz="4000" b="1" i="1" dirty="0" err="1">
                <a:solidFill>
                  <a:schemeClr val="bg2">
                    <a:lumMod val="25000"/>
                  </a:schemeClr>
                </a:solidFill>
                <a:latin typeface="Times New Roman" panose="02020603050405020304" pitchFamily="18" charset="0"/>
              </a:rPr>
              <a:t>Một</a:t>
            </a:r>
            <a:r>
              <a:rPr sz="4000" b="1" i="1" dirty="0">
                <a:solidFill>
                  <a:schemeClr val="bg2">
                    <a:lumMod val="25000"/>
                  </a:schemeClr>
                </a:solidFill>
                <a:latin typeface="Times New Roman" panose="02020603050405020304" pitchFamily="18" charset="0"/>
              </a:rPr>
              <a:t> </a:t>
            </a:r>
            <a:r>
              <a:rPr sz="4000" b="1" i="1" dirty="0" err="1">
                <a:solidFill>
                  <a:schemeClr val="bg2">
                    <a:lumMod val="25000"/>
                  </a:schemeClr>
                </a:solidFill>
                <a:latin typeface="Times New Roman" panose="02020603050405020304" pitchFamily="18" charset="0"/>
              </a:rPr>
              <a:t>chuyến</a:t>
            </a:r>
            <a:r>
              <a:rPr sz="4000" b="1" i="1" dirty="0">
                <a:solidFill>
                  <a:schemeClr val="bg2">
                    <a:lumMod val="25000"/>
                  </a:schemeClr>
                </a:solidFill>
                <a:latin typeface="Times New Roman" panose="02020603050405020304" pitchFamily="18" charset="0"/>
              </a:rPr>
              <a:t> </a:t>
            </a:r>
            <a:r>
              <a:rPr sz="4000" b="1" i="1" dirty="0" err="1">
                <a:solidFill>
                  <a:schemeClr val="bg2">
                    <a:lumMod val="25000"/>
                  </a:schemeClr>
                </a:solidFill>
                <a:latin typeface="Times New Roman" panose="02020603050405020304" pitchFamily="18" charset="0"/>
              </a:rPr>
              <a:t>đi</a:t>
            </a:r>
            <a:r>
              <a:rPr sz="4000" b="1" i="1" dirty="0">
                <a:solidFill>
                  <a:schemeClr val="bg2">
                    <a:lumMod val="25000"/>
                  </a:schemeClr>
                </a:solidFill>
                <a:latin typeface="Times New Roman" panose="02020603050405020304" pitchFamily="18" charset="0"/>
              </a:rPr>
              <a:t> </a:t>
            </a:r>
            <a:r>
              <a:rPr sz="4000" b="1" i="1" dirty="0" err="1">
                <a:solidFill>
                  <a:schemeClr val="bg2">
                    <a:lumMod val="25000"/>
                  </a:schemeClr>
                </a:solidFill>
                <a:latin typeface="Times New Roman" panose="02020603050405020304" pitchFamily="18" charset="0"/>
              </a:rPr>
              <a:t>bổ</a:t>
            </a:r>
            <a:r>
              <a:rPr sz="4000" b="1" i="1" dirty="0">
                <a:solidFill>
                  <a:schemeClr val="bg2">
                    <a:lumMod val="25000"/>
                  </a:schemeClr>
                </a:solidFill>
                <a:latin typeface="Times New Roman" panose="02020603050405020304" pitchFamily="18" charset="0"/>
              </a:rPr>
              <a:t> </a:t>
            </a:r>
            <a:r>
              <a:rPr sz="4000" b="1" i="1" dirty="0" err="1">
                <a:solidFill>
                  <a:schemeClr val="bg2">
                    <a:lumMod val="25000"/>
                  </a:schemeClr>
                </a:solidFill>
                <a:latin typeface="Times New Roman" panose="02020603050405020304" pitchFamily="18" charset="0"/>
              </a:rPr>
              <a:t>ích</a:t>
            </a:r>
            <a:endParaRPr sz="4000" b="1" i="1" dirty="0">
              <a:solidFill>
                <a:schemeClr val="bg2">
                  <a:lumMod val="25000"/>
                </a:schemeClr>
              </a:solidFill>
              <a:latin typeface="Times New Roman" panose="02020603050405020304" pitchFamily="18" charset="0"/>
            </a:endParaRPr>
          </a:p>
        </p:txBody>
      </p:sp>
      <p:pic>
        <p:nvPicPr>
          <p:cNvPr id="3" name="Picture 16" descr="Biet on thuong binh liet 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62100"/>
            <a:ext cx="14678660" cy="830797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 name="Picture 4"/>
          <p:cNvPicPr>
            <a:picLocks noChangeAspect="1"/>
          </p:cNvPicPr>
          <p:nvPr/>
        </p:nvPicPr>
        <p:blipFill>
          <a:blip r:embed="rId4">
            <a:alphaModFix amt="60000"/>
          </a:blip>
          <a:srcRect/>
          <a:stretch>
            <a:fillRect/>
          </a:stretch>
        </p:blipFill>
        <p:spPr>
          <a:xfrm rot="-2700000">
            <a:off x="12999357" y="-5891337"/>
            <a:ext cx="7930774" cy="15178515"/>
          </a:xfrm>
          <a:prstGeom prst="rect">
            <a:avLst/>
          </a:prstGeom>
        </p:spPr>
      </p:pic>
    </p:spTree>
    <p:extLst>
      <p:ext uri="{BB962C8B-B14F-4D97-AF65-F5344CB8AC3E}">
        <p14:creationId xmlns:p14="http://schemas.microsoft.com/office/powerpoint/2010/main" val="14815724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edge">
                                      <p:cBhvr>
                                        <p:cTn id="12" dur="20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tinh bin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4788" y="-419100"/>
            <a:ext cx="13033812" cy="5118762"/>
          </a:xfrm>
          <a:prstGeom prst="rect">
            <a:avLst/>
          </a:prstGeom>
        </p:spPr>
      </p:pic>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2322" t="17871" r="2564"/>
          <a:stretch/>
        </p:blipFill>
        <p:spPr>
          <a:xfrm>
            <a:off x="2286000" y="4533900"/>
            <a:ext cx="12628381" cy="5334000"/>
          </a:xfrm>
          <a:prstGeom prst="rect">
            <a:avLst/>
          </a:prstGeom>
        </p:spPr>
      </p:pic>
      <p:pic>
        <p:nvPicPr>
          <p:cNvPr id="4" name="Picture 4"/>
          <p:cNvPicPr>
            <a:picLocks noChangeAspect="1"/>
          </p:cNvPicPr>
          <p:nvPr/>
        </p:nvPicPr>
        <p:blipFill>
          <a:blip r:embed="rId4">
            <a:alphaModFix amt="60000"/>
          </a:blip>
          <a:srcRect/>
          <a:stretch>
            <a:fillRect/>
          </a:stretch>
        </p:blipFill>
        <p:spPr>
          <a:xfrm rot="-2700000">
            <a:off x="14827146" y="-6648433"/>
            <a:ext cx="5789385" cy="15178515"/>
          </a:xfrm>
          <a:prstGeom prst="rect">
            <a:avLst/>
          </a:prstGeom>
        </p:spPr>
      </p:pic>
      <p:pic>
        <p:nvPicPr>
          <p:cNvPr id="5" name="Picture 5"/>
          <p:cNvPicPr>
            <a:picLocks noChangeAspect="1"/>
          </p:cNvPicPr>
          <p:nvPr/>
        </p:nvPicPr>
        <p:blipFill>
          <a:blip r:embed="rId4">
            <a:alphaModFix amt="60000"/>
          </a:blip>
          <a:srcRect/>
          <a:stretch>
            <a:fillRect/>
          </a:stretch>
        </p:blipFill>
        <p:spPr>
          <a:xfrm rot="2700000">
            <a:off x="-5016844" y="6547695"/>
            <a:ext cx="7930774" cy="9649381"/>
          </a:xfrm>
          <a:prstGeom prst="rect">
            <a:avLst/>
          </a:prstGeom>
        </p:spPr>
      </p:pic>
    </p:spTree>
    <p:extLst>
      <p:ext uri="{BB962C8B-B14F-4D97-AF65-F5344CB8AC3E}">
        <p14:creationId xmlns:p14="http://schemas.microsoft.com/office/powerpoint/2010/main" val="13418801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209801" y="3585289"/>
            <a:ext cx="12403284" cy="98224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sz="4050" b="1" dirty="0">
                <a:solidFill>
                  <a:schemeClr val="bg2">
                    <a:lumMod val="25000"/>
                  </a:schemeClr>
                </a:solidFill>
                <a:latin typeface="Times New Roman" panose="02020603050405020304" pitchFamily="18" charset="0"/>
                <a:sym typeface="+mn-ea"/>
              </a:rPr>
              <a:t>2. </a:t>
            </a:r>
            <a:r>
              <a:rPr sz="4050" b="1" dirty="0" err="1">
                <a:solidFill>
                  <a:schemeClr val="bg2">
                    <a:lumMod val="25000"/>
                  </a:schemeClr>
                </a:solidFill>
                <a:latin typeface="Times New Roman" panose="02020603050405020304" pitchFamily="18" charset="0"/>
                <a:sym typeface="+mn-ea"/>
              </a:rPr>
              <a:t>Thương</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binh</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liệt</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sĩ</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là</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những</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người</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như</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thế</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nào</a:t>
            </a:r>
            <a:r>
              <a:rPr sz="4050" b="1" dirty="0">
                <a:solidFill>
                  <a:schemeClr val="bg2">
                    <a:lumMod val="25000"/>
                  </a:schemeClr>
                </a:solidFill>
                <a:latin typeface="Times New Roman" panose="02020603050405020304" pitchFamily="18" charset="0"/>
                <a:sym typeface="+mn-ea"/>
              </a:rPr>
              <a:t>?</a:t>
            </a:r>
            <a:endParaRPr lang="en-US" sz="4050" dirty="0">
              <a:solidFill>
                <a:schemeClr val="bg2">
                  <a:lumMod val="25000"/>
                </a:schemeClr>
              </a:solidFill>
            </a:endParaRPr>
          </a:p>
        </p:txBody>
      </p:sp>
      <p:sp>
        <p:nvSpPr>
          <p:cNvPr id="4" name="Rounded Rectangle 3"/>
          <p:cNvSpPr/>
          <p:nvPr/>
        </p:nvSpPr>
        <p:spPr>
          <a:xfrm>
            <a:off x="3886200" y="8419058"/>
            <a:ext cx="13985045" cy="1465124"/>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sz="4050" b="1" dirty="0" err="1">
                <a:solidFill>
                  <a:schemeClr val="bg1"/>
                </a:solidFill>
                <a:latin typeface="Times New Roman" panose="02020603050405020304" pitchFamily="18" charset="0"/>
                <a:cs typeface="Times New Roman" panose="02020603050405020304" pitchFamily="18" charset="0"/>
                <a:sym typeface="+mn-ea"/>
              </a:rPr>
              <a:t>Chúng</a:t>
            </a:r>
            <a:r>
              <a:rPr sz="4050" b="1" dirty="0">
                <a:solidFill>
                  <a:schemeClr val="bg1"/>
                </a:solidFill>
                <a:latin typeface="Times New Roman" panose="02020603050405020304" pitchFamily="18" charset="0"/>
                <a:cs typeface="Times New Roman" panose="02020603050405020304" pitchFamily="18" charset="0"/>
                <a:sym typeface="+mn-ea"/>
              </a:rPr>
              <a:t> ta </a:t>
            </a:r>
            <a:r>
              <a:rPr sz="4050" b="1" dirty="0" err="1">
                <a:solidFill>
                  <a:schemeClr val="bg1"/>
                </a:solidFill>
                <a:latin typeface="Times New Roman" panose="02020603050405020304" pitchFamily="18" charset="0"/>
                <a:cs typeface="Times New Roman" panose="02020603050405020304" pitchFamily="18" charset="0"/>
                <a:sym typeface="+mn-ea"/>
              </a:rPr>
              <a:t>cần</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phải</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kính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trọng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biết</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ơn</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các</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thương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binh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v</a:t>
            </a:r>
            <a:r>
              <a:rPr sz="4050" b="1" dirty="0" err="1">
                <a:solidFill>
                  <a:schemeClr val="bg1"/>
                </a:solidFill>
                <a:latin typeface="Times New Roman" panose="02020603050405020304" pitchFamily="18" charset="0"/>
                <a:ea typeface="Times New Roman" panose="02020603050405020304" pitchFamily="18" charset="0"/>
                <a:sym typeface="+mn-ea"/>
              </a:rPr>
              <a:t>à</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gia</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đình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liệt</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sĩ</a:t>
            </a:r>
            <a:r>
              <a:rPr sz="4050" b="1" dirty="0">
                <a:solidFill>
                  <a:schemeClr val="bg1"/>
                </a:solidFill>
                <a:latin typeface="Times New Roman" panose="02020603050405020304" pitchFamily="18" charset="0"/>
                <a:cs typeface="Times New Roman" panose="02020603050405020304" pitchFamily="18" charset="0"/>
                <a:sym typeface="+mn-ea"/>
              </a:rPr>
              <a:t>.</a:t>
            </a:r>
            <a:endParaRPr lang="en-US" sz="4050" dirty="0">
              <a:solidFill>
                <a:schemeClr val="bg1"/>
              </a:solidFill>
            </a:endParaRPr>
          </a:p>
        </p:txBody>
      </p:sp>
      <p:sp>
        <p:nvSpPr>
          <p:cNvPr id="5" name="Rounded Rectangle 4"/>
          <p:cNvSpPr/>
          <p:nvPr/>
        </p:nvSpPr>
        <p:spPr>
          <a:xfrm>
            <a:off x="1219200" y="815200"/>
            <a:ext cx="12403284" cy="10336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sz="4050" b="1" dirty="0">
                <a:solidFill>
                  <a:schemeClr val="bg2">
                    <a:lumMod val="25000"/>
                  </a:schemeClr>
                </a:solidFill>
                <a:latin typeface="Times New Roman" panose="02020603050405020304" pitchFamily="18" charset="0"/>
                <a:sym typeface="+mn-ea"/>
              </a:rPr>
              <a:t>1. </a:t>
            </a:r>
            <a:r>
              <a:rPr sz="4050" b="1" dirty="0" err="1">
                <a:solidFill>
                  <a:schemeClr val="bg2">
                    <a:lumMod val="25000"/>
                  </a:schemeClr>
                </a:solidFill>
                <a:latin typeface="Times New Roman" panose="02020603050405020304" pitchFamily="18" charset="0"/>
                <a:sym typeface="+mn-ea"/>
              </a:rPr>
              <a:t>Các</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bạn</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lớp</a:t>
            </a:r>
            <a:r>
              <a:rPr sz="4050" b="1" dirty="0">
                <a:solidFill>
                  <a:schemeClr val="bg2">
                    <a:lumMod val="25000"/>
                  </a:schemeClr>
                </a:solidFill>
                <a:latin typeface="Times New Roman" panose="02020603050405020304" pitchFamily="18" charset="0"/>
                <a:sym typeface="+mn-ea"/>
              </a:rPr>
              <a:t> 3A </a:t>
            </a:r>
            <a:r>
              <a:rPr sz="4050" b="1" dirty="0" err="1">
                <a:solidFill>
                  <a:schemeClr val="bg2">
                    <a:lumMod val="25000"/>
                  </a:schemeClr>
                </a:solidFill>
                <a:latin typeface="Times New Roman" panose="02020603050405020304" pitchFamily="18" charset="0"/>
                <a:sym typeface="+mn-ea"/>
              </a:rPr>
              <a:t>đã</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đi</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đâu</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vào</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ngày</a:t>
            </a:r>
            <a:r>
              <a:rPr sz="4050" b="1" dirty="0">
                <a:solidFill>
                  <a:schemeClr val="bg2">
                    <a:lumMod val="25000"/>
                  </a:schemeClr>
                </a:solidFill>
                <a:latin typeface="Times New Roman" panose="02020603050405020304" pitchFamily="18" charset="0"/>
                <a:sym typeface="+mn-ea"/>
              </a:rPr>
              <a:t> 27 </a:t>
            </a:r>
            <a:r>
              <a:rPr sz="4050" b="1" dirty="0" err="1">
                <a:solidFill>
                  <a:schemeClr val="bg2">
                    <a:lumMod val="25000"/>
                  </a:schemeClr>
                </a:solidFill>
                <a:latin typeface="Times New Roman" panose="02020603050405020304" pitchFamily="18" charset="0"/>
                <a:sym typeface="+mn-ea"/>
              </a:rPr>
              <a:t>tháng</a:t>
            </a:r>
            <a:r>
              <a:rPr sz="4050" b="1" dirty="0">
                <a:solidFill>
                  <a:schemeClr val="bg2">
                    <a:lumMod val="25000"/>
                  </a:schemeClr>
                </a:solidFill>
                <a:latin typeface="Times New Roman" panose="02020603050405020304" pitchFamily="18" charset="0"/>
                <a:sym typeface="+mn-ea"/>
              </a:rPr>
              <a:t> 7?</a:t>
            </a:r>
            <a:endParaRPr lang="en-US" sz="4050" dirty="0">
              <a:solidFill>
                <a:schemeClr val="bg2">
                  <a:lumMod val="25000"/>
                </a:schemeClr>
              </a:solidFill>
            </a:endParaRPr>
          </a:p>
        </p:txBody>
      </p:sp>
      <p:sp>
        <p:nvSpPr>
          <p:cNvPr id="7" name="Rounded Rectangle 6"/>
          <p:cNvSpPr/>
          <p:nvPr/>
        </p:nvSpPr>
        <p:spPr>
          <a:xfrm>
            <a:off x="1219200" y="1839006"/>
            <a:ext cx="14020800" cy="1290729"/>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sz="420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Các</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bạn</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đi</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thăm</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các</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cô</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chú</a:t>
            </a:r>
            <a:r>
              <a:rPr sz="4050" b="1" dirty="0">
                <a:solidFill>
                  <a:schemeClr val="bg1"/>
                </a:solidFill>
                <a:latin typeface="Times New Roman" panose="02020603050405020304" pitchFamily="18" charset="0"/>
                <a:cs typeface="Times New Roman" panose="02020603050405020304" pitchFamily="18" charset="0"/>
                <a:sym typeface="+mn-ea"/>
              </a:rPr>
              <a:t> ở </a:t>
            </a:r>
            <a:r>
              <a:rPr sz="4050" b="1" dirty="0" err="1">
                <a:solidFill>
                  <a:schemeClr val="bg1"/>
                </a:solidFill>
                <a:latin typeface="Times New Roman" panose="02020603050405020304" pitchFamily="18" charset="0"/>
                <a:cs typeface="Times New Roman" panose="02020603050405020304" pitchFamily="18" charset="0"/>
                <a:sym typeface="+mn-ea"/>
              </a:rPr>
              <a:t>trại</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điều</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dưỡng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thương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binh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nặng</a:t>
            </a:r>
            <a:r>
              <a:rPr sz="4050" b="1" dirty="0">
                <a:solidFill>
                  <a:schemeClr val="bg1"/>
                </a:solidFill>
                <a:latin typeface="Times New Roman" panose="02020603050405020304" pitchFamily="18" charset="0"/>
                <a:cs typeface="Times New Roman" panose="02020603050405020304" pitchFamily="18" charset="0"/>
                <a:sym typeface="+mn-ea"/>
              </a:rPr>
              <a:t>.</a:t>
            </a:r>
            <a:endParaRPr lang="en-US" sz="4050" dirty="0">
              <a:solidFill>
                <a:schemeClr val="bg1"/>
              </a:solidFill>
            </a:endParaRPr>
          </a:p>
        </p:txBody>
      </p:sp>
      <p:sp>
        <p:nvSpPr>
          <p:cNvPr id="8" name="Rounded Rectangle 7"/>
          <p:cNvSpPr/>
          <p:nvPr/>
        </p:nvSpPr>
        <p:spPr>
          <a:xfrm>
            <a:off x="2209800" y="4532302"/>
            <a:ext cx="13985045" cy="1898471"/>
          </a:xfrm>
          <a:prstGeom prst="roundRect">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sz="4050" b="1" dirty="0" err="1">
                <a:solidFill>
                  <a:schemeClr val="bg1"/>
                </a:solidFill>
                <a:latin typeface="Times New Roman" panose="02020603050405020304" pitchFamily="18" charset="0"/>
                <a:cs typeface="Times New Roman" panose="02020603050405020304" pitchFamily="18" charset="0"/>
                <a:sym typeface="+mn-ea"/>
              </a:rPr>
              <a:t>Thương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binh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liệt</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sĩ</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l</a:t>
            </a:r>
            <a:r>
              <a:rPr sz="4050" b="1" dirty="0" err="1">
                <a:solidFill>
                  <a:schemeClr val="bg1"/>
                </a:solidFill>
                <a:latin typeface="Times New Roman" panose="02020603050405020304" pitchFamily="18" charset="0"/>
                <a:ea typeface="Times New Roman" panose="02020603050405020304" pitchFamily="18" charset="0"/>
                <a:sym typeface="+mn-ea"/>
              </a:rPr>
              <a:t>à</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những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người</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đã</a:t>
            </a:r>
            <a:r>
              <a:rPr sz="4050" b="1" dirty="0">
                <a:solidFill>
                  <a:schemeClr val="bg1"/>
                </a:solidFill>
                <a:latin typeface="Times New Roman" panose="02020603050405020304" pitchFamily="18" charset="0"/>
                <a:cs typeface="Times New Roman" panose="02020603050405020304" pitchFamily="18" charset="0"/>
                <a:sym typeface="+mn-ea"/>
              </a:rPr>
              <a:t> hi </a:t>
            </a:r>
            <a:r>
              <a:rPr sz="4050" b="1" dirty="0" err="1">
                <a:solidFill>
                  <a:schemeClr val="bg1"/>
                </a:solidFill>
                <a:latin typeface="Times New Roman" panose="02020603050405020304" pitchFamily="18" charset="0"/>
                <a:cs typeface="Times New Roman" panose="02020603050405020304" pitchFamily="18" charset="0"/>
                <a:sym typeface="+mn-ea"/>
              </a:rPr>
              <a:t>sinh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xương</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máu</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để</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gi</a:t>
            </a:r>
            <a:r>
              <a:rPr sz="4050" b="1" dirty="0" err="1">
                <a:solidFill>
                  <a:schemeClr val="bg1"/>
                </a:solidFill>
                <a:latin typeface="Times New Roman" panose="02020603050405020304" pitchFamily="18" charset="0"/>
                <a:ea typeface="Times New Roman" panose="02020603050405020304" pitchFamily="18" charset="0"/>
                <a:sym typeface="+mn-ea"/>
              </a:rPr>
              <a:t>à</a:t>
            </a:r>
            <a:r>
              <a:rPr sz="4050" b="1" dirty="0" err="1">
                <a:solidFill>
                  <a:schemeClr val="bg1"/>
                </a:solidFill>
                <a:latin typeface="Times New Roman" panose="02020603050405020304" pitchFamily="18" charset="0"/>
                <a:cs typeface="Times New Roman" panose="02020603050405020304" pitchFamily="18" charset="0"/>
                <a:sym typeface="+mn-ea"/>
              </a:rPr>
              <a:t>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độc</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lập</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tự</a:t>
            </a:r>
            <a:r>
              <a:rPr sz="4050" b="1" dirty="0">
                <a:solidFill>
                  <a:schemeClr val="bg1"/>
                </a:solidFill>
                <a:latin typeface="Times New Roman" panose="02020603050405020304" pitchFamily="18" charset="0"/>
                <a:cs typeface="Times New Roman" panose="02020603050405020304" pitchFamily="18" charset="0"/>
                <a:sym typeface="+mn-ea"/>
              </a:rPr>
              <a:t> do, </a:t>
            </a:r>
            <a:r>
              <a:rPr sz="4050" b="1" dirty="0" err="1">
                <a:solidFill>
                  <a:schemeClr val="bg1"/>
                </a:solidFill>
                <a:latin typeface="Times New Roman" panose="02020603050405020304" pitchFamily="18" charset="0"/>
                <a:cs typeface="Times New Roman" panose="02020603050405020304" pitchFamily="18" charset="0"/>
                <a:sym typeface="+mn-ea"/>
              </a:rPr>
              <a:t>ho</a:t>
            </a:r>
            <a:r>
              <a:rPr sz="4050" b="1" dirty="0" err="1">
                <a:solidFill>
                  <a:schemeClr val="bg1"/>
                </a:solidFill>
                <a:latin typeface="Times New Roman" panose="02020603050405020304" pitchFamily="18" charset="0"/>
                <a:ea typeface="Times New Roman" panose="02020603050405020304" pitchFamily="18" charset="0"/>
                <a:sym typeface="+mn-ea"/>
              </a:rPr>
              <a:t>à</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bình</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cho</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Tổ</a:t>
            </a:r>
            <a:r>
              <a:rPr sz="4050" b="1" dirty="0">
                <a:solidFill>
                  <a:schemeClr val="bg1"/>
                </a:solidFill>
                <a:latin typeface="Times New Roman" panose="02020603050405020304" pitchFamily="18" charset="0"/>
                <a:cs typeface="Times New Roman" panose="02020603050405020304" pitchFamily="18" charset="0"/>
                <a:sym typeface="+mn-ea"/>
              </a:rPr>
              <a:t> </a:t>
            </a:r>
            <a:r>
              <a:rPr sz="4050" b="1" dirty="0" err="1">
                <a:solidFill>
                  <a:schemeClr val="bg1"/>
                </a:solidFill>
                <a:latin typeface="Times New Roman" panose="02020603050405020304" pitchFamily="18" charset="0"/>
                <a:cs typeface="Times New Roman" panose="02020603050405020304" pitchFamily="18" charset="0"/>
                <a:sym typeface="+mn-ea"/>
              </a:rPr>
              <a:t>quốc</a:t>
            </a:r>
            <a:r>
              <a:rPr sz="4050" b="1" dirty="0">
                <a:solidFill>
                  <a:schemeClr val="bg1"/>
                </a:solidFill>
                <a:latin typeface="Times New Roman" panose="02020603050405020304" pitchFamily="18" charset="0"/>
                <a:cs typeface="Times New Roman" panose="02020603050405020304" pitchFamily="18" charset="0"/>
                <a:sym typeface="+mn-ea"/>
              </a:rPr>
              <a:t>.</a:t>
            </a:r>
            <a:endParaRPr lang="en-US" sz="4050" dirty="0">
              <a:solidFill>
                <a:schemeClr val="bg1"/>
              </a:solidFill>
            </a:endParaRPr>
          </a:p>
        </p:txBody>
      </p:sp>
      <p:sp>
        <p:nvSpPr>
          <p:cNvPr id="9" name="Rounded Rectangle 8"/>
          <p:cNvSpPr/>
          <p:nvPr/>
        </p:nvSpPr>
        <p:spPr>
          <a:xfrm>
            <a:off x="3852929" y="7169973"/>
            <a:ext cx="12403284" cy="1247996"/>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sz="4050" b="1" dirty="0">
                <a:solidFill>
                  <a:schemeClr val="bg2">
                    <a:lumMod val="25000"/>
                  </a:schemeClr>
                </a:solidFill>
                <a:latin typeface="Times New Roman" panose="02020603050405020304" pitchFamily="18" charset="0"/>
                <a:sym typeface="+mn-ea"/>
              </a:rPr>
              <a:t>3. </a:t>
            </a:r>
            <a:r>
              <a:rPr sz="4050" b="1" dirty="0" err="1">
                <a:solidFill>
                  <a:schemeClr val="bg2">
                    <a:lumMod val="25000"/>
                  </a:schemeClr>
                </a:solidFill>
                <a:latin typeface="Times New Roman" panose="02020603050405020304" pitchFamily="18" charset="0"/>
                <a:sym typeface="+mn-ea"/>
              </a:rPr>
              <a:t>Chúng</a:t>
            </a:r>
            <a:r>
              <a:rPr sz="4050" b="1" dirty="0">
                <a:solidFill>
                  <a:schemeClr val="bg2">
                    <a:lumMod val="25000"/>
                  </a:schemeClr>
                </a:solidFill>
                <a:latin typeface="Times New Roman" panose="02020603050405020304" pitchFamily="18" charset="0"/>
                <a:sym typeface="+mn-ea"/>
              </a:rPr>
              <a:t> ta </a:t>
            </a:r>
            <a:r>
              <a:rPr sz="4050" b="1" dirty="0" err="1">
                <a:solidFill>
                  <a:schemeClr val="bg2">
                    <a:lumMod val="25000"/>
                  </a:schemeClr>
                </a:solidFill>
                <a:latin typeface="Times New Roman" panose="02020603050405020304" pitchFamily="18" charset="0"/>
                <a:sym typeface="+mn-ea"/>
              </a:rPr>
              <a:t>cầnphải</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có</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thái</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độ</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như</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thế</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nào</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đối</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với</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các</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thương</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binh</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liệt</a:t>
            </a:r>
            <a:r>
              <a:rPr sz="4050" b="1" dirty="0">
                <a:solidFill>
                  <a:schemeClr val="bg2">
                    <a:lumMod val="25000"/>
                  </a:schemeClr>
                </a:solidFill>
                <a:latin typeface="Times New Roman" panose="02020603050405020304" pitchFamily="18" charset="0"/>
                <a:sym typeface="+mn-ea"/>
              </a:rPr>
              <a:t> </a:t>
            </a:r>
            <a:r>
              <a:rPr sz="4050" b="1" dirty="0" err="1">
                <a:solidFill>
                  <a:schemeClr val="bg2">
                    <a:lumMod val="25000"/>
                  </a:schemeClr>
                </a:solidFill>
                <a:latin typeface="Times New Roman" panose="02020603050405020304" pitchFamily="18" charset="0"/>
                <a:sym typeface="+mn-ea"/>
              </a:rPr>
              <a:t>sĩ</a:t>
            </a:r>
            <a:r>
              <a:rPr sz="4050" b="1" dirty="0">
                <a:solidFill>
                  <a:schemeClr val="bg2">
                    <a:lumMod val="25000"/>
                  </a:schemeClr>
                </a:solidFill>
                <a:latin typeface="Times New Roman" panose="02020603050405020304" pitchFamily="18" charset="0"/>
                <a:sym typeface="+mn-ea"/>
              </a:rPr>
              <a:t>?</a:t>
            </a:r>
            <a:endParaRPr lang="en-US" sz="4050" dirty="0">
              <a:solidFill>
                <a:schemeClr val="bg2">
                  <a:lumMod val="25000"/>
                </a:schemeClr>
              </a:solidFill>
            </a:endParaRPr>
          </a:p>
        </p:txBody>
      </p:sp>
      <p:pic>
        <p:nvPicPr>
          <p:cNvPr id="11" name="Picture 4"/>
          <p:cNvPicPr>
            <a:picLocks noChangeAspect="1"/>
          </p:cNvPicPr>
          <p:nvPr/>
        </p:nvPicPr>
        <p:blipFill>
          <a:blip r:embed="rId2">
            <a:alphaModFix amt="60000"/>
          </a:blip>
          <a:srcRect/>
          <a:stretch>
            <a:fillRect/>
          </a:stretch>
        </p:blipFill>
        <p:spPr>
          <a:xfrm rot="-2700000">
            <a:off x="12999357" y="-5891337"/>
            <a:ext cx="7930774" cy="15178515"/>
          </a:xfrm>
          <a:prstGeom prst="rect">
            <a:avLst/>
          </a:prstGeom>
        </p:spPr>
      </p:pic>
      <p:pic>
        <p:nvPicPr>
          <p:cNvPr id="12" name="Picture 5"/>
          <p:cNvPicPr>
            <a:picLocks noChangeAspect="1"/>
          </p:cNvPicPr>
          <p:nvPr/>
        </p:nvPicPr>
        <p:blipFill>
          <a:blip r:embed="rId2">
            <a:alphaModFix amt="60000"/>
          </a:blip>
          <a:srcRect/>
          <a:stretch>
            <a:fillRect/>
          </a:stretch>
        </p:blipFill>
        <p:spPr>
          <a:xfrm rot="2700000">
            <a:off x="-5959972" y="4726255"/>
            <a:ext cx="7930774" cy="15178515"/>
          </a:xfrm>
          <a:prstGeom prst="rect">
            <a:avLst/>
          </a:prstGeom>
        </p:spPr>
      </p:pic>
    </p:spTree>
    <p:extLst>
      <p:ext uri="{BB962C8B-B14F-4D97-AF65-F5344CB8AC3E}">
        <p14:creationId xmlns:p14="http://schemas.microsoft.com/office/powerpoint/2010/main" val="9455959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ox(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ox(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7" grpId="0" animBg="1"/>
      <p:bldP spid="7" grpId="1" animBg="1"/>
      <p:bldP spid="8" grpId="0" animBg="1"/>
      <p:bldP spid="8" grpId="1" animBg="1"/>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67" r="867"/>
          <a:stretch>
            <a:fillRect/>
          </a:stretch>
        </p:blipFill>
        <p:spPr>
          <a:xfrm rot="10513461">
            <a:off x="1968481" y="1716037"/>
            <a:ext cx="7538598" cy="1687787"/>
          </a:xfrm>
          <a:prstGeom prst="rect">
            <a:avLst/>
          </a:prstGeom>
        </p:spPr>
      </p:pic>
      <p:pic>
        <p:nvPicPr>
          <p:cNvPr id="3" name="Picture 3"/>
          <p:cNvPicPr>
            <a:picLocks noChangeAspect="1"/>
          </p:cNvPicPr>
          <p:nvPr/>
        </p:nvPicPr>
        <p:blipFill>
          <a:blip r:embed="rId3"/>
          <a:srcRect l="15408" r="14766" b="22193"/>
          <a:stretch>
            <a:fillRect/>
          </a:stretch>
        </p:blipFill>
        <p:spPr>
          <a:xfrm rot="-427576">
            <a:off x="1899209" y="1277885"/>
            <a:ext cx="7677141" cy="7549545"/>
          </a:xfrm>
          <a:prstGeom prst="rect">
            <a:avLst/>
          </a:prstGeom>
        </p:spPr>
      </p:pic>
      <p:pic>
        <p:nvPicPr>
          <p:cNvPr id="4" name="Picture 4"/>
          <p:cNvPicPr>
            <a:picLocks noChangeAspect="1"/>
          </p:cNvPicPr>
          <p:nvPr/>
        </p:nvPicPr>
        <p:blipFill>
          <a:blip r:embed="rId4"/>
          <a:srcRect/>
          <a:stretch>
            <a:fillRect/>
          </a:stretch>
        </p:blipFill>
        <p:spPr>
          <a:xfrm>
            <a:off x="8765628" y="2576312"/>
            <a:ext cx="7366557" cy="5837997"/>
          </a:xfrm>
          <a:prstGeom prst="rect">
            <a:avLst/>
          </a:prstGeom>
        </p:spPr>
      </p:pic>
      <p:grpSp>
        <p:nvGrpSpPr>
          <p:cNvPr id="5" name="Group 5"/>
          <p:cNvGrpSpPr>
            <a:grpSpLocks noChangeAspect="1"/>
          </p:cNvGrpSpPr>
          <p:nvPr/>
        </p:nvGrpSpPr>
        <p:grpSpPr>
          <a:xfrm>
            <a:off x="9303541" y="3236041"/>
            <a:ext cx="6514882" cy="4762182"/>
            <a:chOff x="0" y="0"/>
            <a:chExt cx="2435860" cy="1780540"/>
          </a:xfrm>
        </p:grpSpPr>
        <p:sp>
          <p:nvSpPr>
            <p:cNvPr id="6" name="Freeform 6"/>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5"/>
              <a:stretch>
                <a:fillRect l="-2433" r="-2488"/>
              </a:stretch>
            </a:blipFill>
          </p:spPr>
        </p:sp>
        <p:sp>
          <p:nvSpPr>
            <p:cNvPr id="7" name="Freeform 7"/>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6"/>
              <a:stretch>
                <a:fillRect l="-66" r="-66"/>
              </a:stretch>
            </a:blipFill>
          </p:spPr>
        </p:sp>
      </p:grpSp>
      <p:pic>
        <p:nvPicPr>
          <p:cNvPr id="8" name="Picture 8"/>
          <p:cNvPicPr>
            <a:picLocks noChangeAspect="1"/>
          </p:cNvPicPr>
          <p:nvPr/>
        </p:nvPicPr>
        <p:blipFill>
          <a:blip r:embed="rId7"/>
          <a:srcRect/>
          <a:stretch>
            <a:fillRect/>
          </a:stretch>
        </p:blipFill>
        <p:spPr>
          <a:xfrm rot="5400000">
            <a:off x="14771155" y="1969581"/>
            <a:ext cx="1126497" cy="2118050"/>
          </a:xfrm>
          <a:prstGeom prst="rect">
            <a:avLst/>
          </a:prstGeom>
        </p:spPr>
      </p:pic>
      <p:pic>
        <p:nvPicPr>
          <p:cNvPr id="9" name="Picture 9"/>
          <p:cNvPicPr>
            <a:picLocks noChangeAspect="1"/>
          </p:cNvPicPr>
          <p:nvPr/>
        </p:nvPicPr>
        <p:blipFill>
          <a:blip r:embed="rId8"/>
          <a:srcRect/>
          <a:stretch>
            <a:fillRect/>
          </a:stretch>
        </p:blipFill>
        <p:spPr>
          <a:xfrm rot="-5400000">
            <a:off x="8136209" y="6988236"/>
            <a:ext cx="1258837" cy="2425970"/>
          </a:xfrm>
          <a:prstGeom prst="rect">
            <a:avLst/>
          </a:prstGeom>
        </p:spPr>
      </p:pic>
      <p:pic>
        <p:nvPicPr>
          <p:cNvPr id="10" name="Picture 10"/>
          <p:cNvPicPr>
            <a:picLocks noChangeAspect="1"/>
          </p:cNvPicPr>
          <p:nvPr/>
        </p:nvPicPr>
        <p:blipFill>
          <a:blip r:embed="rId9"/>
          <a:srcRect/>
          <a:stretch>
            <a:fillRect/>
          </a:stretch>
        </p:blipFill>
        <p:spPr>
          <a:xfrm rot="1265849">
            <a:off x="15190425" y="5832625"/>
            <a:ext cx="2406007" cy="2855795"/>
          </a:xfrm>
          <a:prstGeom prst="rect">
            <a:avLst/>
          </a:prstGeom>
        </p:spPr>
      </p:pic>
      <p:pic>
        <p:nvPicPr>
          <p:cNvPr id="11" name="Picture 11"/>
          <p:cNvPicPr>
            <a:picLocks noChangeAspect="1"/>
          </p:cNvPicPr>
          <p:nvPr/>
        </p:nvPicPr>
        <p:blipFill>
          <a:blip r:embed="rId10"/>
          <a:srcRect/>
          <a:stretch>
            <a:fillRect/>
          </a:stretch>
        </p:blipFill>
        <p:spPr>
          <a:xfrm rot="1411801">
            <a:off x="14614587" y="7833223"/>
            <a:ext cx="2407672" cy="652288"/>
          </a:xfrm>
          <a:prstGeom prst="rect">
            <a:avLst/>
          </a:prstGeom>
        </p:spPr>
      </p:pic>
      <p:sp>
        <p:nvSpPr>
          <p:cNvPr id="12" name="TextBox 12"/>
          <p:cNvSpPr txBox="1"/>
          <p:nvPr/>
        </p:nvSpPr>
        <p:spPr>
          <a:xfrm rot="-430117">
            <a:off x="3036608" y="4445939"/>
            <a:ext cx="5567419" cy="4116288"/>
          </a:xfrm>
          <a:prstGeom prst="rect">
            <a:avLst/>
          </a:prstGeom>
        </p:spPr>
        <p:txBody>
          <a:bodyPr lIns="0" tIns="0" rIns="0" bIns="0" rtlCol="0" anchor="t">
            <a:spAutoFit/>
          </a:bodyPr>
          <a:lstStyle/>
          <a:p>
            <a:pPr algn="ctr">
              <a:lnSpc>
                <a:spcPts val="4620"/>
              </a:lnSpc>
            </a:pPr>
            <a:r>
              <a:rPr lang="en-US" sz="3850">
                <a:solidFill>
                  <a:srgbClr val="000000"/>
                </a:solidFill>
                <a:latin typeface="Dancing Script Bold"/>
              </a:rPr>
              <a:t>Thương binh, liệt sĩ là những người đã hi sinh xương máu để giành độc lập, tự do, hòa bình cho Tổ quốc. Chúng ta cần phải kính trọng, biết ơn các thương binh và gia đình liệt sĩ.</a:t>
            </a:r>
          </a:p>
          <a:p>
            <a:pPr marL="0" lvl="0" indent="0" algn="ctr">
              <a:lnSpc>
                <a:spcPts val="4620"/>
              </a:lnSpc>
            </a:pPr>
            <a:endParaRPr lang="en-US" sz="3850">
              <a:solidFill>
                <a:srgbClr val="000000"/>
              </a:solidFill>
              <a:latin typeface="Dancing Script Bold"/>
            </a:endParaRPr>
          </a:p>
        </p:txBody>
      </p:sp>
      <p:sp>
        <p:nvSpPr>
          <p:cNvPr id="13" name="TextBox 13"/>
          <p:cNvSpPr txBox="1"/>
          <p:nvPr/>
        </p:nvSpPr>
        <p:spPr>
          <a:xfrm rot="-430117">
            <a:off x="2694517" y="3428753"/>
            <a:ext cx="5567419" cy="661006"/>
          </a:xfrm>
          <a:prstGeom prst="rect">
            <a:avLst/>
          </a:prstGeom>
        </p:spPr>
        <p:txBody>
          <a:bodyPr lIns="0" tIns="0" rIns="0" bIns="0" rtlCol="0" anchor="t">
            <a:spAutoFit/>
          </a:bodyPr>
          <a:lstStyle/>
          <a:p>
            <a:pPr marL="0" lvl="0" indent="0" algn="ctr">
              <a:lnSpc>
                <a:spcPts val="4934"/>
              </a:lnSpc>
              <a:spcBef>
                <a:spcPct val="0"/>
              </a:spcBef>
            </a:pPr>
            <a:r>
              <a:rPr lang="en-US" sz="3524" spc="257">
                <a:solidFill>
                  <a:srgbClr val="1C1C1F">
                    <a:alpha val="69804"/>
                  </a:srgbClr>
                </a:solidFill>
                <a:latin typeface="True Typewriter"/>
              </a:rPr>
              <a:t>KẾT LUẬN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10 sự thật ít người biết về chiến tranh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04889"/>
            <a:ext cx="18288000" cy="1039188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p:cNvPicPr>
            <a:picLocks noChangeAspect="1"/>
          </p:cNvPicPr>
          <p:nvPr/>
        </p:nvPicPr>
        <p:blipFill>
          <a:blip r:embed="rId3"/>
          <a:srcRect l="15408" r="14766" b="22193"/>
          <a:stretch>
            <a:fillRect/>
          </a:stretch>
        </p:blipFill>
        <p:spPr>
          <a:xfrm>
            <a:off x="1043816" y="-128705"/>
            <a:ext cx="16101184" cy="2716111"/>
          </a:xfrm>
          <a:prstGeom prst="rect">
            <a:avLst/>
          </a:prstGeom>
        </p:spPr>
      </p:pic>
      <p:sp>
        <p:nvSpPr>
          <p:cNvPr id="11266" name="Oval 2" descr="Parchment"/>
          <p:cNvSpPr/>
          <p:nvPr/>
        </p:nvSpPr>
        <p:spPr>
          <a:xfrm>
            <a:off x="13487316" y="8097863"/>
            <a:ext cx="1257300" cy="1257300"/>
          </a:xfrm>
          <a:prstGeom prst="ellipse">
            <a:avLst/>
          </a:prstGeom>
          <a:blipFill rotWithShape="1">
            <a:blip r:embed="rId4"/>
          </a:blipFill>
          <a:ln w="9525">
            <a:noFill/>
          </a:ln>
        </p:spPr>
        <p:txBody>
          <a:bodyPr wrap="none" anchor="ctr"/>
          <a:lstStyle/>
          <a:p>
            <a:pPr algn="ctr"/>
            <a:endParaRPr sz="3300">
              <a:latin typeface="HP001 5 hàng"/>
            </a:endParaRPr>
          </a:p>
        </p:txBody>
      </p:sp>
      <p:sp>
        <p:nvSpPr>
          <p:cNvPr id="13315" name="Rectangle 3"/>
          <p:cNvSpPr>
            <a:spLocks noChangeArrowheads="1"/>
          </p:cNvSpPr>
          <p:nvPr/>
        </p:nvSpPr>
        <p:spPr bwMode="auto">
          <a:xfrm>
            <a:off x="8384802" y="-508019"/>
            <a:ext cx="184730" cy="600164"/>
          </a:xfrm>
          <a:prstGeom prst="rect">
            <a:avLst/>
          </a:prstGeom>
          <a:noFill/>
          <a:ln w="9525">
            <a:noFill/>
            <a:miter lim="800000"/>
          </a:ln>
          <a:effectLst/>
        </p:spPr>
        <p:txBody>
          <a:bodyPr wrap="none" anchor="ctr">
            <a:spAutoFit/>
          </a:bodyPr>
          <a:lstStyle/>
          <a:p>
            <a:pPr algn="ctr" defTabSz="1371600" fontAlgn="base">
              <a:spcBef>
                <a:spcPct val="50000"/>
              </a:spcBef>
              <a:spcAft>
                <a:spcPct val="0"/>
              </a:spcAft>
              <a:defRPr/>
            </a:pPr>
            <a:endParaRPr lang="en-US" sz="3300" b="1">
              <a:solidFill>
                <a:srgbClr val="FF0000"/>
              </a:solidFill>
              <a:effectLst>
                <a:outerShdw blurRad="38100" dist="38100" dir="2700000" algn="tl">
                  <a:srgbClr val="C0C0C0"/>
                </a:outerShdw>
              </a:effectLst>
              <a:latin typeface="HP001 5 hàng" pitchFamily="34" charset="0"/>
            </a:endParaRPr>
          </a:p>
        </p:txBody>
      </p:sp>
      <p:sp>
        <p:nvSpPr>
          <p:cNvPr id="13316" name="Rectangle 4"/>
          <p:cNvSpPr>
            <a:spLocks noChangeArrowheads="1"/>
          </p:cNvSpPr>
          <p:nvPr/>
        </p:nvSpPr>
        <p:spPr bwMode="auto">
          <a:xfrm>
            <a:off x="8384802" y="-508019"/>
            <a:ext cx="184730" cy="600164"/>
          </a:xfrm>
          <a:prstGeom prst="rect">
            <a:avLst/>
          </a:prstGeom>
          <a:noFill/>
          <a:ln w="9525">
            <a:noFill/>
            <a:miter lim="800000"/>
          </a:ln>
          <a:effectLst/>
        </p:spPr>
        <p:txBody>
          <a:bodyPr wrap="none" anchor="ctr">
            <a:spAutoFit/>
          </a:bodyPr>
          <a:lstStyle/>
          <a:p>
            <a:pPr algn="ctr" defTabSz="1371600" fontAlgn="base">
              <a:spcBef>
                <a:spcPct val="50000"/>
              </a:spcBef>
              <a:spcAft>
                <a:spcPct val="0"/>
              </a:spcAft>
              <a:defRPr/>
            </a:pPr>
            <a:endParaRPr lang="en-US" sz="3300" b="1">
              <a:solidFill>
                <a:srgbClr val="FF0000"/>
              </a:solidFill>
              <a:effectLst>
                <a:outerShdw blurRad="38100" dist="38100" dir="2700000" algn="tl">
                  <a:srgbClr val="C0C0C0"/>
                </a:outerShdw>
              </a:effectLst>
              <a:latin typeface="HP001 5 hàng" pitchFamily="34" charset="0"/>
            </a:endParaRPr>
          </a:p>
        </p:txBody>
      </p:sp>
      <p:sp>
        <p:nvSpPr>
          <p:cNvPr id="13317" name="Rectangle 5"/>
          <p:cNvSpPr>
            <a:spLocks noChangeArrowheads="1"/>
          </p:cNvSpPr>
          <p:nvPr/>
        </p:nvSpPr>
        <p:spPr bwMode="auto">
          <a:xfrm>
            <a:off x="8384802" y="-508019"/>
            <a:ext cx="184730" cy="600164"/>
          </a:xfrm>
          <a:prstGeom prst="rect">
            <a:avLst/>
          </a:prstGeom>
          <a:noFill/>
          <a:ln w="9525">
            <a:noFill/>
            <a:miter lim="800000"/>
          </a:ln>
          <a:effectLst/>
        </p:spPr>
        <p:txBody>
          <a:bodyPr wrap="none" anchor="ctr">
            <a:spAutoFit/>
          </a:bodyPr>
          <a:lstStyle/>
          <a:p>
            <a:pPr algn="ctr" defTabSz="1371600" fontAlgn="base">
              <a:spcBef>
                <a:spcPct val="50000"/>
              </a:spcBef>
              <a:spcAft>
                <a:spcPct val="0"/>
              </a:spcAft>
              <a:defRPr/>
            </a:pPr>
            <a:endParaRPr lang="en-US" sz="3300" b="1">
              <a:solidFill>
                <a:srgbClr val="FF0000"/>
              </a:solidFill>
              <a:effectLst>
                <a:outerShdw blurRad="38100" dist="38100" dir="2700000" algn="tl">
                  <a:srgbClr val="C0C0C0"/>
                </a:outerShdw>
              </a:effectLst>
              <a:latin typeface="HP001 5 hàng" pitchFamily="34" charset="0"/>
            </a:endParaRPr>
          </a:p>
        </p:txBody>
      </p:sp>
      <p:sp>
        <p:nvSpPr>
          <p:cNvPr id="13318" name="Rectangle 6"/>
          <p:cNvSpPr>
            <a:spLocks noChangeArrowheads="1"/>
          </p:cNvSpPr>
          <p:nvPr/>
        </p:nvSpPr>
        <p:spPr bwMode="auto">
          <a:xfrm>
            <a:off x="8384802" y="-508019"/>
            <a:ext cx="184730" cy="600164"/>
          </a:xfrm>
          <a:prstGeom prst="rect">
            <a:avLst/>
          </a:prstGeom>
          <a:noFill/>
          <a:ln w="9525">
            <a:noFill/>
            <a:miter lim="800000"/>
          </a:ln>
          <a:effectLst/>
        </p:spPr>
        <p:txBody>
          <a:bodyPr wrap="none" anchor="ctr">
            <a:spAutoFit/>
          </a:bodyPr>
          <a:lstStyle/>
          <a:p>
            <a:pPr algn="ctr" defTabSz="1371600" fontAlgn="base">
              <a:spcBef>
                <a:spcPct val="50000"/>
              </a:spcBef>
              <a:spcAft>
                <a:spcPct val="0"/>
              </a:spcAft>
              <a:defRPr/>
            </a:pPr>
            <a:endParaRPr lang="en-US" sz="3300" b="1">
              <a:solidFill>
                <a:srgbClr val="FF0000"/>
              </a:solidFill>
              <a:effectLst>
                <a:outerShdw blurRad="38100" dist="38100" dir="2700000" algn="tl">
                  <a:srgbClr val="C0C0C0"/>
                </a:outerShdw>
              </a:effectLst>
              <a:latin typeface="HP001 5 hàng" pitchFamily="34" charset="0"/>
            </a:endParaRPr>
          </a:p>
        </p:txBody>
      </p:sp>
      <p:sp>
        <p:nvSpPr>
          <p:cNvPr id="13319" name="Hộp_Văn_Bản 11"/>
          <p:cNvSpPr txBox="1"/>
          <p:nvPr/>
        </p:nvSpPr>
        <p:spPr>
          <a:xfrm>
            <a:off x="1447800" y="334107"/>
            <a:ext cx="16840200" cy="707886"/>
          </a:xfrm>
          <a:prstGeom prst="rect">
            <a:avLst/>
          </a:prstGeom>
          <a:noFill/>
          <a:ln w="9525">
            <a:noFill/>
          </a:ln>
        </p:spPr>
        <p:txBody>
          <a:bodyPr wrap="square">
            <a:spAutoFit/>
          </a:bodyPr>
          <a:lstStyle/>
          <a:p>
            <a:r>
              <a:rPr sz="4000" b="1" dirty="0" err="1">
                <a:solidFill>
                  <a:srgbClr val="003366"/>
                </a:solidFill>
                <a:latin typeface="Segoe UI" panose="020B0502040204020203" pitchFamily="34" charset="0"/>
                <a:ea typeface="HP001 5H"/>
                <a:cs typeface="Segoe UI" panose="020B0502040204020203" pitchFamily="34" charset="0"/>
              </a:rPr>
              <a:t>Hãy</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nhận</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xét</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về</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hành</a:t>
            </a:r>
            <a:r>
              <a:rPr sz="4000" b="1" dirty="0">
                <a:solidFill>
                  <a:srgbClr val="003366"/>
                </a:solidFill>
                <a:latin typeface="Segoe UI" panose="020B0502040204020203" pitchFamily="34" charset="0"/>
                <a:ea typeface="HP001 5H"/>
                <a:cs typeface="Segoe UI" panose="020B0502040204020203" pitchFamily="34" charset="0"/>
              </a:rPr>
              <a:t> vi, </a:t>
            </a:r>
            <a:r>
              <a:rPr sz="4000" b="1" dirty="0" err="1">
                <a:solidFill>
                  <a:srgbClr val="003366"/>
                </a:solidFill>
                <a:latin typeface="Segoe UI" panose="020B0502040204020203" pitchFamily="34" charset="0"/>
                <a:ea typeface="HP001 5H"/>
                <a:cs typeface="Segoe UI" panose="020B0502040204020203" pitchFamily="34" charset="0"/>
              </a:rPr>
              <a:t>việc</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làm</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của</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các</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bạn</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trong</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mỗi</a:t>
            </a:r>
            <a:r>
              <a:rPr sz="4000" b="1" dirty="0">
                <a:solidFill>
                  <a:srgbClr val="003366"/>
                </a:solidFill>
                <a:latin typeface="Segoe UI" panose="020B0502040204020203" pitchFamily="34" charset="0"/>
                <a:ea typeface="HP001 5H"/>
                <a:cs typeface="Segoe UI" panose="020B0502040204020203" pitchFamily="34" charset="0"/>
              </a:rPr>
              <a:t> </a:t>
            </a:r>
            <a:r>
              <a:rPr sz="4000" b="1" dirty="0" err="1">
                <a:solidFill>
                  <a:srgbClr val="003366"/>
                </a:solidFill>
                <a:latin typeface="Segoe UI" panose="020B0502040204020203" pitchFamily="34" charset="0"/>
                <a:ea typeface="HP001 5H"/>
                <a:cs typeface="Segoe UI" panose="020B0502040204020203" pitchFamily="34" charset="0"/>
              </a:rPr>
              <a:t>tranh</a:t>
            </a:r>
            <a:r>
              <a:rPr sz="4000" b="1" dirty="0">
                <a:solidFill>
                  <a:srgbClr val="003366"/>
                </a:solidFill>
                <a:latin typeface="Segoe UI" panose="020B0502040204020203" pitchFamily="34" charset="0"/>
                <a:ea typeface="HP001 5H"/>
                <a:cs typeface="Segoe UI" panose="020B0502040204020203" pitchFamily="34" charset="0"/>
              </a:rPr>
              <a:t>:</a:t>
            </a:r>
          </a:p>
        </p:txBody>
      </p:sp>
      <p:sp>
        <p:nvSpPr>
          <p:cNvPr id="11278" name="Text Box 9"/>
          <p:cNvSpPr txBox="1"/>
          <p:nvPr/>
        </p:nvSpPr>
        <p:spPr>
          <a:xfrm>
            <a:off x="3286994" y="5207978"/>
            <a:ext cx="11375708" cy="600164"/>
          </a:xfrm>
          <a:prstGeom prst="rect">
            <a:avLst/>
          </a:prstGeom>
          <a:noFill/>
          <a:ln w="9525">
            <a:noFill/>
          </a:ln>
        </p:spPr>
        <p:txBody>
          <a:bodyPr>
            <a:spAutoFit/>
          </a:bodyPr>
          <a:lstStyle/>
          <a:p>
            <a:pPr>
              <a:spcBef>
                <a:spcPct val="50000"/>
              </a:spcBef>
            </a:pPr>
            <a:r>
              <a:rPr sz="3300">
                <a:latin typeface="HP001 5 hàng"/>
              </a:rPr>
              <a:t>                                                                                                                                                                                                                                                                                                                                                                                                                                                                                                                                                                                                                                                                                                                                                                                                                                                                                                                                                                                                                                                                                                                                                                                                                                                                                                                                                                                                                                                                                                                                                                                                                                                                                                                                                                                                                                                                                                                                                                                                                                                                                                                                                                                                                                                                                                                                                                                                                                                                                                                                                                                                                                                                                                                                                                                                                                                                                                                                                                                                                                                                                                                                                                                                                                                                                                                                                                                                                                                                                                                                                                                                                                                                                                                                                                                                                                                                                                                                                                                                                                                                                                                                         </a:t>
            </a:r>
          </a:p>
        </p:txBody>
      </p:sp>
      <p:sp>
        <p:nvSpPr>
          <p:cNvPr id="11279" name="Text Box 10"/>
          <p:cNvSpPr txBox="1"/>
          <p:nvPr/>
        </p:nvSpPr>
        <p:spPr>
          <a:xfrm>
            <a:off x="2209716" y="4394543"/>
            <a:ext cx="718185" cy="600164"/>
          </a:xfrm>
          <a:prstGeom prst="rect">
            <a:avLst/>
          </a:prstGeom>
          <a:noFill/>
          <a:ln w="9525">
            <a:noFill/>
          </a:ln>
        </p:spPr>
        <p:txBody>
          <a:bodyPr>
            <a:spAutoFit/>
          </a:bodyPr>
          <a:lstStyle/>
          <a:p>
            <a:pPr>
              <a:spcBef>
                <a:spcPct val="50000"/>
              </a:spcBef>
            </a:pPr>
            <a:endParaRPr sz="3300" b="1">
              <a:latin typeface="HP001 5 hàng"/>
            </a:endParaRPr>
          </a:p>
        </p:txBody>
      </p:sp>
      <p:grpSp>
        <p:nvGrpSpPr>
          <p:cNvPr id="11280" name="Group 11"/>
          <p:cNvGrpSpPr/>
          <p:nvPr/>
        </p:nvGrpSpPr>
        <p:grpSpPr>
          <a:xfrm>
            <a:off x="1752600" y="2781300"/>
            <a:ext cx="6625614" cy="3520703"/>
            <a:chOff x="0" y="0"/>
            <a:chExt cx="2736" cy="1968"/>
          </a:xfrm>
        </p:grpSpPr>
        <p:pic>
          <p:nvPicPr>
            <p:cNvPr id="11290" name="Picture 12" descr="5"/>
            <p:cNvPicPr>
              <a:picLocks noChangeAspect="1"/>
            </p:cNvPicPr>
            <p:nvPr/>
          </p:nvPicPr>
          <p:blipFill>
            <a:blip r:embed="rId5"/>
            <a:stretch>
              <a:fillRect/>
            </a:stretch>
          </p:blipFill>
          <p:spPr>
            <a:xfrm>
              <a:off x="0" y="0"/>
              <a:ext cx="2736" cy="19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291" name="Oval 13"/>
            <p:cNvSpPr/>
            <p:nvPr/>
          </p:nvSpPr>
          <p:spPr>
            <a:xfrm>
              <a:off x="2256" y="1584"/>
              <a:ext cx="384" cy="336"/>
            </a:xfrm>
            <a:prstGeom prst="ellipse">
              <a:avLst/>
            </a:prstGeom>
            <a:solidFill>
              <a:srgbClr val="FFFF00"/>
            </a:solidFill>
            <a:ln w="28575" cap="flat" cmpd="sng">
              <a:solidFill>
                <a:srgbClr val="FF0000"/>
              </a:solidFill>
              <a:prstDash val="solid"/>
              <a:headEnd type="none" w="med" len="med"/>
              <a:tailEnd type="none" w="med" len="med"/>
            </a:ln>
          </p:spPr>
          <p:txBody>
            <a:bodyPr wrap="none" anchor="ctr"/>
            <a:lstStyle/>
            <a:p>
              <a:pPr algn="ctr" eaLnBrk="0" hangingPunct="0"/>
              <a:r>
                <a:rPr sz="3300" b="1">
                  <a:solidFill>
                    <a:srgbClr val="0000FF"/>
                  </a:solidFill>
                  <a:latin typeface="HP001 5 hàng"/>
                </a:rPr>
                <a:t>1</a:t>
              </a:r>
            </a:p>
          </p:txBody>
        </p:sp>
      </p:grpSp>
      <p:grpSp>
        <p:nvGrpSpPr>
          <p:cNvPr id="11281" name="Group 14"/>
          <p:cNvGrpSpPr/>
          <p:nvPr/>
        </p:nvGrpSpPr>
        <p:grpSpPr>
          <a:xfrm>
            <a:off x="9279165" y="2805732"/>
            <a:ext cx="7363807" cy="3471840"/>
            <a:chOff x="3235" y="-891"/>
            <a:chExt cx="3616" cy="2471"/>
          </a:xfrm>
        </p:grpSpPr>
        <p:pic>
          <p:nvPicPr>
            <p:cNvPr id="11288" name="Picture 15" descr="7"/>
            <p:cNvPicPr>
              <a:picLocks noChangeAspect="1"/>
            </p:cNvPicPr>
            <p:nvPr/>
          </p:nvPicPr>
          <p:blipFill>
            <a:blip r:embed="rId6"/>
            <a:stretch>
              <a:fillRect/>
            </a:stretch>
          </p:blipFill>
          <p:spPr>
            <a:xfrm>
              <a:off x="3235" y="-891"/>
              <a:ext cx="3616" cy="24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289" name="Oval 16"/>
            <p:cNvSpPr/>
            <p:nvPr/>
          </p:nvSpPr>
          <p:spPr>
            <a:xfrm>
              <a:off x="6321" y="1106"/>
              <a:ext cx="384" cy="336"/>
            </a:xfrm>
            <a:prstGeom prst="ellipse">
              <a:avLst/>
            </a:prstGeom>
            <a:solidFill>
              <a:srgbClr val="FFFF00"/>
            </a:solidFill>
            <a:ln w="28575" cap="flat" cmpd="sng">
              <a:solidFill>
                <a:srgbClr val="FF0000"/>
              </a:solidFill>
              <a:prstDash val="solid"/>
              <a:headEnd type="none" w="med" len="med"/>
              <a:tailEnd type="none" w="med" len="med"/>
            </a:ln>
          </p:spPr>
          <p:txBody>
            <a:bodyPr wrap="none" anchor="ctr"/>
            <a:lstStyle/>
            <a:p>
              <a:pPr algn="ctr" eaLnBrk="0" hangingPunct="0"/>
              <a:r>
                <a:rPr sz="3300" b="1">
                  <a:solidFill>
                    <a:srgbClr val="000000"/>
                  </a:solidFill>
                  <a:latin typeface="HP001 5 hàng"/>
                </a:rPr>
                <a:t>2</a:t>
              </a:r>
            </a:p>
          </p:txBody>
        </p:sp>
      </p:grpSp>
      <p:grpSp>
        <p:nvGrpSpPr>
          <p:cNvPr id="11282" name="Group 17"/>
          <p:cNvGrpSpPr/>
          <p:nvPr/>
        </p:nvGrpSpPr>
        <p:grpSpPr>
          <a:xfrm>
            <a:off x="1726474" y="6740817"/>
            <a:ext cx="6651740" cy="2988005"/>
            <a:chOff x="0" y="2256"/>
            <a:chExt cx="2784" cy="2064"/>
          </a:xfrm>
        </p:grpSpPr>
        <p:pic>
          <p:nvPicPr>
            <p:cNvPr id="11286" name="Picture 18" descr="3"/>
            <p:cNvPicPr>
              <a:picLocks noChangeAspect="1"/>
            </p:cNvPicPr>
            <p:nvPr/>
          </p:nvPicPr>
          <p:blipFill>
            <a:blip r:embed="rId7"/>
            <a:stretch>
              <a:fillRect/>
            </a:stretch>
          </p:blipFill>
          <p:spPr>
            <a:xfrm>
              <a:off x="0" y="2256"/>
              <a:ext cx="2784" cy="2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287" name="Oval 19"/>
            <p:cNvSpPr/>
            <p:nvPr/>
          </p:nvSpPr>
          <p:spPr>
            <a:xfrm>
              <a:off x="2352" y="3984"/>
              <a:ext cx="384" cy="336"/>
            </a:xfrm>
            <a:prstGeom prst="ellipse">
              <a:avLst/>
            </a:prstGeom>
            <a:solidFill>
              <a:srgbClr val="FFFF00"/>
            </a:solidFill>
            <a:ln w="38100" cap="flat" cmpd="sng">
              <a:solidFill>
                <a:srgbClr val="FF0000"/>
              </a:solidFill>
              <a:prstDash val="solid"/>
              <a:headEnd type="none" w="med" len="med"/>
              <a:tailEnd type="none" w="med" len="med"/>
            </a:ln>
          </p:spPr>
          <p:txBody>
            <a:bodyPr wrap="none" anchor="ctr"/>
            <a:lstStyle/>
            <a:p>
              <a:pPr algn="ctr" eaLnBrk="0" hangingPunct="0"/>
              <a:r>
                <a:rPr sz="3300" b="1">
                  <a:solidFill>
                    <a:srgbClr val="0000FF"/>
                  </a:solidFill>
                  <a:latin typeface="HP001 5 hàng"/>
                </a:rPr>
                <a:t>3</a:t>
              </a:r>
            </a:p>
          </p:txBody>
        </p:sp>
      </p:grpSp>
      <p:grpSp>
        <p:nvGrpSpPr>
          <p:cNvPr id="11283" name="Group 20"/>
          <p:cNvGrpSpPr/>
          <p:nvPr/>
        </p:nvGrpSpPr>
        <p:grpSpPr>
          <a:xfrm>
            <a:off x="9278564" y="6637660"/>
            <a:ext cx="7364407" cy="3174267"/>
            <a:chOff x="3263" y="1975"/>
            <a:chExt cx="3336" cy="2659"/>
          </a:xfrm>
        </p:grpSpPr>
        <p:pic>
          <p:nvPicPr>
            <p:cNvPr id="11284" name="Picture 21" descr="1"/>
            <p:cNvPicPr>
              <a:picLocks noChangeAspect="1"/>
            </p:cNvPicPr>
            <p:nvPr/>
          </p:nvPicPr>
          <p:blipFill>
            <a:blip r:embed="rId8"/>
            <a:stretch>
              <a:fillRect/>
            </a:stretch>
          </p:blipFill>
          <p:spPr>
            <a:xfrm>
              <a:off x="3263" y="1975"/>
              <a:ext cx="3336" cy="2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285" name="Oval 22"/>
            <p:cNvSpPr/>
            <p:nvPr/>
          </p:nvSpPr>
          <p:spPr>
            <a:xfrm>
              <a:off x="6088" y="4251"/>
              <a:ext cx="384" cy="336"/>
            </a:xfrm>
            <a:prstGeom prst="ellipse">
              <a:avLst/>
            </a:prstGeom>
            <a:solidFill>
              <a:srgbClr val="FFFF00"/>
            </a:solidFill>
            <a:ln w="28575" cap="flat" cmpd="sng">
              <a:solidFill>
                <a:srgbClr val="FF0000"/>
              </a:solidFill>
              <a:prstDash val="solid"/>
              <a:headEnd type="none" w="med" len="med"/>
              <a:tailEnd type="none" w="med" len="med"/>
            </a:ln>
          </p:spPr>
          <p:txBody>
            <a:bodyPr wrap="none" anchor="ctr"/>
            <a:lstStyle/>
            <a:p>
              <a:pPr algn="ctr" eaLnBrk="0" hangingPunct="0"/>
              <a:r>
                <a:rPr sz="3300" b="1" dirty="0">
                  <a:solidFill>
                    <a:srgbClr val="0000FF"/>
                  </a:solidFill>
                  <a:latin typeface="HP001 5 hàng"/>
                </a:rPr>
                <a:t>4</a:t>
              </a:r>
            </a:p>
          </p:txBody>
        </p:sp>
      </p:grpSp>
      <p:sp>
        <p:nvSpPr>
          <p:cNvPr id="25" name="Rectangle 24"/>
          <p:cNvSpPr/>
          <p:nvPr/>
        </p:nvSpPr>
        <p:spPr>
          <a:xfrm>
            <a:off x="4743366" y="1237405"/>
            <a:ext cx="10515600" cy="1107996"/>
          </a:xfrm>
          <a:prstGeom prst="rect">
            <a:avLst/>
          </a:prstGeom>
          <a:noFill/>
          <a:ln w="9525">
            <a:noFill/>
          </a:ln>
        </p:spPr>
        <p:txBody>
          <a:bodyPr>
            <a:spAutoFit/>
          </a:bodyPr>
          <a:lstStyle/>
          <a:p>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Các</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bạn</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trong</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tranh</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đang</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làm</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gì</a:t>
            </a:r>
            <a:r>
              <a:rPr sz="3300" b="1" dirty="0">
                <a:solidFill>
                  <a:srgbClr val="0000FF"/>
                </a:solidFill>
                <a:latin typeface="Segoe UI" panose="020B0502040204020203" pitchFamily="34" charset="0"/>
                <a:ea typeface="HP001 5H"/>
                <a:cs typeface="Segoe UI" panose="020B0502040204020203" pitchFamily="34" charset="0"/>
              </a:rPr>
              <a:t>?</a:t>
            </a:r>
          </a:p>
          <a:p>
            <a:pPr>
              <a:buChar char="-"/>
            </a:pP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Đó</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là</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việc</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nên</a:t>
            </a:r>
            <a:r>
              <a:rPr sz="3300" b="1" dirty="0">
                <a:solidFill>
                  <a:srgbClr val="0000FF"/>
                </a:solidFill>
                <a:latin typeface="Segoe UI" panose="020B0502040204020203" pitchFamily="34" charset="0"/>
                <a:ea typeface="HP001 5H"/>
                <a:cs typeface="Segoe UI" panose="020B0502040204020203" pitchFamily="34" charset="0"/>
              </a:rPr>
              <a:t> </a:t>
            </a:r>
            <a:r>
              <a:rPr sz="3300" b="1" dirty="0" err="1">
                <a:solidFill>
                  <a:srgbClr val="0000FF"/>
                </a:solidFill>
                <a:latin typeface="Segoe UI" panose="020B0502040204020203" pitchFamily="34" charset="0"/>
                <a:ea typeface="HP001 5H"/>
                <a:cs typeface="Segoe UI" panose="020B0502040204020203" pitchFamily="34" charset="0"/>
              </a:rPr>
              <a:t>làm</a:t>
            </a:r>
            <a:r>
              <a:rPr sz="3300" b="1" dirty="0">
                <a:solidFill>
                  <a:srgbClr val="0000FF"/>
                </a:solidFill>
                <a:latin typeface="Segoe UI" panose="020B0502040204020203" pitchFamily="34" charset="0"/>
                <a:ea typeface="HP001 5H"/>
                <a:cs typeface="Segoe UI" panose="020B0502040204020203" pitchFamily="34" charset="0"/>
              </a:rPr>
              <a:t> </a:t>
            </a:r>
            <a:r>
              <a:rPr lang="en-US" sz="3300" b="1" dirty="0">
                <a:solidFill>
                  <a:srgbClr val="0000FF"/>
                </a:solidFill>
                <a:latin typeface="Segoe UI" panose="020B0502040204020203" pitchFamily="34" charset="0"/>
                <a:ea typeface="HP001 5H"/>
                <a:cs typeface="Segoe UI" panose="020B0502040204020203" pitchFamily="34" charset="0"/>
              </a:rPr>
              <a:t>hay </a:t>
            </a:r>
            <a:r>
              <a:rPr lang="en-US" sz="3300" b="1" dirty="0" err="1">
                <a:solidFill>
                  <a:srgbClr val="0000FF"/>
                </a:solidFill>
                <a:latin typeface="Segoe UI" panose="020B0502040204020203" pitchFamily="34" charset="0"/>
                <a:ea typeface="HP001 5H"/>
                <a:cs typeface="Segoe UI" panose="020B0502040204020203" pitchFamily="34" charset="0"/>
              </a:rPr>
              <a:t>không</a:t>
            </a:r>
            <a:r>
              <a:rPr lang="en-US" sz="3300" b="1" dirty="0">
                <a:solidFill>
                  <a:srgbClr val="0000FF"/>
                </a:solidFill>
                <a:latin typeface="Segoe UI" panose="020B0502040204020203" pitchFamily="34" charset="0"/>
                <a:ea typeface="HP001 5H"/>
                <a:cs typeface="Segoe UI" panose="020B0502040204020203" pitchFamily="34" charset="0"/>
              </a:rPr>
              <a:t> </a:t>
            </a:r>
            <a:r>
              <a:rPr lang="en-US" sz="3300" b="1" dirty="0" err="1">
                <a:solidFill>
                  <a:srgbClr val="0000FF"/>
                </a:solidFill>
                <a:latin typeface="Segoe UI" panose="020B0502040204020203" pitchFamily="34" charset="0"/>
                <a:ea typeface="HP001 5H"/>
                <a:cs typeface="Segoe UI" panose="020B0502040204020203" pitchFamily="34" charset="0"/>
              </a:rPr>
              <a:t>nên</a:t>
            </a:r>
            <a:r>
              <a:rPr lang="en-US" sz="3300" b="1" dirty="0">
                <a:solidFill>
                  <a:srgbClr val="0000FF"/>
                </a:solidFill>
                <a:latin typeface="Segoe UI" panose="020B0502040204020203" pitchFamily="34" charset="0"/>
                <a:ea typeface="HP001 5H"/>
                <a:cs typeface="Segoe UI" panose="020B0502040204020203" pitchFamily="34" charset="0"/>
              </a:rPr>
              <a:t> </a:t>
            </a:r>
            <a:r>
              <a:rPr lang="en-US" sz="3300" b="1" dirty="0" err="1">
                <a:solidFill>
                  <a:srgbClr val="0000FF"/>
                </a:solidFill>
                <a:latin typeface="Segoe UI" panose="020B0502040204020203" pitchFamily="34" charset="0"/>
                <a:ea typeface="HP001 5H"/>
                <a:cs typeface="Segoe UI" panose="020B0502040204020203" pitchFamily="34" charset="0"/>
              </a:rPr>
              <a:t>làm</a:t>
            </a:r>
            <a:r>
              <a:rPr sz="3300" b="1" dirty="0">
                <a:solidFill>
                  <a:srgbClr val="0000FF"/>
                </a:solidFill>
                <a:latin typeface="Segoe UI" panose="020B0502040204020203" pitchFamily="34" charset="0"/>
                <a:ea typeface="HP001 5H"/>
                <a:cs typeface="Segoe UI" panose="020B0502040204020203" pitchFamily="34" charset="0"/>
              </a:rPr>
              <a:t>? </a:t>
            </a:r>
            <a:r>
              <a:rPr lang="en-US" sz="3300" b="1" dirty="0" err="1">
                <a:solidFill>
                  <a:srgbClr val="0000FF"/>
                </a:solidFill>
                <a:latin typeface="Segoe UI" panose="020B0502040204020203" pitchFamily="34" charset="0"/>
                <a:ea typeface="HP001 5H"/>
                <a:cs typeface="Segoe UI" panose="020B0502040204020203" pitchFamily="34" charset="0"/>
              </a:rPr>
              <a:t>Vì</a:t>
            </a:r>
            <a:r>
              <a:rPr lang="en-US" sz="3300" b="1" dirty="0">
                <a:solidFill>
                  <a:srgbClr val="0000FF"/>
                </a:solidFill>
                <a:latin typeface="Segoe UI" panose="020B0502040204020203" pitchFamily="34" charset="0"/>
                <a:ea typeface="HP001 5H"/>
                <a:cs typeface="Segoe UI" panose="020B0502040204020203" pitchFamily="34" charset="0"/>
              </a:rPr>
              <a:t> </a:t>
            </a:r>
            <a:r>
              <a:rPr lang="en-US" sz="3300" b="1" dirty="0" err="1">
                <a:solidFill>
                  <a:srgbClr val="0000FF"/>
                </a:solidFill>
                <a:latin typeface="Segoe UI" panose="020B0502040204020203" pitchFamily="34" charset="0"/>
                <a:ea typeface="HP001 5H"/>
                <a:cs typeface="Segoe UI" panose="020B0502040204020203" pitchFamily="34" charset="0"/>
              </a:rPr>
              <a:t>sao</a:t>
            </a:r>
            <a:r>
              <a:rPr lang="en-US" sz="3300" b="1" dirty="0">
                <a:solidFill>
                  <a:srgbClr val="0000FF"/>
                </a:solidFill>
                <a:latin typeface="Segoe UI" panose="020B0502040204020203" pitchFamily="34" charset="0"/>
                <a:ea typeface="HP001 5H"/>
                <a:cs typeface="Segoe UI" panose="020B0502040204020203" pitchFamily="34" charset="0"/>
              </a:rPr>
              <a:t>?</a:t>
            </a:r>
          </a:p>
        </p:txBody>
      </p:sp>
      <p:sp>
        <p:nvSpPr>
          <p:cNvPr id="11275" name="AutoShape 5"/>
          <p:cNvSpPr/>
          <p:nvPr/>
        </p:nvSpPr>
        <p:spPr>
          <a:xfrm>
            <a:off x="2419266" y="-298425"/>
            <a:ext cx="12344400" cy="1028700"/>
          </a:xfrm>
          <a:prstGeom prst="roundRect">
            <a:avLst>
              <a:gd name="adj" fmla="val 9106"/>
            </a:avLst>
          </a:prstGeom>
          <a:noFill/>
          <a:ln w="9525">
            <a:noFill/>
          </a:ln>
        </p:spPr>
        <p:txBody>
          <a:bodyPr anchor="ctr"/>
          <a:lstStyle/>
          <a:p>
            <a:pPr algn="ctr">
              <a:spcBef>
                <a:spcPct val="50000"/>
              </a:spcBef>
            </a:pPr>
            <a:endParaRPr sz="3600" b="1">
              <a:solidFill>
                <a:srgbClr val="0000FF"/>
              </a:solidFill>
              <a:latin typeface="Times New Roman" panose="02020603050405020304" pitchFamily="18" charset="0"/>
              <a:ea typeface="Times New Roman" panose="02020603050405020304" pitchFamily="18" charset="0"/>
            </a:endParaRPr>
          </a:p>
        </p:txBody>
      </p:sp>
      <p:pic>
        <p:nvPicPr>
          <p:cNvPr id="30" name="Picture 10"/>
          <p:cNvPicPr>
            <a:picLocks noChangeAspect="1"/>
          </p:cNvPicPr>
          <p:nvPr/>
        </p:nvPicPr>
        <p:blipFill>
          <a:blip r:embed="rId9"/>
          <a:srcRect/>
          <a:stretch>
            <a:fillRect/>
          </a:stretch>
        </p:blipFill>
        <p:spPr>
          <a:xfrm rot="1265849">
            <a:off x="16778991" y="8327921"/>
            <a:ext cx="2406007" cy="2855795"/>
          </a:xfrm>
          <a:prstGeom prst="rect">
            <a:avLst/>
          </a:prstGeom>
        </p:spPr>
      </p:pic>
    </p:spTree>
    <p:extLst>
      <p:ext uri="{BB962C8B-B14F-4D97-AF65-F5344CB8AC3E}">
        <p14:creationId xmlns:p14="http://schemas.microsoft.com/office/powerpoint/2010/main" val="12168237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9"/>
                                        </p:tgtEl>
                                        <p:attrNameLst>
                                          <p:attrName>style.visibility</p:attrName>
                                        </p:attrNameLst>
                                      </p:cBhvr>
                                      <p:to>
                                        <p:strVal val="visible"/>
                                      </p:to>
                                    </p:set>
                                    <p:anim calcmode="lin" valueType="num">
                                      <p:cBhvr additive="base">
                                        <p:cTn id="7" dur="500" fill="hold"/>
                                        <p:tgtEl>
                                          <p:spTgt spid="13319"/>
                                        </p:tgtEl>
                                        <p:attrNameLst>
                                          <p:attrName>ppt_x</p:attrName>
                                        </p:attrNameLst>
                                      </p:cBhvr>
                                      <p:tavLst>
                                        <p:tav tm="0">
                                          <p:val>
                                            <p:strVal val="#ppt_x"/>
                                          </p:val>
                                        </p:tav>
                                        <p:tav tm="100000">
                                          <p:val>
                                            <p:strVal val="#ppt_x"/>
                                          </p:val>
                                        </p:tav>
                                      </p:tavLst>
                                    </p:anim>
                                    <p:anim calcmode="lin" valueType="num">
                                      <p:cBhvr additive="base">
                                        <p:cTn id="8" dur="500" fill="hold"/>
                                        <p:tgtEl>
                                          <p:spTgt spid="133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281"/>
                                        </p:tgtEl>
                                        <p:attrNameLst>
                                          <p:attrName>style.visibility</p:attrName>
                                        </p:attrNameLst>
                                      </p:cBhvr>
                                      <p:to>
                                        <p:strVal val="visible"/>
                                      </p:to>
                                    </p:set>
                                    <p:anim calcmode="lin" valueType="num">
                                      <p:cBhvr additive="base">
                                        <p:cTn id="19" dur="500" fill="hold"/>
                                        <p:tgtEl>
                                          <p:spTgt spid="11281"/>
                                        </p:tgtEl>
                                        <p:attrNameLst>
                                          <p:attrName>ppt_x</p:attrName>
                                        </p:attrNameLst>
                                      </p:cBhvr>
                                      <p:tavLst>
                                        <p:tav tm="0">
                                          <p:val>
                                            <p:strVal val="#ppt_x"/>
                                          </p:val>
                                        </p:tav>
                                        <p:tav tm="100000">
                                          <p:val>
                                            <p:strVal val="#ppt_x"/>
                                          </p:val>
                                        </p:tav>
                                      </p:tavLst>
                                    </p:anim>
                                    <p:anim calcmode="lin" valueType="num">
                                      <p:cBhvr additive="base">
                                        <p:cTn id="20" dur="500" fill="hold"/>
                                        <p:tgtEl>
                                          <p:spTgt spid="1128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282"/>
                                        </p:tgtEl>
                                        <p:attrNameLst>
                                          <p:attrName>style.visibility</p:attrName>
                                        </p:attrNameLst>
                                      </p:cBhvr>
                                      <p:to>
                                        <p:strVal val="visible"/>
                                      </p:to>
                                    </p:set>
                                    <p:anim calcmode="lin" valueType="num">
                                      <p:cBhvr additive="base">
                                        <p:cTn id="23" dur="500" fill="hold"/>
                                        <p:tgtEl>
                                          <p:spTgt spid="11282"/>
                                        </p:tgtEl>
                                        <p:attrNameLst>
                                          <p:attrName>ppt_x</p:attrName>
                                        </p:attrNameLst>
                                      </p:cBhvr>
                                      <p:tavLst>
                                        <p:tav tm="0">
                                          <p:val>
                                            <p:strVal val="#ppt_x"/>
                                          </p:val>
                                        </p:tav>
                                        <p:tav tm="100000">
                                          <p:val>
                                            <p:strVal val="#ppt_x"/>
                                          </p:val>
                                        </p:tav>
                                      </p:tavLst>
                                    </p:anim>
                                    <p:anim calcmode="lin" valueType="num">
                                      <p:cBhvr additive="base">
                                        <p:cTn id="24" dur="500" fill="hold"/>
                                        <p:tgtEl>
                                          <p:spTgt spid="1128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283"/>
                                        </p:tgtEl>
                                        <p:attrNameLst>
                                          <p:attrName>style.visibility</p:attrName>
                                        </p:attrNameLst>
                                      </p:cBhvr>
                                      <p:to>
                                        <p:strVal val="visible"/>
                                      </p:to>
                                    </p:set>
                                    <p:anim calcmode="lin" valueType="num">
                                      <p:cBhvr additive="base">
                                        <p:cTn id="27" dur="500" fill="hold"/>
                                        <p:tgtEl>
                                          <p:spTgt spid="11283"/>
                                        </p:tgtEl>
                                        <p:attrNameLst>
                                          <p:attrName>ppt_x</p:attrName>
                                        </p:attrNameLst>
                                      </p:cBhvr>
                                      <p:tavLst>
                                        <p:tav tm="0">
                                          <p:val>
                                            <p:strVal val="#ppt_x"/>
                                          </p:val>
                                        </p:tav>
                                        <p:tav tm="100000">
                                          <p:val>
                                            <p:strVal val="#ppt_x"/>
                                          </p:val>
                                        </p:tav>
                                      </p:tavLst>
                                    </p:anim>
                                    <p:anim calcmode="lin" valueType="num">
                                      <p:cBhvr additive="base">
                                        <p:cTn id="28" dur="500" fill="hold"/>
                                        <p:tgtEl>
                                          <p:spTgt spid="11283"/>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280"/>
                                        </p:tgtEl>
                                        <p:attrNameLst>
                                          <p:attrName>style.visibility</p:attrName>
                                        </p:attrNameLst>
                                      </p:cBhvr>
                                      <p:to>
                                        <p:strVal val="visible"/>
                                      </p:to>
                                    </p:set>
                                    <p:anim calcmode="lin" valueType="num">
                                      <p:cBhvr additive="base">
                                        <p:cTn id="31" dur="500" fill="hold"/>
                                        <p:tgtEl>
                                          <p:spTgt spid="11280"/>
                                        </p:tgtEl>
                                        <p:attrNameLst>
                                          <p:attrName>ppt_x</p:attrName>
                                        </p:attrNameLst>
                                      </p:cBhvr>
                                      <p:tavLst>
                                        <p:tav tm="0">
                                          <p:val>
                                            <p:strVal val="#ppt_x"/>
                                          </p:val>
                                        </p:tav>
                                        <p:tav tm="100000">
                                          <p:val>
                                            <p:strVal val="#ppt_x"/>
                                          </p:val>
                                        </p:tav>
                                      </p:tavLst>
                                    </p:anim>
                                    <p:anim calcmode="lin" valueType="num">
                                      <p:cBhvr additive="base">
                                        <p:cTn id="32"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232178">
            <a:off x="9711908" y="5699536"/>
            <a:ext cx="8591011" cy="4020152"/>
          </a:xfrm>
          <a:prstGeom prst="rect">
            <a:avLst/>
          </a:prstGeom>
        </p:spPr>
      </p:pic>
      <p:pic>
        <p:nvPicPr>
          <p:cNvPr id="4" name="Picture 4"/>
          <p:cNvPicPr>
            <a:picLocks noChangeAspect="1"/>
          </p:cNvPicPr>
          <p:nvPr/>
        </p:nvPicPr>
        <p:blipFill>
          <a:blip r:embed="rId3"/>
          <a:srcRect t="711" b="711"/>
          <a:stretch>
            <a:fillRect/>
          </a:stretch>
        </p:blipFill>
        <p:spPr>
          <a:xfrm rot="647148">
            <a:off x="-2592033" y="8653901"/>
            <a:ext cx="6526949" cy="3635287"/>
          </a:xfrm>
          <a:prstGeom prst="rect">
            <a:avLst/>
          </a:prstGeom>
        </p:spPr>
      </p:pic>
      <p:pic>
        <p:nvPicPr>
          <p:cNvPr id="5" name="Picture 5"/>
          <p:cNvPicPr>
            <a:picLocks noChangeAspect="1"/>
          </p:cNvPicPr>
          <p:nvPr/>
        </p:nvPicPr>
        <p:blipFill>
          <a:blip r:embed="rId3"/>
          <a:srcRect t="711" b="711"/>
          <a:stretch>
            <a:fillRect/>
          </a:stretch>
        </p:blipFill>
        <p:spPr>
          <a:xfrm>
            <a:off x="2608480" y="9232510"/>
            <a:ext cx="6526949" cy="3635287"/>
          </a:xfrm>
          <a:prstGeom prst="rect">
            <a:avLst/>
          </a:prstGeom>
        </p:spPr>
      </p:pic>
      <p:pic>
        <p:nvPicPr>
          <p:cNvPr id="6" name="Picture 6"/>
          <p:cNvPicPr>
            <a:picLocks noChangeAspect="1"/>
          </p:cNvPicPr>
          <p:nvPr/>
        </p:nvPicPr>
        <p:blipFill>
          <a:blip r:embed="rId4"/>
          <a:srcRect/>
          <a:stretch>
            <a:fillRect/>
          </a:stretch>
        </p:blipFill>
        <p:spPr>
          <a:xfrm rot="-1370022">
            <a:off x="7862143" y="8675843"/>
            <a:ext cx="2563714" cy="2550896"/>
          </a:xfrm>
          <a:prstGeom prst="rect">
            <a:avLst/>
          </a:prstGeom>
        </p:spPr>
      </p:pic>
      <p:pic>
        <p:nvPicPr>
          <p:cNvPr id="8" name="Picture 10" descr="5"/>
          <p:cNvPicPr>
            <a:picLocks noChangeAspect="1"/>
          </p:cNvPicPr>
          <p:nvPr/>
        </p:nvPicPr>
        <p:blipFill>
          <a:blip r:embed="rId5"/>
          <a:stretch>
            <a:fillRect/>
          </a:stretch>
        </p:blipFill>
        <p:spPr>
          <a:xfrm>
            <a:off x="1176468" y="398877"/>
            <a:ext cx="7434132" cy="84711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10" name="Oval Callout 9"/>
          <p:cNvSpPr/>
          <p:nvPr/>
        </p:nvSpPr>
        <p:spPr>
          <a:xfrm>
            <a:off x="10394846" y="461867"/>
            <a:ext cx="5962462" cy="3568675"/>
          </a:xfrm>
          <a:prstGeom prst="wedgeEllipseCallout">
            <a:avLst>
              <a:gd name="adj1" fmla="val -77372"/>
              <a:gd name="adj2" fmla="val 69255"/>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dirty="0" err="1">
                <a:solidFill>
                  <a:schemeClr val="tx1"/>
                </a:solidFill>
                <a:latin typeface="iCiel Pacifico" panose="02000000000000000000" pitchFamily="2" charset="0"/>
                <a:cs typeface="Times New Roman" panose="02020603050405020304" pitchFamily="18" charset="0"/>
              </a:rPr>
              <a:t>Các</a:t>
            </a:r>
            <a:r>
              <a:rPr lang="en-US" sz="3600" dirty="0">
                <a:solidFill>
                  <a:schemeClr val="tx1"/>
                </a:solidFill>
                <a:latin typeface="iCiel Pacifico" panose="02000000000000000000" pitchFamily="2" charset="0"/>
                <a:cs typeface="Times New Roman" panose="02020603050405020304" pitchFamily="18" charset="0"/>
              </a:rPr>
              <a:t> </a:t>
            </a:r>
            <a:r>
              <a:rPr lang="en-US" sz="3600" dirty="0" err="1">
                <a:solidFill>
                  <a:schemeClr val="tx1"/>
                </a:solidFill>
                <a:latin typeface="iCiel Pacifico" panose="02000000000000000000" pitchFamily="2" charset="0"/>
                <a:cs typeface="Times New Roman" panose="02020603050405020304" pitchFamily="18" charset="0"/>
              </a:rPr>
              <a:t>bạn</a:t>
            </a:r>
            <a:r>
              <a:rPr lang="en-US" sz="3600" dirty="0">
                <a:solidFill>
                  <a:schemeClr val="tx1"/>
                </a:solidFill>
                <a:latin typeface="iCiel Pacifico" panose="02000000000000000000" pitchFamily="2" charset="0"/>
                <a:cs typeface="Times New Roman" panose="02020603050405020304" pitchFamily="18" charset="0"/>
              </a:rPr>
              <a:t> </a:t>
            </a:r>
            <a:r>
              <a:rPr lang="en-US" sz="3600" dirty="0" err="1">
                <a:solidFill>
                  <a:schemeClr val="tx1"/>
                </a:solidFill>
                <a:latin typeface="iCiel Pacifico" panose="02000000000000000000" pitchFamily="2" charset="0"/>
                <a:cs typeface="Times New Roman" panose="02020603050405020304" pitchFamily="18" charset="0"/>
              </a:rPr>
              <a:t>đang</a:t>
            </a:r>
            <a:r>
              <a:rPr lang="en-US" sz="3600" dirty="0">
                <a:solidFill>
                  <a:schemeClr val="tx1"/>
                </a:solidFill>
                <a:latin typeface="iCiel Pacifico" panose="02000000000000000000" pitchFamily="2" charset="0"/>
                <a:cs typeface="Times New Roman" panose="02020603050405020304" pitchFamily="18" charset="0"/>
              </a:rPr>
              <a:t> </a:t>
            </a:r>
            <a:r>
              <a:rPr lang="en-US" sz="3600" dirty="0" err="1">
                <a:solidFill>
                  <a:schemeClr val="tx1"/>
                </a:solidFill>
                <a:latin typeface="iCiel Pacifico" panose="02000000000000000000" pitchFamily="2" charset="0"/>
                <a:cs typeface="Times New Roman" panose="02020603050405020304" pitchFamily="18" charset="0"/>
              </a:rPr>
              <a:t>đi</a:t>
            </a:r>
            <a:r>
              <a:rPr lang="en-US" sz="3600" dirty="0">
                <a:solidFill>
                  <a:schemeClr val="tx1"/>
                </a:solidFill>
                <a:latin typeface="iCiel Pacifico" panose="02000000000000000000" pitchFamily="2" charset="0"/>
                <a:cs typeface="Times New Roman" panose="02020603050405020304" pitchFamily="18" charset="0"/>
              </a:rPr>
              <a:t> </a:t>
            </a:r>
            <a:r>
              <a:rPr lang="en-US" sz="3600" dirty="0" err="1">
                <a:solidFill>
                  <a:schemeClr val="tx1"/>
                </a:solidFill>
                <a:latin typeface="iCiel Pacifico" panose="02000000000000000000" pitchFamily="2" charset="0"/>
                <a:cs typeface="Times New Roman" panose="02020603050405020304" pitchFamily="18" charset="0"/>
              </a:rPr>
              <a:t>viếng</a:t>
            </a:r>
            <a:r>
              <a:rPr lang="en-US" sz="3600" dirty="0">
                <a:solidFill>
                  <a:schemeClr val="tx1"/>
                </a:solidFill>
                <a:latin typeface="iCiel Pacifico" panose="02000000000000000000" pitchFamily="2" charset="0"/>
                <a:cs typeface="Times New Roman" panose="02020603050405020304" pitchFamily="18" charset="0"/>
              </a:rPr>
              <a:t> </a:t>
            </a:r>
            <a:r>
              <a:rPr lang="en-US" sz="3600" dirty="0" err="1">
                <a:solidFill>
                  <a:schemeClr val="tx1"/>
                </a:solidFill>
                <a:latin typeface="iCiel Pacifico" panose="02000000000000000000" pitchFamily="2" charset="0"/>
                <a:cs typeface="Times New Roman" panose="02020603050405020304" pitchFamily="18" charset="0"/>
              </a:rPr>
              <a:t>hương</a:t>
            </a:r>
            <a:r>
              <a:rPr lang="en-US" sz="3600" dirty="0">
                <a:solidFill>
                  <a:schemeClr val="tx1"/>
                </a:solidFill>
                <a:latin typeface="iCiel Pacifico" panose="02000000000000000000" pitchFamily="2" charset="0"/>
                <a:cs typeface="Times New Roman" panose="02020603050405020304" pitchFamily="18" charset="0"/>
              </a:rPr>
              <a:t> ở </a:t>
            </a:r>
            <a:r>
              <a:rPr lang="en-US" sz="3600" dirty="0" err="1">
                <a:solidFill>
                  <a:schemeClr val="tx1"/>
                </a:solidFill>
                <a:latin typeface="iCiel Pacifico" panose="02000000000000000000" pitchFamily="2" charset="0"/>
                <a:cs typeface="Times New Roman" panose="02020603050405020304" pitchFamily="18" charset="0"/>
              </a:rPr>
              <a:t>nghĩa</a:t>
            </a:r>
            <a:r>
              <a:rPr lang="en-US" sz="3600" dirty="0">
                <a:solidFill>
                  <a:schemeClr val="tx1"/>
                </a:solidFill>
                <a:latin typeface="iCiel Pacifico" panose="02000000000000000000" pitchFamily="2" charset="0"/>
                <a:cs typeface="Times New Roman" panose="02020603050405020304" pitchFamily="18" charset="0"/>
              </a:rPr>
              <a:t> </a:t>
            </a:r>
            <a:r>
              <a:rPr lang="en-US" sz="3600" dirty="0" err="1">
                <a:solidFill>
                  <a:schemeClr val="tx1"/>
                </a:solidFill>
                <a:latin typeface="iCiel Pacifico" panose="02000000000000000000" pitchFamily="2" charset="0"/>
                <a:cs typeface="Times New Roman" panose="02020603050405020304" pitchFamily="18" charset="0"/>
              </a:rPr>
              <a:t>trang</a:t>
            </a:r>
            <a:endParaRPr lang="en-US" sz="3600" dirty="0">
              <a:solidFill>
                <a:schemeClr val="tx1"/>
              </a:solidFill>
              <a:latin typeface="iCiel Pacifico" panose="02000000000000000000" pitchFamily="2" charset="0"/>
              <a:cs typeface="Times New Roman" panose="02020603050405020304" pitchFamily="18" charset="0"/>
            </a:endParaRPr>
          </a:p>
        </p:txBody>
      </p:sp>
      <p:sp>
        <p:nvSpPr>
          <p:cNvPr id="11" name="Text Box 8"/>
          <p:cNvSpPr txBox="1"/>
          <p:nvPr/>
        </p:nvSpPr>
        <p:spPr>
          <a:xfrm rot="389842">
            <a:off x="10394846" y="6613894"/>
            <a:ext cx="6996291" cy="1938992"/>
          </a:xfrm>
          <a:prstGeom prst="rect">
            <a:avLst/>
          </a:prstGeom>
          <a:noFill/>
        </p:spPr>
        <p:txBody>
          <a:bodyPr wrap="square" rtlCol="0">
            <a:spAutoFit/>
          </a:bodyPr>
          <a:lstStyle/>
          <a:p>
            <a:pPr algn="ctr"/>
            <a:r>
              <a:rPr lang="en-US" sz="4000" b="1" dirty="0" err="1">
                <a:latin typeface="iCiel Pacifico" panose="02000000000000000000" pitchFamily="2" charset="0"/>
                <a:cs typeface="Times New Roman" panose="02020603050405020304" pitchFamily="18" charset="0"/>
                <a:sym typeface="+mn-ea"/>
              </a:rPr>
              <a:t>Thể</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hiện</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sự</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biết</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ơn</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của</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các</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em</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đối</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với</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những</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người</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anh</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hùng</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đã</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hy</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sinh</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thân</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mình</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để</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bảo</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vệ</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hòa</a:t>
            </a:r>
            <a:r>
              <a:rPr lang="en-US" sz="4000" b="1" dirty="0">
                <a:latin typeface="iCiel Pacifico" panose="02000000000000000000" pitchFamily="2" charset="0"/>
                <a:cs typeface="Times New Roman" panose="02020603050405020304" pitchFamily="18" charset="0"/>
                <a:sym typeface="+mn-ea"/>
              </a:rPr>
              <a:t> </a:t>
            </a:r>
            <a:r>
              <a:rPr lang="en-US" sz="4000" b="1" dirty="0" err="1">
                <a:latin typeface="iCiel Pacifico" panose="02000000000000000000" pitchFamily="2" charset="0"/>
                <a:cs typeface="Times New Roman" panose="02020603050405020304" pitchFamily="18" charset="0"/>
                <a:sym typeface="+mn-ea"/>
              </a:rPr>
              <a:t>bình</a:t>
            </a:r>
            <a:r>
              <a:rPr lang="en-US" sz="4000" b="1" dirty="0">
                <a:latin typeface="iCiel Pacifico" panose="02000000000000000000" pitchFamily="2" charset="0"/>
                <a:cs typeface="Times New Roman" panose="02020603050405020304" pitchFamily="18" charset="0"/>
                <a:sym typeface="+mn-ea"/>
              </a:rPr>
              <a:t>.</a:t>
            </a:r>
            <a:endParaRPr lang="en-US" sz="4000" b="1" dirty="0">
              <a:latin typeface="iCiel Pacifico" panose="02000000000000000000" pitchFamily="2" charset="0"/>
            </a:endParaRPr>
          </a:p>
        </p:txBody>
      </p:sp>
      <p:pic>
        <p:nvPicPr>
          <p:cNvPr id="12" name="Picture 11"/>
          <p:cNvPicPr>
            <a:picLocks noChangeAspect="1"/>
          </p:cNvPicPr>
          <p:nvPr/>
        </p:nvPicPr>
        <p:blipFill>
          <a:blip r:embed="rId6"/>
          <a:stretch>
            <a:fillRect/>
          </a:stretch>
        </p:blipFill>
        <p:spPr>
          <a:xfrm>
            <a:off x="15877375" y="5414229"/>
            <a:ext cx="1384135" cy="13841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2"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000"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0-#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000"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0-#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0" grpId="2" animBg="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711" b="711"/>
          <a:stretch>
            <a:fillRect/>
          </a:stretch>
        </p:blipFill>
        <p:spPr>
          <a:xfrm rot="647148">
            <a:off x="-2592033" y="8653901"/>
            <a:ext cx="6526949" cy="3635287"/>
          </a:xfrm>
          <a:prstGeom prst="rect">
            <a:avLst/>
          </a:prstGeom>
        </p:spPr>
      </p:pic>
      <p:pic>
        <p:nvPicPr>
          <p:cNvPr id="5" name="Picture 5"/>
          <p:cNvPicPr>
            <a:picLocks noChangeAspect="1"/>
          </p:cNvPicPr>
          <p:nvPr/>
        </p:nvPicPr>
        <p:blipFill>
          <a:blip r:embed="rId2"/>
          <a:srcRect t="711" b="711"/>
          <a:stretch>
            <a:fillRect/>
          </a:stretch>
        </p:blipFill>
        <p:spPr>
          <a:xfrm>
            <a:off x="2608480" y="9232510"/>
            <a:ext cx="6526949" cy="3635287"/>
          </a:xfrm>
          <a:prstGeom prst="rect">
            <a:avLst/>
          </a:prstGeom>
        </p:spPr>
      </p:pic>
      <p:pic>
        <p:nvPicPr>
          <p:cNvPr id="6" name="Picture 6"/>
          <p:cNvPicPr>
            <a:picLocks noChangeAspect="1"/>
          </p:cNvPicPr>
          <p:nvPr/>
        </p:nvPicPr>
        <p:blipFill>
          <a:blip r:embed="rId3"/>
          <a:srcRect/>
          <a:stretch>
            <a:fillRect/>
          </a:stretch>
        </p:blipFill>
        <p:spPr>
          <a:xfrm rot="-1370022">
            <a:off x="7862143" y="8675843"/>
            <a:ext cx="2563714" cy="2550896"/>
          </a:xfrm>
          <a:prstGeom prst="rect">
            <a:avLst/>
          </a:prstGeom>
        </p:spPr>
      </p:pic>
      <p:sp>
        <p:nvSpPr>
          <p:cNvPr id="8" name="Oval Callout 7"/>
          <p:cNvSpPr/>
          <p:nvPr/>
        </p:nvSpPr>
        <p:spPr>
          <a:xfrm>
            <a:off x="9569859" y="959418"/>
            <a:ext cx="5475557" cy="3191808"/>
          </a:xfrm>
          <a:prstGeom prst="wedgeEllipseCallout">
            <a:avLst>
              <a:gd name="adj1" fmla="val -69619"/>
              <a:gd name="adj2" fmla="val 75833"/>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iCiel Pacifico" panose="02000000000000000000" pitchFamily="2" charset="0"/>
                <a:cs typeface="Times New Roman" panose="02020603050405020304" pitchFamily="18" charset="0"/>
              </a:rPr>
              <a:t>Các</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bạn</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lễ</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phép</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chào</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chú</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thương</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binh</a:t>
            </a:r>
            <a:r>
              <a:rPr lang="en-US" sz="4800" dirty="0">
                <a:solidFill>
                  <a:schemeClr val="tx1"/>
                </a:solidFill>
                <a:latin typeface="iCiel Pacifico" panose="02000000000000000000" pitchFamily="2" charset="0"/>
                <a:cs typeface="Times New Roman" panose="02020603050405020304" pitchFamily="18" charset="0"/>
              </a:rPr>
              <a:t>.</a:t>
            </a:r>
          </a:p>
        </p:txBody>
      </p:sp>
      <p:pic>
        <p:nvPicPr>
          <p:cNvPr id="9" name="Picture 13" descr="7"/>
          <p:cNvPicPr>
            <a:picLocks noChangeAspect="1"/>
          </p:cNvPicPr>
          <p:nvPr/>
        </p:nvPicPr>
        <p:blipFill>
          <a:blip r:embed="rId4"/>
          <a:stretch>
            <a:fillRect/>
          </a:stretch>
        </p:blipFill>
        <p:spPr>
          <a:xfrm>
            <a:off x="635294" y="959418"/>
            <a:ext cx="7915614" cy="93275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p:cNvPicPr>
            <a:picLocks noChangeAspect="1"/>
          </p:cNvPicPr>
          <p:nvPr/>
        </p:nvPicPr>
        <p:blipFill>
          <a:blip r:embed="rId5"/>
          <a:srcRect/>
          <a:stretch>
            <a:fillRect/>
          </a:stretch>
        </p:blipFill>
        <p:spPr>
          <a:xfrm rot="232178">
            <a:off x="10350182" y="6032781"/>
            <a:ext cx="8591011" cy="3212556"/>
          </a:xfrm>
          <a:prstGeom prst="rect">
            <a:avLst/>
          </a:prstGeom>
        </p:spPr>
      </p:pic>
      <p:pic>
        <p:nvPicPr>
          <p:cNvPr id="11" name="Picture 10"/>
          <p:cNvPicPr>
            <a:picLocks noChangeAspect="1"/>
          </p:cNvPicPr>
          <p:nvPr/>
        </p:nvPicPr>
        <p:blipFill>
          <a:blip r:embed="rId6"/>
          <a:stretch>
            <a:fillRect/>
          </a:stretch>
        </p:blipFill>
        <p:spPr>
          <a:xfrm>
            <a:off x="15877375" y="5414229"/>
            <a:ext cx="1384135" cy="1384135"/>
          </a:xfrm>
          <a:prstGeom prst="rect">
            <a:avLst/>
          </a:prstGeom>
        </p:spPr>
      </p:pic>
      <p:sp>
        <p:nvSpPr>
          <p:cNvPr id="12" name="Text Box 9"/>
          <p:cNvSpPr txBox="1"/>
          <p:nvPr/>
        </p:nvSpPr>
        <p:spPr>
          <a:xfrm rot="164507">
            <a:off x="10365739" y="7105895"/>
            <a:ext cx="7884815" cy="1754326"/>
          </a:xfrm>
          <a:prstGeom prst="rect">
            <a:avLst/>
          </a:prstGeom>
          <a:noFill/>
        </p:spPr>
        <p:txBody>
          <a:bodyPr wrap="square" rtlCol="0">
            <a:spAutoFit/>
          </a:bodyPr>
          <a:lstStyle/>
          <a:p>
            <a:pPr algn="ctr">
              <a:buNone/>
            </a:pPr>
            <a:r>
              <a:rPr lang="en-US" sz="5400" b="1" dirty="0" err="1">
                <a:latin typeface="iCiel Pacifico" panose="02000000000000000000" pitchFamily="2" charset="0"/>
                <a:cs typeface="Times New Roman" panose="02020603050405020304" pitchFamily="18" charset="0"/>
                <a:sym typeface="+mn-ea"/>
              </a:rPr>
              <a:t>Thể</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hiện</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sự</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kính</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trọng</a:t>
            </a:r>
            <a:r>
              <a:rPr lang="en-US" sz="5400" b="1" dirty="0">
                <a:latin typeface="iCiel Pacifico" panose="02000000000000000000" pitchFamily="2" charset="0"/>
                <a:cs typeface="Times New Roman" panose="02020603050405020304" pitchFamily="18" charset="0"/>
                <a:sym typeface="+mn-ea"/>
              </a:rPr>
              <a:t> </a:t>
            </a:r>
            <a:r>
              <a:rPr lang="en-US" sz="5400" b="1" dirty="0" err="1" smtClean="0">
                <a:latin typeface="iCiel Pacifico" panose="02000000000000000000" pitchFamily="2" charset="0"/>
                <a:cs typeface="Times New Roman" panose="02020603050405020304" pitchFamily="18" charset="0"/>
                <a:sym typeface="+mn-ea"/>
              </a:rPr>
              <a:t>đối</a:t>
            </a:r>
            <a:r>
              <a:rPr lang="en-US" sz="5400" b="1" dirty="0" smtClean="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với</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các</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chú</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thương</a:t>
            </a:r>
            <a:r>
              <a:rPr lang="en-US" sz="5400" b="1" dirty="0">
                <a:latin typeface="iCiel Pacifico" panose="02000000000000000000" pitchFamily="2" charset="0"/>
                <a:cs typeface="Times New Roman" panose="02020603050405020304" pitchFamily="18" charset="0"/>
                <a:sym typeface="+mn-ea"/>
              </a:rPr>
              <a:t> </a:t>
            </a:r>
            <a:r>
              <a:rPr lang="en-US" sz="5400" b="1" dirty="0" err="1">
                <a:latin typeface="iCiel Pacifico" panose="02000000000000000000" pitchFamily="2" charset="0"/>
                <a:cs typeface="Times New Roman" panose="02020603050405020304" pitchFamily="18" charset="0"/>
                <a:sym typeface="+mn-ea"/>
              </a:rPr>
              <a:t>binh</a:t>
            </a:r>
            <a:r>
              <a:rPr lang="en-US" sz="5400" dirty="0">
                <a:latin typeface="iCiel Pacifico" panose="02000000000000000000" pitchFamily="2" charset="0"/>
                <a:cs typeface="Times New Roman" panose="02020603050405020304" pitchFamily="18" charset="0"/>
                <a:sym typeface="+mn-ea"/>
              </a:rPr>
              <a:t>.</a:t>
            </a:r>
            <a:endParaRPr lang="en-US" sz="5400" dirty="0">
              <a:latin typeface="iCiel Pacific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000"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000" fill="hold">
                                          <p:stCondLst>
                                            <p:cond delay="0"/>
                                          </p:stCondLst>
                                        </p:cTn>
                                        <p:tgtEl>
                                          <p:spTgt spid="12"/>
                                        </p:tgtEl>
                                        <p:attrNameLst>
                                          <p:attrName>style.visibility</p:attrName>
                                        </p:attrNameLst>
                                      </p:cBhvr>
                                      <p:to>
                                        <p:strVal val="visible"/>
                                      </p:to>
                                    </p:set>
                                    <p:anim calcmode="lin" valueType="num">
                                      <p:cBhvr additive="base">
                                        <p:cTn id="18" dur="1000" fill="hold"/>
                                        <p:tgtEl>
                                          <p:spTgt spid="12"/>
                                        </p:tgtEl>
                                        <p:attrNameLst>
                                          <p:attrName>ppt_x</p:attrName>
                                        </p:attrNameLst>
                                      </p:cBhvr>
                                      <p:tavLst>
                                        <p:tav tm="0">
                                          <p:val>
                                            <p:strVal val="0-#ppt_w/2"/>
                                          </p:val>
                                        </p:tav>
                                        <p:tav tm="100000">
                                          <p:val>
                                            <p:strVal val="#ppt_x"/>
                                          </p:val>
                                        </p:tav>
                                      </p:tavLst>
                                    </p:anim>
                                    <p:anim calcmode="lin" valueType="num">
                                      <p:cBhvr additive="base">
                                        <p:cTn id="1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animBg="1"/>
      <p:bldP spid="12" grpId="0"/>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5D9"/>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711" b="711"/>
          <a:stretch>
            <a:fillRect/>
          </a:stretch>
        </p:blipFill>
        <p:spPr>
          <a:xfrm rot="647148">
            <a:off x="-2592033" y="8653901"/>
            <a:ext cx="6526949" cy="3635287"/>
          </a:xfrm>
          <a:prstGeom prst="rect">
            <a:avLst/>
          </a:prstGeom>
        </p:spPr>
      </p:pic>
      <p:pic>
        <p:nvPicPr>
          <p:cNvPr id="5" name="Picture 5"/>
          <p:cNvPicPr>
            <a:picLocks noChangeAspect="1"/>
          </p:cNvPicPr>
          <p:nvPr/>
        </p:nvPicPr>
        <p:blipFill>
          <a:blip r:embed="rId2"/>
          <a:srcRect t="711" b="711"/>
          <a:stretch>
            <a:fillRect/>
          </a:stretch>
        </p:blipFill>
        <p:spPr>
          <a:xfrm>
            <a:off x="2608480" y="9232510"/>
            <a:ext cx="6526949" cy="3635287"/>
          </a:xfrm>
          <a:prstGeom prst="rect">
            <a:avLst/>
          </a:prstGeom>
        </p:spPr>
      </p:pic>
      <p:pic>
        <p:nvPicPr>
          <p:cNvPr id="6" name="Picture 6"/>
          <p:cNvPicPr>
            <a:picLocks noChangeAspect="1"/>
          </p:cNvPicPr>
          <p:nvPr/>
        </p:nvPicPr>
        <p:blipFill>
          <a:blip r:embed="rId3"/>
          <a:srcRect/>
          <a:stretch>
            <a:fillRect/>
          </a:stretch>
        </p:blipFill>
        <p:spPr>
          <a:xfrm rot="-1370022">
            <a:off x="7862143" y="8675843"/>
            <a:ext cx="2563714" cy="2550896"/>
          </a:xfrm>
          <a:prstGeom prst="rect">
            <a:avLst/>
          </a:prstGeom>
        </p:spPr>
      </p:pic>
      <p:sp>
        <p:nvSpPr>
          <p:cNvPr id="8" name="Oval Callout 7"/>
          <p:cNvSpPr/>
          <p:nvPr/>
        </p:nvSpPr>
        <p:spPr>
          <a:xfrm>
            <a:off x="10439400" y="1084162"/>
            <a:ext cx="5334000" cy="3221138"/>
          </a:xfrm>
          <a:prstGeom prst="wedgeEllipseCallout">
            <a:avLst>
              <a:gd name="adj1" fmla="val -78435"/>
              <a:gd name="adj2" fmla="val 73400"/>
            </a:avLst>
          </a:prstGeom>
          <a:solidFill>
            <a:schemeClr val="accent6">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iCiel Pacifico" panose="02000000000000000000" pitchFamily="2" charset="0"/>
                <a:cs typeface="Times New Roman" panose="02020603050405020304" pitchFamily="18" charset="0"/>
              </a:rPr>
              <a:t>Các</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bạn</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thăm</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hỏi</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giúp</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đỡ</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chú</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thương</a:t>
            </a:r>
            <a:r>
              <a:rPr lang="en-US" sz="4800" dirty="0">
                <a:solidFill>
                  <a:schemeClr val="tx1"/>
                </a:solidFill>
                <a:latin typeface="iCiel Pacifico" panose="02000000000000000000" pitchFamily="2" charset="0"/>
                <a:cs typeface="Times New Roman" panose="02020603050405020304" pitchFamily="18" charset="0"/>
              </a:rPr>
              <a:t> </a:t>
            </a:r>
            <a:r>
              <a:rPr lang="en-US" sz="4800" dirty="0" err="1">
                <a:solidFill>
                  <a:schemeClr val="tx1"/>
                </a:solidFill>
                <a:latin typeface="iCiel Pacifico" panose="02000000000000000000" pitchFamily="2" charset="0"/>
                <a:cs typeface="Times New Roman" panose="02020603050405020304" pitchFamily="18" charset="0"/>
              </a:rPr>
              <a:t>binh</a:t>
            </a:r>
            <a:r>
              <a:rPr lang="en-US" sz="4800" dirty="0">
                <a:solidFill>
                  <a:schemeClr val="tx1"/>
                </a:solidFill>
                <a:latin typeface="iCiel Pacifico" panose="02000000000000000000" pitchFamily="2" charset="0"/>
                <a:cs typeface="Times New Roman" panose="02020603050405020304" pitchFamily="18" charset="0"/>
              </a:rPr>
              <a:t>.</a:t>
            </a:r>
          </a:p>
        </p:txBody>
      </p:sp>
      <p:pic>
        <p:nvPicPr>
          <p:cNvPr id="9" name="Picture 15" descr="3"/>
          <p:cNvPicPr>
            <a:picLocks noChangeAspect="1"/>
          </p:cNvPicPr>
          <p:nvPr/>
        </p:nvPicPr>
        <p:blipFill>
          <a:blip r:embed="rId4"/>
          <a:stretch>
            <a:fillRect/>
          </a:stretch>
        </p:blipFill>
        <p:spPr>
          <a:xfrm>
            <a:off x="830183" y="222434"/>
            <a:ext cx="7984100" cy="8890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p:cNvPicPr>
            <a:picLocks noChangeAspect="1"/>
          </p:cNvPicPr>
          <p:nvPr/>
        </p:nvPicPr>
        <p:blipFill>
          <a:blip r:embed="rId5"/>
          <a:srcRect/>
          <a:stretch>
            <a:fillRect/>
          </a:stretch>
        </p:blipFill>
        <p:spPr>
          <a:xfrm rot="232178">
            <a:off x="9711908" y="5699536"/>
            <a:ext cx="8591011" cy="4020152"/>
          </a:xfrm>
          <a:prstGeom prst="rect">
            <a:avLst/>
          </a:prstGeom>
        </p:spPr>
      </p:pic>
      <p:pic>
        <p:nvPicPr>
          <p:cNvPr id="11" name="Picture 10"/>
          <p:cNvPicPr>
            <a:picLocks noChangeAspect="1"/>
          </p:cNvPicPr>
          <p:nvPr/>
        </p:nvPicPr>
        <p:blipFill>
          <a:blip r:embed="rId6"/>
          <a:stretch>
            <a:fillRect/>
          </a:stretch>
        </p:blipFill>
        <p:spPr>
          <a:xfrm>
            <a:off x="15877375" y="5414229"/>
            <a:ext cx="1384135" cy="1384135"/>
          </a:xfrm>
          <a:prstGeom prst="rect">
            <a:avLst/>
          </a:prstGeom>
        </p:spPr>
      </p:pic>
      <p:sp>
        <p:nvSpPr>
          <p:cNvPr id="12" name="Text Box 10"/>
          <p:cNvSpPr txBox="1"/>
          <p:nvPr/>
        </p:nvSpPr>
        <p:spPr>
          <a:xfrm rot="436722">
            <a:off x="9805604" y="6753130"/>
            <a:ext cx="7946716" cy="2308324"/>
          </a:xfrm>
          <a:prstGeom prst="rect">
            <a:avLst/>
          </a:prstGeom>
          <a:noFill/>
        </p:spPr>
        <p:txBody>
          <a:bodyPr wrap="square" rtlCol="0">
            <a:spAutoFit/>
          </a:bodyPr>
          <a:lstStyle/>
          <a:p>
            <a:pPr algn="ctr">
              <a:buNone/>
            </a:pPr>
            <a:r>
              <a:rPr lang="en-US" sz="4800" b="1" dirty="0" err="1">
                <a:latin typeface="iCiel Pacifico" panose="02000000000000000000" pitchFamily="2" charset="0"/>
                <a:cs typeface="Times New Roman" panose="02020603050405020304" pitchFamily="18" charset="0"/>
                <a:sym typeface="+mn-ea"/>
              </a:rPr>
              <a:t>Thể</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hiện</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sự</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biết</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ơn</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của</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các</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em</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đối</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với</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những</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người</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đã</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làm</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nên</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hòa</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bình</a:t>
            </a:r>
            <a:r>
              <a:rPr lang="en-US" sz="4800" b="1" dirty="0">
                <a:latin typeface="iCiel Pacifico" panose="02000000000000000000" pitchFamily="2" charset="0"/>
                <a:cs typeface="Times New Roman" panose="02020603050405020304" pitchFamily="18" charset="0"/>
                <a:sym typeface="+mn-ea"/>
              </a:rPr>
              <a:t> </a:t>
            </a:r>
            <a:r>
              <a:rPr lang="en-US" sz="4800" b="1" dirty="0" err="1">
                <a:latin typeface="iCiel Pacifico" panose="02000000000000000000" pitchFamily="2" charset="0"/>
                <a:cs typeface="Times New Roman" panose="02020603050405020304" pitchFamily="18" charset="0"/>
                <a:sym typeface="+mn-ea"/>
              </a:rPr>
              <a:t>hôm</a:t>
            </a:r>
            <a:r>
              <a:rPr lang="en-US" sz="4800" b="1" dirty="0">
                <a:latin typeface="iCiel Pacifico" panose="02000000000000000000" pitchFamily="2" charset="0"/>
                <a:cs typeface="Times New Roman" panose="02020603050405020304" pitchFamily="18" charset="0"/>
                <a:sym typeface="+mn-ea"/>
              </a:rPr>
              <a:t> nay.</a:t>
            </a:r>
            <a:endParaRPr lang="en-US" sz="4800" b="1" dirty="0">
              <a:latin typeface="iCiel Pacifico" panose="020000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000"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0-#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000" fill="hold">
                                          <p:stCondLst>
                                            <p:cond delay="0"/>
                                          </p:stCondLst>
                                        </p:cTn>
                                        <p:tgtEl>
                                          <p:spTgt spid="12"/>
                                        </p:tgtEl>
                                        <p:attrNameLst>
                                          <p:attrName>style.visibility</p:attrName>
                                        </p:attrNameLst>
                                      </p:cBhvr>
                                      <p:to>
                                        <p:strVal val="visible"/>
                                      </p:to>
                                    </p:set>
                                    <p:anim calcmode="lin" valueType="num">
                                      <p:cBhvr additive="base">
                                        <p:cTn id="18" dur="1000" fill="hold"/>
                                        <p:tgtEl>
                                          <p:spTgt spid="12"/>
                                        </p:tgtEl>
                                        <p:attrNameLst>
                                          <p:attrName>ppt_x</p:attrName>
                                        </p:attrNameLst>
                                      </p:cBhvr>
                                      <p:tavLst>
                                        <p:tav tm="0">
                                          <p:val>
                                            <p:strVal val="0-#ppt_w/2"/>
                                          </p:val>
                                        </p:tav>
                                        <p:tav tm="100000">
                                          <p:val>
                                            <p:strVal val="#ppt_x"/>
                                          </p:val>
                                        </p:tav>
                                      </p:tavLst>
                                    </p:anim>
                                    <p:anim calcmode="lin" valueType="num">
                                      <p:cBhvr additive="base">
                                        <p:cTn id="19"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8" grpId="2" animBg="1"/>
      <p:bldP spid="12" grpId="0"/>
      <p:bldP spid="12" grpId="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99416278"/>
</p:tagLst>
</file>

<file path=ppt/tags/tag2.xml><?xml version="1.0" encoding="utf-8"?>
<p:tagLst xmlns:a="http://schemas.openxmlformats.org/drawingml/2006/main" xmlns:r="http://schemas.openxmlformats.org/officeDocument/2006/relationships" xmlns:p="http://schemas.openxmlformats.org/presentationml/2006/main">
  <p:tag name="MMPROD_SUBSTITUTION_ID" val="{24EB9EBC-2E94-42C2-BFA3-392A9E7EAA9B}"/>
</p:tagLst>
</file>

<file path=ppt/tags/tag3.xml><?xml version="1.0" encoding="utf-8"?>
<p:tagLst xmlns:a="http://schemas.openxmlformats.org/drawingml/2006/main" xmlns:r="http://schemas.openxmlformats.org/officeDocument/2006/relationships" xmlns:p="http://schemas.openxmlformats.org/presentationml/2006/main">
  <p:tag name="MMPROD_SUBSTITUTION_ID" val="{8386B1E5-7ADE-4A0D-BC9C-67CE2ADD3F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619675-D3FA-463C-B95A-3E246CA870E3}"/>
</file>

<file path=customXml/itemProps2.xml><?xml version="1.0" encoding="utf-8"?>
<ds:datastoreItem xmlns:ds="http://schemas.openxmlformats.org/officeDocument/2006/customXml" ds:itemID="{8FABF361-419E-45C2-A2DF-62CBA1DE7141}"/>
</file>

<file path=customXml/itemProps3.xml><?xml version="1.0" encoding="utf-8"?>
<ds:datastoreItem xmlns:ds="http://schemas.openxmlformats.org/officeDocument/2006/customXml" ds:itemID="{000C6135-90B1-4E48-A942-3D8121827ECD}"/>
</file>

<file path=docProps/app.xml><?xml version="1.0" encoding="utf-8"?>
<Properties xmlns="http://schemas.openxmlformats.org/officeDocument/2006/extended-properties" xmlns:vt="http://schemas.openxmlformats.org/officeDocument/2006/docPropsVTypes">
  <TotalTime>50</TotalTime>
  <Words>351</Words>
  <Application>Microsoft Office PowerPoint</Application>
  <PresentationFormat>Custom</PresentationFormat>
  <Paragraphs>30</Paragraphs>
  <Slides>14</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14</vt:i4>
      </vt:variant>
    </vt:vector>
  </HeadingPairs>
  <TitlesOfParts>
    <vt:vector size="26" baseType="lpstr">
      <vt:lpstr>Times New Roman</vt:lpstr>
      <vt:lpstr>Arial</vt:lpstr>
      <vt:lpstr>Dancing Script Bold</vt:lpstr>
      <vt:lpstr>Caudex Bold</vt:lpstr>
      <vt:lpstr>iCiel Pacifico</vt:lpstr>
      <vt:lpstr>Clear Sans Regular</vt:lpstr>
      <vt:lpstr>Calibri</vt:lpstr>
      <vt:lpstr>HP001 5H</vt:lpstr>
      <vt:lpstr>True Typewriter</vt:lpstr>
      <vt:lpstr>Segoe UI</vt:lpstr>
      <vt:lpstr>HP001 5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Biết ơn thương binh liệt sĩ</dc:title>
  <cp:lastModifiedBy>Trần Thị Thảo Linh</cp:lastModifiedBy>
  <cp:revision>15</cp:revision>
  <dcterms:created xsi:type="dcterms:W3CDTF">2006-08-16T00:00:00Z</dcterms:created>
  <dcterms:modified xsi:type="dcterms:W3CDTF">2021-11-29T09:29:35Z</dcterms:modified>
  <dc:identifier>DAExBoiSdWA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