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4"/>
  </p:sldMasterIdLst>
  <p:notesMasterIdLst>
    <p:notesMasterId r:id="rId19"/>
  </p:notesMasterIdLst>
  <p:sldIdLst>
    <p:sldId id="256" r:id="rId5"/>
    <p:sldId id="257" r:id="rId6"/>
    <p:sldId id="258" r:id="rId7"/>
    <p:sldId id="306" r:id="rId8"/>
    <p:sldId id="310" r:id="rId9"/>
    <p:sldId id="309" r:id="rId10"/>
    <p:sldId id="311" r:id="rId11"/>
    <p:sldId id="261" r:id="rId12"/>
    <p:sldId id="267" r:id="rId13"/>
    <p:sldId id="273" r:id="rId14"/>
    <p:sldId id="312" r:id="rId15"/>
    <p:sldId id="313" r:id="rId16"/>
    <p:sldId id="314" r:id="rId17"/>
    <p:sldId id="277" r:id="rId18"/>
  </p:sldIdLst>
  <p:sldSz cx="9144000" cy="5143500" type="screen16x9"/>
  <p:notesSz cx="6858000" cy="9144000"/>
  <p:embeddedFontLst>
    <p:embeddedFont>
      <p:font typeface="Concert One" panose="020B0604020202020204" charset="0"/>
      <p:regular r:id="rId20"/>
    </p:embeddedFont>
    <p:embeddedFont>
      <p:font typeface="EB Garamond" panose="00000500000000000000" pitchFamily="2" charset="0"/>
      <p:regular r:id="rId21"/>
      <p:bold r:id="rId22"/>
      <p:italic r:id="rId23"/>
      <p:boldItalic r:id="rId24"/>
    </p:embeddedFont>
    <p:embeddedFont>
      <p:font typeface="Fira Sans" panose="020B0503050000020004" pitchFamily="34" charset="0"/>
      <p:regular r:id="rId25"/>
      <p:bold r:id="rId26"/>
      <p:italic r:id="rId27"/>
      <p:boldItalic r:id="rId28"/>
    </p:embeddedFont>
    <p:embeddedFont>
      <p:font typeface="HP001 4 hàng" panose="020B0604020202020204" charset="0"/>
      <p:regular r:id="rId29"/>
      <p:bold r:id="rId30"/>
    </p:embeddedFont>
    <p:embeddedFont>
      <p:font typeface="Roboto Condensed Light" panose="02000000000000000000" pitchFamily="2" charset="0"/>
      <p:regular r:id="rId31"/>
    </p:embeddedFont>
    <p:embeddedFont>
      <p:font typeface="UVF Cupid de Locke" panose="020B0604020202020204" charset="0"/>
      <p:regular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F250429-960F-41BA-8677-9F978DA89A1E}">
  <a:tblStyle styleId="{2F250429-960F-41BA-8677-9F978DA89A1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88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7.fntdata"/><Relationship Id="rId3" Type="http://schemas.openxmlformats.org/officeDocument/2006/relationships/customXml" Target="../customXml/item3.xml"/><Relationship Id="rId21" Type="http://schemas.openxmlformats.org/officeDocument/2006/relationships/font" Target="fonts/font2.fntdata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6.fntdata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9" name="Google Shape;111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0" name="Google Shape;112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5" name="Google Shape;1585;gef6029663a_0_5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6" name="Google Shape;1586;gef6029663a_0_5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5" name="Google Shape;1585;gef6029663a_0_5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6" name="Google Shape;1586;gef6029663a_0_5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976904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5" name="Google Shape;1585;gef6029663a_0_5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6" name="Google Shape;1586;gef6029663a_0_5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293395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5" name="Google Shape;1585;gef6029663a_0_5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6" name="Google Shape;1586;gef6029663a_0_5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75024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1" name="Google Shape;2071;gbd6c00e730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2" name="Google Shape;2072;gbd6c00e730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5" name="Google Shape;1125;g99f2f57a7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6" name="Google Shape;1126;g99f2f57a7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0" name="Google Shape;1150;gbd6c00e730_0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1" name="Google Shape;1151;gbd6c00e730_0_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0" name="Google Shape;1150;gbd6c00e730_0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1" name="Google Shape;1151;gbd6c00e730_0_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684652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4" name="Google Shape;1184;gef6029663a_0_10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5" name="Google Shape;1185;gef6029663a_0_10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907774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9" name="Google Shape;1649;gef6029663a_0_7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0" name="Google Shape;1650;gef6029663a_0_7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898621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5" name="Google Shape;1125;g99f2f57a7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6" name="Google Shape;1126;g99f2f57a7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028316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2" name="Google Shape;1192;gbd6c00e730_0_1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3" name="Google Shape;1193;gbd6c00e730_0_1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2" name="Google Shape;1432;gef6029663a_0_10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3" name="Google Shape;1433;gef6029663a_0_10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94657" y="254012"/>
            <a:ext cx="8471057" cy="4635473"/>
            <a:chOff x="1075213" y="539400"/>
            <a:chExt cx="6657019" cy="4064778"/>
          </a:xfrm>
        </p:grpSpPr>
        <p:sp>
          <p:nvSpPr>
            <p:cNvPr id="10" name="Google Shape;10;p2"/>
            <p:cNvSpPr/>
            <p:nvPr/>
          </p:nvSpPr>
          <p:spPr>
            <a:xfrm>
              <a:off x="1439819" y="539400"/>
              <a:ext cx="6292400" cy="4064778"/>
            </a:xfrm>
            <a:custGeom>
              <a:avLst/>
              <a:gdLst/>
              <a:ahLst/>
              <a:cxnLst/>
              <a:rect l="l" t="t" r="r" b="b"/>
              <a:pathLst>
                <a:path w="89712" h="62348" extrusionOk="0">
                  <a:moveTo>
                    <a:pt x="1" y="0"/>
                  </a:moveTo>
                  <a:lnTo>
                    <a:pt x="1" y="58194"/>
                  </a:lnTo>
                  <a:cubicBezTo>
                    <a:pt x="1" y="60477"/>
                    <a:pt x="1856" y="62347"/>
                    <a:pt x="4153" y="62347"/>
                  </a:cubicBezTo>
                  <a:lnTo>
                    <a:pt x="85559" y="62347"/>
                  </a:lnTo>
                  <a:cubicBezTo>
                    <a:pt x="87855" y="62347"/>
                    <a:pt x="89712" y="60477"/>
                    <a:pt x="89712" y="58194"/>
                  </a:cubicBezTo>
                  <a:lnTo>
                    <a:pt x="8971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1439875" y="3963125"/>
              <a:ext cx="6292357" cy="260920"/>
            </a:xfrm>
            <a:custGeom>
              <a:avLst/>
              <a:gdLst/>
              <a:ahLst/>
              <a:cxnLst/>
              <a:rect l="l" t="t" r="r" b="b"/>
              <a:pathLst>
                <a:path w="90619" h="4002" extrusionOk="0">
                  <a:moveTo>
                    <a:pt x="15" y="1"/>
                  </a:moveTo>
                  <a:lnTo>
                    <a:pt x="0" y="14"/>
                  </a:lnTo>
                  <a:lnTo>
                    <a:pt x="0" y="3974"/>
                  </a:lnTo>
                  <a:cubicBezTo>
                    <a:pt x="0" y="3988"/>
                    <a:pt x="15" y="4002"/>
                    <a:pt x="15" y="4002"/>
                  </a:cubicBezTo>
                  <a:lnTo>
                    <a:pt x="90606" y="4002"/>
                  </a:lnTo>
                  <a:cubicBezTo>
                    <a:pt x="90606" y="4002"/>
                    <a:pt x="90619" y="3988"/>
                    <a:pt x="90619" y="3974"/>
                  </a:cubicBezTo>
                  <a:lnTo>
                    <a:pt x="90619" y="14"/>
                  </a:lnTo>
                  <a:lnTo>
                    <a:pt x="906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1439819" y="860291"/>
              <a:ext cx="6292400" cy="53004"/>
            </a:xfrm>
            <a:custGeom>
              <a:avLst/>
              <a:gdLst/>
              <a:ahLst/>
              <a:cxnLst/>
              <a:rect l="l" t="t" r="r" b="b"/>
              <a:pathLst>
                <a:path w="89712" h="813" extrusionOk="0">
                  <a:moveTo>
                    <a:pt x="1" y="1"/>
                  </a:moveTo>
                  <a:lnTo>
                    <a:pt x="1" y="813"/>
                  </a:lnTo>
                  <a:lnTo>
                    <a:pt x="89712" y="813"/>
                  </a:lnTo>
                  <a:lnTo>
                    <a:pt x="8971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1075213" y="1086258"/>
              <a:ext cx="364658" cy="339862"/>
            </a:xfrm>
            <a:custGeom>
              <a:avLst/>
              <a:gdLst/>
              <a:ahLst/>
              <a:cxnLst/>
              <a:rect l="l" t="t" r="r" b="b"/>
              <a:pathLst>
                <a:path w="5199" h="5213" extrusionOk="0">
                  <a:moveTo>
                    <a:pt x="1" y="0"/>
                  </a:moveTo>
                  <a:lnTo>
                    <a:pt x="1733" y="2613"/>
                  </a:lnTo>
                  <a:lnTo>
                    <a:pt x="1" y="5212"/>
                  </a:lnTo>
                  <a:lnTo>
                    <a:pt x="5199" y="5212"/>
                  </a:lnTo>
                  <a:lnTo>
                    <a:pt x="519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1429200" y="1147925"/>
            <a:ext cx="6285600" cy="203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7200">
                <a:solidFill>
                  <a:schemeClr val="accent4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2083581" y="3257225"/>
            <a:ext cx="5060400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4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1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0" name="Google Shape;1070;p32"/>
          <p:cNvGrpSpPr/>
          <p:nvPr/>
        </p:nvGrpSpPr>
        <p:grpSpPr>
          <a:xfrm>
            <a:off x="430057" y="258025"/>
            <a:ext cx="8135676" cy="4651490"/>
            <a:chOff x="430057" y="258025"/>
            <a:chExt cx="8135676" cy="4651490"/>
          </a:xfrm>
        </p:grpSpPr>
        <p:sp>
          <p:nvSpPr>
            <p:cNvPr id="1071" name="Google Shape;1071;p32"/>
            <p:cNvSpPr/>
            <p:nvPr/>
          </p:nvSpPr>
          <p:spPr>
            <a:xfrm>
              <a:off x="853474" y="468325"/>
              <a:ext cx="7437059" cy="4333887"/>
            </a:xfrm>
            <a:custGeom>
              <a:avLst/>
              <a:gdLst/>
              <a:ahLst/>
              <a:cxnLst/>
              <a:rect l="l" t="t" r="r" b="b"/>
              <a:pathLst>
                <a:path w="267785" h="179904" extrusionOk="0">
                  <a:moveTo>
                    <a:pt x="1" y="1"/>
                  </a:moveTo>
                  <a:lnTo>
                    <a:pt x="1" y="179903"/>
                  </a:lnTo>
                  <a:lnTo>
                    <a:pt x="267784" y="179903"/>
                  </a:lnTo>
                  <a:lnTo>
                    <a:pt x="26778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32"/>
            <p:cNvSpPr/>
            <p:nvPr/>
          </p:nvSpPr>
          <p:spPr>
            <a:xfrm>
              <a:off x="578275" y="258025"/>
              <a:ext cx="7987458" cy="4651490"/>
            </a:xfrm>
            <a:custGeom>
              <a:avLst/>
              <a:gdLst/>
              <a:ahLst/>
              <a:cxnLst/>
              <a:rect l="l" t="t" r="r" b="b"/>
              <a:pathLst>
                <a:path w="285700" h="193088" extrusionOk="0">
                  <a:moveTo>
                    <a:pt x="276042" y="8731"/>
                  </a:moveTo>
                  <a:lnTo>
                    <a:pt x="276042" y="147738"/>
                  </a:lnTo>
                  <a:lnTo>
                    <a:pt x="276042" y="184337"/>
                  </a:lnTo>
                  <a:lnTo>
                    <a:pt x="9657" y="184337"/>
                  </a:lnTo>
                  <a:lnTo>
                    <a:pt x="9657" y="8731"/>
                  </a:lnTo>
                  <a:close/>
                  <a:moveTo>
                    <a:pt x="9618" y="1"/>
                  </a:moveTo>
                  <a:cubicBezTo>
                    <a:pt x="4317" y="1"/>
                    <a:pt x="0" y="3509"/>
                    <a:pt x="0" y="7845"/>
                  </a:cubicBezTo>
                  <a:lnTo>
                    <a:pt x="0" y="185224"/>
                  </a:lnTo>
                  <a:cubicBezTo>
                    <a:pt x="0" y="189560"/>
                    <a:pt x="4317" y="193087"/>
                    <a:pt x="9618" y="193087"/>
                  </a:cubicBezTo>
                  <a:lnTo>
                    <a:pt x="276082" y="193087"/>
                  </a:lnTo>
                  <a:cubicBezTo>
                    <a:pt x="281384" y="193087"/>
                    <a:pt x="285700" y="189560"/>
                    <a:pt x="285700" y="185224"/>
                  </a:cubicBezTo>
                  <a:lnTo>
                    <a:pt x="285700" y="7845"/>
                  </a:lnTo>
                  <a:cubicBezTo>
                    <a:pt x="285700" y="3509"/>
                    <a:pt x="281384" y="1"/>
                    <a:pt x="2760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73" name="Google Shape;1073;p32"/>
            <p:cNvGrpSpPr/>
            <p:nvPr/>
          </p:nvGrpSpPr>
          <p:grpSpPr>
            <a:xfrm>
              <a:off x="1180883" y="1223796"/>
              <a:ext cx="6782241" cy="3150214"/>
              <a:chOff x="5746702" y="1303655"/>
              <a:chExt cx="3391799" cy="3150214"/>
            </a:xfrm>
          </p:grpSpPr>
          <p:grpSp>
            <p:nvGrpSpPr>
              <p:cNvPr id="1074" name="Google Shape;1074;p32"/>
              <p:cNvGrpSpPr/>
              <p:nvPr/>
            </p:nvGrpSpPr>
            <p:grpSpPr>
              <a:xfrm>
                <a:off x="5746702" y="3144189"/>
                <a:ext cx="3391799" cy="1309681"/>
                <a:chOff x="4944009" y="1147678"/>
                <a:chExt cx="3391799" cy="3153578"/>
              </a:xfrm>
            </p:grpSpPr>
            <p:sp>
              <p:nvSpPr>
                <p:cNvPr id="1075" name="Google Shape;1075;p32"/>
                <p:cNvSpPr/>
                <p:nvPr/>
              </p:nvSpPr>
              <p:spPr>
                <a:xfrm>
                  <a:off x="4944009" y="1147678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0"/>
                      </a:moveTo>
                      <a:cubicBezTo>
                        <a:pt x="24" y="0"/>
                        <a:pt x="1" y="24"/>
                        <a:pt x="1" y="58"/>
                      </a:cubicBezTo>
                      <a:cubicBezTo>
                        <a:pt x="1" y="94"/>
                        <a:pt x="24" y="117"/>
                        <a:pt x="71" y="117"/>
                      </a:cubicBezTo>
                      <a:lnTo>
                        <a:pt x="23658" y="117"/>
                      </a:lnTo>
                      <a:cubicBezTo>
                        <a:pt x="23692" y="117"/>
                        <a:pt x="23728" y="94"/>
                        <a:pt x="23728" y="58"/>
                      </a:cubicBezTo>
                      <a:cubicBezTo>
                        <a:pt x="23728" y="24"/>
                        <a:pt x="23692" y="0"/>
                        <a:pt x="23658" y="0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6" name="Google Shape;1076;p32"/>
                <p:cNvSpPr/>
                <p:nvPr/>
              </p:nvSpPr>
              <p:spPr>
                <a:xfrm>
                  <a:off x="4944009" y="1595065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0"/>
                      </a:moveTo>
                      <a:cubicBezTo>
                        <a:pt x="24" y="0"/>
                        <a:pt x="1" y="24"/>
                        <a:pt x="1" y="59"/>
                      </a:cubicBezTo>
                      <a:cubicBezTo>
                        <a:pt x="1" y="94"/>
                        <a:pt x="24" y="117"/>
                        <a:pt x="71" y="117"/>
                      </a:cubicBezTo>
                      <a:lnTo>
                        <a:pt x="23658" y="117"/>
                      </a:lnTo>
                      <a:cubicBezTo>
                        <a:pt x="23692" y="117"/>
                        <a:pt x="23728" y="94"/>
                        <a:pt x="23728" y="59"/>
                      </a:cubicBezTo>
                      <a:cubicBezTo>
                        <a:pt x="23728" y="24"/>
                        <a:pt x="23692" y="0"/>
                        <a:pt x="23658" y="0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7" name="Google Shape;1077;p32"/>
                <p:cNvSpPr/>
                <p:nvPr/>
              </p:nvSpPr>
              <p:spPr>
                <a:xfrm>
                  <a:off x="4944009" y="2042592"/>
                  <a:ext cx="3391799" cy="179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29" extrusionOk="0">
                      <a:moveTo>
                        <a:pt x="71" y="0"/>
                      </a:moveTo>
                      <a:cubicBezTo>
                        <a:pt x="24" y="0"/>
                        <a:pt x="1" y="35"/>
                        <a:pt x="1" y="71"/>
                      </a:cubicBezTo>
                      <a:cubicBezTo>
                        <a:pt x="1" y="94"/>
                        <a:pt x="24" y="129"/>
                        <a:pt x="71" y="129"/>
                      </a:cubicBezTo>
                      <a:lnTo>
                        <a:pt x="23658" y="129"/>
                      </a:lnTo>
                      <a:cubicBezTo>
                        <a:pt x="23692" y="129"/>
                        <a:pt x="23728" y="94"/>
                        <a:pt x="23728" y="71"/>
                      </a:cubicBezTo>
                      <a:cubicBezTo>
                        <a:pt x="23728" y="35"/>
                        <a:pt x="23692" y="0"/>
                        <a:pt x="23658" y="0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8" name="Google Shape;1078;p32"/>
                <p:cNvSpPr/>
                <p:nvPr/>
              </p:nvSpPr>
              <p:spPr>
                <a:xfrm>
                  <a:off x="4944009" y="2491650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1"/>
                      </a:moveTo>
                      <a:cubicBezTo>
                        <a:pt x="24" y="1"/>
                        <a:pt x="1" y="24"/>
                        <a:pt x="1" y="59"/>
                      </a:cubicBezTo>
                      <a:cubicBezTo>
                        <a:pt x="1" y="94"/>
                        <a:pt x="24" y="118"/>
                        <a:pt x="71" y="118"/>
                      </a:cubicBezTo>
                      <a:lnTo>
                        <a:pt x="23658" y="118"/>
                      </a:lnTo>
                      <a:cubicBezTo>
                        <a:pt x="23692" y="118"/>
                        <a:pt x="23728" y="94"/>
                        <a:pt x="23728" y="59"/>
                      </a:cubicBezTo>
                      <a:cubicBezTo>
                        <a:pt x="23728" y="24"/>
                        <a:pt x="23692" y="1"/>
                        <a:pt x="23658" y="1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9" name="Google Shape;1079;p32"/>
                <p:cNvSpPr/>
                <p:nvPr/>
              </p:nvSpPr>
              <p:spPr>
                <a:xfrm>
                  <a:off x="4944009" y="2939038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1"/>
                      </a:moveTo>
                      <a:cubicBezTo>
                        <a:pt x="24" y="1"/>
                        <a:pt x="1" y="36"/>
                        <a:pt x="1" y="60"/>
                      </a:cubicBezTo>
                      <a:cubicBezTo>
                        <a:pt x="1" y="94"/>
                        <a:pt x="24" y="118"/>
                        <a:pt x="71" y="118"/>
                      </a:cubicBezTo>
                      <a:lnTo>
                        <a:pt x="23658" y="118"/>
                      </a:lnTo>
                      <a:cubicBezTo>
                        <a:pt x="23692" y="118"/>
                        <a:pt x="23728" y="94"/>
                        <a:pt x="23728" y="60"/>
                      </a:cubicBezTo>
                      <a:cubicBezTo>
                        <a:pt x="23728" y="36"/>
                        <a:pt x="23692" y="1"/>
                        <a:pt x="23658" y="1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0" name="Google Shape;1080;p32"/>
                <p:cNvSpPr/>
                <p:nvPr/>
              </p:nvSpPr>
              <p:spPr>
                <a:xfrm>
                  <a:off x="4944009" y="3388236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0"/>
                      </a:moveTo>
                      <a:cubicBezTo>
                        <a:pt x="24" y="0"/>
                        <a:pt x="1" y="24"/>
                        <a:pt x="1" y="59"/>
                      </a:cubicBezTo>
                      <a:cubicBezTo>
                        <a:pt x="1" y="83"/>
                        <a:pt x="24" y="117"/>
                        <a:pt x="71" y="117"/>
                      </a:cubicBezTo>
                      <a:lnTo>
                        <a:pt x="23658" y="117"/>
                      </a:lnTo>
                      <a:cubicBezTo>
                        <a:pt x="23692" y="117"/>
                        <a:pt x="23728" y="83"/>
                        <a:pt x="23728" y="59"/>
                      </a:cubicBezTo>
                      <a:cubicBezTo>
                        <a:pt x="23728" y="24"/>
                        <a:pt x="23692" y="0"/>
                        <a:pt x="23658" y="0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1" name="Google Shape;1081;p32"/>
                <p:cNvSpPr/>
                <p:nvPr/>
              </p:nvSpPr>
              <p:spPr>
                <a:xfrm>
                  <a:off x="4944009" y="3835762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0"/>
                      </a:moveTo>
                      <a:cubicBezTo>
                        <a:pt x="24" y="0"/>
                        <a:pt x="1" y="24"/>
                        <a:pt x="1" y="58"/>
                      </a:cubicBezTo>
                      <a:cubicBezTo>
                        <a:pt x="1" y="94"/>
                        <a:pt x="24" y="117"/>
                        <a:pt x="71" y="117"/>
                      </a:cubicBezTo>
                      <a:lnTo>
                        <a:pt x="23658" y="117"/>
                      </a:lnTo>
                      <a:cubicBezTo>
                        <a:pt x="23692" y="117"/>
                        <a:pt x="23728" y="94"/>
                        <a:pt x="23728" y="58"/>
                      </a:cubicBezTo>
                      <a:cubicBezTo>
                        <a:pt x="23728" y="24"/>
                        <a:pt x="23692" y="0"/>
                        <a:pt x="23658" y="0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2" name="Google Shape;1082;p32"/>
                <p:cNvSpPr/>
                <p:nvPr/>
              </p:nvSpPr>
              <p:spPr>
                <a:xfrm>
                  <a:off x="4944009" y="4283149"/>
                  <a:ext cx="3391799" cy="18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30" extrusionOk="0">
                      <a:moveTo>
                        <a:pt x="71" y="1"/>
                      </a:moveTo>
                      <a:cubicBezTo>
                        <a:pt x="24" y="1"/>
                        <a:pt x="1" y="36"/>
                        <a:pt x="1" y="59"/>
                      </a:cubicBezTo>
                      <a:cubicBezTo>
                        <a:pt x="1" y="94"/>
                        <a:pt x="24" y="129"/>
                        <a:pt x="71" y="129"/>
                      </a:cubicBezTo>
                      <a:lnTo>
                        <a:pt x="23658" y="129"/>
                      </a:lnTo>
                      <a:cubicBezTo>
                        <a:pt x="23692" y="129"/>
                        <a:pt x="23728" y="94"/>
                        <a:pt x="23728" y="59"/>
                      </a:cubicBezTo>
                      <a:cubicBezTo>
                        <a:pt x="23728" y="36"/>
                        <a:pt x="23692" y="1"/>
                        <a:pt x="23658" y="1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083" name="Google Shape;1083;p32"/>
              <p:cNvSpPr/>
              <p:nvPr/>
            </p:nvSpPr>
            <p:spPr>
              <a:xfrm>
                <a:off x="5746702" y="1675255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8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8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4" name="Google Shape;1084;p32"/>
              <p:cNvSpPr/>
              <p:nvPr/>
            </p:nvSpPr>
            <p:spPr>
              <a:xfrm>
                <a:off x="5746702" y="1861055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9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9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5" name="Google Shape;1085;p32"/>
              <p:cNvSpPr/>
              <p:nvPr/>
            </p:nvSpPr>
            <p:spPr>
              <a:xfrm>
                <a:off x="5746702" y="2046913"/>
                <a:ext cx="3391799" cy="7462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29" extrusionOk="0">
                    <a:moveTo>
                      <a:pt x="71" y="0"/>
                    </a:moveTo>
                    <a:cubicBezTo>
                      <a:pt x="24" y="0"/>
                      <a:pt x="1" y="35"/>
                      <a:pt x="1" y="71"/>
                    </a:cubicBezTo>
                    <a:cubicBezTo>
                      <a:pt x="1" y="94"/>
                      <a:pt x="24" y="129"/>
                      <a:pt x="71" y="129"/>
                    </a:cubicBezTo>
                    <a:lnTo>
                      <a:pt x="23658" y="129"/>
                    </a:lnTo>
                    <a:cubicBezTo>
                      <a:pt x="23692" y="129"/>
                      <a:pt x="23728" y="94"/>
                      <a:pt x="23728" y="71"/>
                    </a:cubicBezTo>
                    <a:cubicBezTo>
                      <a:pt x="23728" y="35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6" name="Google Shape;1086;p32"/>
              <p:cNvSpPr/>
              <p:nvPr/>
            </p:nvSpPr>
            <p:spPr>
              <a:xfrm>
                <a:off x="5746702" y="2233407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1"/>
                    </a:moveTo>
                    <a:cubicBezTo>
                      <a:pt x="24" y="1"/>
                      <a:pt x="1" y="24"/>
                      <a:pt x="1" y="59"/>
                    </a:cubicBezTo>
                    <a:cubicBezTo>
                      <a:pt x="1" y="94"/>
                      <a:pt x="24" y="118"/>
                      <a:pt x="71" y="118"/>
                    </a:cubicBezTo>
                    <a:lnTo>
                      <a:pt x="23658" y="118"/>
                    </a:lnTo>
                    <a:cubicBezTo>
                      <a:pt x="23692" y="118"/>
                      <a:pt x="23728" y="94"/>
                      <a:pt x="23728" y="59"/>
                    </a:cubicBezTo>
                    <a:cubicBezTo>
                      <a:pt x="23728" y="24"/>
                      <a:pt x="23692" y="1"/>
                      <a:pt x="23658" y="1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7" name="Google Shape;1087;p32"/>
              <p:cNvSpPr/>
              <p:nvPr/>
            </p:nvSpPr>
            <p:spPr>
              <a:xfrm>
                <a:off x="5746702" y="2419207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1"/>
                    </a:moveTo>
                    <a:cubicBezTo>
                      <a:pt x="24" y="1"/>
                      <a:pt x="1" y="36"/>
                      <a:pt x="1" y="60"/>
                    </a:cubicBezTo>
                    <a:cubicBezTo>
                      <a:pt x="1" y="94"/>
                      <a:pt x="24" y="118"/>
                      <a:pt x="71" y="118"/>
                    </a:cubicBezTo>
                    <a:lnTo>
                      <a:pt x="23658" y="118"/>
                    </a:lnTo>
                    <a:cubicBezTo>
                      <a:pt x="23692" y="118"/>
                      <a:pt x="23728" y="94"/>
                      <a:pt x="23728" y="60"/>
                    </a:cubicBezTo>
                    <a:cubicBezTo>
                      <a:pt x="23728" y="36"/>
                      <a:pt x="23692" y="1"/>
                      <a:pt x="23658" y="1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8" name="Google Shape;1088;p32"/>
              <p:cNvSpPr/>
              <p:nvPr/>
            </p:nvSpPr>
            <p:spPr>
              <a:xfrm>
                <a:off x="5746702" y="2605759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9"/>
                    </a:cubicBezTo>
                    <a:cubicBezTo>
                      <a:pt x="1" y="83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83"/>
                      <a:pt x="23728" y="59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9" name="Google Shape;1089;p32"/>
              <p:cNvSpPr/>
              <p:nvPr/>
            </p:nvSpPr>
            <p:spPr>
              <a:xfrm>
                <a:off x="5746702" y="2791617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8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8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0" name="Google Shape;1090;p32"/>
              <p:cNvSpPr/>
              <p:nvPr/>
            </p:nvSpPr>
            <p:spPr>
              <a:xfrm>
                <a:off x="5746702" y="2977417"/>
                <a:ext cx="3391799" cy="7520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30" extrusionOk="0">
                    <a:moveTo>
                      <a:pt x="71" y="1"/>
                    </a:moveTo>
                    <a:cubicBezTo>
                      <a:pt x="24" y="1"/>
                      <a:pt x="1" y="36"/>
                      <a:pt x="1" y="59"/>
                    </a:cubicBezTo>
                    <a:cubicBezTo>
                      <a:pt x="1" y="94"/>
                      <a:pt x="24" y="129"/>
                      <a:pt x="71" y="129"/>
                    </a:cubicBezTo>
                    <a:lnTo>
                      <a:pt x="23658" y="129"/>
                    </a:lnTo>
                    <a:cubicBezTo>
                      <a:pt x="23692" y="129"/>
                      <a:pt x="23728" y="94"/>
                      <a:pt x="23728" y="59"/>
                    </a:cubicBezTo>
                    <a:cubicBezTo>
                      <a:pt x="23728" y="36"/>
                      <a:pt x="23692" y="1"/>
                      <a:pt x="23658" y="1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1" name="Google Shape;1091;p32"/>
              <p:cNvSpPr/>
              <p:nvPr/>
            </p:nvSpPr>
            <p:spPr>
              <a:xfrm>
                <a:off x="5746702" y="1489455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8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8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2" name="Google Shape;1092;p32"/>
              <p:cNvSpPr/>
              <p:nvPr/>
            </p:nvSpPr>
            <p:spPr>
              <a:xfrm>
                <a:off x="5746702" y="1303655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8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8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93" name="Google Shape;1093;p32"/>
            <p:cNvGrpSpPr/>
            <p:nvPr/>
          </p:nvGrpSpPr>
          <p:grpSpPr>
            <a:xfrm rot="-5400000">
              <a:off x="689759" y="3827440"/>
              <a:ext cx="183301" cy="702705"/>
              <a:chOff x="1506468" y="154140"/>
              <a:chExt cx="183301" cy="702705"/>
            </a:xfrm>
          </p:grpSpPr>
          <p:sp>
            <p:nvSpPr>
              <p:cNvPr id="1094" name="Google Shape;1094;p32"/>
              <p:cNvSpPr/>
              <p:nvPr/>
            </p:nvSpPr>
            <p:spPr>
              <a:xfrm>
                <a:off x="1506468" y="682097"/>
                <a:ext cx="183301" cy="174749"/>
              </a:xfrm>
              <a:custGeom>
                <a:avLst/>
                <a:gdLst/>
                <a:ahLst/>
                <a:cxnLst/>
                <a:rect l="l" t="t" r="r" b="b"/>
                <a:pathLst>
                  <a:path w="7609" h="7254" extrusionOk="0">
                    <a:moveTo>
                      <a:pt x="2168" y="0"/>
                    </a:moveTo>
                    <a:cubicBezTo>
                      <a:pt x="888" y="612"/>
                      <a:pt x="0" y="1932"/>
                      <a:pt x="0" y="3450"/>
                    </a:cubicBezTo>
                    <a:cubicBezTo>
                      <a:pt x="0" y="5539"/>
                      <a:pt x="1695" y="7253"/>
                      <a:pt x="3805" y="7253"/>
                    </a:cubicBezTo>
                    <a:cubicBezTo>
                      <a:pt x="5894" y="7253"/>
                      <a:pt x="7608" y="5539"/>
                      <a:pt x="7608" y="3450"/>
                    </a:cubicBezTo>
                    <a:cubicBezTo>
                      <a:pt x="7608" y="1932"/>
                      <a:pt x="6722" y="612"/>
                      <a:pt x="5421" y="0"/>
                    </a:cubicBezTo>
                    <a:lnTo>
                      <a:pt x="5421" y="4139"/>
                    </a:lnTo>
                    <a:cubicBezTo>
                      <a:pt x="5421" y="4633"/>
                      <a:pt x="5027" y="5027"/>
                      <a:pt x="4554" y="5027"/>
                    </a:cubicBezTo>
                    <a:lnTo>
                      <a:pt x="3036" y="5027"/>
                    </a:lnTo>
                    <a:cubicBezTo>
                      <a:pt x="2563" y="5027"/>
                      <a:pt x="2168" y="4633"/>
                      <a:pt x="2168" y="4139"/>
                    </a:cubicBezTo>
                    <a:lnTo>
                      <a:pt x="216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5" name="Google Shape;1095;p32"/>
              <p:cNvSpPr/>
              <p:nvPr/>
            </p:nvSpPr>
            <p:spPr>
              <a:xfrm>
                <a:off x="1558695" y="154140"/>
                <a:ext cx="78389" cy="649057"/>
              </a:xfrm>
              <a:custGeom>
                <a:avLst/>
                <a:gdLst/>
                <a:ahLst/>
                <a:cxnLst/>
                <a:rect l="l" t="t" r="r" b="b"/>
                <a:pathLst>
                  <a:path w="3254" h="26943" extrusionOk="0">
                    <a:moveTo>
                      <a:pt x="868" y="0"/>
                    </a:moveTo>
                    <a:cubicBezTo>
                      <a:pt x="395" y="0"/>
                      <a:pt x="0" y="394"/>
                      <a:pt x="0" y="867"/>
                    </a:cubicBezTo>
                    <a:lnTo>
                      <a:pt x="0" y="7786"/>
                    </a:lnTo>
                    <a:lnTo>
                      <a:pt x="0" y="16516"/>
                    </a:lnTo>
                    <a:lnTo>
                      <a:pt x="0" y="21916"/>
                    </a:lnTo>
                    <a:lnTo>
                      <a:pt x="0" y="26055"/>
                    </a:lnTo>
                    <a:cubicBezTo>
                      <a:pt x="0" y="26549"/>
                      <a:pt x="395" y="26943"/>
                      <a:pt x="868" y="26943"/>
                    </a:cubicBezTo>
                    <a:lnTo>
                      <a:pt x="2386" y="26943"/>
                    </a:lnTo>
                    <a:cubicBezTo>
                      <a:pt x="2859" y="26943"/>
                      <a:pt x="3253" y="26549"/>
                      <a:pt x="3253" y="26055"/>
                    </a:cubicBezTo>
                    <a:lnTo>
                      <a:pt x="3253" y="21916"/>
                    </a:lnTo>
                    <a:lnTo>
                      <a:pt x="3253" y="16516"/>
                    </a:lnTo>
                    <a:lnTo>
                      <a:pt x="3253" y="7786"/>
                    </a:lnTo>
                    <a:lnTo>
                      <a:pt x="3253" y="867"/>
                    </a:lnTo>
                    <a:cubicBezTo>
                      <a:pt x="3253" y="394"/>
                      <a:pt x="2859" y="0"/>
                      <a:pt x="238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96" name="Google Shape;1096;p32"/>
            <p:cNvGrpSpPr/>
            <p:nvPr/>
          </p:nvGrpSpPr>
          <p:grpSpPr>
            <a:xfrm rot="-5400000">
              <a:off x="689759" y="3029928"/>
              <a:ext cx="183301" cy="702705"/>
              <a:chOff x="1506468" y="154140"/>
              <a:chExt cx="183301" cy="702705"/>
            </a:xfrm>
          </p:grpSpPr>
          <p:sp>
            <p:nvSpPr>
              <p:cNvPr id="1097" name="Google Shape;1097;p32"/>
              <p:cNvSpPr/>
              <p:nvPr/>
            </p:nvSpPr>
            <p:spPr>
              <a:xfrm>
                <a:off x="1506468" y="682097"/>
                <a:ext cx="183301" cy="174749"/>
              </a:xfrm>
              <a:custGeom>
                <a:avLst/>
                <a:gdLst/>
                <a:ahLst/>
                <a:cxnLst/>
                <a:rect l="l" t="t" r="r" b="b"/>
                <a:pathLst>
                  <a:path w="7609" h="7254" extrusionOk="0">
                    <a:moveTo>
                      <a:pt x="2168" y="0"/>
                    </a:moveTo>
                    <a:cubicBezTo>
                      <a:pt x="888" y="612"/>
                      <a:pt x="0" y="1932"/>
                      <a:pt x="0" y="3450"/>
                    </a:cubicBezTo>
                    <a:cubicBezTo>
                      <a:pt x="0" y="5539"/>
                      <a:pt x="1695" y="7253"/>
                      <a:pt x="3805" y="7253"/>
                    </a:cubicBezTo>
                    <a:cubicBezTo>
                      <a:pt x="5894" y="7253"/>
                      <a:pt x="7608" y="5539"/>
                      <a:pt x="7608" y="3450"/>
                    </a:cubicBezTo>
                    <a:cubicBezTo>
                      <a:pt x="7608" y="1932"/>
                      <a:pt x="6722" y="612"/>
                      <a:pt x="5421" y="0"/>
                    </a:cubicBezTo>
                    <a:lnTo>
                      <a:pt x="5421" y="4139"/>
                    </a:lnTo>
                    <a:cubicBezTo>
                      <a:pt x="5421" y="4633"/>
                      <a:pt x="5027" y="5027"/>
                      <a:pt x="4554" y="5027"/>
                    </a:cubicBezTo>
                    <a:lnTo>
                      <a:pt x="3036" y="5027"/>
                    </a:lnTo>
                    <a:cubicBezTo>
                      <a:pt x="2563" y="5027"/>
                      <a:pt x="2168" y="4633"/>
                      <a:pt x="2168" y="4139"/>
                    </a:cubicBezTo>
                    <a:lnTo>
                      <a:pt x="216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8" name="Google Shape;1098;p32"/>
              <p:cNvSpPr/>
              <p:nvPr/>
            </p:nvSpPr>
            <p:spPr>
              <a:xfrm>
                <a:off x="1558695" y="154140"/>
                <a:ext cx="78389" cy="649057"/>
              </a:xfrm>
              <a:custGeom>
                <a:avLst/>
                <a:gdLst/>
                <a:ahLst/>
                <a:cxnLst/>
                <a:rect l="l" t="t" r="r" b="b"/>
                <a:pathLst>
                  <a:path w="3254" h="26943" extrusionOk="0">
                    <a:moveTo>
                      <a:pt x="868" y="0"/>
                    </a:moveTo>
                    <a:cubicBezTo>
                      <a:pt x="395" y="0"/>
                      <a:pt x="0" y="394"/>
                      <a:pt x="0" y="867"/>
                    </a:cubicBezTo>
                    <a:lnTo>
                      <a:pt x="0" y="7786"/>
                    </a:lnTo>
                    <a:lnTo>
                      <a:pt x="0" y="16516"/>
                    </a:lnTo>
                    <a:lnTo>
                      <a:pt x="0" y="21916"/>
                    </a:lnTo>
                    <a:lnTo>
                      <a:pt x="0" y="26055"/>
                    </a:lnTo>
                    <a:cubicBezTo>
                      <a:pt x="0" y="26549"/>
                      <a:pt x="395" y="26943"/>
                      <a:pt x="868" y="26943"/>
                    </a:cubicBezTo>
                    <a:lnTo>
                      <a:pt x="2386" y="26943"/>
                    </a:lnTo>
                    <a:cubicBezTo>
                      <a:pt x="2859" y="26943"/>
                      <a:pt x="3253" y="26549"/>
                      <a:pt x="3253" y="26055"/>
                    </a:cubicBezTo>
                    <a:lnTo>
                      <a:pt x="3253" y="21916"/>
                    </a:lnTo>
                    <a:lnTo>
                      <a:pt x="3253" y="16516"/>
                    </a:lnTo>
                    <a:lnTo>
                      <a:pt x="3253" y="7786"/>
                    </a:lnTo>
                    <a:lnTo>
                      <a:pt x="3253" y="867"/>
                    </a:lnTo>
                    <a:cubicBezTo>
                      <a:pt x="3253" y="394"/>
                      <a:pt x="2859" y="0"/>
                      <a:pt x="238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99" name="Google Shape;1099;p32"/>
            <p:cNvGrpSpPr/>
            <p:nvPr/>
          </p:nvGrpSpPr>
          <p:grpSpPr>
            <a:xfrm rot="-5400000">
              <a:off x="689759" y="2232415"/>
              <a:ext cx="183301" cy="702705"/>
              <a:chOff x="1506468" y="154140"/>
              <a:chExt cx="183301" cy="702705"/>
            </a:xfrm>
          </p:grpSpPr>
          <p:sp>
            <p:nvSpPr>
              <p:cNvPr id="1100" name="Google Shape;1100;p32"/>
              <p:cNvSpPr/>
              <p:nvPr/>
            </p:nvSpPr>
            <p:spPr>
              <a:xfrm>
                <a:off x="1506468" y="682097"/>
                <a:ext cx="183301" cy="174749"/>
              </a:xfrm>
              <a:custGeom>
                <a:avLst/>
                <a:gdLst/>
                <a:ahLst/>
                <a:cxnLst/>
                <a:rect l="l" t="t" r="r" b="b"/>
                <a:pathLst>
                  <a:path w="7609" h="7254" extrusionOk="0">
                    <a:moveTo>
                      <a:pt x="2168" y="0"/>
                    </a:moveTo>
                    <a:cubicBezTo>
                      <a:pt x="888" y="612"/>
                      <a:pt x="0" y="1932"/>
                      <a:pt x="0" y="3450"/>
                    </a:cubicBezTo>
                    <a:cubicBezTo>
                      <a:pt x="0" y="5539"/>
                      <a:pt x="1695" y="7253"/>
                      <a:pt x="3805" y="7253"/>
                    </a:cubicBezTo>
                    <a:cubicBezTo>
                      <a:pt x="5894" y="7253"/>
                      <a:pt x="7608" y="5539"/>
                      <a:pt x="7608" y="3450"/>
                    </a:cubicBezTo>
                    <a:cubicBezTo>
                      <a:pt x="7608" y="1932"/>
                      <a:pt x="6722" y="612"/>
                      <a:pt x="5421" y="0"/>
                    </a:cubicBezTo>
                    <a:lnTo>
                      <a:pt x="5421" y="4139"/>
                    </a:lnTo>
                    <a:cubicBezTo>
                      <a:pt x="5421" y="4633"/>
                      <a:pt x="5027" y="5027"/>
                      <a:pt x="4554" y="5027"/>
                    </a:cubicBezTo>
                    <a:lnTo>
                      <a:pt x="3036" y="5027"/>
                    </a:lnTo>
                    <a:cubicBezTo>
                      <a:pt x="2563" y="5027"/>
                      <a:pt x="2168" y="4633"/>
                      <a:pt x="2168" y="4139"/>
                    </a:cubicBezTo>
                    <a:lnTo>
                      <a:pt x="216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1" name="Google Shape;1101;p32"/>
              <p:cNvSpPr/>
              <p:nvPr/>
            </p:nvSpPr>
            <p:spPr>
              <a:xfrm>
                <a:off x="1558695" y="154140"/>
                <a:ext cx="78389" cy="649057"/>
              </a:xfrm>
              <a:custGeom>
                <a:avLst/>
                <a:gdLst/>
                <a:ahLst/>
                <a:cxnLst/>
                <a:rect l="l" t="t" r="r" b="b"/>
                <a:pathLst>
                  <a:path w="3254" h="26943" extrusionOk="0">
                    <a:moveTo>
                      <a:pt x="868" y="0"/>
                    </a:moveTo>
                    <a:cubicBezTo>
                      <a:pt x="395" y="0"/>
                      <a:pt x="0" y="394"/>
                      <a:pt x="0" y="867"/>
                    </a:cubicBezTo>
                    <a:lnTo>
                      <a:pt x="0" y="7786"/>
                    </a:lnTo>
                    <a:lnTo>
                      <a:pt x="0" y="16516"/>
                    </a:lnTo>
                    <a:lnTo>
                      <a:pt x="0" y="21916"/>
                    </a:lnTo>
                    <a:lnTo>
                      <a:pt x="0" y="26055"/>
                    </a:lnTo>
                    <a:cubicBezTo>
                      <a:pt x="0" y="26549"/>
                      <a:pt x="395" y="26943"/>
                      <a:pt x="868" y="26943"/>
                    </a:cubicBezTo>
                    <a:lnTo>
                      <a:pt x="2386" y="26943"/>
                    </a:lnTo>
                    <a:cubicBezTo>
                      <a:pt x="2859" y="26943"/>
                      <a:pt x="3253" y="26549"/>
                      <a:pt x="3253" y="26055"/>
                    </a:cubicBezTo>
                    <a:lnTo>
                      <a:pt x="3253" y="21916"/>
                    </a:lnTo>
                    <a:lnTo>
                      <a:pt x="3253" y="16516"/>
                    </a:lnTo>
                    <a:lnTo>
                      <a:pt x="3253" y="7786"/>
                    </a:lnTo>
                    <a:lnTo>
                      <a:pt x="3253" y="867"/>
                    </a:lnTo>
                    <a:cubicBezTo>
                      <a:pt x="3253" y="394"/>
                      <a:pt x="2859" y="0"/>
                      <a:pt x="238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02" name="Google Shape;1102;p32"/>
            <p:cNvGrpSpPr/>
            <p:nvPr/>
          </p:nvGrpSpPr>
          <p:grpSpPr>
            <a:xfrm rot="-5400000">
              <a:off x="689759" y="1434903"/>
              <a:ext cx="183301" cy="702705"/>
              <a:chOff x="1506468" y="154140"/>
              <a:chExt cx="183301" cy="702705"/>
            </a:xfrm>
          </p:grpSpPr>
          <p:sp>
            <p:nvSpPr>
              <p:cNvPr id="1103" name="Google Shape;1103;p32"/>
              <p:cNvSpPr/>
              <p:nvPr/>
            </p:nvSpPr>
            <p:spPr>
              <a:xfrm>
                <a:off x="1506468" y="682097"/>
                <a:ext cx="183301" cy="174749"/>
              </a:xfrm>
              <a:custGeom>
                <a:avLst/>
                <a:gdLst/>
                <a:ahLst/>
                <a:cxnLst/>
                <a:rect l="l" t="t" r="r" b="b"/>
                <a:pathLst>
                  <a:path w="7609" h="7254" extrusionOk="0">
                    <a:moveTo>
                      <a:pt x="2168" y="0"/>
                    </a:moveTo>
                    <a:cubicBezTo>
                      <a:pt x="888" y="612"/>
                      <a:pt x="0" y="1932"/>
                      <a:pt x="0" y="3450"/>
                    </a:cubicBezTo>
                    <a:cubicBezTo>
                      <a:pt x="0" y="5539"/>
                      <a:pt x="1695" y="7253"/>
                      <a:pt x="3805" y="7253"/>
                    </a:cubicBezTo>
                    <a:cubicBezTo>
                      <a:pt x="5894" y="7253"/>
                      <a:pt x="7608" y="5539"/>
                      <a:pt x="7608" y="3450"/>
                    </a:cubicBezTo>
                    <a:cubicBezTo>
                      <a:pt x="7608" y="1932"/>
                      <a:pt x="6722" y="612"/>
                      <a:pt x="5421" y="0"/>
                    </a:cubicBezTo>
                    <a:lnTo>
                      <a:pt x="5421" y="4139"/>
                    </a:lnTo>
                    <a:cubicBezTo>
                      <a:pt x="5421" y="4633"/>
                      <a:pt x="5027" y="5027"/>
                      <a:pt x="4554" y="5027"/>
                    </a:cubicBezTo>
                    <a:lnTo>
                      <a:pt x="3036" y="5027"/>
                    </a:lnTo>
                    <a:cubicBezTo>
                      <a:pt x="2563" y="5027"/>
                      <a:pt x="2168" y="4633"/>
                      <a:pt x="2168" y="4139"/>
                    </a:cubicBezTo>
                    <a:lnTo>
                      <a:pt x="216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4" name="Google Shape;1104;p32"/>
              <p:cNvSpPr/>
              <p:nvPr/>
            </p:nvSpPr>
            <p:spPr>
              <a:xfrm>
                <a:off x="1558695" y="154140"/>
                <a:ext cx="78389" cy="649057"/>
              </a:xfrm>
              <a:custGeom>
                <a:avLst/>
                <a:gdLst/>
                <a:ahLst/>
                <a:cxnLst/>
                <a:rect l="l" t="t" r="r" b="b"/>
                <a:pathLst>
                  <a:path w="3254" h="26943" extrusionOk="0">
                    <a:moveTo>
                      <a:pt x="868" y="0"/>
                    </a:moveTo>
                    <a:cubicBezTo>
                      <a:pt x="395" y="0"/>
                      <a:pt x="0" y="394"/>
                      <a:pt x="0" y="867"/>
                    </a:cubicBezTo>
                    <a:lnTo>
                      <a:pt x="0" y="7786"/>
                    </a:lnTo>
                    <a:lnTo>
                      <a:pt x="0" y="16516"/>
                    </a:lnTo>
                    <a:lnTo>
                      <a:pt x="0" y="21916"/>
                    </a:lnTo>
                    <a:lnTo>
                      <a:pt x="0" y="26055"/>
                    </a:lnTo>
                    <a:cubicBezTo>
                      <a:pt x="0" y="26549"/>
                      <a:pt x="395" y="26943"/>
                      <a:pt x="868" y="26943"/>
                    </a:cubicBezTo>
                    <a:lnTo>
                      <a:pt x="2386" y="26943"/>
                    </a:lnTo>
                    <a:cubicBezTo>
                      <a:pt x="2859" y="26943"/>
                      <a:pt x="3253" y="26549"/>
                      <a:pt x="3253" y="26055"/>
                    </a:cubicBezTo>
                    <a:lnTo>
                      <a:pt x="3253" y="21916"/>
                    </a:lnTo>
                    <a:lnTo>
                      <a:pt x="3253" y="16516"/>
                    </a:lnTo>
                    <a:lnTo>
                      <a:pt x="3253" y="7786"/>
                    </a:lnTo>
                    <a:lnTo>
                      <a:pt x="3253" y="867"/>
                    </a:lnTo>
                    <a:cubicBezTo>
                      <a:pt x="3253" y="394"/>
                      <a:pt x="2859" y="0"/>
                      <a:pt x="238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05" name="Google Shape;1105;p32"/>
            <p:cNvGrpSpPr/>
            <p:nvPr/>
          </p:nvGrpSpPr>
          <p:grpSpPr>
            <a:xfrm rot="-5400000">
              <a:off x="689759" y="637390"/>
              <a:ext cx="183301" cy="702705"/>
              <a:chOff x="1506468" y="154140"/>
              <a:chExt cx="183301" cy="702705"/>
            </a:xfrm>
          </p:grpSpPr>
          <p:sp>
            <p:nvSpPr>
              <p:cNvPr id="1106" name="Google Shape;1106;p32"/>
              <p:cNvSpPr/>
              <p:nvPr/>
            </p:nvSpPr>
            <p:spPr>
              <a:xfrm>
                <a:off x="1506468" y="682097"/>
                <a:ext cx="183301" cy="174749"/>
              </a:xfrm>
              <a:custGeom>
                <a:avLst/>
                <a:gdLst/>
                <a:ahLst/>
                <a:cxnLst/>
                <a:rect l="l" t="t" r="r" b="b"/>
                <a:pathLst>
                  <a:path w="7609" h="7254" extrusionOk="0">
                    <a:moveTo>
                      <a:pt x="2168" y="0"/>
                    </a:moveTo>
                    <a:cubicBezTo>
                      <a:pt x="888" y="612"/>
                      <a:pt x="0" y="1932"/>
                      <a:pt x="0" y="3450"/>
                    </a:cubicBezTo>
                    <a:cubicBezTo>
                      <a:pt x="0" y="5539"/>
                      <a:pt x="1695" y="7253"/>
                      <a:pt x="3805" y="7253"/>
                    </a:cubicBezTo>
                    <a:cubicBezTo>
                      <a:pt x="5894" y="7253"/>
                      <a:pt x="7608" y="5539"/>
                      <a:pt x="7608" y="3450"/>
                    </a:cubicBezTo>
                    <a:cubicBezTo>
                      <a:pt x="7608" y="1932"/>
                      <a:pt x="6722" y="612"/>
                      <a:pt x="5421" y="0"/>
                    </a:cubicBezTo>
                    <a:lnTo>
                      <a:pt x="5421" y="4139"/>
                    </a:lnTo>
                    <a:cubicBezTo>
                      <a:pt x="5421" y="4633"/>
                      <a:pt x="5027" y="5027"/>
                      <a:pt x="4554" y="5027"/>
                    </a:cubicBezTo>
                    <a:lnTo>
                      <a:pt x="3036" y="5027"/>
                    </a:lnTo>
                    <a:cubicBezTo>
                      <a:pt x="2563" y="5027"/>
                      <a:pt x="2168" y="4633"/>
                      <a:pt x="2168" y="4139"/>
                    </a:cubicBezTo>
                    <a:lnTo>
                      <a:pt x="216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7" name="Google Shape;1107;p32"/>
              <p:cNvSpPr/>
              <p:nvPr/>
            </p:nvSpPr>
            <p:spPr>
              <a:xfrm>
                <a:off x="1558695" y="154140"/>
                <a:ext cx="78389" cy="649057"/>
              </a:xfrm>
              <a:custGeom>
                <a:avLst/>
                <a:gdLst/>
                <a:ahLst/>
                <a:cxnLst/>
                <a:rect l="l" t="t" r="r" b="b"/>
                <a:pathLst>
                  <a:path w="3254" h="26943" extrusionOk="0">
                    <a:moveTo>
                      <a:pt x="868" y="0"/>
                    </a:moveTo>
                    <a:cubicBezTo>
                      <a:pt x="395" y="0"/>
                      <a:pt x="0" y="394"/>
                      <a:pt x="0" y="867"/>
                    </a:cubicBezTo>
                    <a:lnTo>
                      <a:pt x="0" y="7786"/>
                    </a:lnTo>
                    <a:lnTo>
                      <a:pt x="0" y="16516"/>
                    </a:lnTo>
                    <a:lnTo>
                      <a:pt x="0" y="21916"/>
                    </a:lnTo>
                    <a:lnTo>
                      <a:pt x="0" y="26055"/>
                    </a:lnTo>
                    <a:cubicBezTo>
                      <a:pt x="0" y="26549"/>
                      <a:pt x="395" y="26943"/>
                      <a:pt x="868" y="26943"/>
                    </a:cubicBezTo>
                    <a:lnTo>
                      <a:pt x="2386" y="26943"/>
                    </a:lnTo>
                    <a:cubicBezTo>
                      <a:pt x="2859" y="26943"/>
                      <a:pt x="3253" y="26549"/>
                      <a:pt x="3253" y="26055"/>
                    </a:cubicBezTo>
                    <a:lnTo>
                      <a:pt x="3253" y="21916"/>
                    </a:lnTo>
                    <a:lnTo>
                      <a:pt x="3253" y="16516"/>
                    </a:lnTo>
                    <a:lnTo>
                      <a:pt x="3253" y="7786"/>
                    </a:lnTo>
                    <a:lnTo>
                      <a:pt x="3253" y="867"/>
                    </a:lnTo>
                    <a:cubicBezTo>
                      <a:pt x="3253" y="394"/>
                      <a:pt x="2859" y="0"/>
                      <a:pt x="238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Title and three columns 2">
    <p:spTree>
      <p:nvGrpSpPr>
        <p:cNvPr id="1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Google Shape;781;p25"/>
          <p:cNvSpPr/>
          <p:nvPr/>
        </p:nvSpPr>
        <p:spPr>
          <a:xfrm>
            <a:off x="853474" y="468325"/>
            <a:ext cx="7437059" cy="4333887"/>
          </a:xfrm>
          <a:custGeom>
            <a:avLst/>
            <a:gdLst/>
            <a:ahLst/>
            <a:cxnLst/>
            <a:rect l="l" t="t" r="r" b="b"/>
            <a:pathLst>
              <a:path w="267785" h="179904" extrusionOk="0">
                <a:moveTo>
                  <a:pt x="1" y="1"/>
                </a:moveTo>
                <a:lnTo>
                  <a:pt x="1" y="179903"/>
                </a:lnTo>
                <a:lnTo>
                  <a:pt x="267784" y="179903"/>
                </a:lnTo>
                <a:lnTo>
                  <a:pt x="26778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2" name="Google Shape;782;p25"/>
          <p:cNvSpPr/>
          <p:nvPr/>
        </p:nvSpPr>
        <p:spPr>
          <a:xfrm>
            <a:off x="578275" y="258025"/>
            <a:ext cx="7987458" cy="4651490"/>
          </a:xfrm>
          <a:custGeom>
            <a:avLst/>
            <a:gdLst/>
            <a:ahLst/>
            <a:cxnLst/>
            <a:rect l="l" t="t" r="r" b="b"/>
            <a:pathLst>
              <a:path w="285700" h="193088" extrusionOk="0">
                <a:moveTo>
                  <a:pt x="276042" y="8731"/>
                </a:moveTo>
                <a:lnTo>
                  <a:pt x="276042" y="147738"/>
                </a:lnTo>
                <a:lnTo>
                  <a:pt x="276042" y="184337"/>
                </a:lnTo>
                <a:lnTo>
                  <a:pt x="9657" y="184337"/>
                </a:lnTo>
                <a:lnTo>
                  <a:pt x="9657" y="8731"/>
                </a:lnTo>
                <a:close/>
                <a:moveTo>
                  <a:pt x="9618" y="1"/>
                </a:moveTo>
                <a:cubicBezTo>
                  <a:pt x="4317" y="1"/>
                  <a:pt x="0" y="3509"/>
                  <a:pt x="0" y="7845"/>
                </a:cubicBezTo>
                <a:lnTo>
                  <a:pt x="0" y="185224"/>
                </a:lnTo>
                <a:cubicBezTo>
                  <a:pt x="0" y="189560"/>
                  <a:pt x="4317" y="193087"/>
                  <a:pt x="9618" y="193087"/>
                </a:cubicBezTo>
                <a:lnTo>
                  <a:pt x="276082" y="193087"/>
                </a:lnTo>
                <a:cubicBezTo>
                  <a:pt x="281384" y="193087"/>
                  <a:pt x="285700" y="189560"/>
                  <a:pt x="285700" y="185224"/>
                </a:cubicBezTo>
                <a:lnTo>
                  <a:pt x="285700" y="7845"/>
                </a:lnTo>
                <a:cubicBezTo>
                  <a:pt x="285700" y="3509"/>
                  <a:pt x="281384" y="1"/>
                  <a:pt x="27608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83" name="Google Shape;783;p25"/>
          <p:cNvGrpSpPr/>
          <p:nvPr/>
        </p:nvGrpSpPr>
        <p:grpSpPr>
          <a:xfrm>
            <a:off x="1180883" y="1223796"/>
            <a:ext cx="6782241" cy="3150214"/>
            <a:chOff x="5746702" y="1303655"/>
            <a:chExt cx="3391799" cy="3150214"/>
          </a:xfrm>
        </p:grpSpPr>
        <p:grpSp>
          <p:nvGrpSpPr>
            <p:cNvPr id="784" name="Google Shape;784;p25"/>
            <p:cNvGrpSpPr/>
            <p:nvPr/>
          </p:nvGrpSpPr>
          <p:grpSpPr>
            <a:xfrm>
              <a:off x="5746702" y="3144189"/>
              <a:ext cx="3391799" cy="1309681"/>
              <a:chOff x="4944009" y="1147678"/>
              <a:chExt cx="3391799" cy="3153578"/>
            </a:xfrm>
          </p:grpSpPr>
          <p:sp>
            <p:nvSpPr>
              <p:cNvPr id="785" name="Google Shape;785;p25"/>
              <p:cNvSpPr/>
              <p:nvPr/>
            </p:nvSpPr>
            <p:spPr>
              <a:xfrm>
                <a:off x="4944009" y="1147678"/>
                <a:ext cx="3391799" cy="16435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8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8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6" name="Google Shape;786;p25"/>
              <p:cNvSpPr/>
              <p:nvPr/>
            </p:nvSpPr>
            <p:spPr>
              <a:xfrm>
                <a:off x="4944009" y="1595065"/>
                <a:ext cx="3391799" cy="16435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9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9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7" name="Google Shape;787;p25"/>
              <p:cNvSpPr/>
              <p:nvPr/>
            </p:nvSpPr>
            <p:spPr>
              <a:xfrm>
                <a:off x="4944009" y="2042592"/>
                <a:ext cx="3391799" cy="17967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29" extrusionOk="0">
                    <a:moveTo>
                      <a:pt x="71" y="0"/>
                    </a:moveTo>
                    <a:cubicBezTo>
                      <a:pt x="24" y="0"/>
                      <a:pt x="1" y="35"/>
                      <a:pt x="1" y="71"/>
                    </a:cubicBezTo>
                    <a:cubicBezTo>
                      <a:pt x="1" y="94"/>
                      <a:pt x="24" y="129"/>
                      <a:pt x="71" y="129"/>
                    </a:cubicBezTo>
                    <a:lnTo>
                      <a:pt x="23658" y="129"/>
                    </a:lnTo>
                    <a:cubicBezTo>
                      <a:pt x="23692" y="129"/>
                      <a:pt x="23728" y="94"/>
                      <a:pt x="23728" y="71"/>
                    </a:cubicBezTo>
                    <a:cubicBezTo>
                      <a:pt x="23728" y="35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8" name="Google Shape;788;p25"/>
              <p:cNvSpPr/>
              <p:nvPr/>
            </p:nvSpPr>
            <p:spPr>
              <a:xfrm>
                <a:off x="4944009" y="2491650"/>
                <a:ext cx="3391799" cy="16435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1"/>
                    </a:moveTo>
                    <a:cubicBezTo>
                      <a:pt x="24" y="1"/>
                      <a:pt x="1" y="24"/>
                      <a:pt x="1" y="59"/>
                    </a:cubicBezTo>
                    <a:cubicBezTo>
                      <a:pt x="1" y="94"/>
                      <a:pt x="24" y="118"/>
                      <a:pt x="71" y="118"/>
                    </a:cubicBezTo>
                    <a:lnTo>
                      <a:pt x="23658" y="118"/>
                    </a:lnTo>
                    <a:cubicBezTo>
                      <a:pt x="23692" y="118"/>
                      <a:pt x="23728" y="94"/>
                      <a:pt x="23728" y="59"/>
                    </a:cubicBezTo>
                    <a:cubicBezTo>
                      <a:pt x="23728" y="24"/>
                      <a:pt x="23692" y="1"/>
                      <a:pt x="23658" y="1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9" name="Google Shape;789;p25"/>
              <p:cNvSpPr/>
              <p:nvPr/>
            </p:nvSpPr>
            <p:spPr>
              <a:xfrm>
                <a:off x="4944009" y="2939038"/>
                <a:ext cx="3391799" cy="16435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1"/>
                    </a:moveTo>
                    <a:cubicBezTo>
                      <a:pt x="24" y="1"/>
                      <a:pt x="1" y="36"/>
                      <a:pt x="1" y="60"/>
                    </a:cubicBezTo>
                    <a:cubicBezTo>
                      <a:pt x="1" y="94"/>
                      <a:pt x="24" y="118"/>
                      <a:pt x="71" y="118"/>
                    </a:cubicBezTo>
                    <a:lnTo>
                      <a:pt x="23658" y="118"/>
                    </a:lnTo>
                    <a:cubicBezTo>
                      <a:pt x="23692" y="118"/>
                      <a:pt x="23728" y="94"/>
                      <a:pt x="23728" y="60"/>
                    </a:cubicBezTo>
                    <a:cubicBezTo>
                      <a:pt x="23728" y="36"/>
                      <a:pt x="23692" y="1"/>
                      <a:pt x="23658" y="1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0" name="Google Shape;790;p25"/>
              <p:cNvSpPr/>
              <p:nvPr/>
            </p:nvSpPr>
            <p:spPr>
              <a:xfrm>
                <a:off x="4944009" y="3388236"/>
                <a:ext cx="3391799" cy="16435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9"/>
                    </a:cubicBezTo>
                    <a:cubicBezTo>
                      <a:pt x="1" y="83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83"/>
                      <a:pt x="23728" y="59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1" name="Google Shape;791;p25"/>
              <p:cNvSpPr/>
              <p:nvPr/>
            </p:nvSpPr>
            <p:spPr>
              <a:xfrm>
                <a:off x="4944009" y="3835762"/>
                <a:ext cx="3391799" cy="16435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8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8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2" name="Google Shape;792;p25"/>
              <p:cNvSpPr/>
              <p:nvPr/>
            </p:nvSpPr>
            <p:spPr>
              <a:xfrm>
                <a:off x="4944009" y="4283149"/>
                <a:ext cx="3391799" cy="18107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30" extrusionOk="0">
                    <a:moveTo>
                      <a:pt x="71" y="1"/>
                    </a:moveTo>
                    <a:cubicBezTo>
                      <a:pt x="24" y="1"/>
                      <a:pt x="1" y="36"/>
                      <a:pt x="1" y="59"/>
                    </a:cubicBezTo>
                    <a:cubicBezTo>
                      <a:pt x="1" y="94"/>
                      <a:pt x="24" y="129"/>
                      <a:pt x="71" y="129"/>
                    </a:cubicBezTo>
                    <a:lnTo>
                      <a:pt x="23658" y="129"/>
                    </a:lnTo>
                    <a:cubicBezTo>
                      <a:pt x="23692" y="129"/>
                      <a:pt x="23728" y="94"/>
                      <a:pt x="23728" y="59"/>
                    </a:cubicBezTo>
                    <a:cubicBezTo>
                      <a:pt x="23728" y="36"/>
                      <a:pt x="23692" y="1"/>
                      <a:pt x="23658" y="1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93" name="Google Shape;793;p25"/>
            <p:cNvSpPr/>
            <p:nvPr/>
          </p:nvSpPr>
          <p:spPr>
            <a:xfrm>
              <a:off x="5746702" y="1675255"/>
              <a:ext cx="3391799" cy="6826"/>
            </a:xfrm>
            <a:custGeom>
              <a:avLst/>
              <a:gdLst/>
              <a:ahLst/>
              <a:cxnLst/>
              <a:rect l="l" t="t" r="r" b="b"/>
              <a:pathLst>
                <a:path w="23728" h="118" extrusionOk="0">
                  <a:moveTo>
                    <a:pt x="71" y="0"/>
                  </a:moveTo>
                  <a:cubicBezTo>
                    <a:pt x="24" y="0"/>
                    <a:pt x="1" y="24"/>
                    <a:pt x="1" y="58"/>
                  </a:cubicBezTo>
                  <a:cubicBezTo>
                    <a:pt x="1" y="94"/>
                    <a:pt x="24" y="117"/>
                    <a:pt x="71" y="117"/>
                  </a:cubicBezTo>
                  <a:lnTo>
                    <a:pt x="23658" y="117"/>
                  </a:lnTo>
                  <a:cubicBezTo>
                    <a:pt x="23692" y="117"/>
                    <a:pt x="23728" y="94"/>
                    <a:pt x="23728" y="58"/>
                  </a:cubicBezTo>
                  <a:cubicBezTo>
                    <a:pt x="23728" y="24"/>
                    <a:pt x="23692" y="0"/>
                    <a:pt x="23658" y="0"/>
                  </a:cubicBezTo>
                  <a:close/>
                </a:path>
              </a:pathLst>
            </a:custGeom>
            <a:solidFill>
              <a:srgbClr val="F2E1CC">
                <a:alpha val="85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25"/>
            <p:cNvSpPr/>
            <p:nvPr/>
          </p:nvSpPr>
          <p:spPr>
            <a:xfrm>
              <a:off x="5746702" y="1861055"/>
              <a:ext cx="3391799" cy="6826"/>
            </a:xfrm>
            <a:custGeom>
              <a:avLst/>
              <a:gdLst/>
              <a:ahLst/>
              <a:cxnLst/>
              <a:rect l="l" t="t" r="r" b="b"/>
              <a:pathLst>
                <a:path w="23728" h="118" extrusionOk="0">
                  <a:moveTo>
                    <a:pt x="71" y="0"/>
                  </a:moveTo>
                  <a:cubicBezTo>
                    <a:pt x="24" y="0"/>
                    <a:pt x="1" y="24"/>
                    <a:pt x="1" y="59"/>
                  </a:cubicBezTo>
                  <a:cubicBezTo>
                    <a:pt x="1" y="94"/>
                    <a:pt x="24" y="117"/>
                    <a:pt x="71" y="117"/>
                  </a:cubicBezTo>
                  <a:lnTo>
                    <a:pt x="23658" y="117"/>
                  </a:lnTo>
                  <a:cubicBezTo>
                    <a:pt x="23692" y="117"/>
                    <a:pt x="23728" y="94"/>
                    <a:pt x="23728" y="59"/>
                  </a:cubicBezTo>
                  <a:cubicBezTo>
                    <a:pt x="23728" y="24"/>
                    <a:pt x="23692" y="0"/>
                    <a:pt x="23658" y="0"/>
                  </a:cubicBezTo>
                  <a:close/>
                </a:path>
              </a:pathLst>
            </a:custGeom>
            <a:solidFill>
              <a:srgbClr val="F2E1CC">
                <a:alpha val="85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25"/>
            <p:cNvSpPr/>
            <p:nvPr/>
          </p:nvSpPr>
          <p:spPr>
            <a:xfrm>
              <a:off x="5746702" y="2046913"/>
              <a:ext cx="3391799" cy="7462"/>
            </a:xfrm>
            <a:custGeom>
              <a:avLst/>
              <a:gdLst/>
              <a:ahLst/>
              <a:cxnLst/>
              <a:rect l="l" t="t" r="r" b="b"/>
              <a:pathLst>
                <a:path w="23728" h="129" extrusionOk="0">
                  <a:moveTo>
                    <a:pt x="71" y="0"/>
                  </a:moveTo>
                  <a:cubicBezTo>
                    <a:pt x="24" y="0"/>
                    <a:pt x="1" y="35"/>
                    <a:pt x="1" y="71"/>
                  </a:cubicBezTo>
                  <a:cubicBezTo>
                    <a:pt x="1" y="94"/>
                    <a:pt x="24" y="129"/>
                    <a:pt x="71" y="129"/>
                  </a:cubicBezTo>
                  <a:lnTo>
                    <a:pt x="23658" y="129"/>
                  </a:lnTo>
                  <a:cubicBezTo>
                    <a:pt x="23692" y="129"/>
                    <a:pt x="23728" y="94"/>
                    <a:pt x="23728" y="71"/>
                  </a:cubicBezTo>
                  <a:cubicBezTo>
                    <a:pt x="23728" y="35"/>
                    <a:pt x="23692" y="0"/>
                    <a:pt x="23658" y="0"/>
                  </a:cubicBezTo>
                  <a:close/>
                </a:path>
              </a:pathLst>
            </a:custGeom>
            <a:solidFill>
              <a:srgbClr val="F2E1CC">
                <a:alpha val="85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25"/>
            <p:cNvSpPr/>
            <p:nvPr/>
          </p:nvSpPr>
          <p:spPr>
            <a:xfrm>
              <a:off x="5746702" y="2233407"/>
              <a:ext cx="3391799" cy="6826"/>
            </a:xfrm>
            <a:custGeom>
              <a:avLst/>
              <a:gdLst/>
              <a:ahLst/>
              <a:cxnLst/>
              <a:rect l="l" t="t" r="r" b="b"/>
              <a:pathLst>
                <a:path w="23728" h="118" extrusionOk="0">
                  <a:moveTo>
                    <a:pt x="71" y="1"/>
                  </a:moveTo>
                  <a:cubicBezTo>
                    <a:pt x="24" y="1"/>
                    <a:pt x="1" y="24"/>
                    <a:pt x="1" y="59"/>
                  </a:cubicBezTo>
                  <a:cubicBezTo>
                    <a:pt x="1" y="94"/>
                    <a:pt x="24" y="118"/>
                    <a:pt x="71" y="118"/>
                  </a:cubicBezTo>
                  <a:lnTo>
                    <a:pt x="23658" y="118"/>
                  </a:lnTo>
                  <a:cubicBezTo>
                    <a:pt x="23692" y="118"/>
                    <a:pt x="23728" y="94"/>
                    <a:pt x="23728" y="59"/>
                  </a:cubicBezTo>
                  <a:cubicBezTo>
                    <a:pt x="23728" y="24"/>
                    <a:pt x="23692" y="1"/>
                    <a:pt x="23658" y="1"/>
                  </a:cubicBezTo>
                  <a:close/>
                </a:path>
              </a:pathLst>
            </a:custGeom>
            <a:solidFill>
              <a:srgbClr val="F2E1CC">
                <a:alpha val="85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25"/>
            <p:cNvSpPr/>
            <p:nvPr/>
          </p:nvSpPr>
          <p:spPr>
            <a:xfrm>
              <a:off x="5746702" y="2419207"/>
              <a:ext cx="3391799" cy="6826"/>
            </a:xfrm>
            <a:custGeom>
              <a:avLst/>
              <a:gdLst/>
              <a:ahLst/>
              <a:cxnLst/>
              <a:rect l="l" t="t" r="r" b="b"/>
              <a:pathLst>
                <a:path w="23728" h="118" extrusionOk="0">
                  <a:moveTo>
                    <a:pt x="71" y="1"/>
                  </a:moveTo>
                  <a:cubicBezTo>
                    <a:pt x="24" y="1"/>
                    <a:pt x="1" y="36"/>
                    <a:pt x="1" y="60"/>
                  </a:cubicBezTo>
                  <a:cubicBezTo>
                    <a:pt x="1" y="94"/>
                    <a:pt x="24" y="118"/>
                    <a:pt x="71" y="118"/>
                  </a:cubicBezTo>
                  <a:lnTo>
                    <a:pt x="23658" y="118"/>
                  </a:lnTo>
                  <a:cubicBezTo>
                    <a:pt x="23692" y="118"/>
                    <a:pt x="23728" y="94"/>
                    <a:pt x="23728" y="60"/>
                  </a:cubicBezTo>
                  <a:cubicBezTo>
                    <a:pt x="23728" y="36"/>
                    <a:pt x="23692" y="1"/>
                    <a:pt x="23658" y="1"/>
                  </a:cubicBezTo>
                  <a:close/>
                </a:path>
              </a:pathLst>
            </a:custGeom>
            <a:solidFill>
              <a:srgbClr val="F2E1CC">
                <a:alpha val="85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25"/>
            <p:cNvSpPr/>
            <p:nvPr/>
          </p:nvSpPr>
          <p:spPr>
            <a:xfrm>
              <a:off x="5746702" y="2605759"/>
              <a:ext cx="3391799" cy="6826"/>
            </a:xfrm>
            <a:custGeom>
              <a:avLst/>
              <a:gdLst/>
              <a:ahLst/>
              <a:cxnLst/>
              <a:rect l="l" t="t" r="r" b="b"/>
              <a:pathLst>
                <a:path w="23728" h="118" extrusionOk="0">
                  <a:moveTo>
                    <a:pt x="71" y="0"/>
                  </a:moveTo>
                  <a:cubicBezTo>
                    <a:pt x="24" y="0"/>
                    <a:pt x="1" y="24"/>
                    <a:pt x="1" y="59"/>
                  </a:cubicBezTo>
                  <a:cubicBezTo>
                    <a:pt x="1" y="83"/>
                    <a:pt x="24" y="117"/>
                    <a:pt x="71" y="117"/>
                  </a:cubicBezTo>
                  <a:lnTo>
                    <a:pt x="23658" y="117"/>
                  </a:lnTo>
                  <a:cubicBezTo>
                    <a:pt x="23692" y="117"/>
                    <a:pt x="23728" y="83"/>
                    <a:pt x="23728" y="59"/>
                  </a:cubicBezTo>
                  <a:cubicBezTo>
                    <a:pt x="23728" y="24"/>
                    <a:pt x="23692" y="0"/>
                    <a:pt x="23658" y="0"/>
                  </a:cubicBezTo>
                  <a:close/>
                </a:path>
              </a:pathLst>
            </a:custGeom>
            <a:solidFill>
              <a:srgbClr val="F2E1CC">
                <a:alpha val="85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25"/>
            <p:cNvSpPr/>
            <p:nvPr/>
          </p:nvSpPr>
          <p:spPr>
            <a:xfrm>
              <a:off x="5746702" y="2791617"/>
              <a:ext cx="3391799" cy="6826"/>
            </a:xfrm>
            <a:custGeom>
              <a:avLst/>
              <a:gdLst/>
              <a:ahLst/>
              <a:cxnLst/>
              <a:rect l="l" t="t" r="r" b="b"/>
              <a:pathLst>
                <a:path w="23728" h="118" extrusionOk="0">
                  <a:moveTo>
                    <a:pt x="71" y="0"/>
                  </a:moveTo>
                  <a:cubicBezTo>
                    <a:pt x="24" y="0"/>
                    <a:pt x="1" y="24"/>
                    <a:pt x="1" y="58"/>
                  </a:cubicBezTo>
                  <a:cubicBezTo>
                    <a:pt x="1" y="94"/>
                    <a:pt x="24" y="117"/>
                    <a:pt x="71" y="117"/>
                  </a:cubicBezTo>
                  <a:lnTo>
                    <a:pt x="23658" y="117"/>
                  </a:lnTo>
                  <a:cubicBezTo>
                    <a:pt x="23692" y="117"/>
                    <a:pt x="23728" y="94"/>
                    <a:pt x="23728" y="58"/>
                  </a:cubicBezTo>
                  <a:cubicBezTo>
                    <a:pt x="23728" y="24"/>
                    <a:pt x="23692" y="0"/>
                    <a:pt x="23658" y="0"/>
                  </a:cubicBezTo>
                  <a:close/>
                </a:path>
              </a:pathLst>
            </a:custGeom>
            <a:solidFill>
              <a:srgbClr val="F2E1CC">
                <a:alpha val="85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25"/>
            <p:cNvSpPr/>
            <p:nvPr/>
          </p:nvSpPr>
          <p:spPr>
            <a:xfrm>
              <a:off x="5746702" y="2977417"/>
              <a:ext cx="3391799" cy="7520"/>
            </a:xfrm>
            <a:custGeom>
              <a:avLst/>
              <a:gdLst/>
              <a:ahLst/>
              <a:cxnLst/>
              <a:rect l="l" t="t" r="r" b="b"/>
              <a:pathLst>
                <a:path w="23728" h="130" extrusionOk="0">
                  <a:moveTo>
                    <a:pt x="71" y="1"/>
                  </a:moveTo>
                  <a:cubicBezTo>
                    <a:pt x="24" y="1"/>
                    <a:pt x="1" y="36"/>
                    <a:pt x="1" y="59"/>
                  </a:cubicBezTo>
                  <a:cubicBezTo>
                    <a:pt x="1" y="94"/>
                    <a:pt x="24" y="129"/>
                    <a:pt x="71" y="129"/>
                  </a:cubicBezTo>
                  <a:lnTo>
                    <a:pt x="23658" y="129"/>
                  </a:lnTo>
                  <a:cubicBezTo>
                    <a:pt x="23692" y="129"/>
                    <a:pt x="23728" y="94"/>
                    <a:pt x="23728" y="59"/>
                  </a:cubicBezTo>
                  <a:cubicBezTo>
                    <a:pt x="23728" y="36"/>
                    <a:pt x="23692" y="1"/>
                    <a:pt x="23658" y="1"/>
                  </a:cubicBezTo>
                  <a:close/>
                </a:path>
              </a:pathLst>
            </a:custGeom>
            <a:solidFill>
              <a:srgbClr val="F2E1CC">
                <a:alpha val="85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25"/>
            <p:cNvSpPr/>
            <p:nvPr/>
          </p:nvSpPr>
          <p:spPr>
            <a:xfrm>
              <a:off x="5746702" y="1489455"/>
              <a:ext cx="3391799" cy="6826"/>
            </a:xfrm>
            <a:custGeom>
              <a:avLst/>
              <a:gdLst/>
              <a:ahLst/>
              <a:cxnLst/>
              <a:rect l="l" t="t" r="r" b="b"/>
              <a:pathLst>
                <a:path w="23728" h="118" extrusionOk="0">
                  <a:moveTo>
                    <a:pt x="71" y="0"/>
                  </a:moveTo>
                  <a:cubicBezTo>
                    <a:pt x="24" y="0"/>
                    <a:pt x="1" y="24"/>
                    <a:pt x="1" y="58"/>
                  </a:cubicBezTo>
                  <a:cubicBezTo>
                    <a:pt x="1" y="94"/>
                    <a:pt x="24" y="117"/>
                    <a:pt x="71" y="117"/>
                  </a:cubicBezTo>
                  <a:lnTo>
                    <a:pt x="23658" y="117"/>
                  </a:lnTo>
                  <a:cubicBezTo>
                    <a:pt x="23692" y="117"/>
                    <a:pt x="23728" y="94"/>
                    <a:pt x="23728" y="58"/>
                  </a:cubicBezTo>
                  <a:cubicBezTo>
                    <a:pt x="23728" y="24"/>
                    <a:pt x="23692" y="0"/>
                    <a:pt x="23658" y="0"/>
                  </a:cubicBezTo>
                  <a:close/>
                </a:path>
              </a:pathLst>
            </a:custGeom>
            <a:solidFill>
              <a:srgbClr val="F2E1CC">
                <a:alpha val="85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25"/>
            <p:cNvSpPr/>
            <p:nvPr/>
          </p:nvSpPr>
          <p:spPr>
            <a:xfrm>
              <a:off x="5746702" y="1303655"/>
              <a:ext cx="3391799" cy="6826"/>
            </a:xfrm>
            <a:custGeom>
              <a:avLst/>
              <a:gdLst/>
              <a:ahLst/>
              <a:cxnLst/>
              <a:rect l="l" t="t" r="r" b="b"/>
              <a:pathLst>
                <a:path w="23728" h="118" extrusionOk="0">
                  <a:moveTo>
                    <a:pt x="71" y="0"/>
                  </a:moveTo>
                  <a:cubicBezTo>
                    <a:pt x="24" y="0"/>
                    <a:pt x="1" y="24"/>
                    <a:pt x="1" y="58"/>
                  </a:cubicBezTo>
                  <a:cubicBezTo>
                    <a:pt x="1" y="94"/>
                    <a:pt x="24" y="117"/>
                    <a:pt x="71" y="117"/>
                  </a:cubicBezTo>
                  <a:lnTo>
                    <a:pt x="23658" y="117"/>
                  </a:lnTo>
                  <a:cubicBezTo>
                    <a:pt x="23692" y="117"/>
                    <a:pt x="23728" y="94"/>
                    <a:pt x="23728" y="58"/>
                  </a:cubicBezTo>
                  <a:cubicBezTo>
                    <a:pt x="23728" y="24"/>
                    <a:pt x="23692" y="0"/>
                    <a:pt x="23658" y="0"/>
                  </a:cubicBezTo>
                  <a:close/>
                </a:path>
              </a:pathLst>
            </a:custGeom>
            <a:solidFill>
              <a:srgbClr val="F2E1CC">
                <a:alpha val="85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03" name="Google Shape;803;p25"/>
          <p:cNvSpPr txBox="1">
            <a:spLocks noGrp="1"/>
          </p:cNvSpPr>
          <p:nvPr>
            <p:ph type="title"/>
          </p:nvPr>
        </p:nvSpPr>
        <p:spPr>
          <a:xfrm>
            <a:off x="713097" y="539400"/>
            <a:ext cx="7717800" cy="76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04" name="Google Shape;804;p25"/>
          <p:cNvSpPr txBox="1">
            <a:spLocks noGrp="1"/>
          </p:cNvSpPr>
          <p:nvPr>
            <p:ph type="title" idx="2"/>
          </p:nvPr>
        </p:nvSpPr>
        <p:spPr>
          <a:xfrm>
            <a:off x="2350575" y="3452050"/>
            <a:ext cx="1540500" cy="3063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05" name="Google Shape;805;p25"/>
          <p:cNvSpPr txBox="1">
            <a:spLocks noGrp="1"/>
          </p:cNvSpPr>
          <p:nvPr>
            <p:ph type="subTitle" idx="1"/>
          </p:nvPr>
        </p:nvSpPr>
        <p:spPr>
          <a:xfrm>
            <a:off x="1715600" y="3777225"/>
            <a:ext cx="2175300" cy="6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6" name="Google Shape;806;p25"/>
          <p:cNvSpPr txBox="1">
            <a:spLocks noGrp="1"/>
          </p:cNvSpPr>
          <p:nvPr>
            <p:ph type="title" idx="3"/>
          </p:nvPr>
        </p:nvSpPr>
        <p:spPr>
          <a:xfrm>
            <a:off x="2729425" y="1611400"/>
            <a:ext cx="1161300" cy="3063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07" name="Google Shape;807;p25"/>
          <p:cNvSpPr txBox="1">
            <a:spLocks noGrp="1"/>
          </p:cNvSpPr>
          <p:nvPr>
            <p:ph type="subTitle" idx="4"/>
          </p:nvPr>
        </p:nvSpPr>
        <p:spPr>
          <a:xfrm>
            <a:off x="1715597" y="1936475"/>
            <a:ext cx="2175300" cy="6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8" name="Google Shape;808;p25"/>
          <p:cNvSpPr txBox="1">
            <a:spLocks noGrp="1"/>
          </p:cNvSpPr>
          <p:nvPr>
            <p:ph type="title" idx="5"/>
          </p:nvPr>
        </p:nvSpPr>
        <p:spPr>
          <a:xfrm>
            <a:off x="5253100" y="2531675"/>
            <a:ext cx="997800" cy="3063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09" name="Google Shape;809;p25"/>
          <p:cNvSpPr txBox="1">
            <a:spLocks noGrp="1"/>
          </p:cNvSpPr>
          <p:nvPr>
            <p:ph type="subTitle" idx="6"/>
          </p:nvPr>
        </p:nvSpPr>
        <p:spPr>
          <a:xfrm>
            <a:off x="5253100" y="2856850"/>
            <a:ext cx="2175300" cy="6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810" name="Google Shape;810;p25"/>
          <p:cNvGrpSpPr/>
          <p:nvPr/>
        </p:nvGrpSpPr>
        <p:grpSpPr>
          <a:xfrm rot="-5400000">
            <a:off x="689759" y="3827440"/>
            <a:ext cx="183301" cy="702705"/>
            <a:chOff x="1506468" y="154140"/>
            <a:chExt cx="183301" cy="702705"/>
          </a:xfrm>
        </p:grpSpPr>
        <p:sp>
          <p:nvSpPr>
            <p:cNvPr id="811" name="Google Shape;811;p25"/>
            <p:cNvSpPr/>
            <p:nvPr/>
          </p:nvSpPr>
          <p:spPr>
            <a:xfrm>
              <a:off x="1506468" y="682097"/>
              <a:ext cx="183301" cy="174749"/>
            </a:xfrm>
            <a:custGeom>
              <a:avLst/>
              <a:gdLst/>
              <a:ahLst/>
              <a:cxnLst/>
              <a:rect l="l" t="t" r="r" b="b"/>
              <a:pathLst>
                <a:path w="7609" h="7254" extrusionOk="0">
                  <a:moveTo>
                    <a:pt x="2168" y="0"/>
                  </a:moveTo>
                  <a:cubicBezTo>
                    <a:pt x="888" y="612"/>
                    <a:pt x="0" y="1932"/>
                    <a:pt x="0" y="3450"/>
                  </a:cubicBezTo>
                  <a:cubicBezTo>
                    <a:pt x="0" y="5539"/>
                    <a:pt x="1695" y="7253"/>
                    <a:pt x="3805" y="7253"/>
                  </a:cubicBezTo>
                  <a:cubicBezTo>
                    <a:pt x="5894" y="7253"/>
                    <a:pt x="7608" y="5539"/>
                    <a:pt x="7608" y="3450"/>
                  </a:cubicBezTo>
                  <a:cubicBezTo>
                    <a:pt x="7608" y="1932"/>
                    <a:pt x="6722" y="612"/>
                    <a:pt x="5421" y="0"/>
                  </a:cubicBezTo>
                  <a:lnTo>
                    <a:pt x="5421" y="4139"/>
                  </a:lnTo>
                  <a:cubicBezTo>
                    <a:pt x="5421" y="4633"/>
                    <a:pt x="5027" y="5027"/>
                    <a:pt x="4554" y="5027"/>
                  </a:cubicBezTo>
                  <a:lnTo>
                    <a:pt x="3036" y="5027"/>
                  </a:lnTo>
                  <a:cubicBezTo>
                    <a:pt x="2563" y="5027"/>
                    <a:pt x="2168" y="4633"/>
                    <a:pt x="2168" y="4139"/>
                  </a:cubicBezTo>
                  <a:lnTo>
                    <a:pt x="21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25"/>
            <p:cNvSpPr/>
            <p:nvPr/>
          </p:nvSpPr>
          <p:spPr>
            <a:xfrm>
              <a:off x="1558695" y="154140"/>
              <a:ext cx="78389" cy="649057"/>
            </a:xfrm>
            <a:custGeom>
              <a:avLst/>
              <a:gdLst/>
              <a:ahLst/>
              <a:cxnLst/>
              <a:rect l="l" t="t" r="r" b="b"/>
              <a:pathLst>
                <a:path w="3254" h="26943" extrusionOk="0">
                  <a:moveTo>
                    <a:pt x="868" y="0"/>
                  </a:moveTo>
                  <a:cubicBezTo>
                    <a:pt x="395" y="0"/>
                    <a:pt x="0" y="394"/>
                    <a:pt x="0" y="867"/>
                  </a:cubicBezTo>
                  <a:lnTo>
                    <a:pt x="0" y="7786"/>
                  </a:lnTo>
                  <a:lnTo>
                    <a:pt x="0" y="16516"/>
                  </a:lnTo>
                  <a:lnTo>
                    <a:pt x="0" y="21916"/>
                  </a:lnTo>
                  <a:lnTo>
                    <a:pt x="0" y="26055"/>
                  </a:lnTo>
                  <a:cubicBezTo>
                    <a:pt x="0" y="26549"/>
                    <a:pt x="395" y="26943"/>
                    <a:pt x="868" y="26943"/>
                  </a:cubicBezTo>
                  <a:lnTo>
                    <a:pt x="2386" y="26943"/>
                  </a:lnTo>
                  <a:cubicBezTo>
                    <a:pt x="2859" y="26943"/>
                    <a:pt x="3253" y="26549"/>
                    <a:pt x="3253" y="26055"/>
                  </a:cubicBezTo>
                  <a:lnTo>
                    <a:pt x="3253" y="21916"/>
                  </a:lnTo>
                  <a:lnTo>
                    <a:pt x="3253" y="16516"/>
                  </a:lnTo>
                  <a:lnTo>
                    <a:pt x="3253" y="7786"/>
                  </a:lnTo>
                  <a:lnTo>
                    <a:pt x="3253" y="867"/>
                  </a:lnTo>
                  <a:cubicBezTo>
                    <a:pt x="3253" y="394"/>
                    <a:pt x="2859" y="0"/>
                    <a:pt x="23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3" name="Google Shape;813;p25"/>
          <p:cNvGrpSpPr/>
          <p:nvPr/>
        </p:nvGrpSpPr>
        <p:grpSpPr>
          <a:xfrm rot="-5400000">
            <a:off x="689759" y="3029928"/>
            <a:ext cx="183301" cy="702705"/>
            <a:chOff x="1506468" y="154140"/>
            <a:chExt cx="183301" cy="702705"/>
          </a:xfrm>
        </p:grpSpPr>
        <p:sp>
          <p:nvSpPr>
            <p:cNvPr id="814" name="Google Shape;814;p25"/>
            <p:cNvSpPr/>
            <p:nvPr/>
          </p:nvSpPr>
          <p:spPr>
            <a:xfrm>
              <a:off x="1506468" y="682097"/>
              <a:ext cx="183301" cy="174749"/>
            </a:xfrm>
            <a:custGeom>
              <a:avLst/>
              <a:gdLst/>
              <a:ahLst/>
              <a:cxnLst/>
              <a:rect l="l" t="t" r="r" b="b"/>
              <a:pathLst>
                <a:path w="7609" h="7254" extrusionOk="0">
                  <a:moveTo>
                    <a:pt x="2168" y="0"/>
                  </a:moveTo>
                  <a:cubicBezTo>
                    <a:pt x="888" y="612"/>
                    <a:pt x="0" y="1932"/>
                    <a:pt x="0" y="3450"/>
                  </a:cubicBezTo>
                  <a:cubicBezTo>
                    <a:pt x="0" y="5539"/>
                    <a:pt x="1695" y="7253"/>
                    <a:pt x="3805" y="7253"/>
                  </a:cubicBezTo>
                  <a:cubicBezTo>
                    <a:pt x="5894" y="7253"/>
                    <a:pt x="7608" y="5539"/>
                    <a:pt x="7608" y="3450"/>
                  </a:cubicBezTo>
                  <a:cubicBezTo>
                    <a:pt x="7608" y="1932"/>
                    <a:pt x="6722" y="612"/>
                    <a:pt x="5421" y="0"/>
                  </a:cubicBezTo>
                  <a:lnTo>
                    <a:pt x="5421" y="4139"/>
                  </a:lnTo>
                  <a:cubicBezTo>
                    <a:pt x="5421" y="4633"/>
                    <a:pt x="5027" y="5027"/>
                    <a:pt x="4554" y="5027"/>
                  </a:cubicBezTo>
                  <a:lnTo>
                    <a:pt x="3036" y="5027"/>
                  </a:lnTo>
                  <a:cubicBezTo>
                    <a:pt x="2563" y="5027"/>
                    <a:pt x="2168" y="4633"/>
                    <a:pt x="2168" y="4139"/>
                  </a:cubicBezTo>
                  <a:lnTo>
                    <a:pt x="21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25"/>
            <p:cNvSpPr/>
            <p:nvPr/>
          </p:nvSpPr>
          <p:spPr>
            <a:xfrm>
              <a:off x="1558695" y="154140"/>
              <a:ext cx="78389" cy="649057"/>
            </a:xfrm>
            <a:custGeom>
              <a:avLst/>
              <a:gdLst/>
              <a:ahLst/>
              <a:cxnLst/>
              <a:rect l="l" t="t" r="r" b="b"/>
              <a:pathLst>
                <a:path w="3254" h="26943" extrusionOk="0">
                  <a:moveTo>
                    <a:pt x="868" y="0"/>
                  </a:moveTo>
                  <a:cubicBezTo>
                    <a:pt x="395" y="0"/>
                    <a:pt x="0" y="394"/>
                    <a:pt x="0" y="867"/>
                  </a:cubicBezTo>
                  <a:lnTo>
                    <a:pt x="0" y="7786"/>
                  </a:lnTo>
                  <a:lnTo>
                    <a:pt x="0" y="16516"/>
                  </a:lnTo>
                  <a:lnTo>
                    <a:pt x="0" y="21916"/>
                  </a:lnTo>
                  <a:lnTo>
                    <a:pt x="0" y="26055"/>
                  </a:lnTo>
                  <a:cubicBezTo>
                    <a:pt x="0" y="26549"/>
                    <a:pt x="395" y="26943"/>
                    <a:pt x="868" y="26943"/>
                  </a:cubicBezTo>
                  <a:lnTo>
                    <a:pt x="2386" y="26943"/>
                  </a:lnTo>
                  <a:cubicBezTo>
                    <a:pt x="2859" y="26943"/>
                    <a:pt x="3253" y="26549"/>
                    <a:pt x="3253" y="26055"/>
                  </a:cubicBezTo>
                  <a:lnTo>
                    <a:pt x="3253" y="21916"/>
                  </a:lnTo>
                  <a:lnTo>
                    <a:pt x="3253" y="16516"/>
                  </a:lnTo>
                  <a:lnTo>
                    <a:pt x="3253" y="7786"/>
                  </a:lnTo>
                  <a:lnTo>
                    <a:pt x="3253" y="867"/>
                  </a:lnTo>
                  <a:cubicBezTo>
                    <a:pt x="3253" y="394"/>
                    <a:pt x="2859" y="0"/>
                    <a:pt x="23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6" name="Google Shape;816;p25"/>
          <p:cNvGrpSpPr/>
          <p:nvPr/>
        </p:nvGrpSpPr>
        <p:grpSpPr>
          <a:xfrm rot="-5400000">
            <a:off x="689759" y="2232415"/>
            <a:ext cx="183301" cy="702705"/>
            <a:chOff x="1506468" y="154140"/>
            <a:chExt cx="183301" cy="702705"/>
          </a:xfrm>
        </p:grpSpPr>
        <p:sp>
          <p:nvSpPr>
            <p:cNvPr id="817" name="Google Shape;817;p25"/>
            <p:cNvSpPr/>
            <p:nvPr/>
          </p:nvSpPr>
          <p:spPr>
            <a:xfrm>
              <a:off x="1506468" y="682097"/>
              <a:ext cx="183301" cy="174749"/>
            </a:xfrm>
            <a:custGeom>
              <a:avLst/>
              <a:gdLst/>
              <a:ahLst/>
              <a:cxnLst/>
              <a:rect l="l" t="t" r="r" b="b"/>
              <a:pathLst>
                <a:path w="7609" h="7254" extrusionOk="0">
                  <a:moveTo>
                    <a:pt x="2168" y="0"/>
                  </a:moveTo>
                  <a:cubicBezTo>
                    <a:pt x="888" y="612"/>
                    <a:pt x="0" y="1932"/>
                    <a:pt x="0" y="3450"/>
                  </a:cubicBezTo>
                  <a:cubicBezTo>
                    <a:pt x="0" y="5539"/>
                    <a:pt x="1695" y="7253"/>
                    <a:pt x="3805" y="7253"/>
                  </a:cubicBezTo>
                  <a:cubicBezTo>
                    <a:pt x="5894" y="7253"/>
                    <a:pt x="7608" y="5539"/>
                    <a:pt x="7608" y="3450"/>
                  </a:cubicBezTo>
                  <a:cubicBezTo>
                    <a:pt x="7608" y="1932"/>
                    <a:pt x="6722" y="612"/>
                    <a:pt x="5421" y="0"/>
                  </a:cubicBezTo>
                  <a:lnTo>
                    <a:pt x="5421" y="4139"/>
                  </a:lnTo>
                  <a:cubicBezTo>
                    <a:pt x="5421" y="4633"/>
                    <a:pt x="5027" y="5027"/>
                    <a:pt x="4554" y="5027"/>
                  </a:cubicBezTo>
                  <a:lnTo>
                    <a:pt x="3036" y="5027"/>
                  </a:lnTo>
                  <a:cubicBezTo>
                    <a:pt x="2563" y="5027"/>
                    <a:pt x="2168" y="4633"/>
                    <a:pt x="2168" y="4139"/>
                  </a:cubicBezTo>
                  <a:lnTo>
                    <a:pt x="21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25"/>
            <p:cNvSpPr/>
            <p:nvPr/>
          </p:nvSpPr>
          <p:spPr>
            <a:xfrm>
              <a:off x="1558695" y="154140"/>
              <a:ext cx="78389" cy="649057"/>
            </a:xfrm>
            <a:custGeom>
              <a:avLst/>
              <a:gdLst/>
              <a:ahLst/>
              <a:cxnLst/>
              <a:rect l="l" t="t" r="r" b="b"/>
              <a:pathLst>
                <a:path w="3254" h="26943" extrusionOk="0">
                  <a:moveTo>
                    <a:pt x="868" y="0"/>
                  </a:moveTo>
                  <a:cubicBezTo>
                    <a:pt x="395" y="0"/>
                    <a:pt x="0" y="394"/>
                    <a:pt x="0" y="867"/>
                  </a:cubicBezTo>
                  <a:lnTo>
                    <a:pt x="0" y="7786"/>
                  </a:lnTo>
                  <a:lnTo>
                    <a:pt x="0" y="16516"/>
                  </a:lnTo>
                  <a:lnTo>
                    <a:pt x="0" y="21916"/>
                  </a:lnTo>
                  <a:lnTo>
                    <a:pt x="0" y="26055"/>
                  </a:lnTo>
                  <a:cubicBezTo>
                    <a:pt x="0" y="26549"/>
                    <a:pt x="395" y="26943"/>
                    <a:pt x="868" y="26943"/>
                  </a:cubicBezTo>
                  <a:lnTo>
                    <a:pt x="2386" y="26943"/>
                  </a:lnTo>
                  <a:cubicBezTo>
                    <a:pt x="2859" y="26943"/>
                    <a:pt x="3253" y="26549"/>
                    <a:pt x="3253" y="26055"/>
                  </a:cubicBezTo>
                  <a:lnTo>
                    <a:pt x="3253" y="21916"/>
                  </a:lnTo>
                  <a:lnTo>
                    <a:pt x="3253" y="16516"/>
                  </a:lnTo>
                  <a:lnTo>
                    <a:pt x="3253" y="7786"/>
                  </a:lnTo>
                  <a:lnTo>
                    <a:pt x="3253" y="867"/>
                  </a:lnTo>
                  <a:cubicBezTo>
                    <a:pt x="3253" y="394"/>
                    <a:pt x="2859" y="0"/>
                    <a:pt x="23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9" name="Google Shape;819;p25"/>
          <p:cNvGrpSpPr/>
          <p:nvPr/>
        </p:nvGrpSpPr>
        <p:grpSpPr>
          <a:xfrm rot="-5400000">
            <a:off x="689759" y="1434903"/>
            <a:ext cx="183301" cy="702705"/>
            <a:chOff x="1506468" y="154140"/>
            <a:chExt cx="183301" cy="702705"/>
          </a:xfrm>
        </p:grpSpPr>
        <p:sp>
          <p:nvSpPr>
            <p:cNvPr id="820" name="Google Shape;820;p25"/>
            <p:cNvSpPr/>
            <p:nvPr/>
          </p:nvSpPr>
          <p:spPr>
            <a:xfrm>
              <a:off x="1506468" y="682097"/>
              <a:ext cx="183301" cy="174749"/>
            </a:xfrm>
            <a:custGeom>
              <a:avLst/>
              <a:gdLst/>
              <a:ahLst/>
              <a:cxnLst/>
              <a:rect l="l" t="t" r="r" b="b"/>
              <a:pathLst>
                <a:path w="7609" h="7254" extrusionOk="0">
                  <a:moveTo>
                    <a:pt x="2168" y="0"/>
                  </a:moveTo>
                  <a:cubicBezTo>
                    <a:pt x="888" y="612"/>
                    <a:pt x="0" y="1932"/>
                    <a:pt x="0" y="3450"/>
                  </a:cubicBezTo>
                  <a:cubicBezTo>
                    <a:pt x="0" y="5539"/>
                    <a:pt x="1695" y="7253"/>
                    <a:pt x="3805" y="7253"/>
                  </a:cubicBezTo>
                  <a:cubicBezTo>
                    <a:pt x="5894" y="7253"/>
                    <a:pt x="7608" y="5539"/>
                    <a:pt x="7608" y="3450"/>
                  </a:cubicBezTo>
                  <a:cubicBezTo>
                    <a:pt x="7608" y="1932"/>
                    <a:pt x="6722" y="612"/>
                    <a:pt x="5421" y="0"/>
                  </a:cubicBezTo>
                  <a:lnTo>
                    <a:pt x="5421" y="4139"/>
                  </a:lnTo>
                  <a:cubicBezTo>
                    <a:pt x="5421" y="4633"/>
                    <a:pt x="5027" y="5027"/>
                    <a:pt x="4554" y="5027"/>
                  </a:cubicBezTo>
                  <a:lnTo>
                    <a:pt x="3036" y="5027"/>
                  </a:lnTo>
                  <a:cubicBezTo>
                    <a:pt x="2563" y="5027"/>
                    <a:pt x="2168" y="4633"/>
                    <a:pt x="2168" y="4139"/>
                  </a:cubicBezTo>
                  <a:lnTo>
                    <a:pt x="21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25"/>
            <p:cNvSpPr/>
            <p:nvPr/>
          </p:nvSpPr>
          <p:spPr>
            <a:xfrm>
              <a:off x="1558695" y="154140"/>
              <a:ext cx="78389" cy="649057"/>
            </a:xfrm>
            <a:custGeom>
              <a:avLst/>
              <a:gdLst/>
              <a:ahLst/>
              <a:cxnLst/>
              <a:rect l="l" t="t" r="r" b="b"/>
              <a:pathLst>
                <a:path w="3254" h="26943" extrusionOk="0">
                  <a:moveTo>
                    <a:pt x="868" y="0"/>
                  </a:moveTo>
                  <a:cubicBezTo>
                    <a:pt x="395" y="0"/>
                    <a:pt x="0" y="394"/>
                    <a:pt x="0" y="867"/>
                  </a:cubicBezTo>
                  <a:lnTo>
                    <a:pt x="0" y="7786"/>
                  </a:lnTo>
                  <a:lnTo>
                    <a:pt x="0" y="16516"/>
                  </a:lnTo>
                  <a:lnTo>
                    <a:pt x="0" y="21916"/>
                  </a:lnTo>
                  <a:lnTo>
                    <a:pt x="0" y="26055"/>
                  </a:lnTo>
                  <a:cubicBezTo>
                    <a:pt x="0" y="26549"/>
                    <a:pt x="395" y="26943"/>
                    <a:pt x="868" y="26943"/>
                  </a:cubicBezTo>
                  <a:lnTo>
                    <a:pt x="2386" y="26943"/>
                  </a:lnTo>
                  <a:cubicBezTo>
                    <a:pt x="2859" y="26943"/>
                    <a:pt x="3253" y="26549"/>
                    <a:pt x="3253" y="26055"/>
                  </a:cubicBezTo>
                  <a:lnTo>
                    <a:pt x="3253" y="21916"/>
                  </a:lnTo>
                  <a:lnTo>
                    <a:pt x="3253" y="16516"/>
                  </a:lnTo>
                  <a:lnTo>
                    <a:pt x="3253" y="7786"/>
                  </a:lnTo>
                  <a:lnTo>
                    <a:pt x="3253" y="867"/>
                  </a:lnTo>
                  <a:cubicBezTo>
                    <a:pt x="3253" y="394"/>
                    <a:pt x="2859" y="0"/>
                    <a:pt x="23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2" name="Google Shape;822;p25"/>
          <p:cNvGrpSpPr/>
          <p:nvPr/>
        </p:nvGrpSpPr>
        <p:grpSpPr>
          <a:xfrm rot="-5400000">
            <a:off x="689759" y="637390"/>
            <a:ext cx="183301" cy="702705"/>
            <a:chOff x="1506468" y="154140"/>
            <a:chExt cx="183301" cy="702705"/>
          </a:xfrm>
        </p:grpSpPr>
        <p:sp>
          <p:nvSpPr>
            <p:cNvPr id="823" name="Google Shape;823;p25"/>
            <p:cNvSpPr/>
            <p:nvPr/>
          </p:nvSpPr>
          <p:spPr>
            <a:xfrm>
              <a:off x="1506468" y="682097"/>
              <a:ext cx="183301" cy="174749"/>
            </a:xfrm>
            <a:custGeom>
              <a:avLst/>
              <a:gdLst/>
              <a:ahLst/>
              <a:cxnLst/>
              <a:rect l="l" t="t" r="r" b="b"/>
              <a:pathLst>
                <a:path w="7609" h="7254" extrusionOk="0">
                  <a:moveTo>
                    <a:pt x="2168" y="0"/>
                  </a:moveTo>
                  <a:cubicBezTo>
                    <a:pt x="888" y="612"/>
                    <a:pt x="0" y="1932"/>
                    <a:pt x="0" y="3450"/>
                  </a:cubicBezTo>
                  <a:cubicBezTo>
                    <a:pt x="0" y="5539"/>
                    <a:pt x="1695" y="7253"/>
                    <a:pt x="3805" y="7253"/>
                  </a:cubicBezTo>
                  <a:cubicBezTo>
                    <a:pt x="5894" y="7253"/>
                    <a:pt x="7608" y="5539"/>
                    <a:pt x="7608" y="3450"/>
                  </a:cubicBezTo>
                  <a:cubicBezTo>
                    <a:pt x="7608" y="1932"/>
                    <a:pt x="6722" y="612"/>
                    <a:pt x="5421" y="0"/>
                  </a:cubicBezTo>
                  <a:lnTo>
                    <a:pt x="5421" y="4139"/>
                  </a:lnTo>
                  <a:cubicBezTo>
                    <a:pt x="5421" y="4633"/>
                    <a:pt x="5027" y="5027"/>
                    <a:pt x="4554" y="5027"/>
                  </a:cubicBezTo>
                  <a:lnTo>
                    <a:pt x="3036" y="5027"/>
                  </a:lnTo>
                  <a:cubicBezTo>
                    <a:pt x="2563" y="5027"/>
                    <a:pt x="2168" y="4633"/>
                    <a:pt x="2168" y="4139"/>
                  </a:cubicBezTo>
                  <a:lnTo>
                    <a:pt x="21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25"/>
            <p:cNvSpPr/>
            <p:nvPr/>
          </p:nvSpPr>
          <p:spPr>
            <a:xfrm>
              <a:off x="1558695" y="154140"/>
              <a:ext cx="78389" cy="649057"/>
            </a:xfrm>
            <a:custGeom>
              <a:avLst/>
              <a:gdLst/>
              <a:ahLst/>
              <a:cxnLst/>
              <a:rect l="l" t="t" r="r" b="b"/>
              <a:pathLst>
                <a:path w="3254" h="26943" extrusionOk="0">
                  <a:moveTo>
                    <a:pt x="868" y="0"/>
                  </a:moveTo>
                  <a:cubicBezTo>
                    <a:pt x="395" y="0"/>
                    <a:pt x="0" y="394"/>
                    <a:pt x="0" y="867"/>
                  </a:cubicBezTo>
                  <a:lnTo>
                    <a:pt x="0" y="7786"/>
                  </a:lnTo>
                  <a:lnTo>
                    <a:pt x="0" y="16516"/>
                  </a:lnTo>
                  <a:lnTo>
                    <a:pt x="0" y="21916"/>
                  </a:lnTo>
                  <a:lnTo>
                    <a:pt x="0" y="26055"/>
                  </a:lnTo>
                  <a:cubicBezTo>
                    <a:pt x="0" y="26549"/>
                    <a:pt x="395" y="26943"/>
                    <a:pt x="868" y="26943"/>
                  </a:cubicBezTo>
                  <a:lnTo>
                    <a:pt x="2386" y="26943"/>
                  </a:lnTo>
                  <a:cubicBezTo>
                    <a:pt x="2859" y="26943"/>
                    <a:pt x="3253" y="26549"/>
                    <a:pt x="3253" y="26055"/>
                  </a:cubicBezTo>
                  <a:lnTo>
                    <a:pt x="3253" y="21916"/>
                  </a:lnTo>
                  <a:lnTo>
                    <a:pt x="3253" y="16516"/>
                  </a:lnTo>
                  <a:lnTo>
                    <a:pt x="3253" y="7786"/>
                  </a:lnTo>
                  <a:lnTo>
                    <a:pt x="3253" y="867"/>
                  </a:lnTo>
                  <a:cubicBezTo>
                    <a:pt x="3253" y="394"/>
                    <a:pt x="2859" y="0"/>
                    <a:pt x="23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5" name="Google Shape;825;p25"/>
          <p:cNvSpPr txBox="1">
            <a:spLocks noGrp="1"/>
          </p:cNvSpPr>
          <p:nvPr>
            <p:ph type="title" idx="7" hasCustomPrompt="1"/>
          </p:nvPr>
        </p:nvSpPr>
        <p:spPr>
          <a:xfrm>
            <a:off x="4185600" y="1734138"/>
            <a:ext cx="7728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t>xx%</a:t>
            </a:r>
          </a:p>
        </p:txBody>
      </p:sp>
      <p:sp>
        <p:nvSpPr>
          <p:cNvPr id="826" name="Google Shape;826;p25"/>
          <p:cNvSpPr txBox="1">
            <a:spLocks noGrp="1"/>
          </p:cNvSpPr>
          <p:nvPr>
            <p:ph type="title" idx="8" hasCustomPrompt="1"/>
          </p:nvPr>
        </p:nvSpPr>
        <p:spPr>
          <a:xfrm>
            <a:off x="4185600" y="2656100"/>
            <a:ext cx="7728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t>xx%</a:t>
            </a:r>
          </a:p>
        </p:txBody>
      </p:sp>
      <p:sp>
        <p:nvSpPr>
          <p:cNvPr id="827" name="Google Shape;827;p25"/>
          <p:cNvSpPr txBox="1">
            <a:spLocks noGrp="1"/>
          </p:cNvSpPr>
          <p:nvPr>
            <p:ph type="title" idx="9" hasCustomPrompt="1"/>
          </p:nvPr>
        </p:nvSpPr>
        <p:spPr>
          <a:xfrm>
            <a:off x="4185600" y="3581200"/>
            <a:ext cx="7728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512548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1" name="Google Shape;181;p9"/>
          <p:cNvGrpSpPr/>
          <p:nvPr/>
        </p:nvGrpSpPr>
        <p:grpSpPr>
          <a:xfrm rot="10800000">
            <a:off x="578275" y="232240"/>
            <a:ext cx="7987458" cy="4833325"/>
            <a:chOff x="578275" y="156040"/>
            <a:chExt cx="7987458" cy="4833325"/>
          </a:xfrm>
        </p:grpSpPr>
        <p:sp>
          <p:nvSpPr>
            <p:cNvPr id="182" name="Google Shape;182;p9"/>
            <p:cNvSpPr/>
            <p:nvPr/>
          </p:nvSpPr>
          <p:spPr>
            <a:xfrm>
              <a:off x="853474" y="548175"/>
              <a:ext cx="7437059" cy="4333887"/>
            </a:xfrm>
            <a:custGeom>
              <a:avLst/>
              <a:gdLst/>
              <a:ahLst/>
              <a:cxnLst/>
              <a:rect l="l" t="t" r="r" b="b"/>
              <a:pathLst>
                <a:path w="267785" h="179904" extrusionOk="0">
                  <a:moveTo>
                    <a:pt x="1" y="1"/>
                  </a:moveTo>
                  <a:lnTo>
                    <a:pt x="1" y="179903"/>
                  </a:lnTo>
                  <a:lnTo>
                    <a:pt x="267784" y="179903"/>
                  </a:lnTo>
                  <a:lnTo>
                    <a:pt x="26778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9"/>
            <p:cNvSpPr/>
            <p:nvPr/>
          </p:nvSpPr>
          <p:spPr>
            <a:xfrm>
              <a:off x="578275" y="337875"/>
              <a:ext cx="7987458" cy="4651490"/>
            </a:xfrm>
            <a:custGeom>
              <a:avLst/>
              <a:gdLst/>
              <a:ahLst/>
              <a:cxnLst/>
              <a:rect l="l" t="t" r="r" b="b"/>
              <a:pathLst>
                <a:path w="285700" h="193088" extrusionOk="0">
                  <a:moveTo>
                    <a:pt x="276042" y="8731"/>
                  </a:moveTo>
                  <a:lnTo>
                    <a:pt x="276042" y="147738"/>
                  </a:lnTo>
                  <a:lnTo>
                    <a:pt x="276042" y="184337"/>
                  </a:lnTo>
                  <a:lnTo>
                    <a:pt x="9657" y="184337"/>
                  </a:lnTo>
                  <a:lnTo>
                    <a:pt x="9657" y="8731"/>
                  </a:lnTo>
                  <a:close/>
                  <a:moveTo>
                    <a:pt x="9618" y="1"/>
                  </a:moveTo>
                  <a:cubicBezTo>
                    <a:pt x="4317" y="1"/>
                    <a:pt x="0" y="3509"/>
                    <a:pt x="0" y="7845"/>
                  </a:cubicBezTo>
                  <a:lnTo>
                    <a:pt x="0" y="185224"/>
                  </a:lnTo>
                  <a:cubicBezTo>
                    <a:pt x="0" y="189560"/>
                    <a:pt x="4317" y="193087"/>
                    <a:pt x="9618" y="193087"/>
                  </a:cubicBezTo>
                  <a:lnTo>
                    <a:pt x="276082" y="193087"/>
                  </a:lnTo>
                  <a:cubicBezTo>
                    <a:pt x="281384" y="193087"/>
                    <a:pt x="285700" y="189560"/>
                    <a:pt x="285700" y="185224"/>
                  </a:cubicBezTo>
                  <a:lnTo>
                    <a:pt x="285700" y="7845"/>
                  </a:lnTo>
                  <a:cubicBezTo>
                    <a:pt x="285700" y="3509"/>
                    <a:pt x="281384" y="1"/>
                    <a:pt x="2760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4" name="Google Shape;184;p9"/>
            <p:cNvGrpSpPr/>
            <p:nvPr/>
          </p:nvGrpSpPr>
          <p:grpSpPr>
            <a:xfrm>
              <a:off x="1290309" y="156040"/>
              <a:ext cx="183301" cy="702705"/>
              <a:chOff x="1506468" y="154140"/>
              <a:chExt cx="183301" cy="702705"/>
            </a:xfrm>
          </p:grpSpPr>
          <p:sp>
            <p:nvSpPr>
              <p:cNvPr id="185" name="Google Shape;185;p9"/>
              <p:cNvSpPr/>
              <p:nvPr/>
            </p:nvSpPr>
            <p:spPr>
              <a:xfrm>
                <a:off x="1506468" y="682097"/>
                <a:ext cx="183301" cy="174749"/>
              </a:xfrm>
              <a:custGeom>
                <a:avLst/>
                <a:gdLst/>
                <a:ahLst/>
                <a:cxnLst/>
                <a:rect l="l" t="t" r="r" b="b"/>
                <a:pathLst>
                  <a:path w="7609" h="7254" extrusionOk="0">
                    <a:moveTo>
                      <a:pt x="2168" y="0"/>
                    </a:moveTo>
                    <a:cubicBezTo>
                      <a:pt x="888" y="612"/>
                      <a:pt x="0" y="1932"/>
                      <a:pt x="0" y="3450"/>
                    </a:cubicBezTo>
                    <a:cubicBezTo>
                      <a:pt x="0" y="5539"/>
                      <a:pt x="1695" y="7253"/>
                      <a:pt x="3805" y="7253"/>
                    </a:cubicBezTo>
                    <a:cubicBezTo>
                      <a:pt x="5894" y="7253"/>
                      <a:pt x="7608" y="5539"/>
                      <a:pt x="7608" y="3450"/>
                    </a:cubicBezTo>
                    <a:cubicBezTo>
                      <a:pt x="7608" y="1932"/>
                      <a:pt x="6722" y="612"/>
                      <a:pt x="5421" y="0"/>
                    </a:cubicBezTo>
                    <a:lnTo>
                      <a:pt x="5421" y="4139"/>
                    </a:lnTo>
                    <a:cubicBezTo>
                      <a:pt x="5421" y="4633"/>
                      <a:pt x="5027" y="5027"/>
                      <a:pt x="4554" y="5027"/>
                    </a:cubicBezTo>
                    <a:lnTo>
                      <a:pt x="3036" y="5027"/>
                    </a:lnTo>
                    <a:cubicBezTo>
                      <a:pt x="2563" y="5027"/>
                      <a:pt x="2168" y="4633"/>
                      <a:pt x="2168" y="4139"/>
                    </a:cubicBezTo>
                    <a:lnTo>
                      <a:pt x="216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86;p9"/>
              <p:cNvSpPr/>
              <p:nvPr/>
            </p:nvSpPr>
            <p:spPr>
              <a:xfrm>
                <a:off x="1558695" y="154140"/>
                <a:ext cx="78389" cy="649057"/>
              </a:xfrm>
              <a:custGeom>
                <a:avLst/>
                <a:gdLst/>
                <a:ahLst/>
                <a:cxnLst/>
                <a:rect l="l" t="t" r="r" b="b"/>
                <a:pathLst>
                  <a:path w="3254" h="26943" extrusionOk="0">
                    <a:moveTo>
                      <a:pt x="868" y="0"/>
                    </a:moveTo>
                    <a:cubicBezTo>
                      <a:pt x="395" y="0"/>
                      <a:pt x="0" y="394"/>
                      <a:pt x="0" y="867"/>
                    </a:cubicBezTo>
                    <a:lnTo>
                      <a:pt x="0" y="7786"/>
                    </a:lnTo>
                    <a:lnTo>
                      <a:pt x="0" y="16516"/>
                    </a:lnTo>
                    <a:lnTo>
                      <a:pt x="0" y="21916"/>
                    </a:lnTo>
                    <a:lnTo>
                      <a:pt x="0" y="26055"/>
                    </a:lnTo>
                    <a:cubicBezTo>
                      <a:pt x="0" y="26549"/>
                      <a:pt x="395" y="26943"/>
                      <a:pt x="868" y="26943"/>
                    </a:cubicBezTo>
                    <a:lnTo>
                      <a:pt x="2386" y="26943"/>
                    </a:lnTo>
                    <a:cubicBezTo>
                      <a:pt x="2859" y="26943"/>
                      <a:pt x="3253" y="26549"/>
                      <a:pt x="3253" y="26055"/>
                    </a:cubicBezTo>
                    <a:lnTo>
                      <a:pt x="3253" y="21916"/>
                    </a:lnTo>
                    <a:lnTo>
                      <a:pt x="3253" y="16516"/>
                    </a:lnTo>
                    <a:lnTo>
                      <a:pt x="3253" y="7786"/>
                    </a:lnTo>
                    <a:lnTo>
                      <a:pt x="3253" y="867"/>
                    </a:lnTo>
                    <a:cubicBezTo>
                      <a:pt x="3253" y="394"/>
                      <a:pt x="2859" y="0"/>
                      <a:pt x="238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7" name="Google Shape;187;p9"/>
            <p:cNvGrpSpPr/>
            <p:nvPr/>
          </p:nvGrpSpPr>
          <p:grpSpPr>
            <a:xfrm>
              <a:off x="2087821" y="156040"/>
              <a:ext cx="183301" cy="702705"/>
              <a:chOff x="1506468" y="154140"/>
              <a:chExt cx="183301" cy="702705"/>
            </a:xfrm>
          </p:grpSpPr>
          <p:sp>
            <p:nvSpPr>
              <p:cNvPr id="188" name="Google Shape;188;p9"/>
              <p:cNvSpPr/>
              <p:nvPr/>
            </p:nvSpPr>
            <p:spPr>
              <a:xfrm>
                <a:off x="1506468" y="682097"/>
                <a:ext cx="183301" cy="174749"/>
              </a:xfrm>
              <a:custGeom>
                <a:avLst/>
                <a:gdLst/>
                <a:ahLst/>
                <a:cxnLst/>
                <a:rect l="l" t="t" r="r" b="b"/>
                <a:pathLst>
                  <a:path w="7609" h="7254" extrusionOk="0">
                    <a:moveTo>
                      <a:pt x="2168" y="0"/>
                    </a:moveTo>
                    <a:cubicBezTo>
                      <a:pt x="888" y="612"/>
                      <a:pt x="0" y="1932"/>
                      <a:pt x="0" y="3450"/>
                    </a:cubicBezTo>
                    <a:cubicBezTo>
                      <a:pt x="0" y="5539"/>
                      <a:pt x="1695" y="7253"/>
                      <a:pt x="3805" y="7253"/>
                    </a:cubicBezTo>
                    <a:cubicBezTo>
                      <a:pt x="5894" y="7253"/>
                      <a:pt x="7608" y="5539"/>
                      <a:pt x="7608" y="3450"/>
                    </a:cubicBezTo>
                    <a:cubicBezTo>
                      <a:pt x="7608" y="1932"/>
                      <a:pt x="6722" y="612"/>
                      <a:pt x="5421" y="0"/>
                    </a:cubicBezTo>
                    <a:lnTo>
                      <a:pt x="5421" y="4139"/>
                    </a:lnTo>
                    <a:cubicBezTo>
                      <a:pt x="5421" y="4633"/>
                      <a:pt x="5027" y="5027"/>
                      <a:pt x="4554" y="5027"/>
                    </a:cubicBezTo>
                    <a:lnTo>
                      <a:pt x="3036" y="5027"/>
                    </a:lnTo>
                    <a:cubicBezTo>
                      <a:pt x="2563" y="5027"/>
                      <a:pt x="2168" y="4633"/>
                      <a:pt x="2168" y="4139"/>
                    </a:cubicBezTo>
                    <a:lnTo>
                      <a:pt x="216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189;p9"/>
              <p:cNvSpPr/>
              <p:nvPr/>
            </p:nvSpPr>
            <p:spPr>
              <a:xfrm>
                <a:off x="1558695" y="154140"/>
                <a:ext cx="78389" cy="649057"/>
              </a:xfrm>
              <a:custGeom>
                <a:avLst/>
                <a:gdLst/>
                <a:ahLst/>
                <a:cxnLst/>
                <a:rect l="l" t="t" r="r" b="b"/>
                <a:pathLst>
                  <a:path w="3254" h="26943" extrusionOk="0">
                    <a:moveTo>
                      <a:pt x="868" y="0"/>
                    </a:moveTo>
                    <a:cubicBezTo>
                      <a:pt x="395" y="0"/>
                      <a:pt x="0" y="394"/>
                      <a:pt x="0" y="867"/>
                    </a:cubicBezTo>
                    <a:lnTo>
                      <a:pt x="0" y="7786"/>
                    </a:lnTo>
                    <a:lnTo>
                      <a:pt x="0" y="16516"/>
                    </a:lnTo>
                    <a:lnTo>
                      <a:pt x="0" y="21916"/>
                    </a:lnTo>
                    <a:lnTo>
                      <a:pt x="0" y="26055"/>
                    </a:lnTo>
                    <a:cubicBezTo>
                      <a:pt x="0" y="26549"/>
                      <a:pt x="395" y="26943"/>
                      <a:pt x="868" y="26943"/>
                    </a:cubicBezTo>
                    <a:lnTo>
                      <a:pt x="2386" y="26943"/>
                    </a:lnTo>
                    <a:cubicBezTo>
                      <a:pt x="2859" y="26943"/>
                      <a:pt x="3253" y="26549"/>
                      <a:pt x="3253" y="26055"/>
                    </a:cubicBezTo>
                    <a:lnTo>
                      <a:pt x="3253" y="21916"/>
                    </a:lnTo>
                    <a:lnTo>
                      <a:pt x="3253" y="16516"/>
                    </a:lnTo>
                    <a:lnTo>
                      <a:pt x="3253" y="7786"/>
                    </a:lnTo>
                    <a:lnTo>
                      <a:pt x="3253" y="867"/>
                    </a:lnTo>
                    <a:cubicBezTo>
                      <a:pt x="3253" y="394"/>
                      <a:pt x="2859" y="0"/>
                      <a:pt x="238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0" name="Google Shape;190;p9"/>
            <p:cNvGrpSpPr/>
            <p:nvPr/>
          </p:nvGrpSpPr>
          <p:grpSpPr>
            <a:xfrm>
              <a:off x="2885334" y="156040"/>
              <a:ext cx="183301" cy="702705"/>
              <a:chOff x="1506468" y="154140"/>
              <a:chExt cx="183301" cy="702705"/>
            </a:xfrm>
          </p:grpSpPr>
          <p:sp>
            <p:nvSpPr>
              <p:cNvPr id="191" name="Google Shape;191;p9"/>
              <p:cNvSpPr/>
              <p:nvPr/>
            </p:nvSpPr>
            <p:spPr>
              <a:xfrm>
                <a:off x="1506468" y="682097"/>
                <a:ext cx="183301" cy="174749"/>
              </a:xfrm>
              <a:custGeom>
                <a:avLst/>
                <a:gdLst/>
                <a:ahLst/>
                <a:cxnLst/>
                <a:rect l="l" t="t" r="r" b="b"/>
                <a:pathLst>
                  <a:path w="7609" h="7254" extrusionOk="0">
                    <a:moveTo>
                      <a:pt x="2168" y="0"/>
                    </a:moveTo>
                    <a:cubicBezTo>
                      <a:pt x="888" y="612"/>
                      <a:pt x="0" y="1932"/>
                      <a:pt x="0" y="3450"/>
                    </a:cubicBezTo>
                    <a:cubicBezTo>
                      <a:pt x="0" y="5539"/>
                      <a:pt x="1695" y="7253"/>
                      <a:pt x="3805" y="7253"/>
                    </a:cubicBezTo>
                    <a:cubicBezTo>
                      <a:pt x="5894" y="7253"/>
                      <a:pt x="7608" y="5539"/>
                      <a:pt x="7608" y="3450"/>
                    </a:cubicBezTo>
                    <a:cubicBezTo>
                      <a:pt x="7608" y="1932"/>
                      <a:pt x="6722" y="612"/>
                      <a:pt x="5421" y="0"/>
                    </a:cubicBezTo>
                    <a:lnTo>
                      <a:pt x="5421" y="4139"/>
                    </a:lnTo>
                    <a:cubicBezTo>
                      <a:pt x="5421" y="4633"/>
                      <a:pt x="5027" y="5027"/>
                      <a:pt x="4554" y="5027"/>
                    </a:cubicBezTo>
                    <a:lnTo>
                      <a:pt x="3036" y="5027"/>
                    </a:lnTo>
                    <a:cubicBezTo>
                      <a:pt x="2563" y="5027"/>
                      <a:pt x="2168" y="4633"/>
                      <a:pt x="2168" y="4139"/>
                    </a:cubicBezTo>
                    <a:lnTo>
                      <a:pt x="216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92;p9"/>
              <p:cNvSpPr/>
              <p:nvPr/>
            </p:nvSpPr>
            <p:spPr>
              <a:xfrm>
                <a:off x="1558695" y="154140"/>
                <a:ext cx="78389" cy="649057"/>
              </a:xfrm>
              <a:custGeom>
                <a:avLst/>
                <a:gdLst/>
                <a:ahLst/>
                <a:cxnLst/>
                <a:rect l="l" t="t" r="r" b="b"/>
                <a:pathLst>
                  <a:path w="3254" h="26943" extrusionOk="0">
                    <a:moveTo>
                      <a:pt x="868" y="0"/>
                    </a:moveTo>
                    <a:cubicBezTo>
                      <a:pt x="395" y="0"/>
                      <a:pt x="0" y="394"/>
                      <a:pt x="0" y="867"/>
                    </a:cubicBezTo>
                    <a:lnTo>
                      <a:pt x="0" y="7786"/>
                    </a:lnTo>
                    <a:lnTo>
                      <a:pt x="0" y="16516"/>
                    </a:lnTo>
                    <a:lnTo>
                      <a:pt x="0" y="21916"/>
                    </a:lnTo>
                    <a:lnTo>
                      <a:pt x="0" y="26055"/>
                    </a:lnTo>
                    <a:cubicBezTo>
                      <a:pt x="0" y="26549"/>
                      <a:pt x="395" y="26943"/>
                      <a:pt x="868" y="26943"/>
                    </a:cubicBezTo>
                    <a:lnTo>
                      <a:pt x="2386" y="26943"/>
                    </a:lnTo>
                    <a:cubicBezTo>
                      <a:pt x="2859" y="26943"/>
                      <a:pt x="3253" y="26549"/>
                      <a:pt x="3253" y="26055"/>
                    </a:cubicBezTo>
                    <a:lnTo>
                      <a:pt x="3253" y="21916"/>
                    </a:lnTo>
                    <a:lnTo>
                      <a:pt x="3253" y="16516"/>
                    </a:lnTo>
                    <a:lnTo>
                      <a:pt x="3253" y="7786"/>
                    </a:lnTo>
                    <a:lnTo>
                      <a:pt x="3253" y="867"/>
                    </a:lnTo>
                    <a:cubicBezTo>
                      <a:pt x="3253" y="394"/>
                      <a:pt x="2859" y="0"/>
                      <a:pt x="238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3" name="Google Shape;193;p9"/>
            <p:cNvGrpSpPr/>
            <p:nvPr/>
          </p:nvGrpSpPr>
          <p:grpSpPr>
            <a:xfrm>
              <a:off x="3682846" y="156040"/>
              <a:ext cx="183301" cy="702705"/>
              <a:chOff x="1506468" y="154140"/>
              <a:chExt cx="183301" cy="702705"/>
            </a:xfrm>
          </p:grpSpPr>
          <p:sp>
            <p:nvSpPr>
              <p:cNvPr id="194" name="Google Shape;194;p9"/>
              <p:cNvSpPr/>
              <p:nvPr/>
            </p:nvSpPr>
            <p:spPr>
              <a:xfrm>
                <a:off x="1506468" y="682097"/>
                <a:ext cx="183301" cy="174749"/>
              </a:xfrm>
              <a:custGeom>
                <a:avLst/>
                <a:gdLst/>
                <a:ahLst/>
                <a:cxnLst/>
                <a:rect l="l" t="t" r="r" b="b"/>
                <a:pathLst>
                  <a:path w="7609" h="7254" extrusionOk="0">
                    <a:moveTo>
                      <a:pt x="2168" y="0"/>
                    </a:moveTo>
                    <a:cubicBezTo>
                      <a:pt x="888" y="612"/>
                      <a:pt x="0" y="1932"/>
                      <a:pt x="0" y="3450"/>
                    </a:cubicBezTo>
                    <a:cubicBezTo>
                      <a:pt x="0" y="5539"/>
                      <a:pt x="1695" y="7253"/>
                      <a:pt x="3805" y="7253"/>
                    </a:cubicBezTo>
                    <a:cubicBezTo>
                      <a:pt x="5894" y="7253"/>
                      <a:pt x="7608" y="5539"/>
                      <a:pt x="7608" y="3450"/>
                    </a:cubicBezTo>
                    <a:cubicBezTo>
                      <a:pt x="7608" y="1932"/>
                      <a:pt x="6722" y="612"/>
                      <a:pt x="5421" y="0"/>
                    </a:cubicBezTo>
                    <a:lnTo>
                      <a:pt x="5421" y="4139"/>
                    </a:lnTo>
                    <a:cubicBezTo>
                      <a:pt x="5421" y="4633"/>
                      <a:pt x="5027" y="5027"/>
                      <a:pt x="4554" y="5027"/>
                    </a:cubicBezTo>
                    <a:lnTo>
                      <a:pt x="3036" y="5027"/>
                    </a:lnTo>
                    <a:cubicBezTo>
                      <a:pt x="2563" y="5027"/>
                      <a:pt x="2168" y="4633"/>
                      <a:pt x="2168" y="4139"/>
                    </a:cubicBezTo>
                    <a:lnTo>
                      <a:pt x="216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195;p9"/>
              <p:cNvSpPr/>
              <p:nvPr/>
            </p:nvSpPr>
            <p:spPr>
              <a:xfrm>
                <a:off x="1558695" y="154140"/>
                <a:ext cx="78389" cy="649057"/>
              </a:xfrm>
              <a:custGeom>
                <a:avLst/>
                <a:gdLst/>
                <a:ahLst/>
                <a:cxnLst/>
                <a:rect l="l" t="t" r="r" b="b"/>
                <a:pathLst>
                  <a:path w="3254" h="26943" extrusionOk="0">
                    <a:moveTo>
                      <a:pt x="868" y="0"/>
                    </a:moveTo>
                    <a:cubicBezTo>
                      <a:pt x="395" y="0"/>
                      <a:pt x="0" y="394"/>
                      <a:pt x="0" y="867"/>
                    </a:cubicBezTo>
                    <a:lnTo>
                      <a:pt x="0" y="7786"/>
                    </a:lnTo>
                    <a:lnTo>
                      <a:pt x="0" y="16516"/>
                    </a:lnTo>
                    <a:lnTo>
                      <a:pt x="0" y="21916"/>
                    </a:lnTo>
                    <a:lnTo>
                      <a:pt x="0" y="26055"/>
                    </a:lnTo>
                    <a:cubicBezTo>
                      <a:pt x="0" y="26549"/>
                      <a:pt x="395" y="26943"/>
                      <a:pt x="868" y="26943"/>
                    </a:cubicBezTo>
                    <a:lnTo>
                      <a:pt x="2386" y="26943"/>
                    </a:lnTo>
                    <a:cubicBezTo>
                      <a:pt x="2859" y="26943"/>
                      <a:pt x="3253" y="26549"/>
                      <a:pt x="3253" y="26055"/>
                    </a:cubicBezTo>
                    <a:lnTo>
                      <a:pt x="3253" y="21916"/>
                    </a:lnTo>
                    <a:lnTo>
                      <a:pt x="3253" y="16516"/>
                    </a:lnTo>
                    <a:lnTo>
                      <a:pt x="3253" y="7786"/>
                    </a:lnTo>
                    <a:lnTo>
                      <a:pt x="3253" y="867"/>
                    </a:lnTo>
                    <a:cubicBezTo>
                      <a:pt x="3253" y="394"/>
                      <a:pt x="2859" y="0"/>
                      <a:pt x="238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6" name="Google Shape;196;p9"/>
            <p:cNvGrpSpPr/>
            <p:nvPr/>
          </p:nvGrpSpPr>
          <p:grpSpPr>
            <a:xfrm>
              <a:off x="4480359" y="156040"/>
              <a:ext cx="183301" cy="702705"/>
              <a:chOff x="1506468" y="154140"/>
              <a:chExt cx="183301" cy="702705"/>
            </a:xfrm>
          </p:grpSpPr>
          <p:sp>
            <p:nvSpPr>
              <p:cNvPr id="197" name="Google Shape;197;p9"/>
              <p:cNvSpPr/>
              <p:nvPr/>
            </p:nvSpPr>
            <p:spPr>
              <a:xfrm>
                <a:off x="1506468" y="682097"/>
                <a:ext cx="183301" cy="174749"/>
              </a:xfrm>
              <a:custGeom>
                <a:avLst/>
                <a:gdLst/>
                <a:ahLst/>
                <a:cxnLst/>
                <a:rect l="l" t="t" r="r" b="b"/>
                <a:pathLst>
                  <a:path w="7609" h="7254" extrusionOk="0">
                    <a:moveTo>
                      <a:pt x="2168" y="0"/>
                    </a:moveTo>
                    <a:cubicBezTo>
                      <a:pt x="888" y="612"/>
                      <a:pt x="0" y="1932"/>
                      <a:pt x="0" y="3450"/>
                    </a:cubicBezTo>
                    <a:cubicBezTo>
                      <a:pt x="0" y="5539"/>
                      <a:pt x="1695" y="7253"/>
                      <a:pt x="3805" y="7253"/>
                    </a:cubicBezTo>
                    <a:cubicBezTo>
                      <a:pt x="5894" y="7253"/>
                      <a:pt x="7608" y="5539"/>
                      <a:pt x="7608" y="3450"/>
                    </a:cubicBezTo>
                    <a:cubicBezTo>
                      <a:pt x="7608" y="1932"/>
                      <a:pt x="6722" y="612"/>
                      <a:pt x="5421" y="0"/>
                    </a:cubicBezTo>
                    <a:lnTo>
                      <a:pt x="5421" y="4139"/>
                    </a:lnTo>
                    <a:cubicBezTo>
                      <a:pt x="5421" y="4633"/>
                      <a:pt x="5027" y="5027"/>
                      <a:pt x="4554" y="5027"/>
                    </a:cubicBezTo>
                    <a:lnTo>
                      <a:pt x="3036" y="5027"/>
                    </a:lnTo>
                    <a:cubicBezTo>
                      <a:pt x="2563" y="5027"/>
                      <a:pt x="2168" y="4633"/>
                      <a:pt x="2168" y="4139"/>
                    </a:cubicBezTo>
                    <a:lnTo>
                      <a:pt x="216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198;p9"/>
              <p:cNvSpPr/>
              <p:nvPr/>
            </p:nvSpPr>
            <p:spPr>
              <a:xfrm>
                <a:off x="1558695" y="154140"/>
                <a:ext cx="78389" cy="649057"/>
              </a:xfrm>
              <a:custGeom>
                <a:avLst/>
                <a:gdLst/>
                <a:ahLst/>
                <a:cxnLst/>
                <a:rect l="l" t="t" r="r" b="b"/>
                <a:pathLst>
                  <a:path w="3254" h="26943" extrusionOk="0">
                    <a:moveTo>
                      <a:pt x="868" y="0"/>
                    </a:moveTo>
                    <a:cubicBezTo>
                      <a:pt x="395" y="0"/>
                      <a:pt x="0" y="394"/>
                      <a:pt x="0" y="867"/>
                    </a:cubicBezTo>
                    <a:lnTo>
                      <a:pt x="0" y="7786"/>
                    </a:lnTo>
                    <a:lnTo>
                      <a:pt x="0" y="16516"/>
                    </a:lnTo>
                    <a:lnTo>
                      <a:pt x="0" y="21916"/>
                    </a:lnTo>
                    <a:lnTo>
                      <a:pt x="0" y="26055"/>
                    </a:lnTo>
                    <a:cubicBezTo>
                      <a:pt x="0" y="26549"/>
                      <a:pt x="395" y="26943"/>
                      <a:pt x="868" y="26943"/>
                    </a:cubicBezTo>
                    <a:lnTo>
                      <a:pt x="2386" y="26943"/>
                    </a:lnTo>
                    <a:cubicBezTo>
                      <a:pt x="2859" y="26943"/>
                      <a:pt x="3253" y="26549"/>
                      <a:pt x="3253" y="26055"/>
                    </a:cubicBezTo>
                    <a:lnTo>
                      <a:pt x="3253" y="21916"/>
                    </a:lnTo>
                    <a:lnTo>
                      <a:pt x="3253" y="16516"/>
                    </a:lnTo>
                    <a:lnTo>
                      <a:pt x="3253" y="7786"/>
                    </a:lnTo>
                    <a:lnTo>
                      <a:pt x="3253" y="867"/>
                    </a:lnTo>
                    <a:cubicBezTo>
                      <a:pt x="3253" y="394"/>
                      <a:pt x="2859" y="0"/>
                      <a:pt x="238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9" name="Google Shape;199;p9"/>
            <p:cNvGrpSpPr/>
            <p:nvPr/>
          </p:nvGrpSpPr>
          <p:grpSpPr>
            <a:xfrm>
              <a:off x="5277871" y="156040"/>
              <a:ext cx="183301" cy="702705"/>
              <a:chOff x="1506468" y="154140"/>
              <a:chExt cx="183301" cy="702705"/>
            </a:xfrm>
          </p:grpSpPr>
          <p:sp>
            <p:nvSpPr>
              <p:cNvPr id="200" name="Google Shape;200;p9"/>
              <p:cNvSpPr/>
              <p:nvPr/>
            </p:nvSpPr>
            <p:spPr>
              <a:xfrm>
                <a:off x="1506468" y="682097"/>
                <a:ext cx="183301" cy="174749"/>
              </a:xfrm>
              <a:custGeom>
                <a:avLst/>
                <a:gdLst/>
                <a:ahLst/>
                <a:cxnLst/>
                <a:rect l="l" t="t" r="r" b="b"/>
                <a:pathLst>
                  <a:path w="7609" h="7254" extrusionOk="0">
                    <a:moveTo>
                      <a:pt x="2168" y="0"/>
                    </a:moveTo>
                    <a:cubicBezTo>
                      <a:pt x="888" y="612"/>
                      <a:pt x="0" y="1932"/>
                      <a:pt x="0" y="3450"/>
                    </a:cubicBezTo>
                    <a:cubicBezTo>
                      <a:pt x="0" y="5539"/>
                      <a:pt x="1695" y="7253"/>
                      <a:pt x="3805" y="7253"/>
                    </a:cubicBezTo>
                    <a:cubicBezTo>
                      <a:pt x="5894" y="7253"/>
                      <a:pt x="7608" y="5539"/>
                      <a:pt x="7608" y="3450"/>
                    </a:cubicBezTo>
                    <a:cubicBezTo>
                      <a:pt x="7608" y="1932"/>
                      <a:pt x="6722" y="612"/>
                      <a:pt x="5421" y="0"/>
                    </a:cubicBezTo>
                    <a:lnTo>
                      <a:pt x="5421" y="4139"/>
                    </a:lnTo>
                    <a:cubicBezTo>
                      <a:pt x="5421" y="4633"/>
                      <a:pt x="5027" y="5027"/>
                      <a:pt x="4554" y="5027"/>
                    </a:cubicBezTo>
                    <a:lnTo>
                      <a:pt x="3036" y="5027"/>
                    </a:lnTo>
                    <a:cubicBezTo>
                      <a:pt x="2563" y="5027"/>
                      <a:pt x="2168" y="4633"/>
                      <a:pt x="2168" y="4139"/>
                    </a:cubicBezTo>
                    <a:lnTo>
                      <a:pt x="216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01;p9"/>
              <p:cNvSpPr/>
              <p:nvPr/>
            </p:nvSpPr>
            <p:spPr>
              <a:xfrm>
                <a:off x="1558695" y="154140"/>
                <a:ext cx="78389" cy="649057"/>
              </a:xfrm>
              <a:custGeom>
                <a:avLst/>
                <a:gdLst/>
                <a:ahLst/>
                <a:cxnLst/>
                <a:rect l="l" t="t" r="r" b="b"/>
                <a:pathLst>
                  <a:path w="3254" h="26943" extrusionOk="0">
                    <a:moveTo>
                      <a:pt x="868" y="0"/>
                    </a:moveTo>
                    <a:cubicBezTo>
                      <a:pt x="395" y="0"/>
                      <a:pt x="0" y="394"/>
                      <a:pt x="0" y="867"/>
                    </a:cubicBezTo>
                    <a:lnTo>
                      <a:pt x="0" y="7786"/>
                    </a:lnTo>
                    <a:lnTo>
                      <a:pt x="0" y="16516"/>
                    </a:lnTo>
                    <a:lnTo>
                      <a:pt x="0" y="21916"/>
                    </a:lnTo>
                    <a:lnTo>
                      <a:pt x="0" y="26055"/>
                    </a:lnTo>
                    <a:cubicBezTo>
                      <a:pt x="0" y="26549"/>
                      <a:pt x="395" y="26943"/>
                      <a:pt x="868" y="26943"/>
                    </a:cubicBezTo>
                    <a:lnTo>
                      <a:pt x="2386" y="26943"/>
                    </a:lnTo>
                    <a:cubicBezTo>
                      <a:pt x="2859" y="26943"/>
                      <a:pt x="3253" y="26549"/>
                      <a:pt x="3253" y="26055"/>
                    </a:cubicBezTo>
                    <a:lnTo>
                      <a:pt x="3253" y="21916"/>
                    </a:lnTo>
                    <a:lnTo>
                      <a:pt x="3253" y="16516"/>
                    </a:lnTo>
                    <a:lnTo>
                      <a:pt x="3253" y="7786"/>
                    </a:lnTo>
                    <a:lnTo>
                      <a:pt x="3253" y="867"/>
                    </a:lnTo>
                    <a:cubicBezTo>
                      <a:pt x="3253" y="394"/>
                      <a:pt x="2859" y="0"/>
                      <a:pt x="238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2" name="Google Shape;202;p9"/>
            <p:cNvGrpSpPr/>
            <p:nvPr/>
          </p:nvGrpSpPr>
          <p:grpSpPr>
            <a:xfrm>
              <a:off x="6075384" y="156040"/>
              <a:ext cx="183301" cy="702705"/>
              <a:chOff x="1506468" y="154140"/>
              <a:chExt cx="183301" cy="702705"/>
            </a:xfrm>
          </p:grpSpPr>
          <p:sp>
            <p:nvSpPr>
              <p:cNvPr id="203" name="Google Shape;203;p9"/>
              <p:cNvSpPr/>
              <p:nvPr/>
            </p:nvSpPr>
            <p:spPr>
              <a:xfrm>
                <a:off x="1506468" y="682097"/>
                <a:ext cx="183301" cy="174749"/>
              </a:xfrm>
              <a:custGeom>
                <a:avLst/>
                <a:gdLst/>
                <a:ahLst/>
                <a:cxnLst/>
                <a:rect l="l" t="t" r="r" b="b"/>
                <a:pathLst>
                  <a:path w="7609" h="7254" extrusionOk="0">
                    <a:moveTo>
                      <a:pt x="2168" y="0"/>
                    </a:moveTo>
                    <a:cubicBezTo>
                      <a:pt x="888" y="612"/>
                      <a:pt x="0" y="1932"/>
                      <a:pt x="0" y="3450"/>
                    </a:cubicBezTo>
                    <a:cubicBezTo>
                      <a:pt x="0" y="5539"/>
                      <a:pt x="1695" y="7253"/>
                      <a:pt x="3805" y="7253"/>
                    </a:cubicBezTo>
                    <a:cubicBezTo>
                      <a:pt x="5894" y="7253"/>
                      <a:pt x="7608" y="5539"/>
                      <a:pt x="7608" y="3450"/>
                    </a:cubicBezTo>
                    <a:cubicBezTo>
                      <a:pt x="7608" y="1932"/>
                      <a:pt x="6722" y="612"/>
                      <a:pt x="5421" y="0"/>
                    </a:cubicBezTo>
                    <a:lnTo>
                      <a:pt x="5421" y="4139"/>
                    </a:lnTo>
                    <a:cubicBezTo>
                      <a:pt x="5421" y="4633"/>
                      <a:pt x="5027" y="5027"/>
                      <a:pt x="4554" y="5027"/>
                    </a:cubicBezTo>
                    <a:lnTo>
                      <a:pt x="3036" y="5027"/>
                    </a:lnTo>
                    <a:cubicBezTo>
                      <a:pt x="2563" y="5027"/>
                      <a:pt x="2168" y="4633"/>
                      <a:pt x="2168" y="4139"/>
                    </a:cubicBezTo>
                    <a:lnTo>
                      <a:pt x="216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204;p9"/>
              <p:cNvSpPr/>
              <p:nvPr/>
            </p:nvSpPr>
            <p:spPr>
              <a:xfrm>
                <a:off x="1558695" y="154140"/>
                <a:ext cx="78389" cy="649057"/>
              </a:xfrm>
              <a:custGeom>
                <a:avLst/>
                <a:gdLst/>
                <a:ahLst/>
                <a:cxnLst/>
                <a:rect l="l" t="t" r="r" b="b"/>
                <a:pathLst>
                  <a:path w="3254" h="26943" extrusionOk="0">
                    <a:moveTo>
                      <a:pt x="868" y="0"/>
                    </a:moveTo>
                    <a:cubicBezTo>
                      <a:pt x="395" y="0"/>
                      <a:pt x="0" y="394"/>
                      <a:pt x="0" y="867"/>
                    </a:cubicBezTo>
                    <a:lnTo>
                      <a:pt x="0" y="7786"/>
                    </a:lnTo>
                    <a:lnTo>
                      <a:pt x="0" y="16516"/>
                    </a:lnTo>
                    <a:lnTo>
                      <a:pt x="0" y="21916"/>
                    </a:lnTo>
                    <a:lnTo>
                      <a:pt x="0" y="26055"/>
                    </a:lnTo>
                    <a:cubicBezTo>
                      <a:pt x="0" y="26549"/>
                      <a:pt x="395" y="26943"/>
                      <a:pt x="868" y="26943"/>
                    </a:cubicBezTo>
                    <a:lnTo>
                      <a:pt x="2386" y="26943"/>
                    </a:lnTo>
                    <a:cubicBezTo>
                      <a:pt x="2859" y="26943"/>
                      <a:pt x="3253" y="26549"/>
                      <a:pt x="3253" y="26055"/>
                    </a:cubicBezTo>
                    <a:lnTo>
                      <a:pt x="3253" y="21916"/>
                    </a:lnTo>
                    <a:lnTo>
                      <a:pt x="3253" y="16516"/>
                    </a:lnTo>
                    <a:lnTo>
                      <a:pt x="3253" y="7786"/>
                    </a:lnTo>
                    <a:lnTo>
                      <a:pt x="3253" y="867"/>
                    </a:lnTo>
                    <a:cubicBezTo>
                      <a:pt x="3253" y="394"/>
                      <a:pt x="2859" y="0"/>
                      <a:pt x="238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5" name="Google Shape;205;p9"/>
            <p:cNvGrpSpPr/>
            <p:nvPr/>
          </p:nvGrpSpPr>
          <p:grpSpPr>
            <a:xfrm>
              <a:off x="6872896" y="156040"/>
              <a:ext cx="183301" cy="702705"/>
              <a:chOff x="1506468" y="154140"/>
              <a:chExt cx="183301" cy="702705"/>
            </a:xfrm>
          </p:grpSpPr>
          <p:sp>
            <p:nvSpPr>
              <p:cNvPr id="206" name="Google Shape;206;p9"/>
              <p:cNvSpPr/>
              <p:nvPr/>
            </p:nvSpPr>
            <p:spPr>
              <a:xfrm>
                <a:off x="1506468" y="682097"/>
                <a:ext cx="183301" cy="174749"/>
              </a:xfrm>
              <a:custGeom>
                <a:avLst/>
                <a:gdLst/>
                <a:ahLst/>
                <a:cxnLst/>
                <a:rect l="l" t="t" r="r" b="b"/>
                <a:pathLst>
                  <a:path w="7609" h="7254" extrusionOk="0">
                    <a:moveTo>
                      <a:pt x="2168" y="0"/>
                    </a:moveTo>
                    <a:cubicBezTo>
                      <a:pt x="888" y="612"/>
                      <a:pt x="0" y="1932"/>
                      <a:pt x="0" y="3450"/>
                    </a:cubicBezTo>
                    <a:cubicBezTo>
                      <a:pt x="0" y="5539"/>
                      <a:pt x="1695" y="7253"/>
                      <a:pt x="3805" y="7253"/>
                    </a:cubicBezTo>
                    <a:cubicBezTo>
                      <a:pt x="5894" y="7253"/>
                      <a:pt x="7608" y="5539"/>
                      <a:pt x="7608" y="3450"/>
                    </a:cubicBezTo>
                    <a:cubicBezTo>
                      <a:pt x="7608" y="1932"/>
                      <a:pt x="6722" y="612"/>
                      <a:pt x="5421" y="0"/>
                    </a:cubicBezTo>
                    <a:lnTo>
                      <a:pt x="5421" y="4139"/>
                    </a:lnTo>
                    <a:cubicBezTo>
                      <a:pt x="5421" y="4633"/>
                      <a:pt x="5027" y="5027"/>
                      <a:pt x="4554" y="5027"/>
                    </a:cubicBezTo>
                    <a:lnTo>
                      <a:pt x="3036" y="5027"/>
                    </a:lnTo>
                    <a:cubicBezTo>
                      <a:pt x="2563" y="5027"/>
                      <a:pt x="2168" y="4633"/>
                      <a:pt x="2168" y="4139"/>
                    </a:cubicBezTo>
                    <a:lnTo>
                      <a:pt x="216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207;p9"/>
              <p:cNvSpPr/>
              <p:nvPr/>
            </p:nvSpPr>
            <p:spPr>
              <a:xfrm>
                <a:off x="1558695" y="154140"/>
                <a:ext cx="78389" cy="649057"/>
              </a:xfrm>
              <a:custGeom>
                <a:avLst/>
                <a:gdLst/>
                <a:ahLst/>
                <a:cxnLst/>
                <a:rect l="l" t="t" r="r" b="b"/>
                <a:pathLst>
                  <a:path w="3254" h="26943" extrusionOk="0">
                    <a:moveTo>
                      <a:pt x="868" y="0"/>
                    </a:moveTo>
                    <a:cubicBezTo>
                      <a:pt x="395" y="0"/>
                      <a:pt x="0" y="394"/>
                      <a:pt x="0" y="867"/>
                    </a:cubicBezTo>
                    <a:lnTo>
                      <a:pt x="0" y="7786"/>
                    </a:lnTo>
                    <a:lnTo>
                      <a:pt x="0" y="16516"/>
                    </a:lnTo>
                    <a:lnTo>
                      <a:pt x="0" y="21916"/>
                    </a:lnTo>
                    <a:lnTo>
                      <a:pt x="0" y="26055"/>
                    </a:lnTo>
                    <a:cubicBezTo>
                      <a:pt x="0" y="26549"/>
                      <a:pt x="395" y="26943"/>
                      <a:pt x="868" y="26943"/>
                    </a:cubicBezTo>
                    <a:lnTo>
                      <a:pt x="2386" y="26943"/>
                    </a:lnTo>
                    <a:cubicBezTo>
                      <a:pt x="2859" y="26943"/>
                      <a:pt x="3253" y="26549"/>
                      <a:pt x="3253" y="26055"/>
                    </a:cubicBezTo>
                    <a:lnTo>
                      <a:pt x="3253" y="21916"/>
                    </a:lnTo>
                    <a:lnTo>
                      <a:pt x="3253" y="16516"/>
                    </a:lnTo>
                    <a:lnTo>
                      <a:pt x="3253" y="7786"/>
                    </a:lnTo>
                    <a:lnTo>
                      <a:pt x="3253" y="867"/>
                    </a:lnTo>
                    <a:cubicBezTo>
                      <a:pt x="3253" y="394"/>
                      <a:pt x="2859" y="0"/>
                      <a:pt x="238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8" name="Google Shape;208;p9"/>
            <p:cNvGrpSpPr/>
            <p:nvPr/>
          </p:nvGrpSpPr>
          <p:grpSpPr>
            <a:xfrm>
              <a:off x="7670409" y="156040"/>
              <a:ext cx="183301" cy="702705"/>
              <a:chOff x="1506468" y="154140"/>
              <a:chExt cx="183301" cy="702705"/>
            </a:xfrm>
          </p:grpSpPr>
          <p:sp>
            <p:nvSpPr>
              <p:cNvPr id="209" name="Google Shape;209;p9"/>
              <p:cNvSpPr/>
              <p:nvPr/>
            </p:nvSpPr>
            <p:spPr>
              <a:xfrm>
                <a:off x="1506468" y="682097"/>
                <a:ext cx="183301" cy="174749"/>
              </a:xfrm>
              <a:custGeom>
                <a:avLst/>
                <a:gdLst/>
                <a:ahLst/>
                <a:cxnLst/>
                <a:rect l="l" t="t" r="r" b="b"/>
                <a:pathLst>
                  <a:path w="7609" h="7254" extrusionOk="0">
                    <a:moveTo>
                      <a:pt x="2168" y="0"/>
                    </a:moveTo>
                    <a:cubicBezTo>
                      <a:pt x="888" y="612"/>
                      <a:pt x="0" y="1932"/>
                      <a:pt x="0" y="3450"/>
                    </a:cubicBezTo>
                    <a:cubicBezTo>
                      <a:pt x="0" y="5539"/>
                      <a:pt x="1695" y="7253"/>
                      <a:pt x="3805" y="7253"/>
                    </a:cubicBezTo>
                    <a:cubicBezTo>
                      <a:pt x="5894" y="7253"/>
                      <a:pt x="7608" y="5539"/>
                      <a:pt x="7608" y="3450"/>
                    </a:cubicBezTo>
                    <a:cubicBezTo>
                      <a:pt x="7608" y="1932"/>
                      <a:pt x="6722" y="612"/>
                      <a:pt x="5421" y="0"/>
                    </a:cubicBezTo>
                    <a:lnTo>
                      <a:pt x="5421" y="4139"/>
                    </a:lnTo>
                    <a:cubicBezTo>
                      <a:pt x="5421" y="4633"/>
                      <a:pt x="5027" y="5027"/>
                      <a:pt x="4554" y="5027"/>
                    </a:cubicBezTo>
                    <a:lnTo>
                      <a:pt x="3036" y="5027"/>
                    </a:lnTo>
                    <a:cubicBezTo>
                      <a:pt x="2563" y="5027"/>
                      <a:pt x="2168" y="4633"/>
                      <a:pt x="2168" y="4139"/>
                    </a:cubicBezTo>
                    <a:lnTo>
                      <a:pt x="216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10;p9"/>
              <p:cNvSpPr/>
              <p:nvPr/>
            </p:nvSpPr>
            <p:spPr>
              <a:xfrm>
                <a:off x="1558695" y="154140"/>
                <a:ext cx="78389" cy="649057"/>
              </a:xfrm>
              <a:custGeom>
                <a:avLst/>
                <a:gdLst/>
                <a:ahLst/>
                <a:cxnLst/>
                <a:rect l="l" t="t" r="r" b="b"/>
                <a:pathLst>
                  <a:path w="3254" h="26943" extrusionOk="0">
                    <a:moveTo>
                      <a:pt x="868" y="0"/>
                    </a:moveTo>
                    <a:cubicBezTo>
                      <a:pt x="395" y="0"/>
                      <a:pt x="0" y="394"/>
                      <a:pt x="0" y="867"/>
                    </a:cubicBezTo>
                    <a:lnTo>
                      <a:pt x="0" y="7786"/>
                    </a:lnTo>
                    <a:lnTo>
                      <a:pt x="0" y="16516"/>
                    </a:lnTo>
                    <a:lnTo>
                      <a:pt x="0" y="21916"/>
                    </a:lnTo>
                    <a:lnTo>
                      <a:pt x="0" y="26055"/>
                    </a:lnTo>
                    <a:cubicBezTo>
                      <a:pt x="0" y="26549"/>
                      <a:pt x="395" y="26943"/>
                      <a:pt x="868" y="26943"/>
                    </a:cubicBezTo>
                    <a:lnTo>
                      <a:pt x="2386" y="26943"/>
                    </a:lnTo>
                    <a:cubicBezTo>
                      <a:pt x="2859" y="26943"/>
                      <a:pt x="3253" y="26549"/>
                      <a:pt x="3253" y="26055"/>
                    </a:cubicBezTo>
                    <a:lnTo>
                      <a:pt x="3253" y="21916"/>
                    </a:lnTo>
                    <a:lnTo>
                      <a:pt x="3253" y="16516"/>
                    </a:lnTo>
                    <a:lnTo>
                      <a:pt x="3253" y="7786"/>
                    </a:lnTo>
                    <a:lnTo>
                      <a:pt x="3253" y="867"/>
                    </a:lnTo>
                    <a:cubicBezTo>
                      <a:pt x="3253" y="394"/>
                      <a:pt x="2859" y="0"/>
                      <a:pt x="238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1" name="Google Shape;211;p9"/>
            <p:cNvGrpSpPr/>
            <p:nvPr/>
          </p:nvGrpSpPr>
          <p:grpSpPr>
            <a:xfrm>
              <a:off x="1180883" y="1303646"/>
              <a:ext cx="6782241" cy="3150214"/>
              <a:chOff x="5746702" y="1303655"/>
              <a:chExt cx="3391799" cy="3150214"/>
            </a:xfrm>
          </p:grpSpPr>
          <p:grpSp>
            <p:nvGrpSpPr>
              <p:cNvPr id="212" name="Google Shape;212;p9"/>
              <p:cNvGrpSpPr/>
              <p:nvPr/>
            </p:nvGrpSpPr>
            <p:grpSpPr>
              <a:xfrm>
                <a:off x="5746702" y="3144189"/>
                <a:ext cx="3391799" cy="1309681"/>
                <a:chOff x="4944009" y="1147678"/>
                <a:chExt cx="3391799" cy="3153578"/>
              </a:xfrm>
            </p:grpSpPr>
            <p:sp>
              <p:nvSpPr>
                <p:cNvPr id="213" name="Google Shape;213;p9"/>
                <p:cNvSpPr/>
                <p:nvPr/>
              </p:nvSpPr>
              <p:spPr>
                <a:xfrm>
                  <a:off x="4944009" y="1147678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0"/>
                      </a:moveTo>
                      <a:cubicBezTo>
                        <a:pt x="24" y="0"/>
                        <a:pt x="1" y="24"/>
                        <a:pt x="1" y="58"/>
                      </a:cubicBezTo>
                      <a:cubicBezTo>
                        <a:pt x="1" y="94"/>
                        <a:pt x="24" y="117"/>
                        <a:pt x="71" y="117"/>
                      </a:cubicBezTo>
                      <a:lnTo>
                        <a:pt x="23658" y="117"/>
                      </a:lnTo>
                      <a:cubicBezTo>
                        <a:pt x="23692" y="117"/>
                        <a:pt x="23728" y="94"/>
                        <a:pt x="23728" y="58"/>
                      </a:cubicBezTo>
                      <a:cubicBezTo>
                        <a:pt x="23728" y="24"/>
                        <a:pt x="23692" y="0"/>
                        <a:pt x="23658" y="0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4" name="Google Shape;214;p9"/>
                <p:cNvSpPr/>
                <p:nvPr/>
              </p:nvSpPr>
              <p:spPr>
                <a:xfrm>
                  <a:off x="4944009" y="1595065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0"/>
                      </a:moveTo>
                      <a:cubicBezTo>
                        <a:pt x="24" y="0"/>
                        <a:pt x="1" y="24"/>
                        <a:pt x="1" y="59"/>
                      </a:cubicBezTo>
                      <a:cubicBezTo>
                        <a:pt x="1" y="94"/>
                        <a:pt x="24" y="117"/>
                        <a:pt x="71" y="117"/>
                      </a:cubicBezTo>
                      <a:lnTo>
                        <a:pt x="23658" y="117"/>
                      </a:lnTo>
                      <a:cubicBezTo>
                        <a:pt x="23692" y="117"/>
                        <a:pt x="23728" y="94"/>
                        <a:pt x="23728" y="59"/>
                      </a:cubicBezTo>
                      <a:cubicBezTo>
                        <a:pt x="23728" y="24"/>
                        <a:pt x="23692" y="0"/>
                        <a:pt x="23658" y="0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5" name="Google Shape;215;p9"/>
                <p:cNvSpPr/>
                <p:nvPr/>
              </p:nvSpPr>
              <p:spPr>
                <a:xfrm>
                  <a:off x="4944009" y="2042592"/>
                  <a:ext cx="3391799" cy="179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29" extrusionOk="0">
                      <a:moveTo>
                        <a:pt x="71" y="0"/>
                      </a:moveTo>
                      <a:cubicBezTo>
                        <a:pt x="24" y="0"/>
                        <a:pt x="1" y="35"/>
                        <a:pt x="1" y="71"/>
                      </a:cubicBezTo>
                      <a:cubicBezTo>
                        <a:pt x="1" y="94"/>
                        <a:pt x="24" y="129"/>
                        <a:pt x="71" y="129"/>
                      </a:cubicBezTo>
                      <a:lnTo>
                        <a:pt x="23658" y="129"/>
                      </a:lnTo>
                      <a:cubicBezTo>
                        <a:pt x="23692" y="129"/>
                        <a:pt x="23728" y="94"/>
                        <a:pt x="23728" y="71"/>
                      </a:cubicBezTo>
                      <a:cubicBezTo>
                        <a:pt x="23728" y="35"/>
                        <a:pt x="23692" y="0"/>
                        <a:pt x="23658" y="0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6" name="Google Shape;216;p9"/>
                <p:cNvSpPr/>
                <p:nvPr/>
              </p:nvSpPr>
              <p:spPr>
                <a:xfrm>
                  <a:off x="4944009" y="2491650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1"/>
                      </a:moveTo>
                      <a:cubicBezTo>
                        <a:pt x="24" y="1"/>
                        <a:pt x="1" y="24"/>
                        <a:pt x="1" y="59"/>
                      </a:cubicBezTo>
                      <a:cubicBezTo>
                        <a:pt x="1" y="94"/>
                        <a:pt x="24" y="118"/>
                        <a:pt x="71" y="118"/>
                      </a:cubicBezTo>
                      <a:lnTo>
                        <a:pt x="23658" y="118"/>
                      </a:lnTo>
                      <a:cubicBezTo>
                        <a:pt x="23692" y="118"/>
                        <a:pt x="23728" y="94"/>
                        <a:pt x="23728" y="59"/>
                      </a:cubicBezTo>
                      <a:cubicBezTo>
                        <a:pt x="23728" y="24"/>
                        <a:pt x="23692" y="1"/>
                        <a:pt x="23658" y="1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7" name="Google Shape;217;p9"/>
                <p:cNvSpPr/>
                <p:nvPr/>
              </p:nvSpPr>
              <p:spPr>
                <a:xfrm>
                  <a:off x="4944009" y="2939038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1"/>
                      </a:moveTo>
                      <a:cubicBezTo>
                        <a:pt x="24" y="1"/>
                        <a:pt x="1" y="36"/>
                        <a:pt x="1" y="60"/>
                      </a:cubicBezTo>
                      <a:cubicBezTo>
                        <a:pt x="1" y="94"/>
                        <a:pt x="24" y="118"/>
                        <a:pt x="71" y="118"/>
                      </a:cubicBezTo>
                      <a:lnTo>
                        <a:pt x="23658" y="118"/>
                      </a:lnTo>
                      <a:cubicBezTo>
                        <a:pt x="23692" y="118"/>
                        <a:pt x="23728" y="94"/>
                        <a:pt x="23728" y="60"/>
                      </a:cubicBezTo>
                      <a:cubicBezTo>
                        <a:pt x="23728" y="36"/>
                        <a:pt x="23692" y="1"/>
                        <a:pt x="23658" y="1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8" name="Google Shape;218;p9"/>
                <p:cNvSpPr/>
                <p:nvPr/>
              </p:nvSpPr>
              <p:spPr>
                <a:xfrm>
                  <a:off x="4944009" y="3388236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0"/>
                      </a:moveTo>
                      <a:cubicBezTo>
                        <a:pt x="24" y="0"/>
                        <a:pt x="1" y="24"/>
                        <a:pt x="1" y="59"/>
                      </a:cubicBezTo>
                      <a:cubicBezTo>
                        <a:pt x="1" y="83"/>
                        <a:pt x="24" y="117"/>
                        <a:pt x="71" y="117"/>
                      </a:cubicBezTo>
                      <a:lnTo>
                        <a:pt x="23658" y="117"/>
                      </a:lnTo>
                      <a:cubicBezTo>
                        <a:pt x="23692" y="117"/>
                        <a:pt x="23728" y="83"/>
                        <a:pt x="23728" y="59"/>
                      </a:cubicBezTo>
                      <a:cubicBezTo>
                        <a:pt x="23728" y="24"/>
                        <a:pt x="23692" y="0"/>
                        <a:pt x="23658" y="0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9" name="Google Shape;219;p9"/>
                <p:cNvSpPr/>
                <p:nvPr/>
              </p:nvSpPr>
              <p:spPr>
                <a:xfrm>
                  <a:off x="4944009" y="3835762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0"/>
                      </a:moveTo>
                      <a:cubicBezTo>
                        <a:pt x="24" y="0"/>
                        <a:pt x="1" y="24"/>
                        <a:pt x="1" y="58"/>
                      </a:cubicBezTo>
                      <a:cubicBezTo>
                        <a:pt x="1" y="94"/>
                        <a:pt x="24" y="117"/>
                        <a:pt x="71" y="117"/>
                      </a:cubicBezTo>
                      <a:lnTo>
                        <a:pt x="23658" y="117"/>
                      </a:lnTo>
                      <a:cubicBezTo>
                        <a:pt x="23692" y="117"/>
                        <a:pt x="23728" y="94"/>
                        <a:pt x="23728" y="58"/>
                      </a:cubicBezTo>
                      <a:cubicBezTo>
                        <a:pt x="23728" y="24"/>
                        <a:pt x="23692" y="0"/>
                        <a:pt x="23658" y="0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0" name="Google Shape;220;p9"/>
                <p:cNvSpPr/>
                <p:nvPr/>
              </p:nvSpPr>
              <p:spPr>
                <a:xfrm>
                  <a:off x="4944009" y="4283149"/>
                  <a:ext cx="3391799" cy="18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30" extrusionOk="0">
                      <a:moveTo>
                        <a:pt x="71" y="1"/>
                      </a:moveTo>
                      <a:cubicBezTo>
                        <a:pt x="24" y="1"/>
                        <a:pt x="1" y="36"/>
                        <a:pt x="1" y="59"/>
                      </a:cubicBezTo>
                      <a:cubicBezTo>
                        <a:pt x="1" y="94"/>
                        <a:pt x="24" y="129"/>
                        <a:pt x="71" y="129"/>
                      </a:cubicBezTo>
                      <a:lnTo>
                        <a:pt x="23658" y="129"/>
                      </a:lnTo>
                      <a:cubicBezTo>
                        <a:pt x="23692" y="129"/>
                        <a:pt x="23728" y="94"/>
                        <a:pt x="23728" y="59"/>
                      </a:cubicBezTo>
                      <a:cubicBezTo>
                        <a:pt x="23728" y="36"/>
                        <a:pt x="23692" y="1"/>
                        <a:pt x="23658" y="1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21" name="Google Shape;221;p9"/>
              <p:cNvSpPr/>
              <p:nvPr/>
            </p:nvSpPr>
            <p:spPr>
              <a:xfrm>
                <a:off x="5746702" y="1675255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8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8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222;p9"/>
              <p:cNvSpPr/>
              <p:nvPr/>
            </p:nvSpPr>
            <p:spPr>
              <a:xfrm>
                <a:off x="5746702" y="1861055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9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9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223;p9"/>
              <p:cNvSpPr/>
              <p:nvPr/>
            </p:nvSpPr>
            <p:spPr>
              <a:xfrm>
                <a:off x="5746702" y="2046913"/>
                <a:ext cx="3391799" cy="7462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29" extrusionOk="0">
                    <a:moveTo>
                      <a:pt x="71" y="0"/>
                    </a:moveTo>
                    <a:cubicBezTo>
                      <a:pt x="24" y="0"/>
                      <a:pt x="1" y="35"/>
                      <a:pt x="1" y="71"/>
                    </a:cubicBezTo>
                    <a:cubicBezTo>
                      <a:pt x="1" y="94"/>
                      <a:pt x="24" y="129"/>
                      <a:pt x="71" y="129"/>
                    </a:cubicBezTo>
                    <a:lnTo>
                      <a:pt x="23658" y="129"/>
                    </a:lnTo>
                    <a:cubicBezTo>
                      <a:pt x="23692" y="129"/>
                      <a:pt x="23728" y="94"/>
                      <a:pt x="23728" y="71"/>
                    </a:cubicBezTo>
                    <a:cubicBezTo>
                      <a:pt x="23728" y="35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224;p9"/>
              <p:cNvSpPr/>
              <p:nvPr/>
            </p:nvSpPr>
            <p:spPr>
              <a:xfrm>
                <a:off x="5746702" y="2233407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1"/>
                    </a:moveTo>
                    <a:cubicBezTo>
                      <a:pt x="24" y="1"/>
                      <a:pt x="1" y="24"/>
                      <a:pt x="1" y="59"/>
                    </a:cubicBezTo>
                    <a:cubicBezTo>
                      <a:pt x="1" y="94"/>
                      <a:pt x="24" y="118"/>
                      <a:pt x="71" y="118"/>
                    </a:cubicBezTo>
                    <a:lnTo>
                      <a:pt x="23658" y="118"/>
                    </a:lnTo>
                    <a:cubicBezTo>
                      <a:pt x="23692" y="118"/>
                      <a:pt x="23728" y="94"/>
                      <a:pt x="23728" y="59"/>
                    </a:cubicBezTo>
                    <a:cubicBezTo>
                      <a:pt x="23728" y="24"/>
                      <a:pt x="23692" y="1"/>
                      <a:pt x="23658" y="1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25;p9"/>
              <p:cNvSpPr/>
              <p:nvPr/>
            </p:nvSpPr>
            <p:spPr>
              <a:xfrm>
                <a:off x="5746702" y="2419207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1"/>
                    </a:moveTo>
                    <a:cubicBezTo>
                      <a:pt x="24" y="1"/>
                      <a:pt x="1" y="36"/>
                      <a:pt x="1" y="60"/>
                    </a:cubicBezTo>
                    <a:cubicBezTo>
                      <a:pt x="1" y="94"/>
                      <a:pt x="24" y="118"/>
                      <a:pt x="71" y="118"/>
                    </a:cubicBezTo>
                    <a:lnTo>
                      <a:pt x="23658" y="118"/>
                    </a:lnTo>
                    <a:cubicBezTo>
                      <a:pt x="23692" y="118"/>
                      <a:pt x="23728" y="94"/>
                      <a:pt x="23728" y="60"/>
                    </a:cubicBezTo>
                    <a:cubicBezTo>
                      <a:pt x="23728" y="36"/>
                      <a:pt x="23692" y="1"/>
                      <a:pt x="23658" y="1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9"/>
              <p:cNvSpPr/>
              <p:nvPr/>
            </p:nvSpPr>
            <p:spPr>
              <a:xfrm>
                <a:off x="5746702" y="2605759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9"/>
                    </a:cubicBezTo>
                    <a:cubicBezTo>
                      <a:pt x="1" y="83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83"/>
                      <a:pt x="23728" y="59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9"/>
              <p:cNvSpPr/>
              <p:nvPr/>
            </p:nvSpPr>
            <p:spPr>
              <a:xfrm>
                <a:off x="5746702" y="2791617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8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8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228;p9"/>
              <p:cNvSpPr/>
              <p:nvPr/>
            </p:nvSpPr>
            <p:spPr>
              <a:xfrm>
                <a:off x="5746702" y="2977417"/>
                <a:ext cx="3391799" cy="7520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30" extrusionOk="0">
                    <a:moveTo>
                      <a:pt x="71" y="1"/>
                    </a:moveTo>
                    <a:cubicBezTo>
                      <a:pt x="24" y="1"/>
                      <a:pt x="1" y="36"/>
                      <a:pt x="1" y="59"/>
                    </a:cubicBezTo>
                    <a:cubicBezTo>
                      <a:pt x="1" y="94"/>
                      <a:pt x="24" y="129"/>
                      <a:pt x="71" y="129"/>
                    </a:cubicBezTo>
                    <a:lnTo>
                      <a:pt x="23658" y="129"/>
                    </a:lnTo>
                    <a:cubicBezTo>
                      <a:pt x="23692" y="129"/>
                      <a:pt x="23728" y="94"/>
                      <a:pt x="23728" y="59"/>
                    </a:cubicBezTo>
                    <a:cubicBezTo>
                      <a:pt x="23728" y="36"/>
                      <a:pt x="23692" y="1"/>
                      <a:pt x="23658" y="1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229;p9"/>
              <p:cNvSpPr/>
              <p:nvPr/>
            </p:nvSpPr>
            <p:spPr>
              <a:xfrm>
                <a:off x="5746702" y="1489455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8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8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9"/>
              <p:cNvSpPr/>
              <p:nvPr/>
            </p:nvSpPr>
            <p:spPr>
              <a:xfrm>
                <a:off x="5746702" y="1303655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8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8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1" name="Google Shape;231;p9"/>
          <p:cNvSpPr txBox="1">
            <a:spLocks noGrp="1"/>
          </p:cNvSpPr>
          <p:nvPr>
            <p:ph type="title"/>
          </p:nvPr>
        </p:nvSpPr>
        <p:spPr>
          <a:xfrm>
            <a:off x="1630050" y="1304700"/>
            <a:ext cx="5883900" cy="12132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32" name="Google Shape;232;p9"/>
          <p:cNvSpPr txBox="1">
            <a:spLocks noGrp="1"/>
          </p:cNvSpPr>
          <p:nvPr>
            <p:ph type="subTitle" idx="1"/>
          </p:nvPr>
        </p:nvSpPr>
        <p:spPr>
          <a:xfrm>
            <a:off x="2241550" y="2809900"/>
            <a:ext cx="4661100" cy="110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91223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4"/>
          <p:cNvSpPr/>
          <p:nvPr/>
        </p:nvSpPr>
        <p:spPr>
          <a:xfrm>
            <a:off x="285500" y="162400"/>
            <a:ext cx="8566088" cy="4818707"/>
          </a:xfrm>
          <a:custGeom>
            <a:avLst/>
            <a:gdLst/>
            <a:ahLst/>
            <a:cxnLst/>
            <a:rect l="l" t="t" r="r" b="b"/>
            <a:pathLst>
              <a:path w="73809" h="41520" extrusionOk="0">
                <a:moveTo>
                  <a:pt x="631" y="1"/>
                </a:moveTo>
                <a:cubicBezTo>
                  <a:pt x="293" y="1"/>
                  <a:pt x="0" y="281"/>
                  <a:pt x="0" y="632"/>
                </a:cubicBezTo>
                <a:lnTo>
                  <a:pt x="0" y="40877"/>
                </a:lnTo>
                <a:cubicBezTo>
                  <a:pt x="0" y="41228"/>
                  <a:pt x="293" y="41520"/>
                  <a:pt x="631" y="41520"/>
                </a:cubicBezTo>
                <a:lnTo>
                  <a:pt x="73178" y="41520"/>
                </a:lnTo>
                <a:cubicBezTo>
                  <a:pt x="73528" y="41520"/>
                  <a:pt x="73809" y="41228"/>
                  <a:pt x="73809" y="40877"/>
                </a:cubicBezTo>
                <a:lnTo>
                  <a:pt x="73809" y="632"/>
                </a:lnTo>
                <a:cubicBezTo>
                  <a:pt x="73809" y="281"/>
                  <a:pt x="73528" y="1"/>
                  <a:pt x="7317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4"/>
          <p:cNvSpPr/>
          <p:nvPr/>
        </p:nvSpPr>
        <p:spPr>
          <a:xfrm>
            <a:off x="680097" y="472972"/>
            <a:ext cx="7778290" cy="4196291"/>
          </a:xfrm>
          <a:custGeom>
            <a:avLst/>
            <a:gdLst/>
            <a:ahLst/>
            <a:cxnLst/>
            <a:rect l="l" t="t" r="r" b="b"/>
            <a:pathLst>
              <a:path w="67021" h="36157" extrusionOk="0">
                <a:moveTo>
                  <a:pt x="1740" y="0"/>
                </a:moveTo>
                <a:cubicBezTo>
                  <a:pt x="782" y="0"/>
                  <a:pt x="0" y="783"/>
                  <a:pt x="0" y="1753"/>
                </a:cubicBezTo>
                <a:lnTo>
                  <a:pt x="0" y="34416"/>
                </a:lnTo>
                <a:cubicBezTo>
                  <a:pt x="0" y="35374"/>
                  <a:pt x="782" y="36157"/>
                  <a:pt x="1740" y="36157"/>
                </a:cubicBezTo>
                <a:lnTo>
                  <a:pt x="65280" y="36157"/>
                </a:lnTo>
                <a:cubicBezTo>
                  <a:pt x="66238" y="36157"/>
                  <a:pt x="67021" y="35374"/>
                  <a:pt x="67021" y="34416"/>
                </a:cubicBezTo>
                <a:lnTo>
                  <a:pt x="67021" y="1753"/>
                </a:lnTo>
                <a:cubicBezTo>
                  <a:pt x="67021" y="783"/>
                  <a:pt x="66238" y="0"/>
                  <a:pt x="6528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4"/>
          <p:cNvSpPr txBox="1">
            <a:spLocks noGrp="1"/>
          </p:cNvSpPr>
          <p:nvPr>
            <p:ph type="title"/>
          </p:nvPr>
        </p:nvSpPr>
        <p:spPr>
          <a:xfrm>
            <a:off x="713100" y="532852"/>
            <a:ext cx="7710900" cy="76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4"/>
          <p:cNvSpPr txBox="1">
            <a:spLocks noGrp="1"/>
          </p:cNvSpPr>
          <p:nvPr>
            <p:ph type="body" idx="1"/>
          </p:nvPr>
        </p:nvSpPr>
        <p:spPr>
          <a:xfrm>
            <a:off x="1061250" y="1336500"/>
            <a:ext cx="7021500" cy="322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100">
                <a:solidFill>
                  <a:srgbClr val="434343"/>
                </a:solidFill>
              </a:defRPr>
            </a:lvl1pPr>
            <a:lvl2pPr marL="914400" lvl="1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8"/>
          <p:cNvSpPr/>
          <p:nvPr/>
        </p:nvSpPr>
        <p:spPr>
          <a:xfrm>
            <a:off x="285500" y="162400"/>
            <a:ext cx="8566088" cy="4818707"/>
          </a:xfrm>
          <a:custGeom>
            <a:avLst/>
            <a:gdLst/>
            <a:ahLst/>
            <a:cxnLst/>
            <a:rect l="l" t="t" r="r" b="b"/>
            <a:pathLst>
              <a:path w="73809" h="41520" extrusionOk="0">
                <a:moveTo>
                  <a:pt x="631" y="1"/>
                </a:moveTo>
                <a:cubicBezTo>
                  <a:pt x="293" y="1"/>
                  <a:pt x="0" y="281"/>
                  <a:pt x="0" y="632"/>
                </a:cubicBezTo>
                <a:lnTo>
                  <a:pt x="0" y="40877"/>
                </a:lnTo>
                <a:cubicBezTo>
                  <a:pt x="0" y="41228"/>
                  <a:pt x="293" y="41520"/>
                  <a:pt x="631" y="41520"/>
                </a:cubicBezTo>
                <a:lnTo>
                  <a:pt x="73178" y="41520"/>
                </a:lnTo>
                <a:cubicBezTo>
                  <a:pt x="73528" y="41520"/>
                  <a:pt x="73809" y="41228"/>
                  <a:pt x="73809" y="40877"/>
                </a:cubicBezTo>
                <a:lnTo>
                  <a:pt x="73809" y="632"/>
                </a:lnTo>
                <a:cubicBezTo>
                  <a:pt x="73809" y="281"/>
                  <a:pt x="73528" y="1"/>
                  <a:pt x="7317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8"/>
          <p:cNvSpPr/>
          <p:nvPr/>
        </p:nvSpPr>
        <p:spPr>
          <a:xfrm>
            <a:off x="680097" y="472972"/>
            <a:ext cx="7778290" cy="4196291"/>
          </a:xfrm>
          <a:custGeom>
            <a:avLst/>
            <a:gdLst/>
            <a:ahLst/>
            <a:cxnLst/>
            <a:rect l="l" t="t" r="r" b="b"/>
            <a:pathLst>
              <a:path w="67021" h="36157" extrusionOk="0">
                <a:moveTo>
                  <a:pt x="1740" y="0"/>
                </a:moveTo>
                <a:cubicBezTo>
                  <a:pt x="782" y="0"/>
                  <a:pt x="0" y="783"/>
                  <a:pt x="0" y="1753"/>
                </a:cubicBezTo>
                <a:lnTo>
                  <a:pt x="0" y="34416"/>
                </a:lnTo>
                <a:cubicBezTo>
                  <a:pt x="0" y="35374"/>
                  <a:pt x="782" y="36157"/>
                  <a:pt x="1740" y="36157"/>
                </a:cubicBezTo>
                <a:lnTo>
                  <a:pt x="65280" y="36157"/>
                </a:lnTo>
                <a:cubicBezTo>
                  <a:pt x="66238" y="36157"/>
                  <a:pt x="67021" y="35374"/>
                  <a:pt x="67021" y="34416"/>
                </a:cubicBezTo>
                <a:lnTo>
                  <a:pt x="67021" y="1753"/>
                </a:lnTo>
                <a:cubicBezTo>
                  <a:pt x="67021" y="783"/>
                  <a:pt x="66238" y="0"/>
                  <a:pt x="6528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8"/>
          <p:cNvSpPr txBox="1">
            <a:spLocks noGrp="1"/>
          </p:cNvSpPr>
          <p:nvPr>
            <p:ph type="title"/>
          </p:nvPr>
        </p:nvSpPr>
        <p:spPr>
          <a:xfrm rot="188216">
            <a:off x="1704711" y="1053894"/>
            <a:ext cx="5734392" cy="3035753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0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_HEADER_1"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3"/>
          <p:cNvSpPr/>
          <p:nvPr/>
        </p:nvSpPr>
        <p:spPr>
          <a:xfrm>
            <a:off x="853474" y="468325"/>
            <a:ext cx="7437059" cy="4333887"/>
          </a:xfrm>
          <a:custGeom>
            <a:avLst/>
            <a:gdLst/>
            <a:ahLst/>
            <a:cxnLst/>
            <a:rect l="l" t="t" r="r" b="b"/>
            <a:pathLst>
              <a:path w="267785" h="179904" extrusionOk="0">
                <a:moveTo>
                  <a:pt x="1" y="1"/>
                </a:moveTo>
                <a:lnTo>
                  <a:pt x="1" y="179903"/>
                </a:lnTo>
                <a:lnTo>
                  <a:pt x="267784" y="179903"/>
                </a:lnTo>
                <a:lnTo>
                  <a:pt x="26778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13"/>
          <p:cNvSpPr/>
          <p:nvPr/>
        </p:nvSpPr>
        <p:spPr>
          <a:xfrm>
            <a:off x="578275" y="258025"/>
            <a:ext cx="7987458" cy="4651490"/>
          </a:xfrm>
          <a:custGeom>
            <a:avLst/>
            <a:gdLst/>
            <a:ahLst/>
            <a:cxnLst/>
            <a:rect l="l" t="t" r="r" b="b"/>
            <a:pathLst>
              <a:path w="285700" h="193088" extrusionOk="0">
                <a:moveTo>
                  <a:pt x="276042" y="8731"/>
                </a:moveTo>
                <a:lnTo>
                  <a:pt x="276042" y="147738"/>
                </a:lnTo>
                <a:lnTo>
                  <a:pt x="276042" y="184337"/>
                </a:lnTo>
                <a:lnTo>
                  <a:pt x="9657" y="184337"/>
                </a:lnTo>
                <a:lnTo>
                  <a:pt x="9657" y="8731"/>
                </a:lnTo>
                <a:close/>
                <a:moveTo>
                  <a:pt x="9618" y="1"/>
                </a:moveTo>
                <a:cubicBezTo>
                  <a:pt x="4317" y="1"/>
                  <a:pt x="0" y="3509"/>
                  <a:pt x="0" y="7845"/>
                </a:cubicBezTo>
                <a:lnTo>
                  <a:pt x="0" y="185224"/>
                </a:lnTo>
                <a:cubicBezTo>
                  <a:pt x="0" y="189560"/>
                  <a:pt x="4317" y="193087"/>
                  <a:pt x="9618" y="193087"/>
                </a:cubicBezTo>
                <a:lnTo>
                  <a:pt x="276082" y="193087"/>
                </a:lnTo>
                <a:cubicBezTo>
                  <a:pt x="281384" y="193087"/>
                  <a:pt x="285700" y="189560"/>
                  <a:pt x="285700" y="185224"/>
                </a:cubicBezTo>
                <a:lnTo>
                  <a:pt x="285700" y="7845"/>
                </a:lnTo>
                <a:cubicBezTo>
                  <a:pt x="285700" y="3509"/>
                  <a:pt x="281384" y="1"/>
                  <a:pt x="27608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2" name="Google Shape;292;p13"/>
          <p:cNvGrpSpPr/>
          <p:nvPr/>
        </p:nvGrpSpPr>
        <p:grpSpPr>
          <a:xfrm rot="-5400000">
            <a:off x="689759" y="3827440"/>
            <a:ext cx="183301" cy="702705"/>
            <a:chOff x="1506468" y="154140"/>
            <a:chExt cx="183301" cy="702705"/>
          </a:xfrm>
        </p:grpSpPr>
        <p:sp>
          <p:nvSpPr>
            <p:cNvPr id="293" name="Google Shape;293;p13"/>
            <p:cNvSpPr/>
            <p:nvPr/>
          </p:nvSpPr>
          <p:spPr>
            <a:xfrm>
              <a:off x="1506468" y="682097"/>
              <a:ext cx="183301" cy="174749"/>
            </a:xfrm>
            <a:custGeom>
              <a:avLst/>
              <a:gdLst/>
              <a:ahLst/>
              <a:cxnLst/>
              <a:rect l="l" t="t" r="r" b="b"/>
              <a:pathLst>
                <a:path w="7609" h="7254" extrusionOk="0">
                  <a:moveTo>
                    <a:pt x="2168" y="0"/>
                  </a:moveTo>
                  <a:cubicBezTo>
                    <a:pt x="888" y="612"/>
                    <a:pt x="0" y="1932"/>
                    <a:pt x="0" y="3450"/>
                  </a:cubicBezTo>
                  <a:cubicBezTo>
                    <a:pt x="0" y="5539"/>
                    <a:pt x="1695" y="7253"/>
                    <a:pt x="3805" y="7253"/>
                  </a:cubicBezTo>
                  <a:cubicBezTo>
                    <a:pt x="5894" y="7253"/>
                    <a:pt x="7608" y="5539"/>
                    <a:pt x="7608" y="3450"/>
                  </a:cubicBezTo>
                  <a:cubicBezTo>
                    <a:pt x="7608" y="1932"/>
                    <a:pt x="6722" y="612"/>
                    <a:pt x="5421" y="0"/>
                  </a:cubicBezTo>
                  <a:lnTo>
                    <a:pt x="5421" y="4139"/>
                  </a:lnTo>
                  <a:cubicBezTo>
                    <a:pt x="5421" y="4633"/>
                    <a:pt x="5027" y="5027"/>
                    <a:pt x="4554" y="5027"/>
                  </a:cubicBezTo>
                  <a:lnTo>
                    <a:pt x="3036" y="5027"/>
                  </a:lnTo>
                  <a:cubicBezTo>
                    <a:pt x="2563" y="5027"/>
                    <a:pt x="2168" y="4633"/>
                    <a:pt x="2168" y="4139"/>
                  </a:cubicBezTo>
                  <a:lnTo>
                    <a:pt x="21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13"/>
            <p:cNvSpPr/>
            <p:nvPr/>
          </p:nvSpPr>
          <p:spPr>
            <a:xfrm>
              <a:off x="1558695" y="154140"/>
              <a:ext cx="78389" cy="649057"/>
            </a:xfrm>
            <a:custGeom>
              <a:avLst/>
              <a:gdLst/>
              <a:ahLst/>
              <a:cxnLst/>
              <a:rect l="l" t="t" r="r" b="b"/>
              <a:pathLst>
                <a:path w="3254" h="26943" extrusionOk="0">
                  <a:moveTo>
                    <a:pt x="868" y="0"/>
                  </a:moveTo>
                  <a:cubicBezTo>
                    <a:pt x="395" y="0"/>
                    <a:pt x="0" y="394"/>
                    <a:pt x="0" y="867"/>
                  </a:cubicBezTo>
                  <a:lnTo>
                    <a:pt x="0" y="7786"/>
                  </a:lnTo>
                  <a:lnTo>
                    <a:pt x="0" y="16516"/>
                  </a:lnTo>
                  <a:lnTo>
                    <a:pt x="0" y="21916"/>
                  </a:lnTo>
                  <a:lnTo>
                    <a:pt x="0" y="26055"/>
                  </a:lnTo>
                  <a:cubicBezTo>
                    <a:pt x="0" y="26549"/>
                    <a:pt x="395" y="26943"/>
                    <a:pt x="868" y="26943"/>
                  </a:cubicBezTo>
                  <a:lnTo>
                    <a:pt x="2386" y="26943"/>
                  </a:lnTo>
                  <a:cubicBezTo>
                    <a:pt x="2859" y="26943"/>
                    <a:pt x="3253" y="26549"/>
                    <a:pt x="3253" y="26055"/>
                  </a:cubicBezTo>
                  <a:lnTo>
                    <a:pt x="3253" y="21916"/>
                  </a:lnTo>
                  <a:lnTo>
                    <a:pt x="3253" y="16516"/>
                  </a:lnTo>
                  <a:lnTo>
                    <a:pt x="3253" y="7786"/>
                  </a:lnTo>
                  <a:lnTo>
                    <a:pt x="3253" y="867"/>
                  </a:lnTo>
                  <a:cubicBezTo>
                    <a:pt x="3253" y="394"/>
                    <a:pt x="2859" y="0"/>
                    <a:pt x="23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5" name="Google Shape;295;p13"/>
          <p:cNvGrpSpPr/>
          <p:nvPr/>
        </p:nvGrpSpPr>
        <p:grpSpPr>
          <a:xfrm rot="-5400000">
            <a:off x="689759" y="3029928"/>
            <a:ext cx="183301" cy="702705"/>
            <a:chOff x="1506468" y="154140"/>
            <a:chExt cx="183301" cy="702705"/>
          </a:xfrm>
        </p:grpSpPr>
        <p:sp>
          <p:nvSpPr>
            <p:cNvPr id="296" name="Google Shape;296;p13"/>
            <p:cNvSpPr/>
            <p:nvPr/>
          </p:nvSpPr>
          <p:spPr>
            <a:xfrm>
              <a:off x="1506468" y="682097"/>
              <a:ext cx="183301" cy="174749"/>
            </a:xfrm>
            <a:custGeom>
              <a:avLst/>
              <a:gdLst/>
              <a:ahLst/>
              <a:cxnLst/>
              <a:rect l="l" t="t" r="r" b="b"/>
              <a:pathLst>
                <a:path w="7609" h="7254" extrusionOk="0">
                  <a:moveTo>
                    <a:pt x="2168" y="0"/>
                  </a:moveTo>
                  <a:cubicBezTo>
                    <a:pt x="888" y="612"/>
                    <a:pt x="0" y="1932"/>
                    <a:pt x="0" y="3450"/>
                  </a:cubicBezTo>
                  <a:cubicBezTo>
                    <a:pt x="0" y="5539"/>
                    <a:pt x="1695" y="7253"/>
                    <a:pt x="3805" y="7253"/>
                  </a:cubicBezTo>
                  <a:cubicBezTo>
                    <a:pt x="5894" y="7253"/>
                    <a:pt x="7608" y="5539"/>
                    <a:pt x="7608" y="3450"/>
                  </a:cubicBezTo>
                  <a:cubicBezTo>
                    <a:pt x="7608" y="1932"/>
                    <a:pt x="6722" y="612"/>
                    <a:pt x="5421" y="0"/>
                  </a:cubicBezTo>
                  <a:lnTo>
                    <a:pt x="5421" y="4139"/>
                  </a:lnTo>
                  <a:cubicBezTo>
                    <a:pt x="5421" y="4633"/>
                    <a:pt x="5027" y="5027"/>
                    <a:pt x="4554" y="5027"/>
                  </a:cubicBezTo>
                  <a:lnTo>
                    <a:pt x="3036" y="5027"/>
                  </a:lnTo>
                  <a:cubicBezTo>
                    <a:pt x="2563" y="5027"/>
                    <a:pt x="2168" y="4633"/>
                    <a:pt x="2168" y="4139"/>
                  </a:cubicBezTo>
                  <a:lnTo>
                    <a:pt x="21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13"/>
            <p:cNvSpPr/>
            <p:nvPr/>
          </p:nvSpPr>
          <p:spPr>
            <a:xfrm>
              <a:off x="1558695" y="154140"/>
              <a:ext cx="78389" cy="649057"/>
            </a:xfrm>
            <a:custGeom>
              <a:avLst/>
              <a:gdLst/>
              <a:ahLst/>
              <a:cxnLst/>
              <a:rect l="l" t="t" r="r" b="b"/>
              <a:pathLst>
                <a:path w="3254" h="26943" extrusionOk="0">
                  <a:moveTo>
                    <a:pt x="868" y="0"/>
                  </a:moveTo>
                  <a:cubicBezTo>
                    <a:pt x="395" y="0"/>
                    <a:pt x="0" y="394"/>
                    <a:pt x="0" y="867"/>
                  </a:cubicBezTo>
                  <a:lnTo>
                    <a:pt x="0" y="7786"/>
                  </a:lnTo>
                  <a:lnTo>
                    <a:pt x="0" y="16516"/>
                  </a:lnTo>
                  <a:lnTo>
                    <a:pt x="0" y="21916"/>
                  </a:lnTo>
                  <a:lnTo>
                    <a:pt x="0" y="26055"/>
                  </a:lnTo>
                  <a:cubicBezTo>
                    <a:pt x="0" y="26549"/>
                    <a:pt x="395" y="26943"/>
                    <a:pt x="868" y="26943"/>
                  </a:cubicBezTo>
                  <a:lnTo>
                    <a:pt x="2386" y="26943"/>
                  </a:lnTo>
                  <a:cubicBezTo>
                    <a:pt x="2859" y="26943"/>
                    <a:pt x="3253" y="26549"/>
                    <a:pt x="3253" y="26055"/>
                  </a:cubicBezTo>
                  <a:lnTo>
                    <a:pt x="3253" y="21916"/>
                  </a:lnTo>
                  <a:lnTo>
                    <a:pt x="3253" y="16516"/>
                  </a:lnTo>
                  <a:lnTo>
                    <a:pt x="3253" y="7786"/>
                  </a:lnTo>
                  <a:lnTo>
                    <a:pt x="3253" y="867"/>
                  </a:lnTo>
                  <a:cubicBezTo>
                    <a:pt x="3253" y="394"/>
                    <a:pt x="2859" y="0"/>
                    <a:pt x="23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8" name="Google Shape;298;p13"/>
          <p:cNvGrpSpPr/>
          <p:nvPr/>
        </p:nvGrpSpPr>
        <p:grpSpPr>
          <a:xfrm rot="-5400000">
            <a:off x="689759" y="2232415"/>
            <a:ext cx="183301" cy="702705"/>
            <a:chOff x="1506468" y="154140"/>
            <a:chExt cx="183301" cy="702705"/>
          </a:xfrm>
        </p:grpSpPr>
        <p:sp>
          <p:nvSpPr>
            <p:cNvPr id="299" name="Google Shape;299;p13"/>
            <p:cNvSpPr/>
            <p:nvPr/>
          </p:nvSpPr>
          <p:spPr>
            <a:xfrm>
              <a:off x="1506468" y="682097"/>
              <a:ext cx="183301" cy="174749"/>
            </a:xfrm>
            <a:custGeom>
              <a:avLst/>
              <a:gdLst/>
              <a:ahLst/>
              <a:cxnLst/>
              <a:rect l="l" t="t" r="r" b="b"/>
              <a:pathLst>
                <a:path w="7609" h="7254" extrusionOk="0">
                  <a:moveTo>
                    <a:pt x="2168" y="0"/>
                  </a:moveTo>
                  <a:cubicBezTo>
                    <a:pt x="888" y="612"/>
                    <a:pt x="0" y="1932"/>
                    <a:pt x="0" y="3450"/>
                  </a:cubicBezTo>
                  <a:cubicBezTo>
                    <a:pt x="0" y="5539"/>
                    <a:pt x="1695" y="7253"/>
                    <a:pt x="3805" y="7253"/>
                  </a:cubicBezTo>
                  <a:cubicBezTo>
                    <a:pt x="5894" y="7253"/>
                    <a:pt x="7608" y="5539"/>
                    <a:pt x="7608" y="3450"/>
                  </a:cubicBezTo>
                  <a:cubicBezTo>
                    <a:pt x="7608" y="1932"/>
                    <a:pt x="6722" y="612"/>
                    <a:pt x="5421" y="0"/>
                  </a:cubicBezTo>
                  <a:lnTo>
                    <a:pt x="5421" y="4139"/>
                  </a:lnTo>
                  <a:cubicBezTo>
                    <a:pt x="5421" y="4633"/>
                    <a:pt x="5027" y="5027"/>
                    <a:pt x="4554" y="5027"/>
                  </a:cubicBezTo>
                  <a:lnTo>
                    <a:pt x="3036" y="5027"/>
                  </a:lnTo>
                  <a:cubicBezTo>
                    <a:pt x="2563" y="5027"/>
                    <a:pt x="2168" y="4633"/>
                    <a:pt x="2168" y="4139"/>
                  </a:cubicBezTo>
                  <a:lnTo>
                    <a:pt x="21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13"/>
            <p:cNvSpPr/>
            <p:nvPr/>
          </p:nvSpPr>
          <p:spPr>
            <a:xfrm>
              <a:off x="1558695" y="154140"/>
              <a:ext cx="78389" cy="649057"/>
            </a:xfrm>
            <a:custGeom>
              <a:avLst/>
              <a:gdLst/>
              <a:ahLst/>
              <a:cxnLst/>
              <a:rect l="l" t="t" r="r" b="b"/>
              <a:pathLst>
                <a:path w="3254" h="26943" extrusionOk="0">
                  <a:moveTo>
                    <a:pt x="868" y="0"/>
                  </a:moveTo>
                  <a:cubicBezTo>
                    <a:pt x="395" y="0"/>
                    <a:pt x="0" y="394"/>
                    <a:pt x="0" y="867"/>
                  </a:cubicBezTo>
                  <a:lnTo>
                    <a:pt x="0" y="7786"/>
                  </a:lnTo>
                  <a:lnTo>
                    <a:pt x="0" y="16516"/>
                  </a:lnTo>
                  <a:lnTo>
                    <a:pt x="0" y="21916"/>
                  </a:lnTo>
                  <a:lnTo>
                    <a:pt x="0" y="26055"/>
                  </a:lnTo>
                  <a:cubicBezTo>
                    <a:pt x="0" y="26549"/>
                    <a:pt x="395" y="26943"/>
                    <a:pt x="868" y="26943"/>
                  </a:cubicBezTo>
                  <a:lnTo>
                    <a:pt x="2386" y="26943"/>
                  </a:lnTo>
                  <a:cubicBezTo>
                    <a:pt x="2859" y="26943"/>
                    <a:pt x="3253" y="26549"/>
                    <a:pt x="3253" y="26055"/>
                  </a:cubicBezTo>
                  <a:lnTo>
                    <a:pt x="3253" y="21916"/>
                  </a:lnTo>
                  <a:lnTo>
                    <a:pt x="3253" y="16516"/>
                  </a:lnTo>
                  <a:lnTo>
                    <a:pt x="3253" y="7786"/>
                  </a:lnTo>
                  <a:lnTo>
                    <a:pt x="3253" y="867"/>
                  </a:lnTo>
                  <a:cubicBezTo>
                    <a:pt x="3253" y="394"/>
                    <a:pt x="2859" y="0"/>
                    <a:pt x="23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1" name="Google Shape;301;p13"/>
          <p:cNvGrpSpPr/>
          <p:nvPr/>
        </p:nvGrpSpPr>
        <p:grpSpPr>
          <a:xfrm rot="-5400000">
            <a:off x="689759" y="1434903"/>
            <a:ext cx="183301" cy="702705"/>
            <a:chOff x="1506468" y="154140"/>
            <a:chExt cx="183301" cy="702705"/>
          </a:xfrm>
        </p:grpSpPr>
        <p:sp>
          <p:nvSpPr>
            <p:cNvPr id="302" name="Google Shape;302;p13"/>
            <p:cNvSpPr/>
            <p:nvPr/>
          </p:nvSpPr>
          <p:spPr>
            <a:xfrm>
              <a:off x="1506468" y="682097"/>
              <a:ext cx="183301" cy="174749"/>
            </a:xfrm>
            <a:custGeom>
              <a:avLst/>
              <a:gdLst/>
              <a:ahLst/>
              <a:cxnLst/>
              <a:rect l="l" t="t" r="r" b="b"/>
              <a:pathLst>
                <a:path w="7609" h="7254" extrusionOk="0">
                  <a:moveTo>
                    <a:pt x="2168" y="0"/>
                  </a:moveTo>
                  <a:cubicBezTo>
                    <a:pt x="888" y="612"/>
                    <a:pt x="0" y="1932"/>
                    <a:pt x="0" y="3450"/>
                  </a:cubicBezTo>
                  <a:cubicBezTo>
                    <a:pt x="0" y="5539"/>
                    <a:pt x="1695" y="7253"/>
                    <a:pt x="3805" y="7253"/>
                  </a:cubicBezTo>
                  <a:cubicBezTo>
                    <a:pt x="5894" y="7253"/>
                    <a:pt x="7608" y="5539"/>
                    <a:pt x="7608" y="3450"/>
                  </a:cubicBezTo>
                  <a:cubicBezTo>
                    <a:pt x="7608" y="1932"/>
                    <a:pt x="6722" y="612"/>
                    <a:pt x="5421" y="0"/>
                  </a:cubicBezTo>
                  <a:lnTo>
                    <a:pt x="5421" y="4139"/>
                  </a:lnTo>
                  <a:cubicBezTo>
                    <a:pt x="5421" y="4633"/>
                    <a:pt x="5027" y="5027"/>
                    <a:pt x="4554" y="5027"/>
                  </a:cubicBezTo>
                  <a:lnTo>
                    <a:pt x="3036" y="5027"/>
                  </a:lnTo>
                  <a:cubicBezTo>
                    <a:pt x="2563" y="5027"/>
                    <a:pt x="2168" y="4633"/>
                    <a:pt x="2168" y="4139"/>
                  </a:cubicBezTo>
                  <a:lnTo>
                    <a:pt x="21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13"/>
            <p:cNvSpPr/>
            <p:nvPr/>
          </p:nvSpPr>
          <p:spPr>
            <a:xfrm>
              <a:off x="1558695" y="154140"/>
              <a:ext cx="78389" cy="649057"/>
            </a:xfrm>
            <a:custGeom>
              <a:avLst/>
              <a:gdLst/>
              <a:ahLst/>
              <a:cxnLst/>
              <a:rect l="l" t="t" r="r" b="b"/>
              <a:pathLst>
                <a:path w="3254" h="26943" extrusionOk="0">
                  <a:moveTo>
                    <a:pt x="868" y="0"/>
                  </a:moveTo>
                  <a:cubicBezTo>
                    <a:pt x="395" y="0"/>
                    <a:pt x="0" y="394"/>
                    <a:pt x="0" y="867"/>
                  </a:cubicBezTo>
                  <a:lnTo>
                    <a:pt x="0" y="7786"/>
                  </a:lnTo>
                  <a:lnTo>
                    <a:pt x="0" y="16516"/>
                  </a:lnTo>
                  <a:lnTo>
                    <a:pt x="0" y="21916"/>
                  </a:lnTo>
                  <a:lnTo>
                    <a:pt x="0" y="26055"/>
                  </a:lnTo>
                  <a:cubicBezTo>
                    <a:pt x="0" y="26549"/>
                    <a:pt x="395" y="26943"/>
                    <a:pt x="868" y="26943"/>
                  </a:cubicBezTo>
                  <a:lnTo>
                    <a:pt x="2386" y="26943"/>
                  </a:lnTo>
                  <a:cubicBezTo>
                    <a:pt x="2859" y="26943"/>
                    <a:pt x="3253" y="26549"/>
                    <a:pt x="3253" y="26055"/>
                  </a:cubicBezTo>
                  <a:lnTo>
                    <a:pt x="3253" y="21916"/>
                  </a:lnTo>
                  <a:lnTo>
                    <a:pt x="3253" y="16516"/>
                  </a:lnTo>
                  <a:lnTo>
                    <a:pt x="3253" y="7786"/>
                  </a:lnTo>
                  <a:lnTo>
                    <a:pt x="3253" y="867"/>
                  </a:lnTo>
                  <a:cubicBezTo>
                    <a:pt x="3253" y="394"/>
                    <a:pt x="2859" y="0"/>
                    <a:pt x="23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4" name="Google Shape;304;p13"/>
          <p:cNvGrpSpPr/>
          <p:nvPr/>
        </p:nvGrpSpPr>
        <p:grpSpPr>
          <a:xfrm rot="-5400000">
            <a:off x="689759" y="637390"/>
            <a:ext cx="183301" cy="702705"/>
            <a:chOff x="1506468" y="154140"/>
            <a:chExt cx="183301" cy="702705"/>
          </a:xfrm>
        </p:grpSpPr>
        <p:sp>
          <p:nvSpPr>
            <p:cNvPr id="305" name="Google Shape;305;p13"/>
            <p:cNvSpPr/>
            <p:nvPr/>
          </p:nvSpPr>
          <p:spPr>
            <a:xfrm>
              <a:off x="1506468" y="682097"/>
              <a:ext cx="183301" cy="174749"/>
            </a:xfrm>
            <a:custGeom>
              <a:avLst/>
              <a:gdLst/>
              <a:ahLst/>
              <a:cxnLst/>
              <a:rect l="l" t="t" r="r" b="b"/>
              <a:pathLst>
                <a:path w="7609" h="7254" extrusionOk="0">
                  <a:moveTo>
                    <a:pt x="2168" y="0"/>
                  </a:moveTo>
                  <a:cubicBezTo>
                    <a:pt x="888" y="612"/>
                    <a:pt x="0" y="1932"/>
                    <a:pt x="0" y="3450"/>
                  </a:cubicBezTo>
                  <a:cubicBezTo>
                    <a:pt x="0" y="5539"/>
                    <a:pt x="1695" y="7253"/>
                    <a:pt x="3805" y="7253"/>
                  </a:cubicBezTo>
                  <a:cubicBezTo>
                    <a:pt x="5894" y="7253"/>
                    <a:pt x="7608" y="5539"/>
                    <a:pt x="7608" y="3450"/>
                  </a:cubicBezTo>
                  <a:cubicBezTo>
                    <a:pt x="7608" y="1932"/>
                    <a:pt x="6722" y="612"/>
                    <a:pt x="5421" y="0"/>
                  </a:cubicBezTo>
                  <a:lnTo>
                    <a:pt x="5421" y="4139"/>
                  </a:lnTo>
                  <a:cubicBezTo>
                    <a:pt x="5421" y="4633"/>
                    <a:pt x="5027" y="5027"/>
                    <a:pt x="4554" y="5027"/>
                  </a:cubicBezTo>
                  <a:lnTo>
                    <a:pt x="3036" y="5027"/>
                  </a:lnTo>
                  <a:cubicBezTo>
                    <a:pt x="2563" y="5027"/>
                    <a:pt x="2168" y="4633"/>
                    <a:pt x="2168" y="4139"/>
                  </a:cubicBezTo>
                  <a:lnTo>
                    <a:pt x="21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13"/>
            <p:cNvSpPr/>
            <p:nvPr/>
          </p:nvSpPr>
          <p:spPr>
            <a:xfrm>
              <a:off x="1558695" y="154140"/>
              <a:ext cx="78389" cy="649057"/>
            </a:xfrm>
            <a:custGeom>
              <a:avLst/>
              <a:gdLst/>
              <a:ahLst/>
              <a:cxnLst/>
              <a:rect l="l" t="t" r="r" b="b"/>
              <a:pathLst>
                <a:path w="3254" h="26943" extrusionOk="0">
                  <a:moveTo>
                    <a:pt x="868" y="0"/>
                  </a:moveTo>
                  <a:cubicBezTo>
                    <a:pt x="395" y="0"/>
                    <a:pt x="0" y="394"/>
                    <a:pt x="0" y="867"/>
                  </a:cubicBezTo>
                  <a:lnTo>
                    <a:pt x="0" y="7786"/>
                  </a:lnTo>
                  <a:lnTo>
                    <a:pt x="0" y="16516"/>
                  </a:lnTo>
                  <a:lnTo>
                    <a:pt x="0" y="21916"/>
                  </a:lnTo>
                  <a:lnTo>
                    <a:pt x="0" y="26055"/>
                  </a:lnTo>
                  <a:cubicBezTo>
                    <a:pt x="0" y="26549"/>
                    <a:pt x="395" y="26943"/>
                    <a:pt x="868" y="26943"/>
                  </a:cubicBezTo>
                  <a:lnTo>
                    <a:pt x="2386" y="26943"/>
                  </a:lnTo>
                  <a:cubicBezTo>
                    <a:pt x="2859" y="26943"/>
                    <a:pt x="3253" y="26549"/>
                    <a:pt x="3253" y="26055"/>
                  </a:cubicBezTo>
                  <a:lnTo>
                    <a:pt x="3253" y="21916"/>
                  </a:lnTo>
                  <a:lnTo>
                    <a:pt x="3253" y="16516"/>
                  </a:lnTo>
                  <a:lnTo>
                    <a:pt x="3253" y="7786"/>
                  </a:lnTo>
                  <a:lnTo>
                    <a:pt x="3253" y="867"/>
                  </a:lnTo>
                  <a:cubicBezTo>
                    <a:pt x="3253" y="394"/>
                    <a:pt x="2859" y="0"/>
                    <a:pt x="23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7" name="Google Shape;307;p13"/>
          <p:cNvSpPr txBox="1">
            <a:spLocks noGrp="1"/>
          </p:cNvSpPr>
          <p:nvPr>
            <p:ph type="title"/>
          </p:nvPr>
        </p:nvSpPr>
        <p:spPr>
          <a:xfrm>
            <a:off x="4257350" y="1589838"/>
            <a:ext cx="2963400" cy="147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08" name="Google Shape;308;p13"/>
          <p:cNvSpPr txBox="1">
            <a:spLocks noGrp="1"/>
          </p:cNvSpPr>
          <p:nvPr>
            <p:ph type="title" idx="2" hasCustomPrompt="1"/>
          </p:nvPr>
        </p:nvSpPr>
        <p:spPr>
          <a:xfrm rot="-441022">
            <a:off x="2309160" y="2198820"/>
            <a:ext cx="1097418" cy="89808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309" name="Google Shape;309;p13"/>
          <p:cNvSpPr txBox="1">
            <a:spLocks noGrp="1"/>
          </p:cNvSpPr>
          <p:nvPr>
            <p:ph type="subTitle" idx="1"/>
          </p:nvPr>
        </p:nvSpPr>
        <p:spPr>
          <a:xfrm>
            <a:off x="4257350" y="3142375"/>
            <a:ext cx="3275400" cy="56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CUSTOM_6_1">
    <p:spTree>
      <p:nvGrpSpPr>
        <p:cNvPr id="1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9" name="Google Shape;729;p24"/>
          <p:cNvGrpSpPr/>
          <p:nvPr/>
        </p:nvGrpSpPr>
        <p:grpSpPr>
          <a:xfrm>
            <a:off x="288950" y="145475"/>
            <a:ext cx="8566088" cy="4818707"/>
            <a:chOff x="288950" y="145475"/>
            <a:chExt cx="8566088" cy="4818707"/>
          </a:xfrm>
        </p:grpSpPr>
        <p:sp>
          <p:nvSpPr>
            <p:cNvPr id="730" name="Google Shape;730;p24"/>
            <p:cNvSpPr/>
            <p:nvPr/>
          </p:nvSpPr>
          <p:spPr>
            <a:xfrm>
              <a:off x="288950" y="145475"/>
              <a:ext cx="8566088" cy="4818707"/>
            </a:xfrm>
            <a:custGeom>
              <a:avLst/>
              <a:gdLst/>
              <a:ahLst/>
              <a:cxnLst/>
              <a:rect l="l" t="t" r="r" b="b"/>
              <a:pathLst>
                <a:path w="73809" h="41520" extrusionOk="0">
                  <a:moveTo>
                    <a:pt x="631" y="1"/>
                  </a:moveTo>
                  <a:cubicBezTo>
                    <a:pt x="293" y="1"/>
                    <a:pt x="0" y="281"/>
                    <a:pt x="0" y="632"/>
                  </a:cubicBezTo>
                  <a:lnTo>
                    <a:pt x="0" y="40877"/>
                  </a:lnTo>
                  <a:cubicBezTo>
                    <a:pt x="0" y="41228"/>
                    <a:pt x="293" y="41520"/>
                    <a:pt x="631" y="41520"/>
                  </a:cubicBezTo>
                  <a:lnTo>
                    <a:pt x="73178" y="41520"/>
                  </a:lnTo>
                  <a:cubicBezTo>
                    <a:pt x="73528" y="41520"/>
                    <a:pt x="73809" y="41228"/>
                    <a:pt x="73809" y="40877"/>
                  </a:cubicBezTo>
                  <a:lnTo>
                    <a:pt x="73809" y="632"/>
                  </a:lnTo>
                  <a:cubicBezTo>
                    <a:pt x="73809" y="281"/>
                    <a:pt x="73528" y="1"/>
                    <a:pt x="731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24"/>
            <p:cNvSpPr/>
            <p:nvPr/>
          </p:nvSpPr>
          <p:spPr>
            <a:xfrm>
              <a:off x="4589589" y="395950"/>
              <a:ext cx="4075580" cy="4398124"/>
            </a:xfrm>
            <a:custGeom>
              <a:avLst/>
              <a:gdLst/>
              <a:ahLst/>
              <a:cxnLst/>
              <a:rect l="l" t="t" r="r" b="b"/>
              <a:pathLst>
                <a:path w="28342" h="31577" extrusionOk="0">
                  <a:moveTo>
                    <a:pt x="60" y="0"/>
                  </a:moveTo>
                  <a:cubicBezTo>
                    <a:pt x="24" y="0"/>
                    <a:pt x="1" y="23"/>
                    <a:pt x="1" y="58"/>
                  </a:cubicBezTo>
                  <a:lnTo>
                    <a:pt x="1" y="31530"/>
                  </a:lnTo>
                  <a:cubicBezTo>
                    <a:pt x="1" y="31553"/>
                    <a:pt x="24" y="31577"/>
                    <a:pt x="60" y="31577"/>
                  </a:cubicBezTo>
                  <a:lnTo>
                    <a:pt x="28295" y="31577"/>
                  </a:lnTo>
                  <a:cubicBezTo>
                    <a:pt x="28319" y="31577"/>
                    <a:pt x="28342" y="31553"/>
                    <a:pt x="28342" y="31530"/>
                  </a:cubicBezTo>
                  <a:lnTo>
                    <a:pt x="28342" y="58"/>
                  </a:lnTo>
                  <a:cubicBezTo>
                    <a:pt x="28342" y="23"/>
                    <a:pt x="28319" y="0"/>
                    <a:pt x="28295" y="0"/>
                  </a:cubicBezTo>
                  <a:close/>
                </a:path>
              </a:pathLst>
            </a:custGeom>
            <a:solidFill>
              <a:srgbClr val="F7F7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24"/>
            <p:cNvSpPr/>
            <p:nvPr/>
          </p:nvSpPr>
          <p:spPr>
            <a:xfrm>
              <a:off x="478825" y="395950"/>
              <a:ext cx="4075580" cy="4398124"/>
            </a:xfrm>
            <a:custGeom>
              <a:avLst/>
              <a:gdLst/>
              <a:ahLst/>
              <a:cxnLst/>
              <a:rect l="l" t="t" r="r" b="b"/>
              <a:pathLst>
                <a:path w="28342" h="31577" extrusionOk="0">
                  <a:moveTo>
                    <a:pt x="48" y="0"/>
                  </a:moveTo>
                  <a:cubicBezTo>
                    <a:pt x="24" y="0"/>
                    <a:pt x="1" y="23"/>
                    <a:pt x="1" y="58"/>
                  </a:cubicBezTo>
                  <a:lnTo>
                    <a:pt x="1" y="31530"/>
                  </a:lnTo>
                  <a:cubicBezTo>
                    <a:pt x="1" y="31553"/>
                    <a:pt x="24" y="31577"/>
                    <a:pt x="48" y="31577"/>
                  </a:cubicBezTo>
                  <a:lnTo>
                    <a:pt x="28283" y="31577"/>
                  </a:lnTo>
                  <a:cubicBezTo>
                    <a:pt x="28319" y="31577"/>
                    <a:pt x="28342" y="31553"/>
                    <a:pt x="28342" y="31530"/>
                  </a:cubicBezTo>
                  <a:lnTo>
                    <a:pt x="28342" y="58"/>
                  </a:lnTo>
                  <a:cubicBezTo>
                    <a:pt x="28342" y="23"/>
                    <a:pt x="28319" y="0"/>
                    <a:pt x="28283" y="0"/>
                  </a:cubicBezTo>
                  <a:close/>
                </a:path>
              </a:pathLst>
            </a:custGeom>
            <a:solidFill>
              <a:srgbClr val="F7F7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33" name="Google Shape;733;p24"/>
            <p:cNvGrpSpPr/>
            <p:nvPr/>
          </p:nvGrpSpPr>
          <p:grpSpPr>
            <a:xfrm>
              <a:off x="4984702" y="1303655"/>
              <a:ext cx="3391799" cy="3150214"/>
              <a:chOff x="5746702" y="1303655"/>
              <a:chExt cx="3391799" cy="3150214"/>
            </a:xfrm>
          </p:grpSpPr>
          <p:grpSp>
            <p:nvGrpSpPr>
              <p:cNvPr id="734" name="Google Shape;734;p24"/>
              <p:cNvGrpSpPr/>
              <p:nvPr/>
            </p:nvGrpSpPr>
            <p:grpSpPr>
              <a:xfrm>
                <a:off x="5746702" y="3144189"/>
                <a:ext cx="3391799" cy="1309681"/>
                <a:chOff x="4944009" y="1147678"/>
                <a:chExt cx="3391799" cy="3153578"/>
              </a:xfrm>
            </p:grpSpPr>
            <p:sp>
              <p:nvSpPr>
                <p:cNvPr id="735" name="Google Shape;735;p24"/>
                <p:cNvSpPr/>
                <p:nvPr/>
              </p:nvSpPr>
              <p:spPr>
                <a:xfrm>
                  <a:off x="4944009" y="1147678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0"/>
                      </a:moveTo>
                      <a:cubicBezTo>
                        <a:pt x="24" y="0"/>
                        <a:pt x="1" y="24"/>
                        <a:pt x="1" y="58"/>
                      </a:cubicBezTo>
                      <a:cubicBezTo>
                        <a:pt x="1" y="94"/>
                        <a:pt x="24" y="117"/>
                        <a:pt x="71" y="117"/>
                      </a:cubicBezTo>
                      <a:lnTo>
                        <a:pt x="23658" y="117"/>
                      </a:lnTo>
                      <a:cubicBezTo>
                        <a:pt x="23692" y="117"/>
                        <a:pt x="23728" y="94"/>
                        <a:pt x="23728" y="58"/>
                      </a:cubicBezTo>
                      <a:cubicBezTo>
                        <a:pt x="23728" y="24"/>
                        <a:pt x="23692" y="0"/>
                        <a:pt x="23658" y="0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6" name="Google Shape;736;p24"/>
                <p:cNvSpPr/>
                <p:nvPr/>
              </p:nvSpPr>
              <p:spPr>
                <a:xfrm>
                  <a:off x="4944009" y="1595065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0"/>
                      </a:moveTo>
                      <a:cubicBezTo>
                        <a:pt x="24" y="0"/>
                        <a:pt x="1" y="24"/>
                        <a:pt x="1" y="59"/>
                      </a:cubicBezTo>
                      <a:cubicBezTo>
                        <a:pt x="1" y="94"/>
                        <a:pt x="24" y="117"/>
                        <a:pt x="71" y="117"/>
                      </a:cubicBezTo>
                      <a:lnTo>
                        <a:pt x="23658" y="117"/>
                      </a:lnTo>
                      <a:cubicBezTo>
                        <a:pt x="23692" y="117"/>
                        <a:pt x="23728" y="94"/>
                        <a:pt x="23728" y="59"/>
                      </a:cubicBezTo>
                      <a:cubicBezTo>
                        <a:pt x="23728" y="24"/>
                        <a:pt x="23692" y="0"/>
                        <a:pt x="23658" y="0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7" name="Google Shape;737;p24"/>
                <p:cNvSpPr/>
                <p:nvPr/>
              </p:nvSpPr>
              <p:spPr>
                <a:xfrm>
                  <a:off x="4944009" y="2042592"/>
                  <a:ext cx="3391799" cy="179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29" extrusionOk="0">
                      <a:moveTo>
                        <a:pt x="71" y="0"/>
                      </a:moveTo>
                      <a:cubicBezTo>
                        <a:pt x="24" y="0"/>
                        <a:pt x="1" y="35"/>
                        <a:pt x="1" y="71"/>
                      </a:cubicBezTo>
                      <a:cubicBezTo>
                        <a:pt x="1" y="94"/>
                        <a:pt x="24" y="129"/>
                        <a:pt x="71" y="129"/>
                      </a:cubicBezTo>
                      <a:lnTo>
                        <a:pt x="23658" y="129"/>
                      </a:lnTo>
                      <a:cubicBezTo>
                        <a:pt x="23692" y="129"/>
                        <a:pt x="23728" y="94"/>
                        <a:pt x="23728" y="71"/>
                      </a:cubicBezTo>
                      <a:cubicBezTo>
                        <a:pt x="23728" y="35"/>
                        <a:pt x="23692" y="0"/>
                        <a:pt x="23658" y="0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8" name="Google Shape;738;p24"/>
                <p:cNvSpPr/>
                <p:nvPr/>
              </p:nvSpPr>
              <p:spPr>
                <a:xfrm>
                  <a:off x="4944009" y="2491650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1"/>
                      </a:moveTo>
                      <a:cubicBezTo>
                        <a:pt x="24" y="1"/>
                        <a:pt x="1" y="24"/>
                        <a:pt x="1" y="59"/>
                      </a:cubicBezTo>
                      <a:cubicBezTo>
                        <a:pt x="1" y="94"/>
                        <a:pt x="24" y="118"/>
                        <a:pt x="71" y="118"/>
                      </a:cubicBezTo>
                      <a:lnTo>
                        <a:pt x="23658" y="118"/>
                      </a:lnTo>
                      <a:cubicBezTo>
                        <a:pt x="23692" y="118"/>
                        <a:pt x="23728" y="94"/>
                        <a:pt x="23728" y="59"/>
                      </a:cubicBezTo>
                      <a:cubicBezTo>
                        <a:pt x="23728" y="24"/>
                        <a:pt x="23692" y="1"/>
                        <a:pt x="23658" y="1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9" name="Google Shape;739;p24"/>
                <p:cNvSpPr/>
                <p:nvPr/>
              </p:nvSpPr>
              <p:spPr>
                <a:xfrm>
                  <a:off x="4944009" y="2939038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1"/>
                      </a:moveTo>
                      <a:cubicBezTo>
                        <a:pt x="24" y="1"/>
                        <a:pt x="1" y="36"/>
                        <a:pt x="1" y="60"/>
                      </a:cubicBezTo>
                      <a:cubicBezTo>
                        <a:pt x="1" y="94"/>
                        <a:pt x="24" y="118"/>
                        <a:pt x="71" y="118"/>
                      </a:cubicBezTo>
                      <a:lnTo>
                        <a:pt x="23658" y="118"/>
                      </a:lnTo>
                      <a:cubicBezTo>
                        <a:pt x="23692" y="118"/>
                        <a:pt x="23728" y="94"/>
                        <a:pt x="23728" y="60"/>
                      </a:cubicBezTo>
                      <a:cubicBezTo>
                        <a:pt x="23728" y="36"/>
                        <a:pt x="23692" y="1"/>
                        <a:pt x="23658" y="1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0" name="Google Shape;740;p24"/>
                <p:cNvSpPr/>
                <p:nvPr/>
              </p:nvSpPr>
              <p:spPr>
                <a:xfrm>
                  <a:off x="4944009" y="3388236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0"/>
                      </a:moveTo>
                      <a:cubicBezTo>
                        <a:pt x="24" y="0"/>
                        <a:pt x="1" y="24"/>
                        <a:pt x="1" y="59"/>
                      </a:cubicBezTo>
                      <a:cubicBezTo>
                        <a:pt x="1" y="83"/>
                        <a:pt x="24" y="117"/>
                        <a:pt x="71" y="117"/>
                      </a:cubicBezTo>
                      <a:lnTo>
                        <a:pt x="23658" y="117"/>
                      </a:lnTo>
                      <a:cubicBezTo>
                        <a:pt x="23692" y="117"/>
                        <a:pt x="23728" y="83"/>
                        <a:pt x="23728" y="59"/>
                      </a:cubicBezTo>
                      <a:cubicBezTo>
                        <a:pt x="23728" y="24"/>
                        <a:pt x="23692" y="0"/>
                        <a:pt x="23658" y="0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1" name="Google Shape;741;p24"/>
                <p:cNvSpPr/>
                <p:nvPr/>
              </p:nvSpPr>
              <p:spPr>
                <a:xfrm>
                  <a:off x="4944009" y="3835762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0"/>
                      </a:moveTo>
                      <a:cubicBezTo>
                        <a:pt x="24" y="0"/>
                        <a:pt x="1" y="24"/>
                        <a:pt x="1" y="58"/>
                      </a:cubicBezTo>
                      <a:cubicBezTo>
                        <a:pt x="1" y="94"/>
                        <a:pt x="24" y="117"/>
                        <a:pt x="71" y="117"/>
                      </a:cubicBezTo>
                      <a:lnTo>
                        <a:pt x="23658" y="117"/>
                      </a:lnTo>
                      <a:cubicBezTo>
                        <a:pt x="23692" y="117"/>
                        <a:pt x="23728" y="94"/>
                        <a:pt x="23728" y="58"/>
                      </a:cubicBezTo>
                      <a:cubicBezTo>
                        <a:pt x="23728" y="24"/>
                        <a:pt x="23692" y="0"/>
                        <a:pt x="23658" y="0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2" name="Google Shape;742;p24"/>
                <p:cNvSpPr/>
                <p:nvPr/>
              </p:nvSpPr>
              <p:spPr>
                <a:xfrm>
                  <a:off x="4944009" y="4283149"/>
                  <a:ext cx="3391799" cy="18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30" extrusionOk="0">
                      <a:moveTo>
                        <a:pt x="71" y="1"/>
                      </a:moveTo>
                      <a:cubicBezTo>
                        <a:pt x="24" y="1"/>
                        <a:pt x="1" y="36"/>
                        <a:pt x="1" y="59"/>
                      </a:cubicBezTo>
                      <a:cubicBezTo>
                        <a:pt x="1" y="94"/>
                        <a:pt x="24" y="129"/>
                        <a:pt x="71" y="129"/>
                      </a:cubicBezTo>
                      <a:lnTo>
                        <a:pt x="23658" y="129"/>
                      </a:lnTo>
                      <a:cubicBezTo>
                        <a:pt x="23692" y="129"/>
                        <a:pt x="23728" y="94"/>
                        <a:pt x="23728" y="59"/>
                      </a:cubicBezTo>
                      <a:cubicBezTo>
                        <a:pt x="23728" y="36"/>
                        <a:pt x="23692" y="1"/>
                        <a:pt x="23658" y="1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743" name="Google Shape;743;p24"/>
              <p:cNvSpPr/>
              <p:nvPr/>
            </p:nvSpPr>
            <p:spPr>
              <a:xfrm>
                <a:off x="5746702" y="1675255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8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8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4" name="Google Shape;744;p24"/>
              <p:cNvSpPr/>
              <p:nvPr/>
            </p:nvSpPr>
            <p:spPr>
              <a:xfrm>
                <a:off x="5746702" y="1861055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9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9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5" name="Google Shape;745;p24"/>
              <p:cNvSpPr/>
              <p:nvPr/>
            </p:nvSpPr>
            <p:spPr>
              <a:xfrm>
                <a:off x="5746702" y="2046913"/>
                <a:ext cx="3391799" cy="7462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29" extrusionOk="0">
                    <a:moveTo>
                      <a:pt x="71" y="0"/>
                    </a:moveTo>
                    <a:cubicBezTo>
                      <a:pt x="24" y="0"/>
                      <a:pt x="1" y="35"/>
                      <a:pt x="1" y="71"/>
                    </a:cubicBezTo>
                    <a:cubicBezTo>
                      <a:pt x="1" y="94"/>
                      <a:pt x="24" y="129"/>
                      <a:pt x="71" y="129"/>
                    </a:cubicBezTo>
                    <a:lnTo>
                      <a:pt x="23658" y="129"/>
                    </a:lnTo>
                    <a:cubicBezTo>
                      <a:pt x="23692" y="129"/>
                      <a:pt x="23728" y="94"/>
                      <a:pt x="23728" y="71"/>
                    </a:cubicBezTo>
                    <a:cubicBezTo>
                      <a:pt x="23728" y="35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6" name="Google Shape;746;p24"/>
              <p:cNvSpPr/>
              <p:nvPr/>
            </p:nvSpPr>
            <p:spPr>
              <a:xfrm>
                <a:off x="5746702" y="2233407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1"/>
                    </a:moveTo>
                    <a:cubicBezTo>
                      <a:pt x="24" y="1"/>
                      <a:pt x="1" y="24"/>
                      <a:pt x="1" y="59"/>
                    </a:cubicBezTo>
                    <a:cubicBezTo>
                      <a:pt x="1" y="94"/>
                      <a:pt x="24" y="118"/>
                      <a:pt x="71" y="118"/>
                    </a:cubicBezTo>
                    <a:lnTo>
                      <a:pt x="23658" y="118"/>
                    </a:lnTo>
                    <a:cubicBezTo>
                      <a:pt x="23692" y="118"/>
                      <a:pt x="23728" y="94"/>
                      <a:pt x="23728" y="59"/>
                    </a:cubicBezTo>
                    <a:cubicBezTo>
                      <a:pt x="23728" y="24"/>
                      <a:pt x="23692" y="1"/>
                      <a:pt x="23658" y="1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7" name="Google Shape;747;p24"/>
              <p:cNvSpPr/>
              <p:nvPr/>
            </p:nvSpPr>
            <p:spPr>
              <a:xfrm>
                <a:off x="5746702" y="2419207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1"/>
                    </a:moveTo>
                    <a:cubicBezTo>
                      <a:pt x="24" y="1"/>
                      <a:pt x="1" y="36"/>
                      <a:pt x="1" y="60"/>
                    </a:cubicBezTo>
                    <a:cubicBezTo>
                      <a:pt x="1" y="94"/>
                      <a:pt x="24" y="118"/>
                      <a:pt x="71" y="118"/>
                    </a:cubicBezTo>
                    <a:lnTo>
                      <a:pt x="23658" y="118"/>
                    </a:lnTo>
                    <a:cubicBezTo>
                      <a:pt x="23692" y="118"/>
                      <a:pt x="23728" y="94"/>
                      <a:pt x="23728" y="60"/>
                    </a:cubicBezTo>
                    <a:cubicBezTo>
                      <a:pt x="23728" y="36"/>
                      <a:pt x="23692" y="1"/>
                      <a:pt x="23658" y="1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8" name="Google Shape;748;p24"/>
              <p:cNvSpPr/>
              <p:nvPr/>
            </p:nvSpPr>
            <p:spPr>
              <a:xfrm>
                <a:off x="5746702" y="2605759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9"/>
                    </a:cubicBezTo>
                    <a:cubicBezTo>
                      <a:pt x="1" y="83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83"/>
                      <a:pt x="23728" y="59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9" name="Google Shape;749;p24"/>
              <p:cNvSpPr/>
              <p:nvPr/>
            </p:nvSpPr>
            <p:spPr>
              <a:xfrm>
                <a:off x="5746702" y="2791617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8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8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0" name="Google Shape;750;p24"/>
              <p:cNvSpPr/>
              <p:nvPr/>
            </p:nvSpPr>
            <p:spPr>
              <a:xfrm>
                <a:off x="5746702" y="2977417"/>
                <a:ext cx="3391799" cy="7520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30" extrusionOk="0">
                    <a:moveTo>
                      <a:pt x="71" y="1"/>
                    </a:moveTo>
                    <a:cubicBezTo>
                      <a:pt x="24" y="1"/>
                      <a:pt x="1" y="36"/>
                      <a:pt x="1" y="59"/>
                    </a:cubicBezTo>
                    <a:cubicBezTo>
                      <a:pt x="1" y="94"/>
                      <a:pt x="24" y="129"/>
                      <a:pt x="71" y="129"/>
                    </a:cubicBezTo>
                    <a:lnTo>
                      <a:pt x="23658" y="129"/>
                    </a:lnTo>
                    <a:cubicBezTo>
                      <a:pt x="23692" y="129"/>
                      <a:pt x="23728" y="94"/>
                      <a:pt x="23728" y="59"/>
                    </a:cubicBezTo>
                    <a:cubicBezTo>
                      <a:pt x="23728" y="36"/>
                      <a:pt x="23692" y="1"/>
                      <a:pt x="23658" y="1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1" name="Google Shape;751;p24"/>
              <p:cNvSpPr/>
              <p:nvPr/>
            </p:nvSpPr>
            <p:spPr>
              <a:xfrm>
                <a:off x="5746702" y="1489455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8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8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2" name="Google Shape;752;p24"/>
              <p:cNvSpPr/>
              <p:nvPr/>
            </p:nvSpPr>
            <p:spPr>
              <a:xfrm>
                <a:off x="5746702" y="1303655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8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8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53" name="Google Shape;753;p24"/>
            <p:cNvGrpSpPr/>
            <p:nvPr/>
          </p:nvGrpSpPr>
          <p:grpSpPr>
            <a:xfrm>
              <a:off x="878402" y="1303655"/>
              <a:ext cx="3391799" cy="3150214"/>
              <a:chOff x="5746702" y="1303655"/>
              <a:chExt cx="3391799" cy="3150214"/>
            </a:xfrm>
          </p:grpSpPr>
          <p:grpSp>
            <p:nvGrpSpPr>
              <p:cNvPr id="754" name="Google Shape;754;p24"/>
              <p:cNvGrpSpPr/>
              <p:nvPr/>
            </p:nvGrpSpPr>
            <p:grpSpPr>
              <a:xfrm>
                <a:off x="5746702" y="3144189"/>
                <a:ext cx="3391799" cy="1309681"/>
                <a:chOff x="4944009" y="1147678"/>
                <a:chExt cx="3391799" cy="3153578"/>
              </a:xfrm>
            </p:grpSpPr>
            <p:sp>
              <p:nvSpPr>
                <p:cNvPr id="755" name="Google Shape;755;p24"/>
                <p:cNvSpPr/>
                <p:nvPr/>
              </p:nvSpPr>
              <p:spPr>
                <a:xfrm>
                  <a:off x="4944009" y="1147678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0"/>
                      </a:moveTo>
                      <a:cubicBezTo>
                        <a:pt x="24" y="0"/>
                        <a:pt x="1" y="24"/>
                        <a:pt x="1" y="58"/>
                      </a:cubicBezTo>
                      <a:cubicBezTo>
                        <a:pt x="1" y="94"/>
                        <a:pt x="24" y="117"/>
                        <a:pt x="71" y="117"/>
                      </a:cubicBezTo>
                      <a:lnTo>
                        <a:pt x="23658" y="117"/>
                      </a:lnTo>
                      <a:cubicBezTo>
                        <a:pt x="23692" y="117"/>
                        <a:pt x="23728" y="94"/>
                        <a:pt x="23728" y="58"/>
                      </a:cubicBezTo>
                      <a:cubicBezTo>
                        <a:pt x="23728" y="24"/>
                        <a:pt x="23692" y="0"/>
                        <a:pt x="23658" y="0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6" name="Google Shape;756;p24"/>
                <p:cNvSpPr/>
                <p:nvPr/>
              </p:nvSpPr>
              <p:spPr>
                <a:xfrm>
                  <a:off x="4944009" y="1595065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0"/>
                      </a:moveTo>
                      <a:cubicBezTo>
                        <a:pt x="24" y="0"/>
                        <a:pt x="1" y="24"/>
                        <a:pt x="1" y="59"/>
                      </a:cubicBezTo>
                      <a:cubicBezTo>
                        <a:pt x="1" y="94"/>
                        <a:pt x="24" y="117"/>
                        <a:pt x="71" y="117"/>
                      </a:cubicBezTo>
                      <a:lnTo>
                        <a:pt x="23658" y="117"/>
                      </a:lnTo>
                      <a:cubicBezTo>
                        <a:pt x="23692" y="117"/>
                        <a:pt x="23728" y="94"/>
                        <a:pt x="23728" y="59"/>
                      </a:cubicBezTo>
                      <a:cubicBezTo>
                        <a:pt x="23728" y="24"/>
                        <a:pt x="23692" y="0"/>
                        <a:pt x="23658" y="0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7" name="Google Shape;757;p24"/>
                <p:cNvSpPr/>
                <p:nvPr/>
              </p:nvSpPr>
              <p:spPr>
                <a:xfrm>
                  <a:off x="4944009" y="2042592"/>
                  <a:ext cx="3391799" cy="179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29" extrusionOk="0">
                      <a:moveTo>
                        <a:pt x="71" y="0"/>
                      </a:moveTo>
                      <a:cubicBezTo>
                        <a:pt x="24" y="0"/>
                        <a:pt x="1" y="35"/>
                        <a:pt x="1" y="71"/>
                      </a:cubicBezTo>
                      <a:cubicBezTo>
                        <a:pt x="1" y="94"/>
                        <a:pt x="24" y="129"/>
                        <a:pt x="71" y="129"/>
                      </a:cubicBezTo>
                      <a:lnTo>
                        <a:pt x="23658" y="129"/>
                      </a:lnTo>
                      <a:cubicBezTo>
                        <a:pt x="23692" y="129"/>
                        <a:pt x="23728" y="94"/>
                        <a:pt x="23728" y="71"/>
                      </a:cubicBezTo>
                      <a:cubicBezTo>
                        <a:pt x="23728" y="35"/>
                        <a:pt x="23692" y="0"/>
                        <a:pt x="23658" y="0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8" name="Google Shape;758;p24"/>
                <p:cNvSpPr/>
                <p:nvPr/>
              </p:nvSpPr>
              <p:spPr>
                <a:xfrm>
                  <a:off x="4944009" y="2491650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1"/>
                      </a:moveTo>
                      <a:cubicBezTo>
                        <a:pt x="24" y="1"/>
                        <a:pt x="1" y="24"/>
                        <a:pt x="1" y="59"/>
                      </a:cubicBezTo>
                      <a:cubicBezTo>
                        <a:pt x="1" y="94"/>
                        <a:pt x="24" y="118"/>
                        <a:pt x="71" y="118"/>
                      </a:cubicBezTo>
                      <a:lnTo>
                        <a:pt x="23658" y="118"/>
                      </a:lnTo>
                      <a:cubicBezTo>
                        <a:pt x="23692" y="118"/>
                        <a:pt x="23728" y="94"/>
                        <a:pt x="23728" y="59"/>
                      </a:cubicBezTo>
                      <a:cubicBezTo>
                        <a:pt x="23728" y="24"/>
                        <a:pt x="23692" y="1"/>
                        <a:pt x="23658" y="1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9" name="Google Shape;759;p24"/>
                <p:cNvSpPr/>
                <p:nvPr/>
              </p:nvSpPr>
              <p:spPr>
                <a:xfrm>
                  <a:off x="4944009" y="2939038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1"/>
                      </a:moveTo>
                      <a:cubicBezTo>
                        <a:pt x="24" y="1"/>
                        <a:pt x="1" y="36"/>
                        <a:pt x="1" y="60"/>
                      </a:cubicBezTo>
                      <a:cubicBezTo>
                        <a:pt x="1" y="94"/>
                        <a:pt x="24" y="118"/>
                        <a:pt x="71" y="118"/>
                      </a:cubicBezTo>
                      <a:lnTo>
                        <a:pt x="23658" y="118"/>
                      </a:lnTo>
                      <a:cubicBezTo>
                        <a:pt x="23692" y="118"/>
                        <a:pt x="23728" y="94"/>
                        <a:pt x="23728" y="60"/>
                      </a:cubicBezTo>
                      <a:cubicBezTo>
                        <a:pt x="23728" y="36"/>
                        <a:pt x="23692" y="1"/>
                        <a:pt x="23658" y="1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0" name="Google Shape;760;p24"/>
                <p:cNvSpPr/>
                <p:nvPr/>
              </p:nvSpPr>
              <p:spPr>
                <a:xfrm>
                  <a:off x="4944009" y="3388236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0"/>
                      </a:moveTo>
                      <a:cubicBezTo>
                        <a:pt x="24" y="0"/>
                        <a:pt x="1" y="24"/>
                        <a:pt x="1" y="59"/>
                      </a:cubicBezTo>
                      <a:cubicBezTo>
                        <a:pt x="1" y="83"/>
                        <a:pt x="24" y="117"/>
                        <a:pt x="71" y="117"/>
                      </a:cubicBezTo>
                      <a:lnTo>
                        <a:pt x="23658" y="117"/>
                      </a:lnTo>
                      <a:cubicBezTo>
                        <a:pt x="23692" y="117"/>
                        <a:pt x="23728" y="83"/>
                        <a:pt x="23728" y="59"/>
                      </a:cubicBezTo>
                      <a:cubicBezTo>
                        <a:pt x="23728" y="24"/>
                        <a:pt x="23692" y="0"/>
                        <a:pt x="23658" y="0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1" name="Google Shape;761;p24"/>
                <p:cNvSpPr/>
                <p:nvPr/>
              </p:nvSpPr>
              <p:spPr>
                <a:xfrm>
                  <a:off x="4944009" y="3835762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0"/>
                      </a:moveTo>
                      <a:cubicBezTo>
                        <a:pt x="24" y="0"/>
                        <a:pt x="1" y="24"/>
                        <a:pt x="1" y="58"/>
                      </a:cubicBezTo>
                      <a:cubicBezTo>
                        <a:pt x="1" y="94"/>
                        <a:pt x="24" y="117"/>
                        <a:pt x="71" y="117"/>
                      </a:cubicBezTo>
                      <a:lnTo>
                        <a:pt x="23658" y="117"/>
                      </a:lnTo>
                      <a:cubicBezTo>
                        <a:pt x="23692" y="117"/>
                        <a:pt x="23728" y="94"/>
                        <a:pt x="23728" y="58"/>
                      </a:cubicBezTo>
                      <a:cubicBezTo>
                        <a:pt x="23728" y="24"/>
                        <a:pt x="23692" y="0"/>
                        <a:pt x="23658" y="0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2" name="Google Shape;762;p24"/>
                <p:cNvSpPr/>
                <p:nvPr/>
              </p:nvSpPr>
              <p:spPr>
                <a:xfrm>
                  <a:off x="4944009" y="4283149"/>
                  <a:ext cx="3391799" cy="18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30" extrusionOk="0">
                      <a:moveTo>
                        <a:pt x="71" y="1"/>
                      </a:moveTo>
                      <a:cubicBezTo>
                        <a:pt x="24" y="1"/>
                        <a:pt x="1" y="36"/>
                        <a:pt x="1" y="59"/>
                      </a:cubicBezTo>
                      <a:cubicBezTo>
                        <a:pt x="1" y="94"/>
                        <a:pt x="24" y="129"/>
                        <a:pt x="71" y="129"/>
                      </a:cubicBezTo>
                      <a:lnTo>
                        <a:pt x="23658" y="129"/>
                      </a:lnTo>
                      <a:cubicBezTo>
                        <a:pt x="23692" y="129"/>
                        <a:pt x="23728" y="94"/>
                        <a:pt x="23728" y="59"/>
                      </a:cubicBezTo>
                      <a:cubicBezTo>
                        <a:pt x="23728" y="36"/>
                        <a:pt x="23692" y="1"/>
                        <a:pt x="23658" y="1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763" name="Google Shape;763;p24"/>
              <p:cNvSpPr/>
              <p:nvPr/>
            </p:nvSpPr>
            <p:spPr>
              <a:xfrm>
                <a:off x="5746702" y="1675255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8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8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4" name="Google Shape;764;p24"/>
              <p:cNvSpPr/>
              <p:nvPr/>
            </p:nvSpPr>
            <p:spPr>
              <a:xfrm>
                <a:off x="5746702" y="1861055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9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9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" name="Google Shape;765;p24"/>
              <p:cNvSpPr/>
              <p:nvPr/>
            </p:nvSpPr>
            <p:spPr>
              <a:xfrm>
                <a:off x="5746702" y="2046913"/>
                <a:ext cx="3391799" cy="7462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29" extrusionOk="0">
                    <a:moveTo>
                      <a:pt x="71" y="0"/>
                    </a:moveTo>
                    <a:cubicBezTo>
                      <a:pt x="24" y="0"/>
                      <a:pt x="1" y="35"/>
                      <a:pt x="1" y="71"/>
                    </a:cubicBezTo>
                    <a:cubicBezTo>
                      <a:pt x="1" y="94"/>
                      <a:pt x="24" y="129"/>
                      <a:pt x="71" y="129"/>
                    </a:cubicBezTo>
                    <a:lnTo>
                      <a:pt x="23658" y="129"/>
                    </a:lnTo>
                    <a:cubicBezTo>
                      <a:pt x="23692" y="129"/>
                      <a:pt x="23728" y="94"/>
                      <a:pt x="23728" y="71"/>
                    </a:cubicBezTo>
                    <a:cubicBezTo>
                      <a:pt x="23728" y="35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6" name="Google Shape;766;p24"/>
              <p:cNvSpPr/>
              <p:nvPr/>
            </p:nvSpPr>
            <p:spPr>
              <a:xfrm>
                <a:off x="5746702" y="2233407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1"/>
                    </a:moveTo>
                    <a:cubicBezTo>
                      <a:pt x="24" y="1"/>
                      <a:pt x="1" y="24"/>
                      <a:pt x="1" y="59"/>
                    </a:cubicBezTo>
                    <a:cubicBezTo>
                      <a:pt x="1" y="94"/>
                      <a:pt x="24" y="118"/>
                      <a:pt x="71" y="118"/>
                    </a:cubicBezTo>
                    <a:lnTo>
                      <a:pt x="23658" y="118"/>
                    </a:lnTo>
                    <a:cubicBezTo>
                      <a:pt x="23692" y="118"/>
                      <a:pt x="23728" y="94"/>
                      <a:pt x="23728" y="59"/>
                    </a:cubicBezTo>
                    <a:cubicBezTo>
                      <a:pt x="23728" y="24"/>
                      <a:pt x="23692" y="1"/>
                      <a:pt x="23658" y="1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7" name="Google Shape;767;p24"/>
              <p:cNvSpPr/>
              <p:nvPr/>
            </p:nvSpPr>
            <p:spPr>
              <a:xfrm>
                <a:off x="5746702" y="2419207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1"/>
                    </a:moveTo>
                    <a:cubicBezTo>
                      <a:pt x="24" y="1"/>
                      <a:pt x="1" y="36"/>
                      <a:pt x="1" y="60"/>
                    </a:cubicBezTo>
                    <a:cubicBezTo>
                      <a:pt x="1" y="94"/>
                      <a:pt x="24" y="118"/>
                      <a:pt x="71" y="118"/>
                    </a:cubicBezTo>
                    <a:lnTo>
                      <a:pt x="23658" y="118"/>
                    </a:lnTo>
                    <a:cubicBezTo>
                      <a:pt x="23692" y="118"/>
                      <a:pt x="23728" y="94"/>
                      <a:pt x="23728" y="60"/>
                    </a:cubicBezTo>
                    <a:cubicBezTo>
                      <a:pt x="23728" y="36"/>
                      <a:pt x="23692" y="1"/>
                      <a:pt x="23658" y="1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8" name="Google Shape;768;p24"/>
              <p:cNvSpPr/>
              <p:nvPr/>
            </p:nvSpPr>
            <p:spPr>
              <a:xfrm>
                <a:off x="5746702" y="2605759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9"/>
                    </a:cubicBezTo>
                    <a:cubicBezTo>
                      <a:pt x="1" y="83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83"/>
                      <a:pt x="23728" y="59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9" name="Google Shape;769;p24"/>
              <p:cNvSpPr/>
              <p:nvPr/>
            </p:nvSpPr>
            <p:spPr>
              <a:xfrm>
                <a:off x="5746702" y="2791617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8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8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0" name="Google Shape;770;p24"/>
              <p:cNvSpPr/>
              <p:nvPr/>
            </p:nvSpPr>
            <p:spPr>
              <a:xfrm>
                <a:off x="5746702" y="2977417"/>
                <a:ext cx="3391799" cy="7520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30" extrusionOk="0">
                    <a:moveTo>
                      <a:pt x="71" y="1"/>
                    </a:moveTo>
                    <a:cubicBezTo>
                      <a:pt x="24" y="1"/>
                      <a:pt x="1" y="36"/>
                      <a:pt x="1" y="59"/>
                    </a:cubicBezTo>
                    <a:cubicBezTo>
                      <a:pt x="1" y="94"/>
                      <a:pt x="24" y="129"/>
                      <a:pt x="71" y="129"/>
                    </a:cubicBezTo>
                    <a:lnTo>
                      <a:pt x="23658" y="129"/>
                    </a:lnTo>
                    <a:cubicBezTo>
                      <a:pt x="23692" y="129"/>
                      <a:pt x="23728" y="94"/>
                      <a:pt x="23728" y="59"/>
                    </a:cubicBezTo>
                    <a:cubicBezTo>
                      <a:pt x="23728" y="36"/>
                      <a:pt x="23692" y="1"/>
                      <a:pt x="23658" y="1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1" name="Google Shape;771;p24"/>
              <p:cNvSpPr/>
              <p:nvPr/>
            </p:nvSpPr>
            <p:spPr>
              <a:xfrm>
                <a:off x="5746702" y="1489455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8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8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2" name="Google Shape;772;p24"/>
              <p:cNvSpPr/>
              <p:nvPr/>
            </p:nvSpPr>
            <p:spPr>
              <a:xfrm>
                <a:off x="5746702" y="1303655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8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8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73" name="Google Shape;773;p24"/>
          <p:cNvSpPr txBox="1">
            <a:spLocks noGrp="1"/>
          </p:cNvSpPr>
          <p:nvPr>
            <p:ph type="title"/>
          </p:nvPr>
        </p:nvSpPr>
        <p:spPr>
          <a:xfrm>
            <a:off x="871363" y="2560075"/>
            <a:ext cx="3299400" cy="13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74" name="Google Shape;774;p24"/>
          <p:cNvSpPr txBox="1">
            <a:spLocks noGrp="1"/>
          </p:cNvSpPr>
          <p:nvPr>
            <p:ph type="title" idx="2"/>
          </p:nvPr>
        </p:nvSpPr>
        <p:spPr>
          <a:xfrm>
            <a:off x="5802725" y="3324925"/>
            <a:ext cx="21753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775" name="Google Shape;775;p24"/>
          <p:cNvSpPr txBox="1">
            <a:spLocks noGrp="1"/>
          </p:cNvSpPr>
          <p:nvPr>
            <p:ph type="subTitle" idx="1"/>
          </p:nvPr>
        </p:nvSpPr>
        <p:spPr>
          <a:xfrm>
            <a:off x="5802725" y="3719100"/>
            <a:ext cx="2175300" cy="6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6" name="Google Shape;776;p24"/>
          <p:cNvSpPr txBox="1">
            <a:spLocks noGrp="1"/>
          </p:cNvSpPr>
          <p:nvPr>
            <p:ph type="title" idx="3"/>
          </p:nvPr>
        </p:nvSpPr>
        <p:spPr>
          <a:xfrm>
            <a:off x="5802719" y="874575"/>
            <a:ext cx="21753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777" name="Google Shape;777;p24"/>
          <p:cNvSpPr txBox="1">
            <a:spLocks noGrp="1"/>
          </p:cNvSpPr>
          <p:nvPr>
            <p:ph type="subTitle" idx="4"/>
          </p:nvPr>
        </p:nvSpPr>
        <p:spPr>
          <a:xfrm>
            <a:off x="5802722" y="1268750"/>
            <a:ext cx="2175300" cy="6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8" name="Google Shape;778;p24"/>
          <p:cNvSpPr txBox="1">
            <a:spLocks noGrp="1"/>
          </p:cNvSpPr>
          <p:nvPr>
            <p:ph type="title" idx="5"/>
          </p:nvPr>
        </p:nvSpPr>
        <p:spPr>
          <a:xfrm>
            <a:off x="5802721" y="2099750"/>
            <a:ext cx="21753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779" name="Google Shape;779;p24"/>
          <p:cNvSpPr txBox="1">
            <a:spLocks noGrp="1"/>
          </p:cNvSpPr>
          <p:nvPr>
            <p:ph type="subTitle" idx="6"/>
          </p:nvPr>
        </p:nvSpPr>
        <p:spPr>
          <a:xfrm>
            <a:off x="5802725" y="2493925"/>
            <a:ext cx="2175300" cy="6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5">
    <p:spTree>
      <p:nvGrpSpPr>
        <p:cNvPr id="1" name="Shape 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9" name="Google Shape;829;p26"/>
          <p:cNvGrpSpPr/>
          <p:nvPr/>
        </p:nvGrpSpPr>
        <p:grpSpPr>
          <a:xfrm>
            <a:off x="288950" y="145475"/>
            <a:ext cx="8566088" cy="4818707"/>
            <a:chOff x="288950" y="145475"/>
            <a:chExt cx="8566088" cy="4818707"/>
          </a:xfrm>
        </p:grpSpPr>
        <p:sp>
          <p:nvSpPr>
            <p:cNvPr id="830" name="Google Shape;830;p26"/>
            <p:cNvSpPr/>
            <p:nvPr/>
          </p:nvSpPr>
          <p:spPr>
            <a:xfrm>
              <a:off x="288950" y="145475"/>
              <a:ext cx="8566088" cy="4818707"/>
            </a:xfrm>
            <a:custGeom>
              <a:avLst/>
              <a:gdLst/>
              <a:ahLst/>
              <a:cxnLst/>
              <a:rect l="l" t="t" r="r" b="b"/>
              <a:pathLst>
                <a:path w="73809" h="41520" extrusionOk="0">
                  <a:moveTo>
                    <a:pt x="631" y="1"/>
                  </a:moveTo>
                  <a:cubicBezTo>
                    <a:pt x="293" y="1"/>
                    <a:pt x="0" y="281"/>
                    <a:pt x="0" y="632"/>
                  </a:cubicBezTo>
                  <a:lnTo>
                    <a:pt x="0" y="40877"/>
                  </a:lnTo>
                  <a:cubicBezTo>
                    <a:pt x="0" y="41228"/>
                    <a:pt x="293" y="41520"/>
                    <a:pt x="631" y="41520"/>
                  </a:cubicBezTo>
                  <a:lnTo>
                    <a:pt x="73178" y="41520"/>
                  </a:lnTo>
                  <a:cubicBezTo>
                    <a:pt x="73528" y="41520"/>
                    <a:pt x="73809" y="41228"/>
                    <a:pt x="73809" y="40877"/>
                  </a:cubicBezTo>
                  <a:lnTo>
                    <a:pt x="73809" y="632"/>
                  </a:lnTo>
                  <a:cubicBezTo>
                    <a:pt x="73809" y="281"/>
                    <a:pt x="73528" y="1"/>
                    <a:pt x="731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26"/>
            <p:cNvSpPr/>
            <p:nvPr/>
          </p:nvSpPr>
          <p:spPr>
            <a:xfrm>
              <a:off x="4589589" y="395950"/>
              <a:ext cx="4075580" cy="4398124"/>
            </a:xfrm>
            <a:custGeom>
              <a:avLst/>
              <a:gdLst/>
              <a:ahLst/>
              <a:cxnLst/>
              <a:rect l="l" t="t" r="r" b="b"/>
              <a:pathLst>
                <a:path w="28342" h="31577" extrusionOk="0">
                  <a:moveTo>
                    <a:pt x="60" y="0"/>
                  </a:moveTo>
                  <a:cubicBezTo>
                    <a:pt x="24" y="0"/>
                    <a:pt x="1" y="23"/>
                    <a:pt x="1" y="58"/>
                  </a:cubicBezTo>
                  <a:lnTo>
                    <a:pt x="1" y="31530"/>
                  </a:lnTo>
                  <a:cubicBezTo>
                    <a:pt x="1" y="31553"/>
                    <a:pt x="24" y="31577"/>
                    <a:pt x="60" y="31577"/>
                  </a:cubicBezTo>
                  <a:lnTo>
                    <a:pt x="28295" y="31577"/>
                  </a:lnTo>
                  <a:cubicBezTo>
                    <a:pt x="28319" y="31577"/>
                    <a:pt x="28342" y="31553"/>
                    <a:pt x="28342" y="31530"/>
                  </a:cubicBezTo>
                  <a:lnTo>
                    <a:pt x="28342" y="58"/>
                  </a:lnTo>
                  <a:cubicBezTo>
                    <a:pt x="28342" y="23"/>
                    <a:pt x="28319" y="0"/>
                    <a:pt x="28295" y="0"/>
                  </a:cubicBezTo>
                  <a:close/>
                </a:path>
              </a:pathLst>
            </a:custGeom>
            <a:solidFill>
              <a:srgbClr val="F7F7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26"/>
            <p:cNvSpPr/>
            <p:nvPr/>
          </p:nvSpPr>
          <p:spPr>
            <a:xfrm>
              <a:off x="478825" y="395950"/>
              <a:ext cx="4075580" cy="4398124"/>
            </a:xfrm>
            <a:custGeom>
              <a:avLst/>
              <a:gdLst/>
              <a:ahLst/>
              <a:cxnLst/>
              <a:rect l="l" t="t" r="r" b="b"/>
              <a:pathLst>
                <a:path w="28342" h="31577" extrusionOk="0">
                  <a:moveTo>
                    <a:pt x="48" y="0"/>
                  </a:moveTo>
                  <a:cubicBezTo>
                    <a:pt x="24" y="0"/>
                    <a:pt x="1" y="23"/>
                    <a:pt x="1" y="58"/>
                  </a:cubicBezTo>
                  <a:lnTo>
                    <a:pt x="1" y="31530"/>
                  </a:lnTo>
                  <a:cubicBezTo>
                    <a:pt x="1" y="31553"/>
                    <a:pt x="24" y="31577"/>
                    <a:pt x="48" y="31577"/>
                  </a:cubicBezTo>
                  <a:lnTo>
                    <a:pt x="28283" y="31577"/>
                  </a:lnTo>
                  <a:cubicBezTo>
                    <a:pt x="28319" y="31577"/>
                    <a:pt x="28342" y="31553"/>
                    <a:pt x="28342" y="31530"/>
                  </a:cubicBezTo>
                  <a:lnTo>
                    <a:pt x="28342" y="58"/>
                  </a:lnTo>
                  <a:cubicBezTo>
                    <a:pt x="28342" y="23"/>
                    <a:pt x="28319" y="0"/>
                    <a:pt x="28283" y="0"/>
                  </a:cubicBezTo>
                  <a:close/>
                </a:path>
              </a:pathLst>
            </a:custGeom>
            <a:solidFill>
              <a:srgbClr val="F7F7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33" name="Google Shape;833;p26"/>
            <p:cNvGrpSpPr/>
            <p:nvPr/>
          </p:nvGrpSpPr>
          <p:grpSpPr>
            <a:xfrm>
              <a:off x="4984702" y="1303655"/>
              <a:ext cx="3391799" cy="3150214"/>
              <a:chOff x="5746702" y="1303655"/>
              <a:chExt cx="3391799" cy="3150214"/>
            </a:xfrm>
          </p:grpSpPr>
          <p:grpSp>
            <p:nvGrpSpPr>
              <p:cNvPr id="834" name="Google Shape;834;p26"/>
              <p:cNvGrpSpPr/>
              <p:nvPr/>
            </p:nvGrpSpPr>
            <p:grpSpPr>
              <a:xfrm>
                <a:off x="5746702" y="3144189"/>
                <a:ext cx="3391799" cy="1309681"/>
                <a:chOff x="4944009" y="1147678"/>
                <a:chExt cx="3391799" cy="3153578"/>
              </a:xfrm>
            </p:grpSpPr>
            <p:sp>
              <p:nvSpPr>
                <p:cNvPr id="835" name="Google Shape;835;p26"/>
                <p:cNvSpPr/>
                <p:nvPr/>
              </p:nvSpPr>
              <p:spPr>
                <a:xfrm>
                  <a:off x="4944009" y="1147678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0"/>
                      </a:moveTo>
                      <a:cubicBezTo>
                        <a:pt x="24" y="0"/>
                        <a:pt x="1" y="24"/>
                        <a:pt x="1" y="58"/>
                      </a:cubicBezTo>
                      <a:cubicBezTo>
                        <a:pt x="1" y="94"/>
                        <a:pt x="24" y="117"/>
                        <a:pt x="71" y="117"/>
                      </a:cubicBezTo>
                      <a:lnTo>
                        <a:pt x="23658" y="117"/>
                      </a:lnTo>
                      <a:cubicBezTo>
                        <a:pt x="23692" y="117"/>
                        <a:pt x="23728" y="94"/>
                        <a:pt x="23728" y="58"/>
                      </a:cubicBezTo>
                      <a:cubicBezTo>
                        <a:pt x="23728" y="24"/>
                        <a:pt x="23692" y="0"/>
                        <a:pt x="23658" y="0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6" name="Google Shape;836;p26"/>
                <p:cNvSpPr/>
                <p:nvPr/>
              </p:nvSpPr>
              <p:spPr>
                <a:xfrm>
                  <a:off x="4944009" y="1595065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0"/>
                      </a:moveTo>
                      <a:cubicBezTo>
                        <a:pt x="24" y="0"/>
                        <a:pt x="1" y="24"/>
                        <a:pt x="1" y="59"/>
                      </a:cubicBezTo>
                      <a:cubicBezTo>
                        <a:pt x="1" y="94"/>
                        <a:pt x="24" y="117"/>
                        <a:pt x="71" y="117"/>
                      </a:cubicBezTo>
                      <a:lnTo>
                        <a:pt x="23658" y="117"/>
                      </a:lnTo>
                      <a:cubicBezTo>
                        <a:pt x="23692" y="117"/>
                        <a:pt x="23728" y="94"/>
                        <a:pt x="23728" y="59"/>
                      </a:cubicBezTo>
                      <a:cubicBezTo>
                        <a:pt x="23728" y="24"/>
                        <a:pt x="23692" y="0"/>
                        <a:pt x="23658" y="0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7" name="Google Shape;837;p26"/>
                <p:cNvSpPr/>
                <p:nvPr/>
              </p:nvSpPr>
              <p:spPr>
                <a:xfrm>
                  <a:off x="4944009" y="2042592"/>
                  <a:ext cx="3391799" cy="179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29" extrusionOk="0">
                      <a:moveTo>
                        <a:pt x="71" y="0"/>
                      </a:moveTo>
                      <a:cubicBezTo>
                        <a:pt x="24" y="0"/>
                        <a:pt x="1" y="35"/>
                        <a:pt x="1" y="71"/>
                      </a:cubicBezTo>
                      <a:cubicBezTo>
                        <a:pt x="1" y="94"/>
                        <a:pt x="24" y="129"/>
                        <a:pt x="71" y="129"/>
                      </a:cubicBezTo>
                      <a:lnTo>
                        <a:pt x="23658" y="129"/>
                      </a:lnTo>
                      <a:cubicBezTo>
                        <a:pt x="23692" y="129"/>
                        <a:pt x="23728" y="94"/>
                        <a:pt x="23728" y="71"/>
                      </a:cubicBezTo>
                      <a:cubicBezTo>
                        <a:pt x="23728" y="35"/>
                        <a:pt x="23692" y="0"/>
                        <a:pt x="23658" y="0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8" name="Google Shape;838;p26"/>
                <p:cNvSpPr/>
                <p:nvPr/>
              </p:nvSpPr>
              <p:spPr>
                <a:xfrm>
                  <a:off x="4944009" y="2491650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1"/>
                      </a:moveTo>
                      <a:cubicBezTo>
                        <a:pt x="24" y="1"/>
                        <a:pt x="1" y="24"/>
                        <a:pt x="1" y="59"/>
                      </a:cubicBezTo>
                      <a:cubicBezTo>
                        <a:pt x="1" y="94"/>
                        <a:pt x="24" y="118"/>
                        <a:pt x="71" y="118"/>
                      </a:cubicBezTo>
                      <a:lnTo>
                        <a:pt x="23658" y="118"/>
                      </a:lnTo>
                      <a:cubicBezTo>
                        <a:pt x="23692" y="118"/>
                        <a:pt x="23728" y="94"/>
                        <a:pt x="23728" y="59"/>
                      </a:cubicBezTo>
                      <a:cubicBezTo>
                        <a:pt x="23728" y="24"/>
                        <a:pt x="23692" y="1"/>
                        <a:pt x="23658" y="1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9" name="Google Shape;839;p26"/>
                <p:cNvSpPr/>
                <p:nvPr/>
              </p:nvSpPr>
              <p:spPr>
                <a:xfrm>
                  <a:off x="4944009" y="2939038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1"/>
                      </a:moveTo>
                      <a:cubicBezTo>
                        <a:pt x="24" y="1"/>
                        <a:pt x="1" y="36"/>
                        <a:pt x="1" y="60"/>
                      </a:cubicBezTo>
                      <a:cubicBezTo>
                        <a:pt x="1" y="94"/>
                        <a:pt x="24" y="118"/>
                        <a:pt x="71" y="118"/>
                      </a:cubicBezTo>
                      <a:lnTo>
                        <a:pt x="23658" y="118"/>
                      </a:lnTo>
                      <a:cubicBezTo>
                        <a:pt x="23692" y="118"/>
                        <a:pt x="23728" y="94"/>
                        <a:pt x="23728" y="60"/>
                      </a:cubicBezTo>
                      <a:cubicBezTo>
                        <a:pt x="23728" y="36"/>
                        <a:pt x="23692" y="1"/>
                        <a:pt x="23658" y="1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0" name="Google Shape;840;p26"/>
                <p:cNvSpPr/>
                <p:nvPr/>
              </p:nvSpPr>
              <p:spPr>
                <a:xfrm>
                  <a:off x="4944009" y="3388236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0"/>
                      </a:moveTo>
                      <a:cubicBezTo>
                        <a:pt x="24" y="0"/>
                        <a:pt x="1" y="24"/>
                        <a:pt x="1" y="59"/>
                      </a:cubicBezTo>
                      <a:cubicBezTo>
                        <a:pt x="1" y="83"/>
                        <a:pt x="24" y="117"/>
                        <a:pt x="71" y="117"/>
                      </a:cubicBezTo>
                      <a:lnTo>
                        <a:pt x="23658" y="117"/>
                      </a:lnTo>
                      <a:cubicBezTo>
                        <a:pt x="23692" y="117"/>
                        <a:pt x="23728" y="83"/>
                        <a:pt x="23728" y="59"/>
                      </a:cubicBezTo>
                      <a:cubicBezTo>
                        <a:pt x="23728" y="24"/>
                        <a:pt x="23692" y="0"/>
                        <a:pt x="23658" y="0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1" name="Google Shape;841;p26"/>
                <p:cNvSpPr/>
                <p:nvPr/>
              </p:nvSpPr>
              <p:spPr>
                <a:xfrm>
                  <a:off x="4944009" y="3835762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0"/>
                      </a:moveTo>
                      <a:cubicBezTo>
                        <a:pt x="24" y="0"/>
                        <a:pt x="1" y="24"/>
                        <a:pt x="1" y="58"/>
                      </a:cubicBezTo>
                      <a:cubicBezTo>
                        <a:pt x="1" y="94"/>
                        <a:pt x="24" y="117"/>
                        <a:pt x="71" y="117"/>
                      </a:cubicBezTo>
                      <a:lnTo>
                        <a:pt x="23658" y="117"/>
                      </a:lnTo>
                      <a:cubicBezTo>
                        <a:pt x="23692" y="117"/>
                        <a:pt x="23728" y="94"/>
                        <a:pt x="23728" y="58"/>
                      </a:cubicBezTo>
                      <a:cubicBezTo>
                        <a:pt x="23728" y="24"/>
                        <a:pt x="23692" y="0"/>
                        <a:pt x="23658" y="0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2" name="Google Shape;842;p26"/>
                <p:cNvSpPr/>
                <p:nvPr/>
              </p:nvSpPr>
              <p:spPr>
                <a:xfrm>
                  <a:off x="4944009" y="4283149"/>
                  <a:ext cx="3391799" cy="18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30" extrusionOk="0">
                      <a:moveTo>
                        <a:pt x="71" y="1"/>
                      </a:moveTo>
                      <a:cubicBezTo>
                        <a:pt x="24" y="1"/>
                        <a:pt x="1" y="36"/>
                        <a:pt x="1" y="59"/>
                      </a:cubicBezTo>
                      <a:cubicBezTo>
                        <a:pt x="1" y="94"/>
                        <a:pt x="24" y="129"/>
                        <a:pt x="71" y="129"/>
                      </a:cubicBezTo>
                      <a:lnTo>
                        <a:pt x="23658" y="129"/>
                      </a:lnTo>
                      <a:cubicBezTo>
                        <a:pt x="23692" y="129"/>
                        <a:pt x="23728" y="94"/>
                        <a:pt x="23728" y="59"/>
                      </a:cubicBezTo>
                      <a:cubicBezTo>
                        <a:pt x="23728" y="36"/>
                        <a:pt x="23692" y="1"/>
                        <a:pt x="23658" y="1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843" name="Google Shape;843;p26"/>
              <p:cNvSpPr/>
              <p:nvPr/>
            </p:nvSpPr>
            <p:spPr>
              <a:xfrm>
                <a:off x="5746702" y="1675255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8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8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4" name="Google Shape;844;p26"/>
              <p:cNvSpPr/>
              <p:nvPr/>
            </p:nvSpPr>
            <p:spPr>
              <a:xfrm>
                <a:off x="5746702" y="1861055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9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9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5" name="Google Shape;845;p26"/>
              <p:cNvSpPr/>
              <p:nvPr/>
            </p:nvSpPr>
            <p:spPr>
              <a:xfrm>
                <a:off x="5746702" y="2046913"/>
                <a:ext cx="3391799" cy="7462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29" extrusionOk="0">
                    <a:moveTo>
                      <a:pt x="71" y="0"/>
                    </a:moveTo>
                    <a:cubicBezTo>
                      <a:pt x="24" y="0"/>
                      <a:pt x="1" y="35"/>
                      <a:pt x="1" y="71"/>
                    </a:cubicBezTo>
                    <a:cubicBezTo>
                      <a:pt x="1" y="94"/>
                      <a:pt x="24" y="129"/>
                      <a:pt x="71" y="129"/>
                    </a:cubicBezTo>
                    <a:lnTo>
                      <a:pt x="23658" y="129"/>
                    </a:lnTo>
                    <a:cubicBezTo>
                      <a:pt x="23692" y="129"/>
                      <a:pt x="23728" y="94"/>
                      <a:pt x="23728" y="71"/>
                    </a:cubicBezTo>
                    <a:cubicBezTo>
                      <a:pt x="23728" y="35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6" name="Google Shape;846;p26"/>
              <p:cNvSpPr/>
              <p:nvPr/>
            </p:nvSpPr>
            <p:spPr>
              <a:xfrm>
                <a:off x="5746702" y="2233407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1"/>
                    </a:moveTo>
                    <a:cubicBezTo>
                      <a:pt x="24" y="1"/>
                      <a:pt x="1" y="24"/>
                      <a:pt x="1" y="59"/>
                    </a:cubicBezTo>
                    <a:cubicBezTo>
                      <a:pt x="1" y="94"/>
                      <a:pt x="24" y="118"/>
                      <a:pt x="71" y="118"/>
                    </a:cubicBezTo>
                    <a:lnTo>
                      <a:pt x="23658" y="118"/>
                    </a:lnTo>
                    <a:cubicBezTo>
                      <a:pt x="23692" y="118"/>
                      <a:pt x="23728" y="94"/>
                      <a:pt x="23728" y="59"/>
                    </a:cubicBezTo>
                    <a:cubicBezTo>
                      <a:pt x="23728" y="24"/>
                      <a:pt x="23692" y="1"/>
                      <a:pt x="23658" y="1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7" name="Google Shape;847;p26"/>
              <p:cNvSpPr/>
              <p:nvPr/>
            </p:nvSpPr>
            <p:spPr>
              <a:xfrm>
                <a:off x="5746702" y="2419207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1"/>
                    </a:moveTo>
                    <a:cubicBezTo>
                      <a:pt x="24" y="1"/>
                      <a:pt x="1" y="36"/>
                      <a:pt x="1" y="60"/>
                    </a:cubicBezTo>
                    <a:cubicBezTo>
                      <a:pt x="1" y="94"/>
                      <a:pt x="24" y="118"/>
                      <a:pt x="71" y="118"/>
                    </a:cubicBezTo>
                    <a:lnTo>
                      <a:pt x="23658" y="118"/>
                    </a:lnTo>
                    <a:cubicBezTo>
                      <a:pt x="23692" y="118"/>
                      <a:pt x="23728" y="94"/>
                      <a:pt x="23728" y="60"/>
                    </a:cubicBezTo>
                    <a:cubicBezTo>
                      <a:pt x="23728" y="36"/>
                      <a:pt x="23692" y="1"/>
                      <a:pt x="23658" y="1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8" name="Google Shape;848;p26"/>
              <p:cNvSpPr/>
              <p:nvPr/>
            </p:nvSpPr>
            <p:spPr>
              <a:xfrm>
                <a:off x="5746702" y="2605759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9"/>
                    </a:cubicBezTo>
                    <a:cubicBezTo>
                      <a:pt x="1" y="83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83"/>
                      <a:pt x="23728" y="59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9" name="Google Shape;849;p26"/>
              <p:cNvSpPr/>
              <p:nvPr/>
            </p:nvSpPr>
            <p:spPr>
              <a:xfrm>
                <a:off x="5746702" y="2791617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8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8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0" name="Google Shape;850;p26"/>
              <p:cNvSpPr/>
              <p:nvPr/>
            </p:nvSpPr>
            <p:spPr>
              <a:xfrm>
                <a:off x="5746702" y="2977417"/>
                <a:ext cx="3391799" cy="7520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30" extrusionOk="0">
                    <a:moveTo>
                      <a:pt x="71" y="1"/>
                    </a:moveTo>
                    <a:cubicBezTo>
                      <a:pt x="24" y="1"/>
                      <a:pt x="1" y="36"/>
                      <a:pt x="1" y="59"/>
                    </a:cubicBezTo>
                    <a:cubicBezTo>
                      <a:pt x="1" y="94"/>
                      <a:pt x="24" y="129"/>
                      <a:pt x="71" y="129"/>
                    </a:cubicBezTo>
                    <a:lnTo>
                      <a:pt x="23658" y="129"/>
                    </a:lnTo>
                    <a:cubicBezTo>
                      <a:pt x="23692" y="129"/>
                      <a:pt x="23728" y="94"/>
                      <a:pt x="23728" y="59"/>
                    </a:cubicBezTo>
                    <a:cubicBezTo>
                      <a:pt x="23728" y="36"/>
                      <a:pt x="23692" y="1"/>
                      <a:pt x="23658" y="1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1" name="Google Shape;851;p26"/>
              <p:cNvSpPr/>
              <p:nvPr/>
            </p:nvSpPr>
            <p:spPr>
              <a:xfrm>
                <a:off x="5746702" y="1489455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8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8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2" name="Google Shape;852;p26"/>
              <p:cNvSpPr/>
              <p:nvPr/>
            </p:nvSpPr>
            <p:spPr>
              <a:xfrm>
                <a:off x="5746702" y="1303655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8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8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53" name="Google Shape;853;p26"/>
            <p:cNvGrpSpPr/>
            <p:nvPr/>
          </p:nvGrpSpPr>
          <p:grpSpPr>
            <a:xfrm>
              <a:off x="878402" y="1303655"/>
              <a:ext cx="3391799" cy="3150214"/>
              <a:chOff x="5746702" y="1303655"/>
              <a:chExt cx="3391799" cy="3150214"/>
            </a:xfrm>
          </p:grpSpPr>
          <p:grpSp>
            <p:nvGrpSpPr>
              <p:cNvPr id="854" name="Google Shape;854;p26"/>
              <p:cNvGrpSpPr/>
              <p:nvPr/>
            </p:nvGrpSpPr>
            <p:grpSpPr>
              <a:xfrm>
                <a:off x="5746702" y="3144189"/>
                <a:ext cx="3391799" cy="1309681"/>
                <a:chOff x="4944009" y="1147678"/>
                <a:chExt cx="3391799" cy="3153578"/>
              </a:xfrm>
            </p:grpSpPr>
            <p:sp>
              <p:nvSpPr>
                <p:cNvPr id="855" name="Google Shape;855;p26"/>
                <p:cNvSpPr/>
                <p:nvPr/>
              </p:nvSpPr>
              <p:spPr>
                <a:xfrm>
                  <a:off x="4944009" y="1147678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0"/>
                      </a:moveTo>
                      <a:cubicBezTo>
                        <a:pt x="24" y="0"/>
                        <a:pt x="1" y="24"/>
                        <a:pt x="1" y="58"/>
                      </a:cubicBezTo>
                      <a:cubicBezTo>
                        <a:pt x="1" y="94"/>
                        <a:pt x="24" y="117"/>
                        <a:pt x="71" y="117"/>
                      </a:cubicBezTo>
                      <a:lnTo>
                        <a:pt x="23658" y="117"/>
                      </a:lnTo>
                      <a:cubicBezTo>
                        <a:pt x="23692" y="117"/>
                        <a:pt x="23728" y="94"/>
                        <a:pt x="23728" y="58"/>
                      </a:cubicBezTo>
                      <a:cubicBezTo>
                        <a:pt x="23728" y="24"/>
                        <a:pt x="23692" y="0"/>
                        <a:pt x="23658" y="0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6" name="Google Shape;856;p26"/>
                <p:cNvSpPr/>
                <p:nvPr/>
              </p:nvSpPr>
              <p:spPr>
                <a:xfrm>
                  <a:off x="4944009" y="1595065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0"/>
                      </a:moveTo>
                      <a:cubicBezTo>
                        <a:pt x="24" y="0"/>
                        <a:pt x="1" y="24"/>
                        <a:pt x="1" y="59"/>
                      </a:cubicBezTo>
                      <a:cubicBezTo>
                        <a:pt x="1" y="94"/>
                        <a:pt x="24" y="117"/>
                        <a:pt x="71" y="117"/>
                      </a:cubicBezTo>
                      <a:lnTo>
                        <a:pt x="23658" y="117"/>
                      </a:lnTo>
                      <a:cubicBezTo>
                        <a:pt x="23692" y="117"/>
                        <a:pt x="23728" y="94"/>
                        <a:pt x="23728" y="59"/>
                      </a:cubicBezTo>
                      <a:cubicBezTo>
                        <a:pt x="23728" y="24"/>
                        <a:pt x="23692" y="0"/>
                        <a:pt x="23658" y="0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7" name="Google Shape;857;p26"/>
                <p:cNvSpPr/>
                <p:nvPr/>
              </p:nvSpPr>
              <p:spPr>
                <a:xfrm>
                  <a:off x="4944009" y="2042592"/>
                  <a:ext cx="3391799" cy="179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29" extrusionOk="0">
                      <a:moveTo>
                        <a:pt x="71" y="0"/>
                      </a:moveTo>
                      <a:cubicBezTo>
                        <a:pt x="24" y="0"/>
                        <a:pt x="1" y="35"/>
                        <a:pt x="1" y="71"/>
                      </a:cubicBezTo>
                      <a:cubicBezTo>
                        <a:pt x="1" y="94"/>
                        <a:pt x="24" y="129"/>
                        <a:pt x="71" y="129"/>
                      </a:cubicBezTo>
                      <a:lnTo>
                        <a:pt x="23658" y="129"/>
                      </a:lnTo>
                      <a:cubicBezTo>
                        <a:pt x="23692" y="129"/>
                        <a:pt x="23728" y="94"/>
                        <a:pt x="23728" y="71"/>
                      </a:cubicBezTo>
                      <a:cubicBezTo>
                        <a:pt x="23728" y="35"/>
                        <a:pt x="23692" y="0"/>
                        <a:pt x="23658" y="0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8" name="Google Shape;858;p26"/>
                <p:cNvSpPr/>
                <p:nvPr/>
              </p:nvSpPr>
              <p:spPr>
                <a:xfrm>
                  <a:off x="4944009" y="2491650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1"/>
                      </a:moveTo>
                      <a:cubicBezTo>
                        <a:pt x="24" y="1"/>
                        <a:pt x="1" y="24"/>
                        <a:pt x="1" y="59"/>
                      </a:cubicBezTo>
                      <a:cubicBezTo>
                        <a:pt x="1" y="94"/>
                        <a:pt x="24" y="118"/>
                        <a:pt x="71" y="118"/>
                      </a:cubicBezTo>
                      <a:lnTo>
                        <a:pt x="23658" y="118"/>
                      </a:lnTo>
                      <a:cubicBezTo>
                        <a:pt x="23692" y="118"/>
                        <a:pt x="23728" y="94"/>
                        <a:pt x="23728" y="59"/>
                      </a:cubicBezTo>
                      <a:cubicBezTo>
                        <a:pt x="23728" y="24"/>
                        <a:pt x="23692" y="1"/>
                        <a:pt x="23658" y="1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9" name="Google Shape;859;p26"/>
                <p:cNvSpPr/>
                <p:nvPr/>
              </p:nvSpPr>
              <p:spPr>
                <a:xfrm>
                  <a:off x="4944009" y="2939038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1"/>
                      </a:moveTo>
                      <a:cubicBezTo>
                        <a:pt x="24" y="1"/>
                        <a:pt x="1" y="36"/>
                        <a:pt x="1" y="60"/>
                      </a:cubicBezTo>
                      <a:cubicBezTo>
                        <a:pt x="1" y="94"/>
                        <a:pt x="24" y="118"/>
                        <a:pt x="71" y="118"/>
                      </a:cubicBezTo>
                      <a:lnTo>
                        <a:pt x="23658" y="118"/>
                      </a:lnTo>
                      <a:cubicBezTo>
                        <a:pt x="23692" y="118"/>
                        <a:pt x="23728" y="94"/>
                        <a:pt x="23728" y="60"/>
                      </a:cubicBezTo>
                      <a:cubicBezTo>
                        <a:pt x="23728" y="36"/>
                        <a:pt x="23692" y="1"/>
                        <a:pt x="23658" y="1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0" name="Google Shape;860;p26"/>
                <p:cNvSpPr/>
                <p:nvPr/>
              </p:nvSpPr>
              <p:spPr>
                <a:xfrm>
                  <a:off x="4944009" y="3388236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0"/>
                      </a:moveTo>
                      <a:cubicBezTo>
                        <a:pt x="24" y="0"/>
                        <a:pt x="1" y="24"/>
                        <a:pt x="1" y="59"/>
                      </a:cubicBezTo>
                      <a:cubicBezTo>
                        <a:pt x="1" y="83"/>
                        <a:pt x="24" y="117"/>
                        <a:pt x="71" y="117"/>
                      </a:cubicBezTo>
                      <a:lnTo>
                        <a:pt x="23658" y="117"/>
                      </a:lnTo>
                      <a:cubicBezTo>
                        <a:pt x="23692" y="117"/>
                        <a:pt x="23728" y="83"/>
                        <a:pt x="23728" y="59"/>
                      </a:cubicBezTo>
                      <a:cubicBezTo>
                        <a:pt x="23728" y="24"/>
                        <a:pt x="23692" y="0"/>
                        <a:pt x="23658" y="0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1" name="Google Shape;861;p26"/>
                <p:cNvSpPr/>
                <p:nvPr/>
              </p:nvSpPr>
              <p:spPr>
                <a:xfrm>
                  <a:off x="4944009" y="3835762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0"/>
                      </a:moveTo>
                      <a:cubicBezTo>
                        <a:pt x="24" y="0"/>
                        <a:pt x="1" y="24"/>
                        <a:pt x="1" y="58"/>
                      </a:cubicBezTo>
                      <a:cubicBezTo>
                        <a:pt x="1" y="94"/>
                        <a:pt x="24" y="117"/>
                        <a:pt x="71" y="117"/>
                      </a:cubicBezTo>
                      <a:lnTo>
                        <a:pt x="23658" y="117"/>
                      </a:lnTo>
                      <a:cubicBezTo>
                        <a:pt x="23692" y="117"/>
                        <a:pt x="23728" y="94"/>
                        <a:pt x="23728" y="58"/>
                      </a:cubicBezTo>
                      <a:cubicBezTo>
                        <a:pt x="23728" y="24"/>
                        <a:pt x="23692" y="0"/>
                        <a:pt x="23658" y="0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2" name="Google Shape;862;p26"/>
                <p:cNvSpPr/>
                <p:nvPr/>
              </p:nvSpPr>
              <p:spPr>
                <a:xfrm>
                  <a:off x="4944009" y="4283149"/>
                  <a:ext cx="3391799" cy="18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30" extrusionOk="0">
                      <a:moveTo>
                        <a:pt x="71" y="1"/>
                      </a:moveTo>
                      <a:cubicBezTo>
                        <a:pt x="24" y="1"/>
                        <a:pt x="1" y="36"/>
                        <a:pt x="1" y="59"/>
                      </a:cubicBezTo>
                      <a:cubicBezTo>
                        <a:pt x="1" y="94"/>
                        <a:pt x="24" y="129"/>
                        <a:pt x="71" y="129"/>
                      </a:cubicBezTo>
                      <a:lnTo>
                        <a:pt x="23658" y="129"/>
                      </a:lnTo>
                      <a:cubicBezTo>
                        <a:pt x="23692" y="129"/>
                        <a:pt x="23728" y="94"/>
                        <a:pt x="23728" y="59"/>
                      </a:cubicBezTo>
                      <a:cubicBezTo>
                        <a:pt x="23728" y="36"/>
                        <a:pt x="23692" y="1"/>
                        <a:pt x="23658" y="1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863" name="Google Shape;863;p26"/>
              <p:cNvSpPr/>
              <p:nvPr/>
            </p:nvSpPr>
            <p:spPr>
              <a:xfrm>
                <a:off x="5746702" y="1675255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8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8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4" name="Google Shape;864;p26"/>
              <p:cNvSpPr/>
              <p:nvPr/>
            </p:nvSpPr>
            <p:spPr>
              <a:xfrm>
                <a:off x="5746702" y="1861055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9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9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5" name="Google Shape;865;p26"/>
              <p:cNvSpPr/>
              <p:nvPr/>
            </p:nvSpPr>
            <p:spPr>
              <a:xfrm>
                <a:off x="5746702" y="2046913"/>
                <a:ext cx="3391799" cy="7462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29" extrusionOk="0">
                    <a:moveTo>
                      <a:pt x="71" y="0"/>
                    </a:moveTo>
                    <a:cubicBezTo>
                      <a:pt x="24" y="0"/>
                      <a:pt x="1" y="35"/>
                      <a:pt x="1" y="71"/>
                    </a:cubicBezTo>
                    <a:cubicBezTo>
                      <a:pt x="1" y="94"/>
                      <a:pt x="24" y="129"/>
                      <a:pt x="71" y="129"/>
                    </a:cubicBezTo>
                    <a:lnTo>
                      <a:pt x="23658" y="129"/>
                    </a:lnTo>
                    <a:cubicBezTo>
                      <a:pt x="23692" y="129"/>
                      <a:pt x="23728" y="94"/>
                      <a:pt x="23728" y="71"/>
                    </a:cubicBezTo>
                    <a:cubicBezTo>
                      <a:pt x="23728" y="35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6" name="Google Shape;866;p26"/>
              <p:cNvSpPr/>
              <p:nvPr/>
            </p:nvSpPr>
            <p:spPr>
              <a:xfrm>
                <a:off x="5746702" y="2233407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1"/>
                    </a:moveTo>
                    <a:cubicBezTo>
                      <a:pt x="24" y="1"/>
                      <a:pt x="1" y="24"/>
                      <a:pt x="1" y="59"/>
                    </a:cubicBezTo>
                    <a:cubicBezTo>
                      <a:pt x="1" y="94"/>
                      <a:pt x="24" y="118"/>
                      <a:pt x="71" y="118"/>
                    </a:cubicBezTo>
                    <a:lnTo>
                      <a:pt x="23658" y="118"/>
                    </a:lnTo>
                    <a:cubicBezTo>
                      <a:pt x="23692" y="118"/>
                      <a:pt x="23728" y="94"/>
                      <a:pt x="23728" y="59"/>
                    </a:cubicBezTo>
                    <a:cubicBezTo>
                      <a:pt x="23728" y="24"/>
                      <a:pt x="23692" y="1"/>
                      <a:pt x="23658" y="1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7" name="Google Shape;867;p26"/>
              <p:cNvSpPr/>
              <p:nvPr/>
            </p:nvSpPr>
            <p:spPr>
              <a:xfrm>
                <a:off x="5746702" y="2419207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1"/>
                    </a:moveTo>
                    <a:cubicBezTo>
                      <a:pt x="24" y="1"/>
                      <a:pt x="1" y="36"/>
                      <a:pt x="1" y="60"/>
                    </a:cubicBezTo>
                    <a:cubicBezTo>
                      <a:pt x="1" y="94"/>
                      <a:pt x="24" y="118"/>
                      <a:pt x="71" y="118"/>
                    </a:cubicBezTo>
                    <a:lnTo>
                      <a:pt x="23658" y="118"/>
                    </a:lnTo>
                    <a:cubicBezTo>
                      <a:pt x="23692" y="118"/>
                      <a:pt x="23728" y="94"/>
                      <a:pt x="23728" y="60"/>
                    </a:cubicBezTo>
                    <a:cubicBezTo>
                      <a:pt x="23728" y="36"/>
                      <a:pt x="23692" y="1"/>
                      <a:pt x="23658" y="1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8" name="Google Shape;868;p26"/>
              <p:cNvSpPr/>
              <p:nvPr/>
            </p:nvSpPr>
            <p:spPr>
              <a:xfrm>
                <a:off x="5746702" y="2605759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9"/>
                    </a:cubicBezTo>
                    <a:cubicBezTo>
                      <a:pt x="1" y="83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83"/>
                      <a:pt x="23728" y="59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9" name="Google Shape;869;p26"/>
              <p:cNvSpPr/>
              <p:nvPr/>
            </p:nvSpPr>
            <p:spPr>
              <a:xfrm>
                <a:off x="5746702" y="2791617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8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8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0" name="Google Shape;870;p26"/>
              <p:cNvSpPr/>
              <p:nvPr/>
            </p:nvSpPr>
            <p:spPr>
              <a:xfrm>
                <a:off x="5746702" y="2977417"/>
                <a:ext cx="3391799" cy="7520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30" extrusionOk="0">
                    <a:moveTo>
                      <a:pt x="71" y="1"/>
                    </a:moveTo>
                    <a:cubicBezTo>
                      <a:pt x="24" y="1"/>
                      <a:pt x="1" y="36"/>
                      <a:pt x="1" y="59"/>
                    </a:cubicBezTo>
                    <a:cubicBezTo>
                      <a:pt x="1" y="94"/>
                      <a:pt x="24" y="129"/>
                      <a:pt x="71" y="129"/>
                    </a:cubicBezTo>
                    <a:lnTo>
                      <a:pt x="23658" y="129"/>
                    </a:lnTo>
                    <a:cubicBezTo>
                      <a:pt x="23692" y="129"/>
                      <a:pt x="23728" y="94"/>
                      <a:pt x="23728" y="59"/>
                    </a:cubicBezTo>
                    <a:cubicBezTo>
                      <a:pt x="23728" y="36"/>
                      <a:pt x="23692" y="1"/>
                      <a:pt x="23658" y="1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1" name="Google Shape;871;p26"/>
              <p:cNvSpPr/>
              <p:nvPr/>
            </p:nvSpPr>
            <p:spPr>
              <a:xfrm>
                <a:off x="5746702" y="1489455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8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8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2" name="Google Shape;872;p26"/>
              <p:cNvSpPr/>
              <p:nvPr/>
            </p:nvSpPr>
            <p:spPr>
              <a:xfrm>
                <a:off x="5746702" y="1303655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8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8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73" name="Google Shape;873;p26"/>
          <p:cNvSpPr txBox="1">
            <a:spLocks noGrp="1"/>
          </p:cNvSpPr>
          <p:nvPr>
            <p:ph type="title"/>
          </p:nvPr>
        </p:nvSpPr>
        <p:spPr>
          <a:xfrm>
            <a:off x="720000" y="531050"/>
            <a:ext cx="3708600" cy="77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74" name="Google Shape;874;p26"/>
          <p:cNvSpPr txBox="1">
            <a:spLocks noGrp="1"/>
          </p:cNvSpPr>
          <p:nvPr>
            <p:ph type="title" idx="2"/>
          </p:nvPr>
        </p:nvSpPr>
        <p:spPr>
          <a:xfrm>
            <a:off x="1763913" y="1435038"/>
            <a:ext cx="26406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75" name="Google Shape;875;p26"/>
          <p:cNvSpPr txBox="1">
            <a:spLocks noGrp="1"/>
          </p:cNvSpPr>
          <p:nvPr>
            <p:ph type="subTitle" idx="1"/>
          </p:nvPr>
        </p:nvSpPr>
        <p:spPr>
          <a:xfrm>
            <a:off x="1763900" y="1945363"/>
            <a:ext cx="2640600" cy="48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6" name="Google Shape;876;p26"/>
          <p:cNvSpPr txBox="1">
            <a:spLocks noGrp="1"/>
          </p:cNvSpPr>
          <p:nvPr>
            <p:ph type="title" idx="3"/>
          </p:nvPr>
        </p:nvSpPr>
        <p:spPr>
          <a:xfrm>
            <a:off x="5732242" y="2495663"/>
            <a:ext cx="26406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77" name="Google Shape;877;p26"/>
          <p:cNvSpPr txBox="1">
            <a:spLocks noGrp="1"/>
          </p:cNvSpPr>
          <p:nvPr>
            <p:ph type="subTitle" idx="4"/>
          </p:nvPr>
        </p:nvSpPr>
        <p:spPr>
          <a:xfrm>
            <a:off x="5732243" y="3005988"/>
            <a:ext cx="2640600" cy="48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8" name="Google Shape;878;p26"/>
          <p:cNvSpPr txBox="1">
            <a:spLocks noGrp="1"/>
          </p:cNvSpPr>
          <p:nvPr>
            <p:ph type="title" idx="5"/>
          </p:nvPr>
        </p:nvSpPr>
        <p:spPr>
          <a:xfrm>
            <a:off x="1763913" y="3569100"/>
            <a:ext cx="26406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79" name="Google Shape;879;p26"/>
          <p:cNvSpPr txBox="1">
            <a:spLocks noGrp="1"/>
          </p:cNvSpPr>
          <p:nvPr>
            <p:ph type="subTitle" idx="6"/>
          </p:nvPr>
        </p:nvSpPr>
        <p:spPr>
          <a:xfrm>
            <a:off x="1763900" y="4079425"/>
            <a:ext cx="2640600" cy="48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0" name="Google Shape;880;p26"/>
          <p:cNvSpPr txBox="1">
            <a:spLocks noGrp="1"/>
          </p:cNvSpPr>
          <p:nvPr>
            <p:ph type="title" idx="7"/>
          </p:nvPr>
        </p:nvSpPr>
        <p:spPr>
          <a:xfrm>
            <a:off x="5732242" y="3569100"/>
            <a:ext cx="26406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81" name="Google Shape;881;p26"/>
          <p:cNvSpPr txBox="1">
            <a:spLocks noGrp="1"/>
          </p:cNvSpPr>
          <p:nvPr>
            <p:ph type="subTitle" idx="8"/>
          </p:nvPr>
        </p:nvSpPr>
        <p:spPr>
          <a:xfrm>
            <a:off x="5732243" y="4079425"/>
            <a:ext cx="2640600" cy="48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2" name="Google Shape;882;p26"/>
          <p:cNvSpPr txBox="1">
            <a:spLocks noGrp="1"/>
          </p:cNvSpPr>
          <p:nvPr>
            <p:ph type="title" idx="9" hasCustomPrompt="1"/>
          </p:nvPr>
        </p:nvSpPr>
        <p:spPr>
          <a:xfrm>
            <a:off x="771150" y="1435038"/>
            <a:ext cx="932100" cy="99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83" name="Google Shape;883;p26"/>
          <p:cNvSpPr txBox="1">
            <a:spLocks noGrp="1"/>
          </p:cNvSpPr>
          <p:nvPr>
            <p:ph type="title" idx="13" hasCustomPrompt="1"/>
          </p:nvPr>
        </p:nvSpPr>
        <p:spPr>
          <a:xfrm>
            <a:off x="771150" y="3569095"/>
            <a:ext cx="932100" cy="99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84" name="Google Shape;884;p26"/>
          <p:cNvSpPr txBox="1">
            <a:spLocks noGrp="1"/>
          </p:cNvSpPr>
          <p:nvPr>
            <p:ph type="title" idx="14" hasCustomPrompt="1"/>
          </p:nvPr>
        </p:nvSpPr>
        <p:spPr>
          <a:xfrm>
            <a:off x="4737538" y="2495663"/>
            <a:ext cx="932100" cy="99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85" name="Google Shape;885;p26"/>
          <p:cNvSpPr txBox="1">
            <a:spLocks noGrp="1"/>
          </p:cNvSpPr>
          <p:nvPr>
            <p:ph type="title" idx="15" hasCustomPrompt="1"/>
          </p:nvPr>
        </p:nvSpPr>
        <p:spPr>
          <a:xfrm>
            <a:off x="4737538" y="3569095"/>
            <a:ext cx="932100" cy="99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86" name="Google Shape;886;p26"/>
          <p:cNvSpPr txBox="1">
            <a:spLocks noGrp="1"/>
          </p:cNvSpPr>
          <p:nvPr>
            <p:ph type="title" idx="16"/>
          </p:nvPr>
        </p:nvSpPr>
        <p:spPr>
          <a:xfrm>
            <a:off x="1751342" y="2495663"/>
            <a:ext cx="26406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87" name="Google Shape;887;p26"/>
          <p:cNvSpPr txBox="1">
            <a:spLocks noGrp="1"/>
          </p:cNvSpPr>
          <p:nvPr>
            <p:ph type="subTitle" idx="17"/>
          </p:nvPr>
        </p:nvSpPr>
        <p:spPr>
          <a:xfrm>
            <a:off x="1751343" y="3005988"/>
            <a:ext cx="2640600" cy="48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8" name="Google Shape;888;p26"/>
          <p:cNvSpPr txBox="1">
            <a:spLocks noGrp="1"/>
          </p:cNvSpPr>
          <p:nvPr>
            <p:ph type="title" idx="18" hasCustomPrompt="1"/>
          </p:nvPr>
        </p:nvSpPr>
        <p:spPr>
          <a:xfrm>
            <a:off x="756638" y="2495663"/>
            <a:ext cx="932100" cy="99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CUSTOM_5_1_1">
    <p:spTree>
      <p:nvGrpSpPr>
        <p:cNvPr id="1" name="Shape 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2" name="Google Shape;912;p28"/>
          <p:cNvGrpSpPr/>
          <p:nvPr/>
        </p:nvGrpSpPr>
        <p:grpSpPr>
          <a:xfrm>
            <a:off x="288950" y="145475"/>
            <a:ext cx="8566088" cy="4818707"/>
            <a:chOff x="288950" y="145475"/>
            <a:chExt cx="8566088" cy="4818707"/>
          </a:xfrm>
        </p:grpSpPr>
        <p:sp>
          <p:nvSpPr>
            <p:cNvPr id="913" name="Google Shape;913;p28"/>
            <p:cNvSpPr/>
            <p:nvPr/>
          </p:nvSpPr>
          <p:spPr>
            <a:xfrm>
              <a:off x="288950" y="145475"/>
              <a:ext cx="8566088" cy="4818707"/>
            </a:xfrm>
            <a:custGeom>
              <a:avLst/>
              <a:gdLst/>
              <a:ahLst/>
              <a:cxnLst/>
              <a:rect l="l" t="t" r="r" b="b"/>
              <a:pathLst>
                <a:path w="73809" h="41520" extrusionOk="0">
                  <a:moveTo>
                    <a:pt x="631" y="1"/>
                  </a:moveTo>
                  <a:cubicBezTo>
                    <a:pt x="293" y="1"/>
                    <a:pt x="0" y="281"/>
                    <a:pt x="0" y="632"/>
                  </a:cubicBezTo>
                  <a:lnTo>
                    <a:pt x="0" y="40877"/>
                  </a:lnTo>
                  <a:cubicBezTo>
                    <a:pt x="0" y="41228"/>
                    <a:pt x="293" y="41520"/>
                    <a:pt x="631" y="41520"/>
                  </a:cubicBezTo>
                  <a:lnTo>
                    <a:pt x="73178" y="41520"/>
                  </a:lnTo>
                  <a:cubicBezTo>
                    <a:pt x="73528" y="41520"/>
                    <a:pt x="73809" y="41228"/>
                    <a:pt x="73809" y="40877"/>
                  </a:cubicBezTo>
                  <a:lnTo>
                    <a:pt x="73809" y="632"/>
                  </a:lnTo>
                  <a:cubicBezTo>
                    <a:pt x="73809" y="281"/>
                    <a:pt x="73528" y="1"/>
                    <a:pt x="731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28"/>
            <p:cNvSpPr/>
            <p:nvPr/>
          </p:nvSpPr>
          <p:spPr>
            <a:xfrm>
              <a:off x="4589589" y="395950"/>
              <a:ext cx="4075580" cy="4398124"/>
            </a:xfrm>
            <a:custGeom>
              <a:avLst/>
              <a:gdLst/>
              <a:ahLst/>
              <a:cxnLst/>
              <a:rect l="l" t="t" r="r" b="b"/>
              <a:pathLst>
                <a:path w="28342" h="31577" extrusionOk="0">
                  <a:moveTo>
                    <a:pt x="60" y="0"/>
                  </a:moveTo>
                  <a:cubicBezTo>
                    <a:pt x="24" y="0"/>
                    <a:pt x="1" y="23"/>
                    <a:pt x="1" y="58"/>
                  </a:cubicBezTo>
                  <a:lnTo>
                    <a:pt x="1" y="31530"/>
                  </a:lnTo>
                  <a:cubicBezTo>
                    <a:pt x="1" y="31553"/>
                    <a:pt x="24" y="31577"/>
                    <a:pt x="60" y="31577"/>
                  </a:cubicBezTo>
                  <a:lnTo>
                    <a:pt x="28295" y="31577"/>
                  </a:lnTo>
                  <a:cubicBezTo>
                    <a:pt x="28319" y="31577"/>
                    <a:pt x="28342" y="31553"/>
                    <a:pt x="28342" y="31530"/>
                  </a:cubicBezTo>
                  <a:lnTo>
                    <a:pt x="28342" y="58"/>
                  </a:lnTo>
                  <a:cubicBezTo>
                    <a:pt x="28342" y="23"/>
                    <a:pt x="28319" y="0"/>
                    <a:pt x="28295" y="0"/>
                  </a:cubicBezTo>
                  <a:close/>
                </a:path>
              </a:pathLst>
            </a:custGeom>
            <a:solidFill>
              <a:srgbClr val="F7F7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28"/>
            <p:cNvSpPr/>
            <p:nvPr/>
          </p:nvSpPr>
          <p:spPr>
            <a:xfrm>
              <a:off x="478825" y="395950"/>
              <a:ext cx="4075580" cy="4398124"/>
            </a:xfrm>
            <a:custGeom>
              <a:avLst/>
              <a:gdLst/>
              <a:ahLst/>
              <a:cxnLst/>
              <a:rect l="l" t="t" r="r" b="b"/>
              <a:pathLst>
                <a:path w="28342" h="31577" extrusionOk="0">
                  <a:moveTo>
                    <a:pt x="48" y="0"/>
                  </a:moveTo>
                  <a:cubicBezTo>
                    <a:pt x="24" y="0"/>
                    <a:pt x="1" y="23"/>
                    <a:pt x="1" y="58"/>
                  </a:cubicBezTo>
                  <a:lnTo>
                    <a:pt x="1" y="31530"/>
                  </a:lnTo>
                  <a:cubicBezTo>
                    <a:pt x="1" y="31553"/>
                    <a:pt x="24" y="31577"/>
                    <a:pt x="48" y="31577"/>
                  </a:cubicBezTo>
                  <a:lnTo>
                    <a:pt x="28283" y="31577"/>
                  </a:lnTo>
                  <a:cubicBezTo>
                    <a:pt x="28319" y="31577"/>
                    <a:pt x="28342" y="31553"/>
                    <a:pt x="28342" y="31530"/>
                  </a:cubicBezTo>
                  <a:lnTo>
                    <a:pt x="28342" y="58"/>
                  </a:lnTo>
                  <a:cubicBezTo>
                    <a:pt x="28342" y="23"/>
                    <a:pt x="28319" y="0"/>
                    <a:pt x="28283" y="0"/>
                  </a:cubicBezTo>
                  <a:close/>
                </a:path>
              </a:pathLst>
            </a:custGeom>
            <a:solidFill>
              <a:srgbClr val="F7F7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16" name="Google Shape;916;p28"/>
            <p:cNvGrpSpPr/>
            <p:nvPr/>
          </p:nvGrpSpPr>
          <p:grpSpPr>
            <a:xfrm>
              <a:off x="4984702" y="1303655"/>
              <a:ext cx="3391799" cy="3150214"/>
              <a:chOff x="5746702" y="1303655"/>
              <a:chExt cx="3391799" cy="3150214"/>
            </a:xfrm>
          </p:grpSpPr>
          <p:grpSp>
            <p:nvGrpSpPr>
              <p:cNvPr id="917" name="Google Shape;917;p28"/>
              <p:cNvGrpSpPr/>
              <p:nvPr/>
            </p:nvGrpSpPr>
            <p:grpSpPr>
              <a:xfrm>
                <a:off x="5746702" y="3144189"/>
                <a:ext cx="3391799" cy="1309681"/>
                <a:chOff x="4944009" y="1147678"/>
                <a:chExt cx="3391799" cy="3153578"/>
              </a:xfrm>
            </p:grpSpPr>
            <p:sp>
              <p:nvSpPr>
                <p:cNvPr id="918" name="Google Shape;918;p28"/>
                <p:cNvSpPr/>
                <p:nvPr/>
              </p:nvSpPr>
              <p:spPr>
                <a:xfrm>
                  <a:off x="4944009" y="1147678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0"/>
                      </a:moveTo>
                      <a:cubicBezTo>
                        <a:pt x="24" y="0"/>
                        <a:pt x="1" y="24"/>
                        <a:pt x="1" y="58"/>
                      </a:cubicBezTo>
                      <a:cubicBezTo>
                        <a:pt x="1" y="94"/>
                        <a:pt x="24" y="117"/>
                        <a:pt x="71" y="117"/>
                      </a:cubicBezTo>
                      <a:lnTo>
                        <a:pt x="23658" y="117"/>
                      </a:lnTo>
                      <a:cubicBezTo>
                        <a:pt x="23692" y="117"/>
                        <a:pt x="23728" y="94"/>
                        <a:pt x="23728" y="58"/>
                      </a:cubicBezTo>
                      <a:cubicBezTo>
                        <a:pt x="23728" y="24"/>
                        <a:pt x="23692" y="0"/>
                        <a:pt x="23658" y="0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9" name="Google Shape;919;p28"/>
                <p:cNvSpPr/>
                <p:nvPr/>
              </p:nvSpPr>
              <p:spPr>
                <a:xfrm>
                  <a:off x="4944009" y="1595065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0"/>
                      </a:moveTo>
                      <a:cubicBezTo>
                        <a:pt x="24" y="0"/>
                        <a:pt x="1" y="24"/>
                        <a:pt x="1" y="59"/>
                      </a:cubicBezTo>
                      <a:cubicBezTo>
                        <a:pt x="1" y="94"/>
                        <a:pt x="24" y="117"/>
                        <a:pt x="71" y="117"/>
                      </a:cubicBezTo>
                      <a:lnTo>
                        <a:pt x="23658" y="117"/>
                      </a:lnTo>
                      <a:cubicBezTo>
                        <a:pt x="23692" y="117"/>
                        <a:pt x="23728" y="94"/>
                        <a:pt x="23728" y="59"/>
                      </a:cubicBezTo>
                      <a:cubicBezTo>
                        <a:pt x="23728" y="24"/>
                        <a:pt x="23692" y="0"/>
                        <a:pt x="23658" y="0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0" name="Google Shape;920;p28"/>
                <p:cNvSpPr/>
                <p:nvPr/>
              </p:nvSpPr>
              <p:spPr>
                <a:xfrm>
                  <a:off x="4944009" y="2042592"/>
                  <a:ext cx="3391799" cy="179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29" extrusionOk="0">
                      <a:moveTo>
                        <a:pt x="71" y="0"/>
                      </a:moveTo>
                      <a:cubicBezTo>
                        <a:pt x="24" y="0"/>
                        <a:pt x="1" y="35"/>
                        <a:pt x="1" y="71"/>
                      </a:cubicBezTo>
                      <a:cubicBezTo>
                        <a:pt x="1" y="94"/>
                        <a:pt x="24" y="129"/>
                        <a:pt x="71" y="129"/>
                      </a:cubicBezTo>
                      <a:lnTo>
                        <a:pt x="23658" y="129"/>
                      </a:lnTo>
                      <a:cubicBezTo>
                        <a:pt x="23692" y="129"/>
                        <a:pt x="23728" y="94"/>
                        <a:pt x="23728" y="71"/>
                      </a:cubicBezTo>
                      <a:cubicBezTo>
                        <a:pt x="23728" y="35"/>
                        <a:pt x="23692" y="0"/>
                        <a:pt x="23658" y="0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1" name="Google Shape;921;p28"/>
                <p:cNvSpPr/>
                <p:nvPr/>
              </p:nvSpPr>
              <p:spPr>
                <a:xfrm>
                  <a:off x="4944009" y="2491650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1"/>
                      </a:moveTo>
                      <a:cubicBezTo>
                        <a:pt x="24" y="1"/>
                        <a:pt x="1" y="24"/>
                        <a:pt x="1" y="59"/>
                      </a:cubicBezTo>
                      <a:cubicBezTo>
                        <a:pt x="1" y="94"/>
                        <a:pt x="24" y="118"/>
                        <a:pt x="71" y="118"/>
                      </a:cubicBezTo>
                      <a:lnTo>
                        <a:pt x="23658" y="118"/>
                      </a:lnTo>
                      <a:cubicBezTo>
                        <a:pt x="23692" y="118"/>
                        <a:pt x="23728" y="94"/>
                        <a:pt x="23728" y="59"/>
                      </a:cubicBezTo>
                      <a:cubicBezTo>
                        <a:pt x="23728" y="24"/>
                        <a:pt x="23692" y="1"/>
                        <a:pt x="23658" y="1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2" name="Google Shape;922;p28"/>
                <p:cNvSpPr/>
                <p:nvPr/>
              </p:nvSpPr>
              <p:spPr>
                <a:xfrm>
                  <a:off x="4944009" y="2939038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1"/>
                      </a:moveTo>
                      <a:cubicBezTo>
                        <a:pt x="24" y="1"/>
                        <a:pt x="1" y="36"/>
                        <a:pt x="1" y="60"/>
                      </a:cubicBezTo>
                      <a:cubicBezTo>
                        <a:pt x="1" y="94"/>
                        <a:pt x="24" y="118"/>
                        <a:pt x="71" y="118"/>
                      </a:cubicBezTo>
                      <a:lnTo>
                        <a:pt x="23658" y="118"/>
                      </a:lnTo>
                      <a:cubicBezTo>
                        <a:pt x="23692" y="118"/>
                        <a:pt x="23728" y="94"/>
                        <a:pt x="23728" y="60"/>
                      </a:cubicBezTo>
                      <a:cubicBezTo>
                        <a:pt x="23728" y="36"/>
                        <a:pt x="23692" y="1"/>
                        <a:pt x="23658" y="1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3" name="Google Shape;923;p28"/>
                <p:cNvSpPr/>
                <p:nvPr/>
              </p:nvSpPr>
              <p:spPr>
                <a:xfrm>
                  <a:off x="4944009" y="3388236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0"/>
                      </a:moveTo>
                      <a:cubicBezTo>
                        <a:pt x="24" y="0"/>
                        <a:pt x="1" y="24"/>
                        <a:pt x="1" y="59"/>
                      </a:cubicBezTo>
                      <a:cubicBezTo>
                        <a:pt x="1" y="83"/>
                        <a:pt x="24" y="117"/>
                        <a:pt x="71" y="117"/>
                      </a:cubicBezTo>
                      <a:lnTo>
                        <a:pt x="23658" y="117"/>
                      </a:lnTo>
                      <a:cubicBezTo>
                        <a:pt x="23692" y="117"/>
                        <a:pt x="23728" y="83"/>
                        <a:pt x="23728" y="59"/>
                      </a:cubicBezTo>
                      <a:cubicBezTo>
                        <a:pt x="23728" y="24"/>
                        <a:pt x="23692" y="0"/>
                        <a:pt x="23658" y="0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4" name="Google Shape;924;p28"/>
                <p:cNvSpPr/>
                <p:nvPr/>
              </p:nvSpPr>
              <p:spPr>
                <a:xfrm>
                  <a:off x="4944009" y="3835762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0"/>
                      </a:moveTo>
                      <a:cubicBezTo>
                        <a:pt x="24" y="0"/>
                        <a:pt x="1" y="24"/>
                        <a:pt x="1" y="58"/>
                      </a:cubicBezTo>
                      <a:cubicBezTo>
                        <a:pt x="1" y="94"/>
                        <a:pt x="24" y="117"/>
                        <a:pt x="71" y="117"/>
                      </a:cubicBezTo>
                      <a:lnTo>
                        <a:pt x="23658" y="117"/>
                      </a:lnTo>
                      <a:cubicBezTo>
                        <a:pt x="23692" y="117"/>
                        <a:pt x="23728" y="94"/>
                        <a:pt x="23728" y="58"/>
                      </a:cubicBezTo>
                      <a:cubicBezTo>
                        <a:pt x="23728" y="24"/>
                        <a:pt x="23692" y="0"/>
                        <a:pt x="23658" y="0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5" name="Google Shape;925;p28"/>
                <p:cNvSpPr/>
                <p:nvPr/>
              </p:nvSpPr>
              <p:spPr>
                <a:xfrm>
                  <a:off x="4944009" y="4283149"/>
                  <a:ext cx="3391799" cy="18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30" extrusionOk="0">
                      <a:moveTo>
                        <a:pt x="71" y="1"/>
                      </a:moveTo>
                      <a:cubicBezTo>
                        <a:pt x="24" y="1"/>
                        <a:pt x="1" y="36"/>
                        <a:pt x="1" y="59"/>
                      </a:cubicBezTo>
                      <a:cubicBezTo>
                        <a:pt x="1" y="94"/>
                        <a:pt x="24" y="129"/>
                        <a:pt x="71" y="129"/>
                      </a:cubicBezTo>
                      <a:lnTo>
                        <a:pt x="23658" y="129"/>
                      </a:lnTo>
                      <a:cubicBezTo>
                        <a:pt x="23692" y="129"/>
                        <a:pt x="23728" y="94"/>
                        <a:pt x="23728" y="59"/>
                      </a:cubicBezTo>
                      <a:cubicBezTo>
                        <a:pt x="23728" y="36"/>
                        <a:pt x="23692" y="1"/>
                        <a:pt x="23658" y="1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926" name="Google Shape;926;p28"/>
              <p:cNvSpPr/>
              <p:nvPr/>
            </p:nvSpPr>
            <p:spPr>
              <a:xfrm>
                <a:off x="5746702" y="1675255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8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8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7" name="Google Shape;927;p28"/>
              <p:cNvSpPr/>
              <p:nvPr/>
            </p:nvSpPr>
            <p:spPr>
              <a:xfrm>
                <a:off x="5746702" y="1861055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9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9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8" name="Google Shape;928;p28"/>
              <p:cNvSpPr/>
              <p:nvPr/>
            </p:nvSpPr>
            <p:spPr>
              <a:xfrm>
                <a:off x="5746702" y="2046913"/>
                <a:ext cx="3391799" cy="7462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29" extrusionOk="0">
                    <a:moveTo>
                      <a:pt x="71" y="0"/>
                    </a:moveTo>
                    <a:cubicBezTo>
                      <a:pt x="24" y="0"/>
                      <a:pt x="1" y="35"/>
                      <a:pt x="1" y="71"/>
                    </a:cubicBezTo>
                    <a:cubicBezTo>
                      <a:pt x="1" y="94"/>
                      <a:pt x="24" y="129"/>
                      <a:pt x="71" y="129"/>
                    </a:cubicBezTo>
                    <a:lnTo>
                      <a:pt x="23658" y="129"/>
                    </a:lnTo>
                    <a:cubicBezTo>
                      <a:pt x="23692" y="129"/>
                      <a:pt x="23728" y="94"/>
                      <a:pt x="23728" y="71"/>
                    </a:cubicBezTo>
                    <a:cubicBezTo>
                      <a:pt x="23728" y="35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9" name="Google Shape;929;p28"/>
              <p:cNvSpPr/>
              <p:nvPr/>
            </p:nvSpPr>
            <p:spPr>
              <a:xfrm>
                <a:off x="5746702" y="2233407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1"/>
                    </a:moveTo>
                    <a:cubicBezTo>
                      <a:pt x="24" y="1"/>
                      <a:pt x="1" y="24"/>
                      <a:pt x="1" y="59"/>
                    </a:cubicBezTo>
                    <a:cubicBezTo>
                      <a:pt x="1" y="94"/>
                      <a:pt x="24" y="118"/>
                      <a:pt x="71" y="118"/>
                    </a:cubicBezTo>
                    <a:lnTo>
                      <a:pt x="23658" y="118"/>
                    </a:lnTo>
                    <a:cubicBezTo>
                      <a:pt x="23692" y="118"/>
                      <a:pt x="23728" y="94"/>
                      <a:pt x="23728" y="59"/>
                    </a:cubicBezTo>
                    <a:cubicBezTo>
                      <a:pt x="23728" y="24"/>
                      <a:pt x="23692" y="1"/>
                      <a:pt x="23658" y="1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0" name="Google Shape;930;p28"/>
              <p:cNvSpPr/>
              <p:nvPr/>
            </p:nvSpPr>
            <p:spPr>
              <a:xfrm>
                <a:off x="5746702" y="2419207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1"/>
                    </a:moveTo>
                    <a:cubicBezTo>
                      <a:pt x="24" y="1"/>
                      <a:pt x="1" y="36"/>
                      <a:pt x="1" y="60"/>
                    </a:cubicBezTo>
                    <a:cubicBezTo>
                      <a:pt x="1" y="94"/>
                      <a:pt x="24" y="118"/>
                      <a:pt x="71" y="118"/>
                    </a:cubicBezTo>
                    <a:lnTo>
                      <a:pt x="23658" y="118"/>
                    </a:lnTo>
                    <a:cubicBezTo>
                      <a:pt x="23692" y="118"/>
                      <a:pt x="23728" y="94"/>
                      <a:pt x="23728" y="60"/>
                    </a:cubicBezTo>
                    <a:cubicBezTo>
                      <a:pt x="23728" y="36"/>
                      <a:pt x="23692" y="1"/>
                      <a:pt x="23658" y="1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1" name="Google Shape;931;p28"/>
              <p:cNvSpPr/>
              <p:nvPr/>
            </p:nvSpPr>
            <p:spPr>
              <a:xfrm>
                <a:off x="5746702" y="2605759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9"/>
                    </a:cubicBezTo>
                    <a:cubicBezTo>
                      <a:pt x="1" y="83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83"/>
                      <a:pt x="23728" y="59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2" name="Google Shape;932;p28"/>
              <p:cNvSpPr/>
              <p:nvPr/>
            </p:nvSpPr>
            <p:spPr>
              <a:xfrm>
                <a:off x="5746702" y="2791617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8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8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3" name="Google Shape;933;p28"/>
              <p:cNvSpPr/>
              <p:nvPr/>
            </p:nvSpPr>
            <p:spPr>
              <a:xfrm>
                <a:off x="5746702" y="2977417"/>
                <a:ext cx="3391799" cy="7520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30" extrusionOk="0">
                    <a:moveTo>
                      <a:pt x="71" y="1"/>
                    </a:moveTo>
                    <a:cubicBezTo>
                      <a:pt x="24" y="1"/>
                      <a:pt x="1" y="36"/>
                      <a:pt x="1" y="59"/>
                    </a:cubicBezTo>
                    <a:cubicBezTo>
                      <a:pt x="1" y="94"/>
                      <a:pt x="24" y="129"/>
                      <a:pt x="71" y="129"/>
                    </a:cubicBezTo>
                    <a:lnTo>
                      <a:pt x="23658" y="129"/>
                    </a:lnTo>
                    <a:cubicBezTo>
                      <a:pt x="23692" y="129"/>
                      <a:pt x="23728" y="94"/>
                      <a:pt x="23728" y="59"/>
                    </a:cubicBezTo>
                    <a:cubicBezTo>
                      <a:pt x="23728" y="36"/>
                      <a:pt x="23692" y="1"/>
                      <a:pt x="23658" y="1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4" name="Google Shape;934;p28"/>
              <p:cNvSpPr/>
              <p:nvPr/>
            </p:nvSpPr>
            <p:spPr>
              <a:xfrm>
                <a:off x="5746702" y="1489455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8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8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5" name="Google Shape;935;p28"/>
              <p:cNvSpPr/>
              <p:nvPr/>
            </p:nvSpPr>
            <p:spPr>
              <a:xfrm>
                <a:off x="5746702" y="1303655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8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8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36" name="Google Shape;936;p28"/>
            <p:cNvGrpSpPr/>
            <p:nvPr/>
          </p:nvGrpSpPr>
          <p:grpSpPr>
            <a:xfrm>
              <a:off x="878402" y="1303655"/>
              <a:ext cx="3391799" cy="3150214"/>
              <a:chOff x="5746702" y="1303655"/>
              <a:chExt cx="3391799" cy="3150214"/>
            </a:xfrm>
          </p:grpSpPr>
          <p:grpSp>
            <p:nvGrpSpPr>
              <p:cNvPr id="937" name="Google Shape;937;p28"/>
              <p:cNvGrpSpPr/>
              <p:nvPr/>
            </p:nvGrpSpPr>
            <p:grpSpPr>
              <a:xfrm>
                <a:off x="5746702" y="3144189"/>
                <a:ext cx="3391799" cy="1309681"/>
                <a:chOff x="4944009" y="1147678"/>
                <a:chExt cx="3391799" cy="3153578"/>
              </a:xfrm>
            </p:grpSpPr>
            <p:sp>
              <p:nvSpPr>
                <p:cNvPr id="938" name="Google Shape;938;p28"/>
                <p:cNvSpPr/>
                <p:nvPr/>
              </p:nvSpPr>
              <p:spPr>
                <a:xfrm>
                  <a:off x="4944009" y="1147678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0"/>
                      </a:moveTo>
                      <a:cubicBezTo>
                        <a:pt x="24" y="0"/>
                        <a:pt x="1" y="24"/>
                        <a:pt x="1" y="58"/>
                      </a:cubicBezTo>
                      <a:cubicBezTo>
                        <a:pt x="1" y="94"/>
                        <a:pt x="24" y="117"/>
                        <a:pt x="71" y="117"/>
                      </a:cubicBezTo>
                      <a:lnTo>
                        <a:pt x="23658" y="117"/>
                      </a:lnTo>
                      <a:cubicBezTo>
                        <a:pt x="23692" y="117"/>
                        <a:pt x="23728" y="94"/>
                        <a:pt x="23728" y="58"/>
                      </a:cubicBezTo>
                      <a:cubicBezTo>
                        <a:pt x="23728" y="24"/>
                        <a:pt x="23692" y="0"/>
                        <a:pt x="23658" y="0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9" name="Google Shape;939;p28"/>
                <p:cNvSpPr/>
                <p:nvPr/>
              </p:nvSpPr>
              <p:spPr>
                <a:xfrm>
                  <a:off x="4944009" y="1595065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0"/>
                      </a:moveTo>
                      <a:cubicBezTo>
                        <a:pt x="24" y="0"/>
                        <a:pt x="1" y="24"/>
                        <a:pt x="1" y="59"/>
                      </a:cubicBezTo>
                      <a:cubicBezTo>
                        <a:pt x="1" y="94"/>
                        <a:pt x="24" y="117"/>
                        <a:pt x="71" y="117"/>
                      </a:cubicBezTo>
                      <a:lnTo>
                        <a:pt x="23658" y="117"/>
                      </a:lnTo>
                      <a:cubicBezTo>
                        <a:pt x="23692" y="117"/>
                        <a:pt x="23728" y="94"/>
                        <a:pt x="23728" y="59"/>
                      </a:cubicBezTo>
                      <a:cubicBezTo>
                        <a:pt x="23728" y="24"/>
                        <a:pt x="23692" y="0"/>
                        <a:pt x="23658" y="0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0" name="Google Shape;940;p28"/>
                <p:cNvSpPr/>
                <p:nvPr/>
              </p:nvSpPr>
              <p:spPr>
                <a:xfrm>
                  <a:off x="4944009" y="2042592"/>
                  <a:ext cx="3391799" cy="179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29" extrusionOk="0">
                      <a:moveTo>
                        <a:pt x="71" y="0"/>
                      </a:moveTo>
                      <a:cubicBezTo>
                        <a:pt x="24" y="0"/>
                        <a:pt x="1" y="35"/>
                        <a:pt x="1" y="71"/>
                      </a:cubicBezTo>
                      <a:cubicBezTo>
                        <a:pt x="1" y="94"/>
                        <a:pt x="24" y="129"/>
                        <a:pt x="71" y="129"/>
                      </a:cubicBezTo>
                      <a:lnTo>
                        <a:pt x="23658" y="129"/>
                      </a:lnTo>
                      <a:cubicBezTo>
                        <a:pt x="23692" y="129"/>
                        <a:pt x="23728" y="94"/>
                        <a:pt x="23728" y="71"/>
                      </a:cubicBezTo>
                      <a:cubicBezTo>
                        <a:pt x="23728" y="35"/>
                        <a:pt x="23692" y="0"/>
                        <a:pt x="23658" y="0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1" name="Google Shape;941;p28"/>
                <p:cNvSpPr/>
                <p:nvPr/>
              </p:nvSpPr>
              <p:spPr>
                <a:xfrm>
                  <a:off x="4944009" y="2491650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1"/>
                      </a:moveTo>
                      <a:cubicBezTo>
                        <a:pt x="24" y="1"/>
                        <a:pt x="1" y="24"/>
                        <a:pt x="1" y="59"/>
                      </a:cubicBezTo>
                      <a:cubicBezTo>
                        <a:pt x="1" y="94"/>
                        <a:pt x="24" y="118"/>
                        <a:pt x="71" y="118"/>
                      </a:cubicBezTo>
                      <a:lnTo>
                        <a:pt x="23658" y="118"/>
                      </a:lnTo>
                      <a:cubicBezTo>
                        <a:pt x="23692" y="118"/>
                        <a:pt x="23728" y="94"/>
                        <a:pt x="23728" y="59"/>
                      </a:cubicBezTo>
                      <a:cubicBezTo>
                        <a:pt x="23728" y="24"/>
                        <a:pt x="23692" y="1"/>
                        <a:pt x="23658" y="1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2" name="Google Shape;942;p28"/>
                <p:cNvSpPr/>
                <p:nvPr/>
              </p:nvSpPr>
              <p:spPr>
                <a:xfrm>
                  <a:off x="4944009" y="2939038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1"/>
                      </a:moveTo>
                      <a:cubicBezTo>
                        <a:pt x="24" y="1"/>
                        <a:pt x="1" y="36"/>
                        <a:pt x="1" y="60"/>
                      </a:cubicBezTo>
                      <a:cubicBezTo>
                        <a:pt x="1" y="94"/>
                        <a:pt x="24" y="118"/>
                        <a:pt x="71" y="118"/>
                      </a:cubicBezTo>
                      <a:lnTo>
                        <a:pt x="23658" y="118"/>
                      </a:lnTo>
                      <a:cubicBezTo>
                        <a:pt x="23692" y="118"/>
                        <a:pt x="23728" y="94"/>
                        <a:pt x="23728" y="60"/>
                      </a:cubicBezTo>
                      <a:cubicBezTo>
                        <a:pt x="23728" y="36"/>
                        <a:pt x="23692" y="1"/>
                        <a:pt x="23658" y="1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3" name="Google Shape;943;p28"/>
                <p:cNvSpPr/>
                <p:nvPr/>
              </p:nvSpPr>
              <p:spPr>
                <a:xfrm>
                  <a:off x="4944009" y="3388236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0"/>
                      </a:moveTo>
                      <a:cubicBezTo>
                        <a:pt x="24" y="0"/>
                        <a:pt x="1" y="24"/>
                        <a:pt x="1" y="59"/>
                      </a:cubicBezTo>
                      <a:cubicBezTo>
                        <a:pt x="1" y="83"/>
                        <a:pt x="24" y="117"/>
                        <a:pt x="71" y="117"/>
                      </a:cubicBezTo>
                      <a:lnTo>
                        <a:pt x="23658" y="117"/>
                      </a:lnTo>
                      <a:cubicBezTo>
                        <a:pt x="23692" y="117"/>
                        <a:pt x="23728" y="83"/>
                        <a:pt x="23728" y="59"/>
                      </a:cubicBezTo>
                      <a:cubicBezTo>
                        <a:pt x="23728" y="24"/>
                        <a:pt x="23692" y="0"/>
                        <a:pt x="23658" y="0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4" name="Google Shape;944;p28"/>
                <p:cNvSpPr/>
                <p:nvPr/>
              </p:nvSpPr>
              <p:spPr>
                <a:xfrm>
                  <a:off x="4944009" y="3835762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0"/>
                      </a:moveTo>
                      <a:cubicBezTo>
                        <a:pt x="24" y="0"/>
                        <a:pt x="1" y="24"/>
                        <a:pt x="1" y="58"/>
                      </a:cubicBezTo>
                      <a:cubicBezTo>
                        <a:pt x="1" y="94"/>
                        <a:pt x="24" y="117"/>
                        <a:pt x="71" y="117"/>
                      </a:cubicBezTo>
                      <a:lnTo>
                        <a:pt x="23658" y="117"/>
                      </a:lnTo>
                      <a:cubicBezTo>
                        <a:pt x="23692" y="117"/>
                        <a:pt x="23728" y="94"/>
                        <a:pt x="23728" y="58"/>
                      </a:cubicBezTo>
                      <a:cubicBezTo>
                        <a:pt x="23728" y="24"/>
                        <a:pt x="23692" y="0"/>
                        <a:pt x="23658" y="0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5" name="Google Shape;945;p28"/>
                <p:cNvSpPr/>
                <p:nvPr/>
              </p:nvSpPr>
              <p:spPr>
                <a:xfrm>
                  <a:off x="4944009" y="4283149"/>
                  <a:ext cx="3391799" cy="18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30" extrusionOk="0">
                      <a:moveTo>
                        <a:pt x="71" y="1"/>
                      </a:moveTo>
                      <a:cubicBezTo>
                        <a:pt x="24" y="1"/>
                        <a:pt x="1" y="36"/>
                        <a:pt x="1" y="59"/>
                      </a:cubicBezTo>
                      <a:cubicBezTo>
                        <a:pt x="1" y="94"/>
                        <a:pt x="24" y="129"/>
                        <a:pt x="71" y="129"/>
                      </a:cubicBezTo>
                      <a:lnTo>
                        <a:pt x="23658" y="129"/>
                      </a:lnTo>
                      <a:cubicBezTo>
                        <a:pt x="23692" y="129"/>
                        <a:pt x="23728" y="94"/>
                        <a:pt x="23728" y="59"/>
                      </a:cubicBezTo>
                      <a:cubicBezTo>
                        <a:pt x="23728" y="36"/>
                        <a:pt x="23692" y="1"/>
                        <a:pt x="23658" y="1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946" name="Google Shape;946;p28"/>
              <p:cNvSpPr/>
              <p:nvPr/>
            </p:nvSpPr>
            <p:spPr>
              <a:xfrm>
                <a:off x="5746702" y="1675255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8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8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7" name="Google Shape;947;p28"/>
              <p:cNvSpPr/>
              <p:nvPr/>
            </p:nvSpPr>
            <p:spPr>
              <a:xfrm>
                <a:off x="5746702" y="1861055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9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9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8" name="Google Shape;948;p28"/>
              <p:cNvSpPr/>
              <p:nvPr/>
            </p:nvSpPr>
            <p:spPr>
              <a:xfrm>
                <a:off x="5746702" y="2046913"/>
                <a:ext cx="3391799" cy="7462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29" extrusionOk="0">
                    <a:moveTo>
                      <a:pt x="71" y="0"/>
                    </a:moveTo>
                    <a:cubicBezTo>
                      <a:pt x="24" y="0"/>
                      <a:pt x="1" y="35"/>
                      <a:pt x="1" y="71"/>
                    </a:cubicBezTo>
                    <a:cubicBezTo>
                      <a:pt x="1" y="94"/>
                      <a:pt x="24" y="129"/>
                      <a:pt x="71" y="129"/>
                    </a:cubicBezTo>
                    <a:lnTo>
                      <a:pt x="23658" y="129"/>
                    </a:lnTo>
                    <a:cubicBezTo>
                      <a:pt x="23692" y="129"/>
                      <a:pt x="23728" y="94"/>
                      <a:pt x="23728" y="71"/>
                    </a:cubicBezTo>
                    <a:cubicBezTo>
                      <a:pt x="23728" y="35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9" name="Google Shape;949;p28"/>
              <p:cNvSpPr/>
              <p:nvPr/>
            </p:nvSpPr>
            <p:spPr>
              <a:xfrm>
                <a:off x="5746702" y="2233407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1"/>
                    </a:moveTo>
                    <a:cubicBezTo>
                      <a:pt x="24" y="1"/>
                      <a:pt x="1" y="24"/>
                      <a:pt x="1" y="59"/>
                    </a:cubicBezTo>
                    <a:cubicBezTo>
                      <a:pt x="1" y="94"/>
                      <a:pt x="24" y="118"/>
                      <a:pt x="71" y="118"/>
                    </a:cubicBezTo>
                    <a:lnTo>
                      <a:pt x="23658" y="118"/>
                    </a:lnTo>
                    <a:cubicBezTo>
                      <a:pt x="23692" y="118"/>
                      <a:pt x="23728" y="94"/>
                      <a:pt x="23728" y="59"/>
                    </a:cubicBezTo>
                    <a:cubicBezTo>
                      <a:pt x="23728" y="24"/>
                      <a:pt x="23692" y="1"/>
                      <a:pt x="23658" y="1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0" name="Google Shape;950;p28"/>
              <p:cNvSpPr/>
              <p:nvPr/>
            </p:nvSpPr>
            <p:spPr>
              <a:xfrm>
                <a:off x="5746702" y="2419207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1"/>
                    </a:moveTo>
                    <a:cubicBezTo>
                      <a:pt x="24" y="1"/>
                      <a:pt x="1" y="36"/>
                      <a:pt x="1" y="60"/>
                    </a:cubicBezTo>
                    <a:cubicBezTo>
                      <a:pt x="1" y="94"/>
                      <a:pt x="24" y="118"/>
                      <a:pt x="71" y="118"/>
                    </a:cubicBezTo>
                    <a:lnTo>
                      <a:pt x="23658" y="118"/>
                    </a:lnTo>
                    <a:cubicBezTo>
                      <a:pt x="23692" y="118"/>
                      <a:pt x="23728" y="94"/>
                      <a:pt x="23728" y="60"/>
                    </a:cubicBezTo>
                    <a:cubicBezTo>
                      <a:pt x="23728" y="36"/>
                      <a:pt x="23692" y="1"/>
                      <a:pt x="23658" y="1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1" name="Google Shape;951;p28"/>
              <p:cNvSpPr/>
              <p:nvPr/>
            </p:nvSpPr>
            <p:spPr>
              <a:xfrm>
                <a:off x="5746702" y="2605759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9"/>
                    </a:cubicBezTo>
                    <a:cubicBezTo>
                      <a:pt x="1" y="83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83"/>
                      <a:pt x="23728" y="59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2" name="Google Shape;952;p28"/>
              <p:cNvSpPr/>
              <p:nvPr/>
            </p:nvSpPr>
            <p:spPr>
              <a:xfrm>
                <a:off x="5746702" y="2791617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8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8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3" name="Google Shape;953;p28"/>
              <p:cNvSpPr/>
              <p:nvPr/>
            </p:nvSpPr>
            <p:spPr>
              <a:xfrm>
                <a:off x="5746702" y="2977417"/>
                <a:ext cx="3391799" cy="7520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30" extrusionOk="0">
                    <a:moveTo>
                      <a:pt x="71" y="1"/>
                    </a:moveTo>
                    <a:cubicBezTo>
                      <a:pt x="24" y="1"/>
                      <a:pt x="1" y="36"/>
                      <a:pt x="1" y="59"/>
                    </a:cubicBezTo>
                    <a:cubicBezTo>
                      <a:pt x="1" y="94"/>
                      <a:pt x="24" y="129"/>
                      <a:pt x="71" y="129"/>
                    </a:cubicBezTo>
                    <a:lnTo>
                      <a:pt x="23658" y="129"/>
                    </a:lnTo>
                    <a:cubicBezTo>
                      <a:pt x="23692" y="129"/>
                      <a:pt x="23728" y="94"/>
                      <a:pt x="23728" y="59"/>
                    </a:cubicBezTo>
                    <a:cubicBezTo>
                      <a:pt x="23728" y="36"/>
                      <a:pt x="23692" y="1"/>
                      <a:pt x="23658" y="1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4" name="Google Shape;954;p28"/>
              <p:cNvSpPr/>
              <p:nvPr/>
            </p:nvSpPr>
            <p:spPr>
              <a:xfrm>
                <a:off x="5746702" y="1489455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8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8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5" name="Google Shape;955;p28"/>
              <p:cNvSpPr/>
              <p:nvPr/>
            </p:nvSpPr>
            <p:spPr>
              <a:xfrm>
                <a:off x="5746702" y="1303655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8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8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956" name="Google Shape;956;p28"/>
          <p:cNvSpPr txBox="1">
            <a:spLocks noGrp="1"/>
          </p:cNvSpPr>
          <p:nvPr>
            <p:ph type="title"/>
          </p:nvPr>
        </p:nvSpPr>
        <p:spPr>
          <a:xfrm>
            <a:off x="713100" y="531050"/>
            <a:ext cx="3858900" cy="77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57" name="Google Shape;957;p28"/>
          <p:cNvSpPr txBox="1">
            <a:spLocks noGrp="1"/>
          </p:cNvSpPr>
          <p:nvPr>
            <p:ph type="title" idx="2"/>
          </p:nvPr>
        </p:nvSpPr>
        <p:spPr>
          <a:xfrm>
            <a:off x="1138567" y="1570913"/>
            <a:ext cx="2835600" cy="430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958" name="Google Shape;958;p28"/>
          <p:cNvSpPr txBox="1">
            <a:spLocks noGrp="1"/>
          </p:cNvSpPr>
          <p:nvPr>
            <p:ph type="subTitle" idx="1"/>
          </p:nvPr>
        </p:nvSpPr>
        <p:spPr>
          <a:xfrm>
            <a:off x="1138688" y="2001411"/>
            <a:ext cx="2835600" cy="71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9" name="Google Shape;959;p28"/>
          <p:cNvSpPr txBox="1">
            <a:spLocks noGrp="1"/>
          </p:cNvSpPr>
          <p:nvPr>
            <p:ph type="title" idx="3"/>
          </p:nvPr>
        </p:nvSpPr>
        <p:spPr>
          <a:xfrm>
            <a:off x="5124215" y="1570913"/>
            <a:ext cx="2835600" cy="430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960" name="Google Shape;960;p28"/>
          <p:cNvSpPr txBox="1">
            <a:spLocks noGrp="1"/>
          </p:cNvSpPr>
          <p:nvPr>
            <p:ph type="subTitle" idx="4"/>
          </p:nvPr>
        </p:nvSpPr>
        <p:spPr>
          <a:xfrm>
            <a:off x="5124213" y="2001411"/>
            <a:ext cx="2835600" cy="71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1" name="Google Shape;961;p28"/>
          <p:cNvSpPr txBox="1">
            <a:spLocks noGrp="1"/>
          </p:cNvSpPr>
          <p:nvPr>
            <p:ph type="title" idx="5"/>
          </p:nvPr>
        </p:nvSpPr>
        <p:spPr>
          <a:xfrm>
            <a:off x="1138538" y="3279963"/>
            <a:ext cx="2835600" cy="430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962" name="Google Shape;962;p28"/>
          <p:cNvSpPr txBox="1">
            <a:spLocks noGrp="1"/>
          </p:cNvSpPr>
          <p:nvPr>
            <p:ph type="subTitle" idx="6"/>
          </p:nvPr>
        </p:nvSpPr>
        <p:spPr>
          <a:xfrm>
            <a:off x="1138688" y="3710463"/>
            <a:ext cx="2835600" cy="71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3" name="Google Shape;963;p28"/>
          <p:cNvSpPr txBox="1">
            <a:spLocks noGrp="1"/>
          </p:cNvSpPr>
          <p:nvPr>
            <p:ph type="title" idx="7"/>
          </p:nvPr>
        </p:nvSpPr>
        <p:spPr>
          <a:xfrm>
            <a:off x="5123940" y="3279963"/>
            <a:ext cx="2835900" cy="430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964" name="Google Shape;964;p28"/>
          <p:cNvSpPr txBox="1">
            <a:spLocks noGrp="1"/>
          </p:cNvSpPr>
          <p:nvPr>
            <p:ph type="subTitle" idx="8"/>
          </p:nvPr>
        </p:nvSpPr>
        <p:spPr>
          <a:xfrm>
            <a:off x="5123938" y="3710463"/>
            <a:ext cx="2835900" cy="71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1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5" name="Google Shape;1025;p31"/>
          <p:cNvGrpSpPr/>
          <p:nvPr/>
        </p:nvGrpSpPr>
        <p:grpSpPr>
          <a:xfrm>
            <a:off x="288950" y="145475"/>
            <a:ext cx="8566088" cy="4818707"/>
            <a:chOff x="288950" y="145475"/>
            <a:chExt cx="8566088" cy="4818707"/>
          </a:xfrm>
        </p:grpSpPr>
        <p:sp>
          <p:nvSpPr>
            <p:cNvPr id="1026" name="Google Shape;1026;p31"/>
            <p:cNvSpPr/>
            <p:nvPr/>
          </p:nvSpPr>
          <p:spPr>
            <a:xfrm>
              <a:off x="288950" y="145475"/>
              <a:ext cx="8566088" cy="4818707"/>
            </a:xfrm>
            <a:custGeom>
              <a:avLst/>
              <a:gdLst/>
              <a:ahLst/>
              <a:cxnLst/>
              <a:rect l="l" t="t" r="r" b="b"/>
              <a:pathLst>
                <a:path w="73809" h="41520" extrusionOk="0">
                  <a:moveTo>
                    <a:pt x="631" y="1"/>
                  </a:moveTo>
                  <a:cubicBezTo>
                    <a:pt x="293" y="1"/>
                    <a:pt x="0" y="281"/>
                    <a:pt x="0" y="632"/>
                  </a:cubicBezTo>
                  <a:lnTo>
                    <a:pt x="0" y="40877"/>
                  </a:lnTo>
                  <a:cubicBezTo>
                    <a:pt x="0" y="41228"/>
                    <a:pt x="293" y="41520"/>
                    <a:pt x="631" y="41520"/>
                  </a:cubicBezTo>
                  <a:lnTo>
                    <a:pt x="73178" y="41520"/>
                  </a:lnTo>
                  <a:cubicBezTo>
                    <a:pt x="73528" y="41520"/>
                    <a:pt x="73809" y="41228"/>
                    <a:pt x="73809" y="40877"/>
                  </a:cubicBezTo>
                  <a:lnTo>
                    <a:pt x="73809" y="632"/>
                  </a:lnTo>
                  <a:cubicBezTo>
                    <a:pt x="73809" y="281"/>
                    <a:pt x="73528" y="1"/>
                    <a:pt x="731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31"/>
            <p:cNvSpPr/>
            <p:nvPr/>
          </p:nvSpPr>
          <p:spPr>
            <a:xfrm>
              <a:off x="4589589" y="395950"/>
              <a:ext cx="4075580" cy="4398124"/>
            </a:xfrm>
            <a:custGeom>
              <a:avLst/>
              <a:gdLst/>
              <a:ahLst/>
              <a:cxnLst/>
              <a:rect l="l" t="t" r="r" b="b"/>
              <a:pathLst>
                <a:path w="28342" h="31577" extrusionOk="0">
                  <a:moveTo>
                    <a:pt x="60" y="0"/>
                  </a:moveTo>
                  <a:cubicBezTo>
                    <a:pt x="24" y="0"/>
                    <a:pt x="1" y="23"/>
                    <a:pt x="1" y="58"/>
                  </a:cubicBezTo>
                  <a:lnTo>
                    <a:pt x="1" y="31530"/>
                  </a:lnTo>
                  <a:cubicBezTo>
                    <a:pt x="1" y="31553"/>
                    <a:pt x="24" y="31577"/>
                    <a:pt x="60" y="31577"/>
                  </a:cubicBezTo>
                  <a:lnTo>
                    <a:pt x="28295" y="31577"/>
                  </a:lnTo>
                  <a:cubicBezTo>
                    <a:pt x="28319" y="31577"/>
                    <a:pt x="28342" y="31553"/>
                    <a:pt x="28342" y="31530"/>
                  </a:cubicBezTo>
                  <a:lnTo>
                    <a:pt x="28342" y="58"/>
                  </a:lnTo>
                  <a:cubicBezTo>
                    <a:pt x="28342" y="23"/>
                    <a:pt x="28319" y="0"/>
                    <a:pt x="28295" y="0"/>
                  </a:cubicBezTo>
                  <a:close/>
                </a:path>
              </a:pathLst>
            </a:custGeom>
            <a:solidFill>
              <a:srgbClr val="F7F7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31"/>
            <p:cNvSpPr/>
            <p:nvPr/>
          </p:nvSpPr>
          <p:spPr>
            <a:xfrm>
              <a:off x="478825" y="395950"/>
              <a:ext cx="4075580" cy="4398124"/>
            </a:xfrm>
            <a:custGeom>
              <a:avLst/>
              <a:gdLst/>
              <a:ahLst/>
              <a:cxnLst/>
              <a:rect l="l" t="t" r="r" b="b"/>
              <a:pathLst>
                <a:path w="28342" h="31577" extrusionOk="0">
                  <a:moveTo>
                    <a:pt x="48" y="0"/>
                  </a:moveTo>
                  <a:cubicBezTo>
                    <a:pt x="24" y="0"/>
                    <a:pt x="1" y="23"/>
                    <a:pt x="1" y="58"/>
                  </a:cubicBezTo>
                  <a:lnTo>
                    <a:pt x="1" y="31530"/>
                  </a:lnTo>
                  <a:cubicBezTo>
                    <a:pt x="1" y="31553"/>
                    <a:pt x="24" y="31577"/>
                    <a:pt x="48" y="31577"/>
                  </a:cubicBezTo>
                  <a:lnTo>
                    <a:pt x="28283" y="31577"/>
                  </a:lnTo>
                  <a:cubicBezTo>
                    <a:pt x="28319" y="31577"/>
                    <a:pt x="28342" y="31553"/>
                    <a:pt x="28342" y="31530"/>
                  </a:cubicBezTo>
                  <a:lnTo>
                    <a:pt x="28342" y="58"/>
                  </a:lnTo>
                  <a:cubicBezTo>
                    <a:pt x="28342" y="23"/>
                    <a:pt x="28319" y="0"/>
                    <a:pt x="28283" y="0"/>
                  </a:cubicBezTo>
                  <a:close/>
                </a:path>
              </a:pathLst>
            </a:custGeom>
            <a:solidFill>
              <a:srgbClr val="F7F7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29" name="Google Shape;1029;p31"/>
            <p:cNvGrpSpPr/>
            <p:nvPr/>
          </p:nvGrpSpPr>
          <p:grpSpPr>
            <a:xfrm>
              <a:off x="4984702" y="1303655"/>
              <a:ext cx="3391799" cy="3150214"/>
              <a:chOff x="5746702" y="1303655"/>
              <a:chExt cx="3391799" cy="3150214"/>
            </a:xfrm>
          </p:grpSpPr>
          <p:grpSp>
            <p:nvGrpSpPr>
              <p:cNvPr id="1030" name="Google Shape;1030;p31"/>
              <p:cNvGrpSpPr/>
              <p:nvPr/>
            </p:nvGrpSpPr>
            <p:grpSpPr>
              <a:xfrm>
                <a:off x="5746702" y="3144189"/>
                <a:ext cx="3391799" cy="1309681"/>
                <a:chOff x="4944009" y="1147678"/>
                <a:chExt cx="3391799" cy="3153578"/>
              </a:xfrm>
            </p:grpSpPr>
            <p:sp>
              <p:nvSpPr>
                <p:cNvPr id="1031" name="Google Shape;1031;p31"/>
                <p:cNvSpPr/>
                <p:nvPr/>
              </p:nvSpPr>
              <p:spPr>
                <a:xfrm>
                  <a:off x="4944009" y="1147678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0"/>
                      </a:moveTo>
                      <a:cubicBezTo>
                        <a:pt x="24" y="0"/>
                        <a:pt x="1" y="24"/>
                        <a:pt x="1" y="58"/>
                      </a:cubicBezTo>
                      <a:cubicBezTo>
                        <a:pt x="1" y="94"/>
                        <a:pt x="24" y="117"/>
                        <a:pt x="71" y="117"/>
                      </a:cubicBezTo>
                      <a:lnTo>
                        <a:pt x="23658" y="117"/>
                      </a:lnTo>
                      <a:cubicBezTo>
                        <a:pt x="23692" y="117"/>
                        <a:pt x="23728" y="94"/>
                        <a:pt x="23728" y="58"/>
                      </a:cubicBezTo>
                      <a:cubicBezTo>
                        <a:pt x="23728" y="24"/>
                        <a:pt x="23692" y="0"/>
                        <a:pt x="23658" y="0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2" name="Google Shape;1032;p31"/>
                <p:cNvSpPr/>
                <p:nvPr/>
              </p:nvSpPr>
              <p:spPr>
                <a:xfrm>
                  <a:off x="4944009" y="1595065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0"/>
                      </a:moveTo>
                      <a:cubicBezTo>
                        <a:pt x="24" y="0"/>
                        <a:pt x="1" y="24"/>
                        <a:pt x="1" y="59"/>
                      </a:cubicBezTo>
                      <a:cubicBezTo>
                        <a:pt x="1" y="94"/>
                        <a:pt x="24" y="117"/>
                        <a:pt x="71" y="117"/>
                      </a:cubicBezTo>
                      <a:lnTo>
                        <a:pt x="23658" y="117"/>
                      </a:lnTo>
                      <a:cubicBezTo>
                        <a:pt x="23692" y="117"/>
                        <a:pt x="23728" y="94"/>
                        <a:pt x="23728" y="59"/>
                      </a:cubicBezTo>
                      <a:cubicBezTo>
                        <a:pt x="23728" y="24"/>
                        <a:pt x="23692" y="0"/>
                        <a:pt x="23658" y="0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3" name="Google Shape;1033;p31"/>
                <p:cNvSpPr/>
                <p:nvPr/>
              </p:nvSpPr>
              <p:spPr>
                <a:xfrm>
                  <a:off x="4944009" y="2042592"/>
                  <a:ext cx="3391799" cy="179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29" extrusionOk="0">
                      <a:moveTo>
                        <a:pt x="71" y="0"/>
                      </a:moveTo>
                      <a:cubicBezTo>
                        <a:pt x="24" y="0"/>
                        <a:pt x="1" y="35"/>
                        <a:pt x="1" y="71"/>
                      </a:cubicBezTo>
                      <a:cubicBezTo>
                        <a:pt x="1" y="94"/>
                        <a:pt x="24" y="129"/>
                        <a:pt x="71" y="129"/>
                      </a:cubicBezTo>
                      <a:lnTo>
                        <a:pt x="23658" y="129"/>
                      </a:lnTo>
                      <a:cubicBezTo>
                        <a:pt x="23692" y="129"/>
                        <a:pt x="23728" y="94"/>
                        <a:pt x="23728" y="71"/>
                      </a:cubicBezTo>
                      <a:cubicBezTo>
                        <a:pt x="23728" y="35"/>
                        <a:pt x="23692" y="0"/>
                        <a:pt x="23658" y="0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4" name="Google Shape;1034;p31"/>
                <p:cNvSpPr/>
                <p:nvPr/>
              </p:nvSpPr>
              <p:spPr>
                <a:xfrm>
                  <a:off x="4944009" y="2491650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1"/>
                      </a:moveTo>
                      <a:cubicBezTo>
                        <a:pt x="24" y="1"/>
                        <a:pt x="1" y="24"/>
                        <a:pt x="1" y="59"/>
                      </a:cubicBezTo>
                      <a:cubicBezTo>
                        <a:pt x="1" y="94"/>
                        <a:pt x="24" y="118"/>
                        <a:pt x="71" y="118"/>
                      </a:cubicBezTo>
                      <a:lnTo>
                        <a:pt x="23658" y="118"/>
                      </a:lnTo>
                      <a:cubicBezTo>
                        <a:pt x="23692" y="118"/>
                        <a:pt x="23728" y="94"/>
                        <a:pt x="23728" y="59"/>
                      </a:cubicBezTo>
                      <a:cubicBezTo>
                        <a:pt x="23728" y="24"/>
                        <a:pt x="23692" y="1"/>
                        <a:pt x="23658" y="1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5" name="Google Shape;1035;p31"/>
                <p:cNvSpPr/>
                <p:nvPr/>
              </p:nvSpPr>
              <p:spPr>
                <a:xfrm>
                  <a:off x="4944009" y="2939038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1"/>
                      </a:moveTo>
                      <a:cubicBezTo>
                        <a:pt x="24" y="1"/>
                        <a:pt x="1" y="36"/>
                        <a:pt x="1" y="60"/>
                      </a:cubicBezTo>
                      <a:cubicBezTo>
                        <a:pt x="1" y="94"/>
                        <a:pt x="24" y="118"/>
                        <a:pt x="71" y="118"/>
                      </a:cubicBezTo>
                      <a:lnTo>
                        <a:pt x="23658" y="118"/>
                      </a:lnTo>
                      <a:cubicBezTo>
                        <a:pt x="23692" y="118"/>
                        <a:pt x="23728" y="94"/>
                        <a:pt x="23728" y="60"/>
                      </a:cubicBezTo>
                      <a:cubicBezTo>
                        <a:pt x="23728" y="36"/>
                        <a:pt x="23692" y="1"/>
                        <a:pt x="23658" y="1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6" name="Google Shape;1036;p31"/>
                <p:cNvSpPr/>
                <p:nvPr/>
              </p:nvSpPr>
              <p:spPr>
                <a:xfrm>
                  <a:off x="4944009" y="3388236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0"/>
                      </a:moveTo>
                      <a:cubicBezTo>
                        <a:pt x="24" y="0"/>
                        <a:pt x="1" y="24"/>
                        <a:pt x="1" y="59"/>
                      </a:cubicBezTo>
                      <a:cubicBezTo>
                        <a:pt x="1" y="83"/>
                        <a:pt x="24" y="117"/>
                        <a:pt x="71" y="117"/>
                      </a:cubicBezTo>
                      <a:lnTo>
                        <a:pt x="23658" y="117"/>
                      </a:lnTo>
                      <a:cubicBezTo>
                        <a:pt x="23692" y="117"/>
                        <a:pt x="23728" y="83"/>
                        <a:pt x="23728" y="59"/>
                      </a:cubicBezTo>
                      <a:cubicBezTo>
                        <a:pt x="23728" y="24"/>
                        <a:pt x="23692" y="0"/>
                        <a:pt x="23658" y="0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7" name="Google Shape;1037;p31"/>
                <p:cNvSpPr/>
                <p:nvPr/>
              </p:nvSpPr>
              <p:spPr>
                <a:xfrm>
                  <a:off x="4944009" y="3835762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0"/>
                      </a:moveTo>
                      <a:cubicBezTo>
                        <a:pt x="24" y="0"/>
                        <a:pt x="1" y="24"/>
                        <a:pt x="1" y="58"/>
                      </a:cubicBezTo>
                      <a:cubicBezTo>
                        <a:pt x="1" y="94"/>
                        <a:pt x="24" y="117"/>
                        <a:pt x="71" y="117"/>
                      </a:cubicBezTo>
                      <a:lnTo>
                        <a:pt x="23658" y="117"/>
                      </a:lnTo>
                      <a:cubicBezTo>
                        <a:pt x="23692" y="117"/>
                        <a:pt x="23728" y="94"/>
                        <a:pt x="23728" y="58"/>
                      </a:cubicBezTo>
                      <a:cubicBezTo>
                        <a:pt x="23728" y="24"/>
                        <a:pt x="23692" y="0"/>
                        <a:pt x="23658" y="0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8" name="Google Shape;1038;p31"/>
                <p:cNvSpPr/>
                <p:nvPr/>
              </p:nvSpPr>
              <p:spPr>
                <a:xfrm>
                  <a:off x="4944009" y="4283149"/>
                  <a:ext cx="3391799" cy="18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30" extrusionOk="0">
                      <a:moveTo>
                        <a:pt x="71" y="1"/>
                      </a:moveTo>
                      <a:cubicBezTo>
                        <a:pt x="24" y="1"/>
                        <a:pt x="1" y="36"/>
                        <a:pt x="1" y="59"/>
                      </a:cubicBezTo>
                      <a:cubicBezTo>
                        <a:pt x="1" y="94"/>
                        <a:pt x="24" y="129"/>
                        <a:pt x="71" y="129"/>
                      </a:cubicBezTo>
                      <a:lnTo>
                        <a:pt x="23658" y="129"/>
                      </a:lnTo>
                      <a:cubicBezTo>
                        <a:pt x="23692" y="129"/>
                        <a:pt x="23728" y="94"/>
                        <a:pt x="23728" y="59"/>
                      </a:cubicBezTo>
                      <a:cubicBezTo>
                        <a:pt x="23728" y="36"/>
                        <a:pt x="23692" y="1"/>
                        <a:pt x="23658" y="1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039" name="Google Shape;1039;p31"/>
              <p:cNvSpPr/>
              <p:nvPr/>
            </p:nvSpPr>
            <p:spPr>
              <a:xfrm>
                <a:off x="5746702" y="1675255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8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8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0" name="Google Shape;1040;p31"/>
              <p:cNvSpPr/>
              <p:nvPr/>
            </p:nvSpPr>
            <p:spPr>
              <a:xfrm>
                <a:off x="5746702" y="1861055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9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9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1" name="Google Shape;1041;p31"/>
              <p:cNvSpPr/>
              <p:nvPr/>
            </p:nvSpPr>
            <p:spPr>
              <a:xfrm>
                <a:off x="5746702" y="2046913"/>
                <a:ext cx="3391799" cy="7462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29" extrusionOk="0">
                    <a:moveTo>
                      <a:pt x="71" y="0"/>
                    </a:moveTo>
                    <a:cubicBezTo>
                      <a:pt x="24" y="0"/>
                      <a:pt x="1" y="35"/>
                      <a:pt x="1" y="71"/>
                    </a:cubicBezTo>
                    <a:cubicBezTo>
                      <a:pt x="1" y="94"/>
                      <a:pt x="24" y="129"/>
                      <a:pt x="71" y="129"/>
                    </a:cubicBezTo>
                    <a:lnTo>
                      <a:pt x="23658" y="129"/>
                    </a:lnTo>
                    <a:cubicBezTo>
                      <a:pt x="23692" y="129"/>
                      <a:pt x="23728" y="94"/>
                      <a:pt x="23728" y="71"/>
                    </a:cubicBezTo>
                    <a:cubicBezTo>
                      <a:pt x="23728" y="35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2" name="Google Shape;1042;p31"/>
              <p:cNvSpPr/>
              <p:nvPr/>
            </p:nvSpPr>
            <p:spPr>
              <a:xfrm>
                <a:off x="5746702" y="2233407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1"/>
                    </a:moveTo>
                    <a:cubicBezTo>
                      <a:pt x="24" y="1"/>
                      <a:pt x="1" y="24"/>
                      <a:pt x="1" y="59"/>
                    </a:cubicBezTo>
                    <a:cubicBezTo>
                      <a:pt x="1" y="94"/>
                      <a:pt x="24" y="118"/>
                      <a:pt x="71" y="118"/>
                    </a:cubicBezTo>
                    <a:lnTo>
                      <a:pt x="23658" y="118"/>
                    </a:lnTo>
                    <a:cubicBezTo>
                      <a:pt x="23692" y="118"/>
                      <a:pt x="23728" y="94"/>
                      <a:pt x="23728" y="59"/>
                    </a:cubicBezTo>
                    <a:cubicBezTo>
                      <a:pt x="23728" y="24"/>
                      <a:pt x="23692" y="1"/>
                      <a:pt x="23658" y="1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3" name="Google Shape;1043;p31"/>
              <p:cNvSpPr/>
              <p:nvPr/>
            </p:nvSpPr>
            <p:spPr>
              <a:xfrm>
                <a:off x="5746702" y="2419207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1"/>
                    </a:moveTo>
                    <a:cubicBezTo>
                      <a:pt x="24" y="1"/>
                      <a:pt x="1" y="36"/>
                      <a:pt x="1" y="60"/>
                    </a:cubicBezTo>
                    <a:cubicBezTo>
                      <a:pt x="1" y="94"/>
                      <a:pt x="24" y="118"/>
                      <a:pt x="71" y="118"/>
                    </a:cubicBezTo>
                    <a:lnTo>
                      <a:pt x="23658" y="118"/>
                    </a:lnTo>
                    <a:cubicBezTo>
                      <a:pt x="23692" y="118"/>
                      <a:pt x="23728" y="94"/>
                      <a:pt x="23728" y="60"/>
                    </a:cubicBezTo>
                    <a:cubicBezTo>
                      <a:pt x="23728" y="36"/>
                      <a:pt x="23692" y="1"/>
                      <a:pt x="23658" y="1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4" name="Google Shape;1044;p31"/>
              <p:cNvSpPr/>
              <p:nvPr/>
            </p:nvSpPr>
            <p:spPr>
              <a:xfrm>
                <a:off x="5746702" y="2605759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9"/>
                    </a:cubicBezTo>
                    <a:cubicBezTo>
                      <a:pt x="1" y="83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83"/>
                      <a:pt x="23728" y="59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5" name="Google Shape;1045;p31"/>
              <p:cNvSpPr/>
              <p:nvPr/>
            </p:nvSpPr>
            <p:spPr>
              <a:xfrm>
                <a:off x="5746702" y="2791617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8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8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6" name="Google Shape;1046;p31"/>
              <p:cNvSpPr/>
              <p:nvPr/>
            </p:nvSpPr>
            <p:spPr>
              <a:xfrm>
                <a:off x="5746702" y="2977417"/>
                <a:ext cx="3391799" cy="7520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30" extrusionOk="0">
                    <a:moveTo>
                      <a:pt x="71" y="1"/>
                    </a:moveTo>
                    <a:cubicBezTo>
                      <a:pt x="24" y="1"/>
                      <a:pt x="1" y="36"/>
                      <a:pt x="1" y="59"/>
                    </a:cubicBezTo>
                    <a:cubicBezTo>
                      <a:pt x="1" y="94"/>
                      <a:pt x="24" y="129"/>
                      <a:pt x="71" y="129"/>
                    </a:cubicBezTo>
                    <a:lnTo>
                      <a:pt x="23658" y="129"/>
                    </a:lnTo>
                    <a:cubicBezTo>
                      <a:pt x="23692" y="129"/>
                      <a:pt x="23728" y="94"/>
                      <a:pt x="23728" y="59"/>
                    </a:cubicBezTo>
                    <a:cubicBezTo>
                      <a:pt x="23728" y="36"/>
                      <a:pt x="23692" y="1"/>
                      <a:pt x="23658" y="1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7" name="Google Shape;1047;p31"/>
              <p:cNvSpPr/>
              <p:nvPr/>
            </p:nvSpPr>
            <p:spPr>
              <a:xfrm>
                <a:off x="5746702" y="1489455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8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8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8" name="Google Shape;1048;p31"/>
              <p:cNvSpPr/>
              <p:nvPr/>
            </p:nvSpPr>
            <p:spPr>
              <a:xfrm>
                <a:off x="5746702" y="1303655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8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8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49" name="Google Shape;1049;p31"/>
            <p:cNvGrpSpPr/>
            <p:nvPr/>
          </p:nvGrpSpPr>
          <p:grpSpPr>
            <a:xfrm>
              <a:off x="878402" y="1303655"/>
              <a:ext cx="3391799" cy="3150214"/>
              <a:chOff x="5746702" y="1303655"/>
              <a:chExt cx="3391799" cy="3150214"/>
            </a:xfrm>
          </p:grpSpPr>
          <p:grpSp>
            <p:nvGrpSpPr>
              <p:cNvPr id="1050" name="Google Shape;1050;p31"/>
              <p:cNvGrpSpPr/>
              <p:nvPr/>
            </p:nvGrpSpPr>
            <p:grpSpPr>
              <a:xfrm>
                <a:off x="5746702" y="3144189"/>
                <a:ext cx="3391799" cy="1309681"/>
                <a:chOff x="4944009" y="1147678"/>
                <a:chExt cx="3391799" cy="3153578"/>
              </a:xfrm>
            </p:grpSpPr>
            <p:sp>
              <p:nvSpPr>
                <p:cNvPr id="1051" name="Google Shape;1051;p31"/>
                <p:cNvSpPr/>
                <p:nvPr/>
              </p:nvSpPr>
              <p:spPr>
                <a:xfrm>
                  <a:off x="4944009" y="1147678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0"/>
                      </a:moveTo>
                      <a:cubicBezTo>
                        <a:pt x="24" y="0"/>
                        <a:pt x="1" y="24"/>
                        <a:pt x="1" y="58"/>
                      </a:cubicBezTo>
                      <a:cubicBezTo>
                        <a:pt x="1" y="94"/>
                        <a:pt x="24" y="117"/>
                        <a:pt x="71" y="117"/>
                      </a:cubicBezTo>
                      <a:lnTo>
                        <a:pt x="23658" y="117"/>
                      </a:lnTo>
                      <a:cubicBezTo>
                        <a:pt x="23692" y="117"/>
                        <a:pt x="23728" y="94"/>
                        <a:pt x="23728" y="58"/>
                      </a:cubicBezTo>
                      <a:cubicBezTo>
                        <a:pt x="23728" y="24"/>
                        <a:pt x="23692" y="0"/>
                        <a:pt x="23658" y="0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2" name="Google Shape;1052;p31"/>
                <p:cNvSpPr/>
                <p:nvPr/>
              </p:nvSpPr>
              <p:spPr>
                <a:xfrm>
                  <a:off x="4944009" y="1595065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0"/>
                      </a:moveTo>
                      <a:cubicBezTo>
                        <a:pt x="24" y="0"/>
                        <a:pt x="1" y="24"/>
                        <a:pt x="1" y="59"/>
                      </a:cubicBezTo>
                      <a:cubicBezTo>
                        <a:pt x="1" y="94"/>
                        <a:pt x="24" y="117"/>
                        <a:pt x="71" y="117"/>
                      </a:cubicBezTo>
                      <a:lnTo>
                        <a:pt x="23658" y="117"/>
                      </a:lnTo>
                      <a:cubicBezTo>
                        <a:pt x="23692" y="117"/>
                        <a:pt x="23728" y="94"/>
                        <a:pt x="23728" y="59"/>
                      </a:cubicBezTo>
                      <a:cubicBezTo>
                        <a:pt x="23728" y="24"/>
                        <a:pt x="23692" y="0"/>
                        <a:pt x="23658" y="0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3" name="Google Shape;1053;p31"/>
                <p:cNvSpPr/>
                <p:nvPr/>
              </p:nvSpPr>
              <p:spPr>
                <a:xfrm>
                  <a:off x="4944009" y="2042592"/>
                  <a:ext cx="3391799" cy="179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29" extrusionOk="0">
                      <a:moveTo>
                        <a:pt x="71" y="0"/>
                      </a:moveTo>
                      <a:cubicBezTo>
                        <a:pt x="24" y="0"/>
                        <a:pt x="1" y="35"/>
                        <a:pt x="1" y="71"/>
                      </a:cubicBezTo>
                      <a:cubicBezTo>
                        <a:pt x="1" y="94"/>
                        <a:pt x="24" y="129"/>
                        <a:pt x="71" y="129"/>
                      </a:cubicBezTo>
                      <a:lnTo>
                        <a:pt x="23658" y="129"/>
                      </a:lnTo>
                      <a:cubicBezTo>
                        <a:pt x="23692" y="129"/>
                        <a:pt x="23728" y="94"/>
                        <a:pt x="23728" y="71"/>
                      </a:cubicBezTo>
                      <a:cubicBezTo>
                        <a:pt x="23728" y="35"/>
                        <a:pt x="23692" y="0"/>
                        <a:pt x="23658" y="0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4" name="Google Shape;1054;p31"/>
                <p:cNvSpPr/>
                <p:nvPr/>
              </p:nvSpPr>
              <p:spPr>
                <a:xfrm>
                  <a:off x="4944009" y="2491650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1"/>
                      </a:moveTo>
                      <a:cubicBezTo>
                        <a:pt x="24" y="1"/>
                        <a:pt x="1" y="24"/>
                        <a:pt x="1" y="59"/>
                      </a:cubicBezTo>
                      <a:cubicBezTo>
                        <a:pt x="1" y="94"/>
                        <a:pt x="24" y="118"/>
                        <a:pt x="71" y="118"/>
                      </a:cubicBezTo>
                      <a:lnTo>
                        <a:pt x="23658" y="118"/>
                      </a:lnTo>
                      <a:cubicBezTo>
                        <a:pt x="23692" y="118"/>
                        <a:pt x="23728" y="94"/>
                        <a:pt x="23728" y="59"/>
                      </a:cubicBezTo>
                      <a:cubicBezTo>
                        <a:pt x="23728" y="24"/>
                        <a:pt x="23692" y="1"/>
                        <a:pt x="23658" y="1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5" name="Google Shape;1055;p31"/>
                <p:cNvSpPr/>
                <p:nvPr/>
              </p:nvSpPr>
              <p:spPr>
                <a:xfrm>
                  <a:off x="4944009" y="2939038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1"/>
                      </a:moveTo>
                      <a:cubicBezTo>
                        <a:pt x="24" y="1"/>
                        <a:pt x="1" y="36"/>
                        <a:pt x="1" y="60"/>
                      </a:cubicBezTo>
                      <a:cubicBezTo>
                        <a:pt x="1" y="94"/>
                        <a:pt x="24" y="118"/>
                        <a:pt x="71" y="118"/>
                      </a:cubicBezTo>
                      <a:lnTo>
                        <a:pt x="23658" y="118"/>
                      </a:lnTo>
                      <a:cubicBezTo>
                        <a:pt x="23692" y="118"/>
                        <a:pt x="23728" y="94"/>
                        <a:pt x="23728" y="60"/>
                      </a:cubicBezTo>
                      <a:cubicBezTo>
                        <a:pt x="23728" y="36"/>
                        <a:pt x="23692" y="1"/>
                        <a:pt x="23658" y="1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6" name="Google Shape;1056;p31"/>
                <p:cNvSpPr/>
                <p:nvPr/>
              </p:nvSpPr>
              <p:spPr>
                <a:xfrm>
                  <a:off x="4944009" y="3388236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0"/>
                      </a:moveTo>
                      <a:cubicBezTo>
                        <a:pt x="24" y="0"/>
                        <a:pt x="1" y="24"/>
                        <a:pt x="1" y="59"/>
                      </a:cubicBezTo>
                      <a:cubicBezTo>
                        <a:pt x="1" y="83"/>
                        <a:pt x="24" y="117"/>
                        <a:pt x="71" y="117"/>
                      </a:cubicBezTo>
                      <a:lnTo>
                        <a:pt x="23658" y="117"/>
                      </a:lnTo>
                      <a:cubicBezTo>
                        <a:pt x="23692" y="117"/>
                        <a:pt x="23728" y="83"/>
                        <a:pt x="23728" y="59"/>
                      </a:cubicBezTo>
                      <a:cubicBezTo>
                        <a:pt x="23728" y="24"/>
                        <a:pt x="23692" y="0"/>
                        <a:pt x="23658" y="0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7" name="Google Shape;1057;p31"/>
                <p:cNvSpPr/>
                <p:nvPr/>
              </p:nvSpPr>
              <p:spPr>
                <a:xfrm>
                  <a:off x="4944009" y="3835762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0"/>
                      </a:moveTo>
                      <a:cubicBezTo>
                        <a:pt x="24" y="0"/>
                        <a:pt x="1" y="24"/>
                        <a:pt x="1" y="58"/>
                      </a:cubicBezTo>
                      <a:cubicBezTo>
                        <a:pt x="1" y="94"/>
                        <a:pt x="24" y="117"/>
                        <a:pt x="71" y="117"/>
                      </a:cubicBezTo>
                      <a:lnTo>
                        <a:pt x="23658" y="117"/>
                      </a:lnTo>
                      <a:cubicBezTo>
                        <a:pt x="23692" y="117"/>
                        <a:pt x="23728" y="94"/>
                        <a:pt x="23728" y="58"/>
                      </a:cubicBezTo>
                      <a:cubicBezTo>
                        <a:pt x="23728" y="24"/>
                        <a:pt x="23692" y="0"/>
                        <a:pt x="23658" y="0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8" name="Google Shape;1058;p31"/>
                <p:cNvSpPr/>
                <p:nvPr/>
              </p:nvSpPr>
              <p:spPr>
                <a:xfrm>
                  <a:off x="4944009" y="4283149"/>
                  <a:ext cx="3391799" cy="18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30" extrusionOk="0">
                      <a:moveTo>
                        <a:pt x="71" y="1"/>
                      </a:moveTo>
                      <a:cubicBezTo>
                        <a:pt x="24" y="1"/>
                        <a:pt x="1" y="36"/>
                        <a:pt x="1" y="59"/>
                      </a:cubicBezTo>
                      <a:cubicBezTo>
                        <a:pt x="1" y="94"/>
                        <a:pt x="24" y="129"/>
                        <a:pt x="71" y="129"/>
                      </a:cubicBezTo>
                      <a:lnTo>
                        <a:pt x="23658" y="129"/>
                      </a:lnTo>
                      <a:cubicBezTo>
                        <a:pt x="23692" y="129"/>
                        <a:pt x="23728" y="94"/>
                        <a:pt x="23728" y="59"/>
                      </a:cubicBezTo>
                      <a:cubicBezTo>
                        <a:pt x="23728" y="36"/>
                        <a:pt x="23692" y="1"/>
                        <a:pt x="23658" y="1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059" name="Google Shape;1059;p31"/>
              <p:cNvSpPr/>
              <p:nvPr/>
            </p:nvSpPr>
            <p:spPr>
              <a:xfrm>
                <a:off x="5746702" y="1675255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8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8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0" name="Google Shape;1060;p31"/>
              <p:cNvSpPr/>
              <p:nvPr/>
            </p:nvSpPr>
            <p:spPr>
              <a:xfrm>
                <a:off x="5746702" y="1861055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9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9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1" name="Google Shape;1061;p31"/>
              <p:cNvSpPr/>
              <p:nvPr/>
            </p:nvSpPr>
            <p:spPr>
              <a:xfrm>
                <a:off x="5746702" y="2046913"/>
                <a:ext cx="3391799" cy="7462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29" extrusionOk="0">
                    <a:moveTo>
                      <a:pt x="71" y="0"/>
                    </a:moveTo>
                    <a:cubicBezTo>
                      <a:pt x="24" y="0"/>
                      <a:pt x="1" y="35"/>
                      <a:pt x="1" y="71"/>
                    </a:cubicBezTo>
                    <a:cubicBezTo>
                      <a:pt x="1" y="94"/>
                      <a:pt x="24" y="129"/>
                      <a:pt x="71" y="129"/>
                    </a:cubicBezTo>
                    <a:lnTo>
                      <a:pt x="23658" y="129"/>
                    </a:lnTo>
                    <a:cubicBezTo>
                      <a:pt x="23692" y="129"/>
                      <a:pt x="23728" y="94"/>
                      <a:pt x="23728" y="71"/>
                    </a:cubicBezTo>
                    <a:cubicBezTo>
                      <a:pt x="23728" y="35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2" name="Google Shape;1062;p31"/>
              <p:cNvSpPr/>
              <p:nvPr/>
            </p:nvSpPr>
            <p:spPr>
              <a:xfrm>
                <a:off x="5746702" y="2233407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1"/>
                    </a:moveTo>
                    <a:cubicBezTo>
                      <a:pt x="24" y="1"/>
                      <a:pt x="1" y="24"/>
                      <a:pt x="1" y="59"/>
                    </a:cubicBezTo>
                    <a:cubicBezTo>
                      <a:pt x="1" y="94"/>
                      <a:pt x="24" y="118"/>
                      <a:pt x="71" y="118"/>
                    </a:cubicBezTo>
                    <a:lnTo>
                      <a:pt x="23658" y="118"/>
                    </a:lnTo>
                    <a:cubicBezTo>
                      <a:pt x="23692" y="118"/>
                      <a:pt x="23728" y="94"/>
                      <a:pt x="23728" y="59"/>
                    </a:cubicBezTo>
                    <a:cubicBezTo>
                      <a:pt x="23728" y="24"/>
                      <a:pt x="23692" y="1"/>
                      <a:pt x="23658" y="1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3" name="Google Shape;1063;p31"/>
              <p:cNvSpPr/>
              <p:nvPr/>
            </p:nvSpPr>
            <p:spPr>
              <a:xfrm>
                <a:off x="5746702" y="2419207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1"/>
                    </a:moveTo>
                    <a:cubicBezTo>
                      <a:pt x="24" y="1"/>
                      <a:pt x="1" y="36"/>
                      <a:pt x="1" y="60"/>
                    </a:cubicBezTo>
                    <a:cubicBezTo>
                      <a:pt x="1" y="94"/>
                      <a:pt x="24" y="118"/>
                      <a:pt x="71" y="118"/>
                    </a:cubicBezTo>
                    <a:lnTo>
                      <a:pt x="23658" y="118"/>
                    </a:lnTo>
                    <a:cubicBezTo>
                      <a:pt x="23692" y="118"/>
                      <a:pt x="23728" y="94"/>
                      <a:pt x="23728" y="60"/>
                    </a:cubicBezTo>
                    <a:cubicBezTo>
                      <a:pt x="23728" y="36"/>
                      <a:pt x="23692" y="1"/>
                      <a:pt x="23658" y="1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4" name="Google Shape;1064;p31"/>
              <p:cNvSpPr/>
              <p:nvPr/>
            </p:nvSpPr>
            <p:spPr>
              <a:xfrm>
                <a:off x="5746702" y="2605759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9"/>
                    </a:cubicBezTo>
                    <a:cubicBezTo>
                      <a:pt x="1" y="83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83"/>
                      <a:pt x="23728" y="59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5" name="Google Shape;1065;p31"/>
              <p:cNvSpPr/>
              <p:nvPr/>
            </p:nvSpPr>
            <p:spPr>
              <a:xfrm>
                <a:off x="5746702" y="2791617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8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8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6" name="Google Shape;1066;p31"/>
              <p:cNvSpPr/>
              <p:nvPr/>
            </p:nvSpPr>
            <p:spPr>
              <a:xfrm>
                <a:off x="5746702" y="2977417"/>
                <a:ext cx="3391799" cy="7520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30" extrusionOk="0">
                    <a:moveTo>
                      <a:pt x="71" y="1"/>
                    </a:moveTo>
                    <a:cubicBezTo>
                      <a:pt x="24" y="1"/>
                      <a:pt x="1" y="36"/>
                      <a:pt x="1" y="59"/>
                    </a:cubicBezTo>
                    <a:cubicBezTo>
                      <a:pt x="1" y="94"/>
                      <a:pt x="24" y="129"/>
                      <a:pt x="71" y="129"/>
                    </a:cubicBezTo>
                    <a:lnTo>
                      <a:pt x="23658" y="129"/>
                    </a:lnTo>
                    <a:cubicBezTo>
                      <a:pt x="23692" y="129"/>
                      <a:pt x="23728" y="94"/>
                      <a:pt x="23728" y="59"/>
                    </a:cubicBezTo>
                    <a:cubicBezTo>
                      <a:pt x="23728" y="36"/>
                      <a:pt x="23692" y="1"/>
                      <a:pt x="23658" y="1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7" name="Google Shape;1067;p31"/>
              <p:cNvSpPr/>
              <p:nvPr/>
            </p:nvSpPr>
            <p:spPr>
              <a:xfrm>
                <a:off x="5746702" y="1489455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8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8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8" name="Google Shape;1068;p31"/>
              <p:cNvSpPr/>
              <p:nvPr/>
            </p:nvSpPr>
            <p:spPr>
              <a:xfrm>
                <a:off x="5746702" y="1303655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8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8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EB Garamond"/>
              <a:buNone/>
              <a:defRPr sz="3500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EB Garamond"/>
              <a:buNone/>
              <a:defRPr sz="3500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EB Garamond"/>
              <a:buNone/>
              <a:defRPr sz="3500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EB Garamond"/>
              <a:buNone/>
              <a:defRPr sz="3500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EB Garamond"/>
              <a:buNone/>
              <a:defRPr sz="3500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EB Garamond"/>
              <a:buNone/>
              <a:defRPr sz="3500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EB Garamond"/>
              <a:buNone/>
              <a:defRPr sz="3500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EB Garamond"/>
              <a:buNone/>
              <a:defRPr sz="3500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EB Garamond"/>
              <a:buNone/>
              <a:defRPr sz="3500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Char char="●"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Char char="○"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Char char="■"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Char char="●"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Char char="○"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Char char="■"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Char char="●"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Char char="○"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Fira Sans"/>
              <a:buChar char="■"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4" r:id="rId3"/>
    <p:sldLayoutId id="2147483658" r:id="rId4"/>
    <p:sldLayoutId id="2147483659" r:id="rId5"/>
    <p:sldLayoutId id="2147483670" r:id="rId6"/>
    <p:sldLayoutId id="2147483672" r:id="rId7"/>
    <p:sldLayoutId id="2147483674" r:id="rId8"/>
    <p:sldLayoutId id="2147483677" r:id="rId9"/>
    <p:sldLayoutId id="2147483678" r:id="rId10"/>
    <p:sldLayoutId id="2147483687" r:id="rId11"/>
    <p:sldLayoutId id="2147483688" r:id="rId12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2" name="Google Shape;1122;p38"/>
          <p:cNvSpPr txBox="1">
            <a:spLocks noGrp="1"/>
          </p:cNvSpPr>
          <p:nvPr>
            <p:ph type="ctrTitle"/>
          </p:nvPr>
        </p:nvSpPr>
        <p:spPr>
          <a:xfrm>
            <a:off x="1470979" y="948024"/>
            <a:ext cx="6285600" cy="130883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dirty="0"/>
              <a:t>Chính tả</a:t>
            </a:r>
            <a:endParaRPr sz="9600" dirty="0"/>
          </a:p>
        </p:txBody>
      </p:sp>
      <p:sp>
        <p:nvSpPr>
          <p:cNvPr id="4" name="Google Shape;1122;p38"/>
          <p:cNvSpPr txBox="1">
            <a:spLocks/>
          </p:cNvSpPr>
          <p:nvPr/>
        </p:nvSpPr>
        <p:spPr>
          <a:xfrm>
            <a:off x="2720829" y="2256861"/>
            <a:ext cx="3785901" cy="1308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EB Garamond"/>
              <a:buNone/>
              <a:defRPr sz="7200" b="0" i="0" u="none" strike="noStrike" cap="none">
                <a:solidFill>
                  <a:schemeClr val="accent4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EB Garamond"/>
              <a:buNone/>
              <a:defRPr sz="5200" b="0" i="0" u="none" strike="noStrike" cap="none">
                <a:solidFill>
                  <a:srgbClr val="191919"/>
                </a:solidFill>
                <a:latin typeface="EB Garamond"/>
                <a:ea typeface="EB Garamond"/>
                <a:cs typeface="EB Garamond"/>
                <a:sym typeface="EB Garamon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EB Garamond"/>
              <a:buNone/>
              <a:defRPr sz="5200" b="0" i="0" u="none" strike="noStrike" cap="none">
                <a:solidFill>
                  <a:srgbClr val="191919"/>
                </a:solidFill>
                <a:latin typeface="EB Garamond"/>
                <a:ea typeface="EB Garamond"/>
                <a:cs typeface="EB Garamond"/>
                <a:sym typeface="EB Garamon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EB Garamond"/>
              <a:buNone/>
              <a:defRPr sz="5200" b="0" i="0" u="none" strike="noStrike" cap="none">
                <a:solidFill>
                  <a:srgbClr val="191919"/>
                </a:solidFill>
                <a:latin typeface="EB Garamond"/>
                <a:ea typeface="EB Garamond"/>
                <a:cs typeface="EB Garamond"/>
                <a:sym typeface="EB Garamon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EB Garamond"/>
              <a:buNone/>
              <a:defRPr sz="5200" b="0" i="0" u="none" strike="noStrike" cap="none">
                <a:solidFill>
                  <a:srgbClr val="191919"/>
                </a:solidFill>
                <a:latin typeface="EB Garamond"/>
                <a:ea typeface="EB Garamond"/>
                <a:cs typeface="EB Garamond"/>
                <a:sym typeface="EB Garamon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EB Garamond"/>
              <a:buNone/>
              <a:defRPr sz="5200" b="0" i="0" u="none" strike="noStrike" cap="none">
                <a:solidFill>
                  <a:srgbClr val="191919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EB Garamond"/>
              <a:buNone/>
              <a:defRPr sz="5200" b="0" i="0" u="none" strike="noStrike" cap="none">
                <a:solidFill>
                  <a:srgbClr val="191919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EB Garamond"/>
              <a:buNone/>
              <a:defRPr sz="5200" b="0" i="0" u="none" strike="noStrike" cap="none">
                <a:solidFill>
                  <a:srgbClr val="191919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EB Garamond"/>
              <a:buNone/>
              <a:defRPr sz="5200" b="0" i="0" u="none" strike="noStrike" cap="none">
                <a:solidFill>
                  <a:srgbClr val="191919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>
            <a:r>
              <a:rPr lang="en-US" sz="6600" dirty="0" err="1">
                <a:solidFill>
                  <a:schemeClr val="accent1"/>
                </a:solidFill>
              </a:rPr>
              <a:t>Đôi</a:t>
            </a:r>
            <a:r>
              <a:rPr lang="en-US" sz="6600" dirty="0">
                <a:solidFill>
                  <a:schemeClr val="accent1"/>
                </a:solidFill>
              </a:rPr>
              <a:t> </a:t>
            </a:r>
            <a:r>
              <a:rPr lang="en-US" sz="6600" dirty="0" err="1">
                <a:solidFill>
                  <a:schemeClr val="accent1"/>
                </a:solidFill>
              </a:rPr>
              <a:t>bạn</a:t>
            </a:r>
            <a:endParaRPr lang="en-US" sz="66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2" name="Google Shape;1592;p55"/>
          <p:cNvGrpSpPr/>
          <p:nvPr/>
        </p:nvGrpSpPr>
        <p:grpSpPr>
          <a:xfrm>
            <a:off x="615816" y="2078337"/>
            <a:ext cx="3731310" cy="1724144"/>
            <a:chOff x="892425" y="1625269"/>
            <a:chExt cx="2835890" cy="1498381"/>
          </a:xfrm>
        </p:grpSpPr>
        <p:sp>
          <p:nvSpPr>
            <p:cNvPr id="1593" name="Google Shape;1593;p55"/>
            <p:cNvSpPr/>
            <p:nvPr/>
          </p:nvSpPr>
          <p:spPr>
            <a:xfrm>
              <a:off x="892725" y="1625269"/>
              <a:ext cx="2835590" cy="167058"/>
            </a:xfrm>
            <a:custGeom>
              <a:avLst/>
              <a:gdLst/>
              <a:ahLst/>
              <a:cxnLst/>
              <a:rect l="l" t="t" r="r" b="b"/>
              <a:pathLst>
                <a:path w="66528" h="11115" extrusionOk="0">
                  <a:moveTo>
                    <a:pt x="1" y="0"/>
                  </a:moveTo>
                  <a:lnTo>
                    <a:pt x="1" y="11115"/>
                  </a:lnTo>
                  <a:lnTo>
                    <a:pt x="66528" y="11115"/>
                  </a:lnTo>
                  <a:lnTo>
                    <a:pt x="6652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55"/>
            <p:cNvSpPr/>
            <p:nvPr/>
          </p:nvSpPr>
          <p:spPr>
            <a:xfrm rot="10800000">
              <a:off x="895400" y="1792325"/>
              <a:ext cx="2822700" cy="1324500"/>
            </a:xfrm>
            <a:prstGeom prst="snip1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55"/>
            <p:cNvSpPr/>
            <p:nvPr/>
          </p:nvSpPr>
          <p:spPr>
            <a:xfrm rot="10800000">
              <a:off x="892425" y="2888150"/>
              <a:ext cx="235500" cy="235500"/>
            </a:xfrm>
            <a:prstGeom prst="rtTriangl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04" name="Google Shape;1604;p55"/>
          <p:cNvSpPr txBox="1">
            <a:spLocks noGrp="1"/>
          </p:cNvSpPr>
          <p:nvPr>
            <p:ph type="title"/>
          </p:nvPr>
        </p:nvSpPr>
        <p:spPr>
          <a:xfrm>
            <a:off x="615816" y="551087"/>
            <a:ext cx="3858900" cy="77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/>
              <a:t>(châu , trâu)</a:t>
            </a:r>
            <a:endParaRPr sz="4800" dirty="0"/>
          </a:p>
        </p:txBody>
      </p:sp>
      <p:grpSp>
        <p:nvGrpSpPr>
          <p:cNvPr id="1613" name="Google Shape;1613;p55"/>
          <p:cNvGrpSpPr/>
          <p:nvPr/>
        </p:nvGrpSpPr>
        <p:grpSpPr>
          <a:xfrm>
            <a:off x="7133292" y="391998"/>
            <a:ext cx="556165" cy="770102"/>
            <a:chOff x="5790100" y="-562000"/>
            <a:chExt cx="392550" cy="543550"/>
          </a:xfrm>
        </p:grpSpPr>
        <p:sp>
          <p:nvSpPr>
            <p:cNvPr id="1614" name="Google Shape;1614;p55"/>
            <p:cNvSpPr/>
            <p:nvPr/>
          </p:nvSpPr>
          <p:spPr>
            <a:xfrm>
              <a:off x="5790100" y="-559100"/>
              <a:ext cx="392550" cy="540650"/>
            </a:xfrm>
            <a:custGeom>
              <a:avLst/>
              <a:gdLst/>
              <a:ahLst/>
              <a:cxnLst/>
              <a:rect l="l" t="t" r="r" b="b"/>
              <a:pathLst>
                <a:path w="15702" h="21626" extrusionOk="0">
                  <a:moveTo>
                    <a:pt x="12056" y="1"/>
                  </a:moveTo>
                  <a:cubicBezTo>
                    <a:pt x="8400" y="12"/>
                    <a:pt x="4743" y="12"/>
                    <a:pt x="1087" y="12"/>
                  </a:cubicBezTo>
                  <a:cubicBezTo>
                    <a:pt x="970" y="12"/>
                    <a:pt x="841" y="36"/>
                    <a:pt x="724" y="48"/>
                  </a:cubicBezTo>
                  <a:cubicBezTo>
                    <a:pt x="514" y="82"/>
                    <a:pt x="409" y="188"/>
                    <a:pt x="409" y="363"/>
                  </a:cubicBezTo>
                  <a:cubicBezTo>
                    <a:pt x="397" y="1040"/>
                    <a:pt x="374" y="1707"/>
                    <a:pt x="374" y="2384"/>
                  </a:cubicBezTo>
                  <a:cubicBezTo>
                    <a:pt x="339" y="4510"/>
                    <a:pt x="351" y="6624"/>
                    <a:pt x="293" y="8750"/>
                  </a:cubicBezTo>
                  <a:cubicBezTo>
                    <a:pt x="199" y="12349"/>
                    <a:pt x="0" y="15959"/>
                    <a:pt x="246" y="19568"/>
                  </a:cubicBezTo>
                  <a:cubicBezTo>
                    <a:pt x="280" y="20094"/>
                    <a:pt x="280" y="20620"/>
                    <a:pt x="304" y="21157"/>
                  </a:cubicBezTo>
                  <a:cubicBezTo>
                    <a:pt x="304" y="21356"/>
                    <a:pt x="444" y="21508"/>
                    <a:pt x="666" y="21590"/>
                  </a:cubicBezTo>
                  <a:cubicBezTo>
                    <a:pt x="720" y="21612"/>
                    <a:pt x="772" y="21621"/>
                    <a:pt x="821" y="21621"/>
                  </a:cubicBezTo>
                  <a:cubicBezTo>
                    <a:pt x="953" y="21621"/>
                    <a:pt x="1070" y="21555"/>
                    <a:pt x="1180" y="21496"/>
                  </a:cubicBezTo>
                  <a:cubicBezTo>
                    <a:pt x="1321" y="21414"/>
                    <a:pt x="1461" y="21333"/>
                    <a:pt x="1589" y="21239"/>
                  </a:cubicBezTo>
                  <a:cubicBezTo>
                    <a:pt x="2944" y="20328"/>
                    <a:pt x="4171" y="19323"/>
                    <a:pt x="5491" y="18389"/>
                  </a:cubicBezTo>
                  <a:cubicBezTo>
                    <a:pt x="6309" y="17816"/>
                    <a:pt x="7080" y="17221"/>
                    <a:pt x="7874" y="16624"/>
                  </a:cubicBezTo>
                  <a:cubicBezTo>
                    <a:pt x="7967" y="16683"/>
                    <a:pt x="8050" y="16741"/>
                    <a:pt x="8120" y="16788"/>
                  </a:cubicBezTo>
                  <a:cubicBezTo>
                    <a:pt x="9662" y="17922"/>
                    <a:pt x="11192" y="19066"/>
                    <a:pt x="12723" y="20199"/>
                  </a:cubicBezTo>
                  <a:cubicBezTo>
                    <a:pt x="13318" y="20643"/>
                    <a:pt x="13902" y="21099"/>
                    <a:pt x="14568" y="21473"/>
                  </a:cubicBezTo>
                  <a:cubicBezTo>
                    <a:pt x="14687" y="21549"/>
                    <a:pt x="14819" y="21626"/>
                    <a:pt x="14963" y="21626"/>
                  </a:cubicBezTo>
                  <a:cubicBezTo>
                    <a:pt x="15016" y="21626"/>
                    <a:pt x="15072" y="21615"/>
                    <a:pt x="15129" y="21590"/>
                  </a:cubicBezTo>
                  <a:cubicBezTo>
                    <a:pt x="15351" y="21484"/>
                    <a:pt x="15467" y="21333"/>
                    <a:pt x="15467" y="21134"/>
                  </a:cubicBezTo>
                  <a:cubicBezTo>
                    <a:pt x="15526" y="19358"/>
                    <a:pt x="15620" y="17582"/>
                    <a:pt x="15654" y="15807"/>
                  </a:cubicBezTo>
                  <a:cubicBezTo>
                    <a:pt x="15701" y="13249"/>
                    <a:pt x="15491" y="10702"/>
                    <a:pt x="15467" y="8143"/>
                  </a:cubicBezTo>
                  <a:cubicBezTo>
                    <a:pt x="15444" y="5596"/>
                    <a:pt x="15421" y="3050"/>
                    <a:pt x="15351" y="503"/>
                  </a:cubicBezTo>
                  <a:cubicBezTo>
                    <a:pt x="15339" y="106"/>
                    <a:pt x="15234" y="24"/>
                    <a:pt x="14720" y="12"/>
                  </a:cubicBezTo>
                  <a:cubicBezTo>
                    <a:pt x="13832" y="12"/>
                    <a:pt x="12944" y="1"/>
                    <a:pt x="120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55"/>
            <p:cNvSpPr/>
            <p:nvPr/>
          </p:nvSpPr>
          <p:spPr>
            <a:xfrm>
              <a:off x="5920650" y="-112550"/>
              <a:ext cx="1775" cy="21950"/>
            </a:xfrm>
            <a:custGeom>
              <a:avLst/>
              <a:gdLst/>
              <a:ahLst/>
              <a:cxnLst/>
              <a:rect l="l" t="t" r="r" b="b"/>
              <a:pathLst>
                <a:path w="71" h="878" extrusionOk="0">
                  <a:moveTo>
                    <a:pt x="1" y="1"/>
                  </a:moveTo>
                  <a:lnTo>
                    <a:pt x="1" y="877"/>
                  </a:lnTo>
                  <a:cubicBezTo>
                    <a:pt x="24" y="865"/>
                    <a:pt x="47" y="842"/>
                    <a:pt x="71" y="818"/>
                  </a:cubicBezTo>
                  <a:lnTo>
                    <a:pt x="7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55"/>
            <p:cNvSpPr/>
            <p:nvPr/>
          </p:nvSpPr>
          <p:spPr>
            <a:xfrm>
              <a:off x="6054100" y="-112550"/>
              <a:ext cx="1775" cy="23125"/>
            </a:xfrm>
            <a:custGeom>
              <a:avLst/>
              <a:gdLst/>
              <a:ahLst/>
              <a:cxnLst/>
              <a:rect l="l" t="t" r="r" b="b"/>
              <a:pathLst>
                <a:path w="71" h="925" extrusionOk="0">
                  <a:moveTo>
                    <a:pt x="1" y="1"/>
                  </a:moveTo>
                  <a:lnTo>
                    <a:pt x="1" y="901"/>
                  </a:lnTo>
                  <a:cubicBezTo>
                    <a:pt x="24" y="912"/>
                    <a:pt x="48" y="912"/>
                    <a:pt x="71" y="924"/>
                  </a:cubicBezTo>
                  <a:lnTo>
                    <a:pt x="7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55"/>
            <p:cNvSpPr/>
            <p:nvPr/>
          </p:nvSpPr>
          <p:spPr>
            <a:xfrm>
              <a:off x="5853750" y="-112550"/>
              <a:ext cx="1775" cy="68675"/>
            </a:xfrm>
            <a:custGeom>
              <a:avLst/>
              <a:gdLst/>
              <a:ahLst/>
              <a:cxnLst/>
              <a:rect l="l" t="t" r="r" b="b"/>
              <a:pathLst>
                <a:path w="71" h="2747" extrusionOk="0">
                  <a:moveTo>
                    <a:pt x="1" y="1"/>
                  </a:moveTo>
                  <a:lnTo>
                    <a:pt x="1" y="2746"/>
                  </a:lnTo>
                  <a:cubicBezTo>
                    <a:pt x="24" y="2734"/>
                    <a:pt x="48" y="2711"/>
                    <a:pt x="71" y="2700"/>
                  </a:cubicBezTo>
                  <a:lnTo>
                    <a:pt x="7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55"/>
            <p:cNvSpPr/>
            <p:nvPr/>
          </p:nvSpPr>
          <p:spPr>
            <a:xfrm>
              <a:off x="6121000" y="-112550"/>
              <a:ext cx="1775" cy="71300"/>
            </a:xfrm>
            <a:custGeom>
              <a:avLst/>
              <a:gdLst/>
              <a:ahLst/>
              <a:cxnLst/>
              <a:rect l="l" t="t" r="r" b="b"/>
              <a:pathLst>
                <a:path w="71" h="2852" extrusionOk="0">
                  <a:moveTo>
                    <a:pt x="1" y="1"/>
                  </a:moveTo>
                  <a:lnTo>
                    <a:pt x="1" y="2781"/>
                  </a:lnTo>
                  <a:lnTo>
                    <a:pt x="71" y="2851"/>
                  </a:lnTo>
                  <a:lnTo>
                    <a:pt x="7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55"/>
            <p:cNvSpPr/>
            <p:nvPr/>
          </p:nvSpPr>
          <p:spPr>
            <a:xfrm>
              <a:off x="6154000" y="-145250"/>
              <a:ext cx="26600" cy="1775"/>
            </a:xfrm>
            <a:custGeom>
              <a:avLst/>
              <a:gdLst/>
              <a:ahLst/>
              <a:cxnLst/>
              <a:rect l="l" t="t" r="r" b="b"/>
              <a:pathLst>
                <a:path w="1064" h="71" extrusionOk="0">
                  <a:moveTo>
                    <a:pt x="0" y="0"/>
                  </a:moveTo>
                  <a:lnTo>
                    <a:pt x="0" y="70"/>
                  </a:lnTo>
                  <a:lnTo>
                    <a:pt x="1064" y="70"/>
                  </a:lnTo>
                  <a:lnTo>
                    <a:pt x="106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55"/>
            <p:cNvSpPr/>
            <p:nvPr/>
          </p:nvSpPr>
          <p:spPr>
            <a:xfrm>
              <a:off x="6154000" y="-279025"/>
              <a:ext cx="18700" cy="1775"/>
            </a:xfrm>
            <a:custGeom>
              <a:avLst/>
              <a:gdLst/>
              <a:ahLst/>
              <a:cxnLst/>
              <a:rect l="l" t="t" r="r" b="b"/>
              <a:pathLst>
                <a:path w="748" h="71" extrusionOk="0">
                  <a:moveTo>
                    <a:pt x="0" y="1"/>
                  </a:moveTo>
                  <a:lnTo>
                    <a:pt x="0" y="71"/>
                  </a:lnTo>
                  <a:lnTo>
                    <a:pt x="748" y="71"/>
                  </a:lnTo>
                  <a:lnTo>
                    <a:pt x="74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55"/>
            <p:cNvSpPr/>
            <p:nvPr/>
          </p:nvSpPr>
          <p:spPr>
            <a:xfrm>
              <a:off x="6154000" y="-412475"/>
              <a:ext cx="16950" cy="1775"/>
            </a:xfrm>
            <a:custGeom>
              <a:avLst/>
              <a:gdLst/>
              <a:ahLst/>
              <a:cxnLst/>
              <a:rect l="l" t="t" r="r" b="b"/>
              <a:pathLst>
                <a:path w="678" h="71" extrusionOk="0">
                  <a:moveTo>
                    <a:pt x="0" y="0"/>
                  </a:moveTo>
                  <a:lnTo>
                    <a:pt x="0" y="71"/>
                  </a:lnTo>
                  <a:lnTo>
                    <a:pt x="667" y="71"/>
                  </a:lnTo>
                  <a:cubicBezTo>
                    <a:pt x="667" y="47"/>
                    <a:pt x="667" y="24"/>
                    <a:pt x="6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55"/>
            <p:cNvSpPr/>
            <p:nvPr/>
          </p:nvSpPr>
          <p:spPr>
            <a:xfrm>
              <a:off x="6154000" y="-212125"/>
              <a:ext cx="22525" cy="1775"/>
            </a:xfrm>
            <a:custGeom>
              <a:avLst/>
              <a:gdLst/>
              <a:ahLst/>
              <a:cxnLst/>
              <a:rect l="l" t="t" r="r" b="b"/>
              <a:pathLst>
                <a:path w="901" h="71" extrusionOk="0">
                  <a:moveTo>
                    <a:pt x="0" y="0"/>
                  </a:moveTo>
                  <a:lnTo>
                    <a:pt x="0" y="71"/>
                  </a:lnTo>
                  <a:lnTo>
                    <a:pt x="900" y="71"/>
                  </a:lnTo>
                  <a:cubicBezTo>
                    <a:pt x="888" y="47"/>
                    <a:pt x="888" y="24"/>
                    <a:pt x="8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55"/>
            <p:cNvSpPr/>
            <p:nvPr/>
          </p:nvSpPr>
          <p:spPr>
            <a:xfrm>
              <a:off x="6154000" y="-345600"/>
              <a:ext cx="16675" cy="1500"/>
            </a:xfrm>
            <a:custGeom>
              <a:avLst/>
              <a:gdLst/>
              <a:ahLst/>
              <a:cxnLst/>
              <a:rect l="l" t="t" r="r" b="b"/>
              <a:pathLst>
                <a:path w="667" h="60" extrusionOk="0">
                  <a:moveTo>
                    <a:pt x="0" y="0"/>
                  </a:moveTo>
                  <a:lnTo>
                    <a:pt x="0" y="59"/>
                  </a:lnTo>
                  <a:lnTo>
                    <a:pt x="667" y="59"/>
                  </a:lnTo>
                  <a:lnTo>
                    <a:pt x="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55"/>
            <p:cNvSpPr/>
            <p:nvPr/>
          </p:nvSpPr>
          <p:spPr>
            <a:xfrm>
              <a:off x="6154000" y="-479375"/>
              <a:ext cx="19875" cy="1775"/>
            </a:xfrm>
            <a:custGeom>
              <a:avLst/>
              <a:gdLst/>
              <a:ahLst/>
              <a:cxnLst/>
              <a:rect l="l" t="t" r="r" b="b"/>
              <a:pathLst>
                <a:path w="795" h="71" extrusionOk="0">
                  <a:moveTo>
                    <a:pt x="0" y="1"/>
                  </a:moveTo>
                  <a:lnTo>
                    <a:pt x="0" y="71"/>
                  </a:lnTo>
                  <a:lnTo>
                    <a:pt x="795" y="71"/>
                  </a:lnTo>
                  <a:lnTo>
                    <a:pt x="79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55"/>
            <p:cNvSpPr/>
            <p:nvPr/>
          </p:nvSpPr>
          <p:spPr>
            <a:xfrm>
              <a:off x="5920650" y="-513250"/>
              <a:ext cx="1775" cy="403650"/>
            </a:xfrm>
            <a:custGeom>
              <a:avLst/>
              <a:gdLst/>
              <a:ahLst/>
              <a:cxnLst/>
              <a:rect l="l" t="t" r="r" b="b"/>
              <a:pathLst>
                <a:path w="71" h="16146" extrusionOk="0">
                  <a:moveTo>
                    <a:pt x="1" y="1"/>
                  </a:moveTo>
                  <a:lnTo>
                    <a:pt x="1" y="16145"/>
                  </a:lnTo>
                  <a:lnTo>
                    <a:pt x="71" y="16145"/>
                  </a:lnTo>
                  <a:lnTo>
                    <a:pt x="7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55"/>
            <p:cNvSpPr/>
            <p:nvPr/>
          </p:nvSpPr>
          <p:spPr>
            <a:xfrm>
              <a:off x="6054100" y="-513250"/>
              <a:ext cx="1775" cy="403650"/>
            </a:xfrm>
            <a:custGeom>
              <a:avLst/>
              <a:gdLst/>
              <a:ahLst/>
              <a:cxnLst/>
              <a:rect l="l" t="t" r="r" b="b"/>
              <a:pathLst>
                <a:path w="71" h="16146" extrusionOk="0">
                  <a:moveTo>
                    <a:pt x="1" y="1"/>
                  </a:moveTo>
                  <a:lnTo>
                    <a:pt x="1" y="16145"/>
                  </a:lnTo>
                  <a:lnTo>
                    <a:pt x="71" y="16145"/>
                  </a:lnTo>
                  <a:lnTo>
                    <a:pt x="7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55"/>
            <p:cNvSpPr/>
            <p:nvPr/>
          </p:nvSpPr>
          <p:spPr>
            <a:xfrm>
              <a:off x="5797400" y="-145250"/>
              <a:ext cx="359250" cy="1775"/>
            </a:xfrm>
            <a:custGeom>
              <a:avLst/>
              <a:gdLst/>
              <a:ahLst/>
              <a:cxnLst/>
              <a:rect l="l" t="t" r="r" b="b"/>
              <a:pathLst>
                <a:path w="14370" h="71" extrusionOk="0">
                  <a:moveTo>
                    <a:pt x="1" y="0"/>
                  </a:moveTo>
                  <a:lnTo>
                    <a:pt x="1" y="70"/>
                  </a:lnTo>
                  <a:lnTo>
                    <a:pt x="14370" y="70"/>
                  </a:lnTo>
                  <a:lnTo>
                    <a:pt x="1437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55"/>
            <p:cNvSpPr/>
            <p:nvPr/>
          </p:nvSpPr>
          <p:spPr>
            <a:xfrm>
              <a:off x="5797400" y="-279025"/>
              <a:ext cx="359250" cy="1775"/>
            </a:xfrm>
            <a:custGeom>
              <a:avLst/>
              <a:gdLst/>
              <a:ahLst/>
              <a:cxnLst/>
              <a:rect l="l" t="t" r="r" b="b"/>
              <a:pathLst>
                <a:path w="14370" h="71" extrusionOk="0">
                  <a:moveTo>
                    <a:pt x="1" y="1"/>
                  </a:moveTo>
                  <a:lnTo>
                    <a:pt x="1" y="71"/>
                  </a:lnTo>
                  <a:lnTo>
                    <a:pt x="14370" y="71"/>
                  </a:lnTo>
                  <a:lnTo>
                    <a:pt x="1437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55"/>
            <p:cNvSpPr/>
            <p:nvPr/>
          </p:nvSpPr>
          <p:spPr>
            <a:xfrm>
              <a:off x="5797400" y="-412475"/>
              <a:ext cx="359250" cy="1775"/>
            </a:xfrm>
            <a:custGeom>
              <a:avLst/>
              <a:gdLst/>
              <a:ahLst/>
              <a:cxnLst/>
              <a:rect l="l" t="t" r="r" b="b"/>
              <a:pathLst>
                <a:path w="14370" h="71" extrusionOk="0">
                  <a:moveTo>
                    <a:pt x="1" y="0"/>
                  </a:moveTo>
                  <a:lnTo>
                    <a:pt x="1" y="71"/>
                  </a:lnTo>
                  <a:lnTo>
                    <a:pt x="14370" y="71"/>
                  </a:lnTo>
                  <a:lnTo>
                    <a:pt x="1437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55"/>
            <p:cNvSpPr/>
            <p:nvPr/>
          </p:nvSpPr>
          <p:spPr>
            <a:xfrm>
              <a:off x="5797400" y="-212125"/>
              <a:ext cx="359250" cy="1775"/>
            </a:xfrm>
            <a:custGeom>
              <a:avLst/>
              <a:gdLst/>
              <a:ahLst/>
              <a:cxnLst/>
              <a:rect l="l" t="t" r="r" b="b"/>
              <a:pathLst>
                <a:path w="14370" h="71" extrusionOk="0">
                  <a:moveTo>
                    <a:pt x="1" y="0"/>
                  </a:moveTo>
                  <a:lnTo>
                    <a:pt x="1" y="71"/>
                  </a:lnTo>
                  <a:lnTo>
                    <a:pt x="14370" y="71"/>
                  </a:lnTo>
                  <a:lnTo>
                    <a:pt x="1437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55"/>
            <p:cNvSpPr/>
            <p:nvPr/>
          </p:nvSpPr>
          <p:spPr>
            <a:xfrm>
              <a:off x="5797400" y="-345600"/>
              <a:ext cx="359250" cy="1500"/>
            </a:xfrm>
            <a:custGeom>
              <a:avLst/>
              <a:gdLst/>
              <a:ahLst/>
              <a:cxnLst/>
              <a:rect l="l" t="t" r="r" b="b"/>
              <a:pathLst>
                <a:path w="14370" h="60" extrusionOk="0">
                  <a:moveTo>
                    <a:pt x="1" y="0"/>
                  </a:moveTo>
                  <a:lnTo>
                    <a:pt x="1" y="59"/>
                  </a:lnTo>
                  <a:lnTo>
                    <a:pt x="14370" y="59"/>
                  </a:lnTo>
                  <a:lnTo>
                    <a:pt x="1437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55"/>
            <p:cNvSpPr/>
            <p:nvPr/>
          </p:nvSpPr>
          <p:spPr>
            <a:xfrm>
              <a:off x="5797400" y="-479375"/>
              <a:ext cx="359250" cy="1775"/>
            </a:xfrm>
            <a:custGeom>
              <a:avLst/>
              <a:gdLst/>
              <a:ahLst/>
              <a:cxnLst/>
              <a:rect l="l" t="t" r="r" b="b"/>
              <a:pathLst>
                <a:path w="14370" h="71" extrusionOk="0">
                  <a:moveTo>
                    <a:pt x="1" y="1"/>
                  </a:moveTo>
                  <a:lnTo>
                    <a:pt x="1" y="71"/>
                  </a:lnTo>
                  <a:lnTo>
                    <a:pt x="14370" y="71"/>
                  </a:lnTo>
                  <a:lnTo>
                    <a:pt x="1437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55"/>
            <p:cNvSpPr/>
            <p:nvPr/>
          </p:nvSpPr>
          <p:spPr>
            <a:xfrm>
              <a:off x="5853750" y="-513250"/>
              <a:ext cx="1775" cy="403650"/>
            </a:xfrm>
            <a:custGeom>
              <a:avLst/>
              <a:gdLst/>
              <a:ahLst/>
              <a:cxnLst/>
              <a:rect l="l" t="t" r="r" b="b"/>
              <a:pathLst>
                <a:path w="71" h="16146" extrusionOk="0">
                  <a:moveTo>
                    <a:pt x="1" y="1"/>
                  </a:moveTo>
                  <a:lnTo>
                    <a:pt x="1" y="16145"/>
                  </a:lnTo>
                  <a:lnTo>
                    <a:pt x="71" y="16145"/>
                  </a:lnTo>
                  <a:lnTo>
                    <a:pt x="7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55"/>
            <p:cNvSpPr/>
            <p:nvPr/>
          </p:nvSpPr>
          <p:spPr>
            <a:xfrm>
              <a:off x="5987525" y="-513250"/>
              <a:ext cx="1500" cy="383500"/>
            </a:xfrm>
            <a:custGeom>
              <a:avLst/>
              <a:gdLst/>
              <a:ahLst/>
              <a:cxnLst/>
              <a:rect l="l" t="t" r="r" b="b"/>
              <a:pathLst>
                <a:path w="60" h="15340" extrusionOk="0">
                  <a:moveTo>
                    <a:pt x="0" y="1"/>
                  </a:moveTo>
                  <a:lnTo>
                    <a:pt x="0" y="15340"/>
                  </a:lnTo>
                  <a:lnTo>
                    <a:pt x="59" y="15340"/>
                  </a:lnTo>
                  <a:lnTo>
                    <a:pt x="5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55"/>
            <p:cNvSpPr/>
            <p:nvPr/>
          </p:nvSpPr>
          <p:spPr>
            <a:xfrm>
              <a:off x="6121000" y="-513250"/>
              <a:ext cx="1775" cy="403650"/>
            </a:xfrm>
            <a:custGeom>
              <a:avLst/>
              <a:gdLst/>
              <a:ahLst/>
              <a:cxnLst/>
              <a:rect l="l" t="t" r="r" b="b"/>
              <a:pathLst>
                <a:path w="71" h="16146" extrusionOk="0">
                  <a:moveTo>
                    <a:pt x="1" y="1"/>
                  </a:moveTo>
                  <a:lnTo>
                    <a:pt x="1" y="16145"/>
                  </a:lnTo>
                  <a:lnTo>
                    <a:pt x="71" y="16145"/>
                  </a:lnTo>
                  <a:lnTo>
                    <a:pt x="7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55"/>
            <p:cNvSpPr/>
            <p:nvPr/>
          </p:nvSpPr>
          <p:spPr>
            <a:xfrm>
              <a:off x="5920650" y="-562000"/>
              <a:ext cx="1775" cy="51425"/>
            </a:xfrm>
            <a:custGeom>
              <a:avLst/>
              <a:gdLst/>
              <a:ahLst/>
              <a:cxnLst/>
              <a:rect l="l" t="t" r="r" b="b"/>
              <a:pathLst>
                <a:path w="71" h="2057" extrusionOk="0">
                  <a:moveTo>
                    <a:pt x="1" y="0"/>
                  </a:moveTo>
                  <a:lnTo>
                    <a:pt x="1" y="2056"/>
                  </a:lnTo>
                  <a:lnTo>
                    <a:pt x="71" y="2056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55"/>
            <p:cNvSpPr/>
            <p:nvPr/>
          </p:nvSpPr>
          <p:spPr>
            <a:xfrm>
              <a:off x="6054100" y="-556475"/>
              <a:ext cx="1775" cy="45900"/>
            </a:xfrm>
            <a:custGeom>
              <a:avLst/>
              <a:gdLst/>
              <a:ahLst/>
              <a:cxnLst/>
              <a:rect l="l" t="t" r="r" b="b"/>
              <a:pathLst>
                <a:path w="71" h="1836" extrusionOk="0">
                  <a:moveTo>
                    <a:pt x="1" y="1"/>
                  </a:moveTo>
                  <a:lnTo>
                    <a:pt x="1" y="1835"/>
                  </a:lnTo>
                  <a:lnTo>
                    <a:pt x="71" y="1835"/>
                  </a:lnTo>
                  <a:lnTo>
                    <a:pt x="71" y="13"/>
                  </a:lnTo>
                  <a:cubicBezTo>
                    <a:pt x="48" y="13"/>
                    <a:pt x="24" y="13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55"/>
            <p:cNvSpPr/>
            <p:nvPr/>
          </p:nvSpPr>
          <p:spPr>
            <a:xfrm>
              <a:off x="5853750" y="-557650"/>
              <a:ext cx="1775" cy="47075"/>
            </a:xfrm>
            <a:custGeom>
              <a:avLst/>
              <a:gdLst/>
              <a:ahLst/>
              <a:cxnLst/>
              <a:rect l="l" t="t" r="r" b="b"/>
              <a:pathLst>
                <a:path w="71" h="1883" extrusionOk="0">
                  <a:moveTo>
                    <a:pt x="1" y="1"/>
                  </a:moveTo>
                  <a:lnTo>
                    <a:pt x="1" y="1882"/>
                  </a:lnTo>
                  <a:lnTo>
                    <a:pt x="71" y="1882"/>
                  </a:lnTo>
                  <a:lnTo>
                    <a:pt x="7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55"/>
            <p:cNvSpPr/>
            <p:nvPr/>
          </p:nvSpPr>
          <p:spPr>
            <a:xfrm>
              <a:off x="5987525" y="-559100"/>
              <a:ext cx="1500" cy="48525"/>
            </a:xfrm>
            <a:custGeom>
              <a:avLst/>
              <a:gdLst/>
              <a:ahLst/>
              <a:cxnLst/>
              <a:rect l="l" t="t" r="r" b="b"/>
              <a:pathLst>
                <a:path w="60" h="1941" extrusionOk="0">
                  <a:moveTo>
                    <a:pt x="0" y="1"/>
                  </a:moveTo>
                  <a:lnTo>
                    <a:pt x="0" y="1940"/>
                  </a:lnTo>
                  <a:lnTo>
                    <a:pt x="59" y="1940"/>
                  </a:lnTo>
                  <a:lnTo>
                    <a:pt x="5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55"/>
            <p:cNvSpPr/>
            <p:nvPr/>
          </p:nvSpPr>
          <p:spPr>
            <a:xfrm>
              <a:off x="6121000" y="-554425"/>
              <a:ext cx="1775" cy="43850"/>
            </a:xfrm>
            <a:custGeom>
              <a:avLst/>
              <a:gdLst/>
              <a:ahLst/>
              <a:cxnLst/>
              <a:rect l="l" t="t" r="r" b="b"/>
              <a:pathLst>
                <a:path w="71" h="1754" extrusionOk="0">
                  <a:moveTo>
                    <a:pt x="1" y="1"/>
                  </a:moveTo>
                  <a:lnTo>
                    <a:pt x="1" y="1753"/>
                  </a:lnTo>
                  <a:lnTo>
                    <a:pt x="71" y="1753"/>
                  </a:lnTo>
                  <a:lnTo>
                    <a:pt x="7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Title 5"/>
          <p:cNvSpPr>
            <a:spLocks noGrp="1"/>
          </p:cNvSpPr>
          <p:nvPr>
            <p:ph type="title" idx="5"/>
          </p:nvPr>
        </p:nvSpPr>
        <p:spPr>
          <a:xfrm>
            <a:off x="3200953" y="2817347"/>
            <a:ext cx="916693" cy="430500"/>
          </a:xfrm>
        </p:spPr>
        <p:txBody>
          <a:bodyPr/>
          <a:lstStyle/>
          <a:p>
            <a:pPr algn="l"/>
            <a:r>
              <a:rPr lang="en-US" sz="3200" dirty="0" err="1">
                <a:solidFill>
                  <a:srgbClr val="FF0000"/>
                </a:solidFill>
              </a:rPr>
              <a:t>trâu</a:t>
            </a:r>
            <a:endParaRPr lang="en-US" sz="3200" dirty="0">
              <a:solidFill>
                <a:srgbClr val="FF0000"/>
              </a:solidFill>
            </a:endParaRPr>
          </a:p>
        </p:txBody>
      </p:sp>
      <p:grpSp>
        <p:nvGrpSpPr>
          <p:cNvPr id="64" name="Google Shape;1592;p55"/>
          <p:cNvGrpSpPr/>
          <p:nvPr/>
        </p:nvGrpSpPr>
        <p:grpSpPr>
          <a:xfrm>
            <a:off x="4766056" y="2078337"/>
            <a:ext cx="3731310" cy="1724144"/>
            <a:chOff x="892425" y="1625269"/>
            <a:chExt cx="2835890" cy="1498381"/>
          </a:xfrm>
        </p:grpSpPr>
        <p:sp>
          <p:nvSpPr>
            <p:cNvPr id="65" name="Google Shape;1593;p55"/>
            <p:cNvSpPr/>
            <p:nvPr/>
          </p:nvSpPr>
          <p:spPr>
            <a:xfrm>
              <a:off x="892725" y="1625269"/>
              <a:ext cx="2835590" cy="167058"/>
            </a:xfrm>
            <a:custGeom>
              <a:avLst/>
              <a:gdLst/>
              <a:ahLst/>
              <a:cxnLst/>
              <a:rect l="l" t="t" r="r" b="b"/>
              <a:pathLst>
                <a:path w="66528" h="11115" extrusionOk="0">
                  <a:moveTo>
                    <a:pt x="1" y="0"/>
                  </a:moveTo>
                  <a:lnTo>
                    <a:pt x="1" y="11115"/>
                  </a:lnTo>
                  <a:lnTo>
                    <a:pt x="66528" y="11115"/>
                  </a:lnTo>
                  <a:lnTo>
                    <a:pt x="6652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594;p55"/>
            <p:cNvSpPr/>
            <p:nvPr/>
          </p:nvSpPr>
          <p:spPr>
            <a:xfrm rot="10800000">
              <a:off x="895400" y="1792325"/>
              <a:ext cx="2822700" cy="1324500"/>
            </a:xfrm>
            <a:prstGeom prst="snip1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595;p55"/>
            <p:cNvSpPr/>
            <p:nvPr/>
          </p:nvSpPr>
          <p:spPr>
            <a:xfrm rot="10800000">
              <a:off x="892425" y="2888150"/>
              <a:ext cx="235500" cy="235500"/>
            </a:xfrm>
            <a:prstGeom prst="rtTriangl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" name="Title 5"/>
          <p:cNvSpPr>
            <a:spLocks noGrp="1"/>
          </p:cNvSpPr>
          <p:nvPr>
            <p:ph type="title" idx="5"/>
          </p:nvPr>
        </p:nvSpPr>
        <p:spPr>
          <a:xfrm>
            <a:off x="4796044" y="2598055"/>
            <a:ext cx="3715010" cy="1047692"/>
          </a:xfrm>
        </p:spPr>
        <p:txBody>
          <a:bodyPr/>
          <a:lstStyle/>
          <a:p>
            <a:r>
              <a:rPr lang="en-US" sz="3200" dirty="0" err="1">
                <a:solidFill>
                  <a:schemeClr val="tx1"/>
                </a:solidFill>
              </a:rPr>
              <a:t>bắt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được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nhiều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br>
              <a:rPr lang="en-US" sz="3200" dirty="0">
                <a:solidFill>
                  <a:schemeClr val="tx1"/>
                </a:solidFill>
              </a:rPr>
            </a:br>
            <a:r>
              <a:rPr lang="en-US" sz="3200" dirty="0">
                <a:solidFill>
                  <a:schemeClr val="tx1"/>
                </a:solidFill>
              </a:rPr>
              <a:t>………. </a:t>
            </a:r>
            <a:r>
              <a:rPr lang="en-US" sz="3200" dirty="0" err="1">
                <a:solidFill>
                  <a:schemeClr val="tx1"/>
                </a:solidFill>
              </a:rPr>
              <a:t>chấu</a:t>
            </a:r>
            <a:r>
              <a:rPr lang="en-US" sz="32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71" name="Title 5"/>
          <p:cNvSpPr>
            <a:spLocks noGrp="1"/>
          </p:cNvSpPr>
          <p:nvPr>
            <p:ph type="title" idx="5"/>
          </p:nvPr>
        </p:nvSpPr>
        <p:spPr>
          <a:xfrm>
            <a:off x="606232" y="2817347"/>
            <a:ext cx="3715010" cy="430500"/>
          </a:xfrm>
        </p:spPr>
        <p:txBody>
          <a:bodyPr/>
          <a:lstStyle/>
          <a:p>
            <a:pPr algn="l"/>
            <a:r>
              <a:rPr lang="en-US" sz="3200" dirty="0" err="1">
                <a:solidFill>
                  <a:schemeClr val="tx1"/>
                </a:solidFill>
              </a:rPr>
              <a:t>Bạn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em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đi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chăn</a:t>
            </a:r>
            <a:r>
              <a:rPr lang="en-US" sz="3200" dirty="0">
                <a:solidFill>
                  <a:schemeClr val="tx1"/>
                </a:solidFill>
              </a:rPr>
              <a:t> ……… ,</a:t>
            </a:r>
          </a:p>
        </p:txBody>
      </p:sp>
      <p:sp>
        <p:nvSpPr>
          <p:cNvPr id="72" name="Title 5"/>
          <p:cNvSpPr>
            <a:spLocks noGrp="1"/>
          </p:cNvSpPr>
          <p:nvPr>
            <p:ph type="title" idx="5"/>
          </p:nvPr>
        </p:nvSpPr>
        <p:spPr>
          <a:xfrm>
            <a:off x="5693501" y="3135092"/>
            <a:ext cx="1032528" cy="430500"/>
          </a:xfrm>
        </p:spPr>
        <p:txBody>
          <a:bodyPr/>
          <a:lstStyle/>
          <a:p>
            <a:pPr algn="l"/>
            <a:r>
              <a:rPr lang="en-US" sz="3200" dirty="0" err="1">
                <a:solidFill>
                  <a:srgbClr val="FF0000"/>
                </a:solidFill>
              </a:rPr>
              <a:t>châu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oogle Shape;1592;p55"/>
          <p:cNvGrpSpPr/>
          <p:nvPr/>
        </p:nvGrpSpPr>
        <p:grpSpPr>
          <a:xfrm>
            <a:off x="4652154" y="1675520"/>
            <a:ext cx="3858900" cy="2919144"/>
            <a:chOff x="892425" y="1625269"/>
            <a:chExt cx="2835890" cy="1498381"/>
          </a:xfrm>
        </p:grpSpPr>
        <p:sp>
          <p:nvSpPr>
            <p:cNvPr id="46" name="Google Shape;1593;p55"/>
            <p:cNvSpPr/>
            <p:nvPr/>
          </p:nvSpPr>
          <p:spPr>
            <a:xfrm>
              <a:off x="892725" y="1625269"/>
              <a:ext cx="2835590" cy="167058"/>
            </a:xfrm>
            <a:custGeom>
              <a:avLst/>
              <a:gdLst/>
              <a:ahLst/>
              <a:cxnLst/>
              <a:rect l="l" t="t" r="r" b="b"/>
              <a:pathLst>
                <a:path w="66528" h="11115" extrusionOk="0">
                  <a:moveTo>
                    <a:pt x="1" y="0"/>
                  </a:moveTo>
                  <a:lnTo>
                    <a:pt x="1" y="11115"/>
                  </a:lnTo>
                  <a:lnTo>
                    <a:pt x="66528" y="11115"/>
                  </a:lnTo>
                  <a:lnTo>
                    <a:pt x="6652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594;p55"/>
            <p:cNvSpPr/>
            <p:nvPr/>
          </p:nvSpPr>
          <p:spPr>
            <a:xfrm rot="10800000">
              <a:off x="895400" y="1792325"/>
              <a:ext cx="2822700" cy="1324500"/>
            </a:xfrm>
            <a:prstGeom prst="snip1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595;p55"/>
            <p:cNvSpPr/>
            <p:nvPr/>
          </p:nvSpPr>
          <p:spPr>
            <a:xfrm rot="10800000">
              <a:off x="892425" y="2888150"/>
              <a:ext cx="235500" cy="235500"/>
            </a:xfrm>
            <a:prstGeom prst="rtTriangl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92" name="Google Shape;1592;p55"/>
          <p:cNvGrpSpPr/>
          <p:nvPr/>
        </p:nvGrpSpPr>
        <p:grpSpPr>
          <a:xfrm>
            <a:off x="602277" y="1675520"/>
            <a:ext cx="3858900" cy="2919144"/>
            <a:chOff x="892425" y="1625269"/>
            <a:chExt cx="2835890" cy="1498381"/>
          </a:xfrm>
        </p:grpSpPr>
        <p:sp>
          <p:nvSpPr>
            <p:cNvPr id="1593" name="Google Shape;1593;p55"/>
            <p:cNvSpPr/>
            <p:nvPr/>
          </p:nvSpPr>
          <p:spPr>
            <a:xfrm>
              <a:off x="892725" y="1625269"/>
              <a:ext cx="2835590" cy="167058"/>
            </a:xfrm>
            <a:custGeom>
              <a:avLst/>
              <a:gdLst/>
              <a:ahLst/>
              <a:cxnLst/>
              <a:rect l="l" t="t" r="r" b="b"/>
              <a:pathLst>
                <a:path w="66528" h="11115" extrusionOk="0">
                  <a:moveTo>
                    <a:pt x="1" y="0"/>
                  </a:moveTo>
                  <a:lnTo>
                    <a:pt x="1" y="11115"/>
                  </a:lnTo>
                  <a:lnTo>
                    <a:pt x="66528" y="11115"/>
                  </a:lnTo>
                  <a:lnTo>
                    <a:pt x="6652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55"/>
            <p:cNvSpPr/>
            <p:nvPr/>
          </p:nvSpPr>
          <p:spPr>
            <a:xfrm rot="10800000">
              <a:off x="895400" y="1792325"/>
              <a:ext cx="2822700" cy="1324500"/>
            </a:xfrm>
            <a:prstGeom prst="snip1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55"/>
            <p:cNvSpPr/>
            <p:nvPr/>
          </p:nvSpPr>
          <p:spPr>
            <a:xfrm rot="10800000">
              <a:off x="892425" y="2888150"/>
              <a:ext cx="235500" cy="235500"/>
            </a:xfrm>
            <a:prstGeom prst="rtTriangl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04" name="Google Shape;1604;p55"/>
          <p:cNvSpPr txBox="1">
            <a:spLocks noGrp="1"/>
          </p:cNvSpPr>
          <p:nvPr>
            <p:ph type="title"/>
          </p:nvPr>
        </p:nvSpPr>
        <p:spPr>
          <a:xfrm>
            <a:off x="615816" y="551087"/>
            <a:ext cx="3858900" cy="77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/>
              <a:t>(chật , trật)</a:t>
            </a:r>
            <a:endParaRPr sz="4800" dirty="0"/>
          </a:p>
        </p:txBody>
      </p:sp>
      <p:sp>
        <p:nvSpPr>
          <p:cNvPr id="6" name="Title 5"/>
          <p:cNvSpPr>
            <a:spLocks noGrp="1"/>
          </p:cNvSpPr>
          <p:nvPr>
            <p:ph type="title" idx="5"/>
          </p:nvPr>
        </p:nvSpPr>
        <p:spPr>
          <a:xfrm>
            <a:off x="2671809" y="2173377"/>
            <a:ext cx="916693" cy="430500"/>
          </a:xfrm>
        </p:spPr>
        <p:txBody>
          <a:bodyPr/>
          <a:lstStyle/>
          <a:p>
            <a:pPr algn="l"/>
            <a:r>
              <a:rPr lang="en-US" sz="3200" dirty="0" err="1">
                <a:solidFill>
                  <a:srgbClr val="FF0000"/>
                </a:solidFill>
              </a:rPr>
              <a:t>chật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68" name="Title 5"/>
          <p:cNvSpPr>
            <a:spLocks noGrp="1"/>
          </p:cNvSpPr>
          <p:nvPr>
            <p:ph type="title" idx="5"/>
          </p:nvPr>
        </p:nvSpPr>
        <p:spPr>
          <a:xfrm>
            <a:off x="4736404" y="2082773"/>
            <a:ext cx="3680548" cy="1562974"/>
          </a:xfrm>
        </p:spPr>
        <p:txBody>
          <a:bodyPr/>
          <a:lstStyle/>
          <a:p>
            <a:pPr algn="just"/>
            <a:r>
              <a:rPr lang="en-US" sz="3200" dirty="0" err="1">
                <a:solidFill>
                  <a:schemeClr val="tx1"/>
                </a:solidFill>
              </a:rPr>
              <a:t>Bọn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trẻ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ngồi</a:t>
            </a:r>
            <a:r>
              <a:rPr lang="en-US" sz="3200" dirty="0">
                <a:solidFill>
                  <a:schemeClr val="tx1"/>
                </a:solidFill>
              </a:rPr>
              <a:t> ……… </a:t>
            </a:r>
            <a:r>
              <a:rPr lang="en-US" sz="3200" dirty="0" err="1">
                <a:solidFill>
                  <a:schemeClr val="tx1"/>
                </a:solidFill>
              </a:rPr>
              <a:t>hẫu</a:t>
            </a:r>
            <a:r>
              <a:rPr lang="en-US" sz="3200" dirty="0">
                <a:solidFill>
                  <a:schemeClr val="tx1"/>
                </a:solidFill>
              </a:rPr>
              <a:t>, </a:t>
            </a:r>
            <a:r>
              <a:rPr lang="en-US" sz="3200" dirty="0" err="1">
                <a:solidFill>
                  <a:schemeClr val="tx1"/>
                </a:solidFill>
              </a:rPr>
              <a:t>chờ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bà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ăn</a:t>
            </a:r>
            <a:r>
              <a:rPr lang="en-US" sz="3200" dirty="0">
                <a:solidFill>
                  <a:schemeClr val="tx1"/>
                </a:solidFill>
              </a:rPr>
              <a:t> ……… </a:t>
            </a:r>
            <a:r>
              <a:rPr lang="en-US" sz="3200" dirty="0" err="1">
                <a:solidFill>
                  <a:schemeClr val="tx1"/>
                </a:solidFill>
              </a:rPr>
              <a:t>rồi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kể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chuyện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cổ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tích</a:t>
            </a:r>
            <a:r>
              <a:rPr lang="en-US" sz="32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71" name="Title 5"/>
          <p:cNvSpPr>
            <a:spLocks noGrp="1"/>
          </p:cNvSpPr>
          <p:nvPr>
            <p:ph type="title" idx="5"/>
          </p:nvPr>
        </p:nvSpPr>
        <p:spPr>
          <a:xfrm>
            <a:off x="669295" y="2043844"/>
            <a:ext cx="3715010" cy="2182495"/>
          </a:xfrm>
        </p:spPr>
        <p:txBody>
          <a:bodyPr/>
          <a:lstStyle/>
          <a:p>
            <a:pPr algn="just"/>
            <a:r>
              <a:rPr lang="en-US" sz="3200" dirty="0" err="1">
                <a:solidFill>
                  <a:schemeClr val="tx1"/>
                </a:solidFill>
              </a:rPr>
              <a:t>Phòng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họp</a:t>
            </a:r>
            <a:r>
              <a:rPr lang="en-US" sz="3200" dirty="0">
                <a:solidFill>
                  <a:schemeClr val="tx1"/>
                </a:solidFill>
              </a:rPr>
              <a:t> ……… </a:t>
            </a:r>
            <a:r>
              <a:rPr lang="en-US" sz="3200" dirty="0" err="1">
                <a:solidFill>
                  <a:schemeClr val="tx1"/>
                </a:solidFill>
              </a:rPr>
              <a:t>chội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và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nóng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bức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nhưng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mọi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người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vẫn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rất</a:t>
            </a:r>
            <a:r>
              <a:rPr lang="en-US" sz="3200" dirty="0">
                <a:solidFill>
                  <a:schemeClr val="tx1"/>
                </a:solidFill>
              </a:rPr>
              <a:t> ………. </a:t>
            </a:r>
            <a:r>
              <a:rPr lang="en-US" sz="3200" dirty="0" err="1">
                <a:solidFill>
                  <a:schemeClr val="tx1"/>
                </a:solidFill>
              </a:rPr>
              <a:t>tự</a:t>
            </a:r>
            <a:r>
              <a:rPr lang="en-US" sz="32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72" name="Title 5"/>
          <p:cNvSpPr>
            <a:spLocks noGrp="1"/>
          </p:cNvSpPr>
          <p:nvPr>
            <p:ph type="title" idx="5"/>
          </p:nvPr>
        </p:nvSpPr>
        <p:spPr>
          <a:xfrm>
            <a:off x="7384424" y="2154159"/>
            <a:ext cx="1032528" cy="430500"/>
          </a:xfrm>
        </p:spPr>
        <p:txBody>
          <a:bodyPr/>
          <a:lstStyle/>
          <a:p>
            <a:pPr algn="l"/>
            <a:r>
              <a:rPr lang="en-US" sz="3200" dirty="0" err="1">
                <a:solidFill>
                  <a:srgbClr val="FF0000"/>
                </a:solidFill>
              </a:rPr>
              <a:t>chầu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43" name="Google Shape;1604;p55"/>
          <p:cNvSpPr txBox="1">
            <a:spLocks noGrp="1"/>
          </p:cNvSpPr>
          <p:nvPr>
            <p:ph type="title"/>
          </p:nvPr>
        </p:nvSpPr>
        <p:spPr>
          <a:xfrm>
            <a:off x="4697497" y="536993"/>
            <a:ext cx="3858900" cy="77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/>
              <a:t>(chầu , trầu)</a:t>
            </a:r>
            <a:endParaRPr sz="4800" dirty="0"/>
          </a:p>
        </p:txBody>
      </p:sp>
      <p:sp>
        <p:nvSpPr>
          <p:cNvPr id="44" name="Title 5"/>
          <p:cNvSpPr>
            <a:spLocks noGrp="1"/>
          </p:cNvSpPr>
          <p:nvPr>
            <p:ph type="title" idx="5"/>
          </p:nvPr>
        </p:nvSpPr>
        <p:spPr>
          <a:xfrm>
            <a:off x="762503" y="3645747"/>
            <a:ext cx="916693" cy="430500"/>
          </a:xfrm>
        </p:spPr>
        <p:txBody>
          <a:bodyPr/>
          <a:lstStyle/>
          <a:p>
            <a:pPr algn="l"/>
            <a:r>
              <a:rPr lang="en-US" sz="3200" dirty="0" err="1">
                <a:solidFill>
                  <a:srgbClr val="FF0000"/>
                </a:solidFill>
              </a:rPr>
              <a:t>trật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49" name="Title 5"/>
          <p:cNvSpPr>
            <a:spLocks noGrp="1"/>
          </p:cNvSpPr>
          <p:nvPr>
            <p:ph type="title" idx="5"/>
          </p:nvPr>
        </p:nvSpPr>
        <p:spPr>
          <a:xfrm>
            <a:off x="7391374" y="2637922"/>
            <a:ext cx="1032528" cy="430500"/>
          </a:xfrm>
        </p:spPr>
        <p:txBody>
          <a:bodyPr/>
          <a:lstStyle/>
          <a:p>
            <a:pPr algn="l"/>
            <a:r>
              <a:rPr lang="en-US" sz="3200" dirty="0" err="1">
                <a:solidFill>
                  <a:srgbClr val="FF0000"/>
                </a:solidFill>
              </a:rPr>
              <a:t>trầu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741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2" grpId="0"/>
      <p:bldP spid="44" grpId="0"/>
      <p:bldP spid="4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oogle Shape;1592;p55"/>
          <p:cNvGrpSpPr/>
          <p:nvPr/>
        </p:nvGrpSpPr>
        <p:grpSpPr>
          <a:xfrm>
            <a:off x="4652154" y="1675520"/>
            <a:ext cx="3858900" cy="2919144"/>
            <a:chOff x="892425" y="1625269"/>
            <a:chExt cx="2835890" cy="1498381"/>
          </a:xfrm>
        </p:grpSpPr>
        <p:sp>
          <p:nvSpPr>
            <p:cNvPr id="46" name="Google Shape;1593;p55"/>
            <p:cNvSpPr/>
            <p:nvPr/>
          </p:nvSpPr>
          <p:spPr>
            <a:xfrm>
              <a:off x="892725" y="1625269"/>
              <a:ext cx="2835590" cy="167058"/>
            </a:xfrm>
            <a:custGeom>
              <a:avLst/>
              <a:gdLst/>
              <a:ahLst/>
              <a:cxnLst/>
              <a:rect l="l" t="t" r="r" b="b"/>
              <a:pathLst>
                <a:path w="66528" h="11115" extrusionOk="0">
                  <a:moveTo>
                    <a:pt x="1" y="0"/>
                  </a:moveTo>
                  <a:lnTo>
                    <a:pt x="1" y="11115"/>
                  </a:lnTo>
                  <a:lnTo>
                    <a:pt x="66528" y="11115"/>
                  </a:lnTo>
                  <a:lnTo>
                    <a:pt x="6652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594;p55"/>
            <p:cNvSpPr/>
            <p:nvPr/>
          </p:nvSpPr>
          <p:spPr>
            <a:xfrm rot="10800000">
              <a:off x="895400" y="1792325"/>
              <a:ext cx="2822700" cy="1324500"/>
            </a:xfrm>
            <a:prstGeom prst="snip1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595;p55"/>
            <p:cNvSpPr/>
            <p:nvPr/>
          </p:nvSpPr>
          <p:spPr>
            <a:xfrm rot="10800000">
              <a:off x="892425" y="2888150"/>
              <a:ext cx="235500" cy="235500"/>
            </a:xfrm>
            <a:prstGeom prst="rtTriangl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92" name="Google Shape;1592;p55"/>
          <p:cNvGrpSpPr/>
          <p:nvPr/>
        </p:nvGrpSpPr>
        <p:grpSpPr>
          <a:xfrm>
            <a:off x="602277" y="1675520"/>
            <a:ext cx="3858900" cy="2919144"/>
            <a:chOff x="892425" y="1625269"/>
            <a:chExt cx="2835890" cy="1498381"/>
          </a:xfrm>
        </p:grpSpPr>
        <p:sp>
          <p:nvSpPr>
            <p:cNvPr id="1593" name="Google Shape;1593;p55"/>
            <p:cNvSpPr/>
            <p:nvPr/>
          </p:nvSpPr>
          <p:spPr>
            <a:xfrm>
              <a:off x="892725" y="1625269"/>
              <a:ext cx="2835590" cy="167058"/>
            </a:xfrm>
            <a:custGeom>
              <a:avLst/>
              <a:gdLst/>
              <a:ahLst/>
              <a:cxnLst/>
              <a:rect l="l" t="t" r="r" b="b"/>
              <a:pathLst>
                <a:path w="66528" h="11115" extrusionOk="0">
                  <a:moveTo>
                    <a:pt x="1" y="0"/>
                  </a:moveTo>
                  <a:lnTo>
                    <a:pt x="1" y="11115"/>
                  </a:lnTo>
                  <a:lnTo>
                    <a:pt x="66528" y="11115"/>
                  </a:lnTo>
                  <a:lnTo>
                    <a:pt x="6652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55"/>
            <p:cNvSpPr/>
            <p:nvPr/>
          </p:nvSpPr>
          <p:spPr>
            <a:xfrm rot="10800000">
              <a:off x="895400" y="1792325"/>
              <a:ext cx="2822700" cy="1324500"/>
            </a:xfrm>
            <a:prstGeom prst="snip1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55"/>
            <p:cNvSpPr/>
            <p:nvPr/>
          </p:nvSpPr>
          <p:spPr>
            <a:xfrm rot="10800000">
              <a:off x="892425" y="2888150"/>
              <a:ext cx="235500" cy="235500"/>
            </a:xfrm>
            <a:prstGeom prst="rtTriangl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04" name="Google Shape;1604;p55"/>
          <p:cNvSpPr txBox="1">
            <a:spLocks noGrp="1"/>
          </p:cNvSpPr>
          <p:nvPr>
            <p:ph type="title"/>
          </p:nvPr>
        </p:nvSpPr>
        <p:spPr>
          <a:xfrm>
            <a:off x="615816" y="551087"/>
            <a:ext cx="3858900" cy="77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/>
              <a:t>(bão , bảo)</a:t>
            </a:r>
            <a:endParaRPr sz="4800" dirty="0"/>
          </a:p>
        </p:txBody>
      </p:sp>
      <p:sp>
        <p:nvSpPr>
          <p:cNvPr id="68" name="Title 5"/>
          <p:cNvSpPr>
            <a:spLocks noGrp="1"/>
          </p:cNvSpPr>
          <p:nvPr>
            <p:ph type="title" idx="5"/>
          </p:nvPr>
        </p:nvSpPr>
        <p:spPr>
          <a:xfrm>
            <a:off x="4736404" y="2326440"/>
            <a:ext cx="3680548" cy="1562974"/>
          </a:xfrm>
        </p:spPr>
        <p:txBody>
          <a:bodyPr/>
          <a:lstStyle/>
          <a:p>
            <a:pPr algn="just"/>
            <a:r>
              <a:rPr lang="en-US" sz="3200" dirty="0" err="1">
                <a:solidFill>
                  <a:schemeClr val="tx1"/>
                </a:solidFill>
              </a:rPr>
              <a:t>Em</a:t>
            </a:r>
            <a:r>
              <a:rPr lang="en-US" sz="3200" dirty="0">
                <a:solidFill>
                  <a:schemeClr val="tx1"/>
                </a:solidFill>
              </a:rPr>
              <a:t> …… </a:t>
            </a:r>
            <a:r>
              <a:rPr lang="en-US" sz="3200" dirty="0" err="1">
                <a:solidFill>
                  <a:schemeClr val="tx1"/>
                </a:solidFill>
              </a:rPr>
              <a:t>mấy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bạn</a:t>
            </a:r>
            <a:r>
              <a:rPr lang="en-US" sz="3200" dirty="0">
                <a:solidFill>
                  <a:schemeClr val="tx1"/>
                </a:solidFill>
              </a:rPr>
              <a:t> ….. </a:t>
            </a:r>
            <a:r>
              <a:rPr lang="en-US" sz="3200" dirty="0" err="1">
                <a:solidFill>
                  <a:schemeClr val="tx1"/>
                </a:solidFill>
              </a:rPr>
              <a:t>mặt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tươi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vui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đang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trò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chuyện</a:t>
            </a:r>
            <a:r>
              <a:rPr lang="en-US" sz="32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71" name="Title 5"/>
          <p:cNvSpPr>
            <a:spLocks noGrp="1"/>
          </p:cNvSpPr>
          <p:nvPr>
            <p:ph type="title" idx="5"/>
          </p:nvPr>
        </p:nvSpPr>
        <p:spPr>
          <a:xfrm>
            <a:off x="669295" y="2338633"/>
            <a:ext cx="3715010" cy="1601903"/>
          </a:xfrm>
        </p:spPr>
        <p:txBody>
          <a:bodyPr/>
          <a:lstStyle/>
          <a:p>
            <a:pPr algn="just"/>
            <a:r>
              <a:rPr lang="en-US" sz="3200" dirty="0" err="1">
                <a:solidFill>
                  <a:schemeClr val="tx1"/>
                </a:solidFill>
              </a:rPr>
              <a:t>Mọi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người</a:t>
            </a:r>
            <a:r>
              <a:rPr lang="en-US" sz="3200" dirty="0">
                <a:solidFill>
                  <a:schemeClr val="tx1"/>
                </a:solidFill>
              </a:rPr>
              <a:t> …….. </a:t>
            </a:r>
            <a:r>
              <a:rPr lang="en-US" sz="3200" dirty="0" err="1">
                <a:solidFill>
                  <a:schemeClr val="tx1"/>
                </a:solidFill>
              </a:rPr>
              <a:t>nhau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dọn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dẹp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đường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làng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sau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cơn</a:t>
            </a:r>
            <a:r>
              <a:rPr lang="en-US" sz="3200" dirty="0">
                <a:solidFill>
                  <a:schemeClr val="tx1"/>
                </a:solidFill>
              </a:rPr>
              <a:t> ……..</a:t>
            </a:r>
          </a:p>
        </p:txBody>
      </p:sp>
      <p:sp>
        <p:nvSpPr>
          <p:cNvPr id="72" name="Title 5"/>
          <p:cNvSpPr>
            <a:spLocks noGrp="1"/>
          </p:cNvSpPr>
          <p:nvPr>
            <p:ph type="title" idx="5"/>
          </p:nvPr>
        </p:nvSpPr>
        <p:spPr>
          <a:xfrm>
            <a:off x="5521426" y="2403476"/>
            <a:ext cx="738850" cy="430500"/>
          </a:xfrm>
        </p:spPr>
        <p:txBody>
          <a:bodyPr/>
          <a:lstStyle/>
          <a:p>
            <a:pPr algn="l"/>
            <a:r>
              <a:rPr lang="en-US" sz="3200" dirty="0" err="1">
                <a:solidFill>
                  <a:srgbClr val="FF0000"/>
                </a:solidFill>
              </a:rPr>
              <a:t>vẽ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43" name="Google Shape;1604;p55"/>
          <p:cNvSpPr txBox="1">
            <a:spLocks noGrp="1"/>
          </p:cNvSpPr>
          <p:nvPr>
            <p:ph type="title"/>
          </p:nvPr>
        </p:nvSpPr>
        <p:spPr>
          <a:xfrm>
            <a:off x="4697497" y="536993"/>
            <a:ext cx="3858900" cy="77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/>
              <a:t>(vẽ , vẻ)</a:t>
            </a:r>
            <a:endParaRPr sz="4800" dirty="0"/>
          </a:p>
        </p:txBody>
      </p:sp>
      <p:sp>
        <p:nvSpPr>
          <p:cNvPr id="44" name="Title 5"/>
          <p:cNvSpPr>
            <a:spLocks noGrp="1"/>
          </p:cNvSpPr>
          <p:nvPr>
            <p:ph type="title" idx="5"/>
          </p:nvPr>
        </p:nvSpPr>
        <p:spPr>
          <a:xfrm>
            <a:off x="1942717" y="3392450"/>
            <a:ext cx="916693" cy="430500"/>
          </a:xfrm>
        </p:spPr>
        <p:txBody>
          <a:bodyPr/>
          <a:lstStyle/>
          <a:p>
            <a:pPr algn="l"/>
            <a:r>
              <a:rPr lang="en-US" sz="3200" dirty="0" err="1">
                <a:solidFill>
                  <a:srgbClr val="FF0000"/>
                </a:solidFill>
              </a:rPr>
              <a:t>bão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49" name="Title 5"/>
          <p:cNvSpPr>
            <a:spLocks noGrp="1"/>
          </p:cNvSpPr>
          <p:nvPr>
            <p:ph type="title" idx="5"/>
          </p:nvPr>
        </p:nvSpPr>
        <p:spPr>
          <a:xfrm>
            <a:off x="7766429" y="2403476"/>
            <a:ext cx="657473" cy="430500"/>
          </a:xfrm>
        </p:spPr>
        <p:txBody>
          <a:bodyPr/>
          <a:lstStyle/>
          <a:p>
            <a:pPr algn="l"/>
            <a:r>
              <a:rPr lang="en-US" sz="3200" dirty="0" err="1">
                <a:solidFill>
                  <a:srgbClr val="FF0000"/>
                </a:solidFill>
              </a:rPr>
              <a:t>vẻ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 idx="5"/>
          </p:nvPr>
        </p:nvSpPr>
        <p:spPr>
          <a:xfrm>
            <a:off x="2545266" y="2422672"/>
            <a:ext cx="916693" cy="430500"/>
          </a:xfrm>
        </p:spPr>
        <p:txBody>
          <a:bodyPr/>
          <a:lstStyle/>
          <a:p>
            <a:pPr algn="l"/>
            <a:r>
              <a:rPr lang="en-US" sz="3200" dirty="0" err="1">
                <a:solidFill>
                  <a:srgbClr val="FF0000"/>
                </a:solidFill>
              </a:rPr>
              <a:t>bảo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050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44" grpId="0"/>
      <p:bldP spid="49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oogle Shape;1592;p55"/>
          <p:cNvGrpSpPr/>
          <p:nvPr/>
        </p:nvGrpSpPr>
        <p:grpSpPr>
          <a:xfrm>
            <a:off x="4715138" y="1263305"/>
            <a:ext cx="3858900" cy="2919144"/>
            <a:chOff x="892425" y="1625269"/>
            <a:chExt cx="2835890" cy="1498381"/>
          </a:xfrm>
        </p:grpSpPr>
        <p:sp>
          <p:nvSpPr>
            <p:cNvPr id="46" name="Google Shape;1593;p55"/>
            <p:cNvSpPr/>
            <p:nvPr/>
          </p:nvSpPr>
          <p:spPr>
            <a:xfrm>
              <a:off x="892725" y="1625269"/>
              <a:ext cx="2835590" cy="167058"/>
            </a:xfrm>
            <a:custGeom>
              <a:avLst/>
              <a:gdLst/>
              <a:ahLst/>
              <a:cxnLst/>
              <a:rect l="l" t="t" r="r" b="b"/>
              <a:pathLst>
                <a:path w="66528" h="11115" extrusionOk="0">
                  <a:moveTo>
                    <a:pt x="1" y="0"/>
                  </a:moveTo>
                  <a:lnTo>
                    <a:pt x="1" y="11115"/>
                  </a:lnTo>
                  <a:lnTo>
                    <a:pt x="66528" y="11115"/>
                  </a:lnTo>
                  <a:lnTo>
                    <a:pt x="6652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594;p55"/>
            <p:cNvSpPr/>
            <p:nvPr/>
          </p:nvSpPr>
          <p:spPr>
            <a:xfrm rot="10800000">
              <a:off x="895400" y="1792325"/>
              <a:ext cx="2822700" cy="1324500"/>
            </a:xfrm>
            <a:prstGeom prst="snip1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595;p55"/>
            <p:cNvSpPr/>
            <p:nvPr/>
          </p:nvSpPr>
          <p:spPr>
            <a:xfrm rot="10800000">
              <a:off x="892425" y="2888150"/>
              <a:ext cx="235500" cy="235500"/>
            </a:xfrm>
            <a:prstGeom prst="rtTriangl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04" name="Google Shape;1604;p55"/>
          <p:cNvSpPr txBox="1">
            <a:spLocks noGrp="1"/>
          </p:cNvSpPr>
          <p:nvPr>
            <p:ph type="title"/>
          </p:nvPr>
        </p:nvSpPr>
        <p:spPr>
          <a:xfrm>
            <a:off x="540044" y="2025872"/>
            <a:ext cx="3858900" cy="108205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 dirty="0"/>
              <a:t>(sữa , sửa)</a:t>
            </a:r>
            <a:endParaRPr sz="6600" dirty="0"/>
          </a:p>
        </p:txBody>
      </p:sp>
      <p:sp>
        <p:nvSpPr>
          <p:cNvPr id="68" name="Title 5"/>
          <p:cNvSpPr>
            <a:spLocks noGrp="1"/>
          </p:cNvSpPr>
          <p:nvPr>
            <p:ph type="title" idx="5"/>
          </p:nvPr>
        </p:nvSpPr>
        <p:spPr>
          <a:xfrm>
            <a:off x="4799388" y="1997946"/>
            <a:ext cx="3680548" cy="1562974"/>
          </a:xfrm>
        </p:spPr>
        <p:txBody>
          <a:bodyPr/>
          <a:lstStyle/>
          <a:p>
            <a:pPr algn="just"/>
            <a:r>
              <a:rPr lang="en-US" sz="3200" dirty="0" err="1">
                <a:solidFill>
                  <a:schemeClr val="tx1"/>
                </a:solidFill>
              </a:rPr>
              <a:t>Mẹ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em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cho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em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bé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uống</a:t>
            </a:r>
            <a:r>
              <a:rPr lang="en-US" sz="3200" dirty="0">
                <a:solidFill>
                  <a:schemeClr val="tx1"/>
                </a:solidFill>
              </a:rPr>
              <a:t> ……… </a:t>
            </a:r>
            <a:r>
              <a:rPr lang="en-US" sz="3200" dirty="0" err="1">
                <a:solidFill>
                  <a:schemeClr val="tx1"/>
                </a:solidFill>
              </a:rPr>
              <a:t>rồi</a:t>
            </a:r>
            <a:r>
              <a:rPr lang="en-US" sz="3200" dirty="0">
                <a:solidFill>
                  <a:schemeClr val="tx1"/>
                </a:solidFill>
              </a:rPr>
              <a:t> ………. </a:t>
            </a:r>
            <a:r>
              <a:rPr lang="en-US" sz="3200" dirty="0" err="1">
                <a:solidFill>
                  <a:schemeClr val="tx1"/>
                </a:solidFill>
              </a:rPr>
              <a:t>soạn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đi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làm</a:t>
            </a:r>
            <a:r>
              <a:rPr lang="en-US" sz="32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72" name="Title 5"/>
          <p:cNvSpPr>
            <a:spLocks noGrp="1"/>
          </p:cNvSpPr>
          <p:nvPr>
            <p:ph type="title" idx="5"/>
          </p:nvPr>
        </p:nvSpPr>
        <p:spPr>
          <a:xfrm>
            <a:off x="5900812" y="2561982"/>
            <a:ext cx="738850" cy="430500"/>
          </a:xfrm>
        </p:spPr>
        <p:txBody>
          <a:bodyPr/>
          <a:lstStyle/>
          <a:p>
            <a:pPr algn="l"/>
            <a:r>
              <a:rPr lang="en-US" sz="3200" dirty="0" err="1">
                <a:solidFill>
                  <a:srgbClr val="FF0000"/>
                </a:solidFill>
              </a:rPr>
              <a:t>sữa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49" name="Title 5"/>
          <p:cNvSpPr>
            <a:spLocks noGrp="1"/>
          </p:cNvSpPr>
          <p:nvPr>
            <p:ph type="title" idx="5"/>
          </p:nvPr>
        </p:nvSpPr>
        <p:spPr>
          <a:xfrm>
            <a:off x="7596308" y="2561982"/>
            <a:ext cx="793709" cy="430500"/>
          </a:xfrm>
        </p:spPr>
        <p:txBody>
          <a:bodyPr/>
          <a:lstStyle/>
          <a:p>
            <a:pPr algn="l"/>
            <a:r>
              <a:rPr lang="en-US" sz="3200" dirty="0" err="1">
                <a:solidFill>
                  <a:srgbClr val="FF0000"/>
                </a:solidFill>
              </a:rPr>
              <a:t>sửa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901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4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4" name="Google Shape;2074;p59"/>
          <p:cNvSpPr txBox="1">
            <a:spLocks noGrp="1"/>
          </p:cNvSpPr>
          <p:nvPr>
            <p:ph type="title"/>
          </p:nvPr>
        </p:nvSpPr>
        <p:spPr>
          <a:xfrm rot="188216">
            <a:off x="1545938" y="890548"/>
            <a:ext cx="6036662" cy="3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0" dirty="0"/>
              <a:t>Thank you!</a:t>
            </a:r>
            <a:endParaRPr sz="12000" dirty="0"/>
          </a:p>
        </p:txBody>
      </p:sp>
      <p:sp>
        <p:nvSpPr>
          <p:cNvPr id="2075" name="Google Shape;2075;p59"/>
          <p:cNvSpPr/>
          <p:nvPr/>
        </p:nvSpPr>
        <p:spPr>
          <a:xfrm rot="1464797">
            <a:off x="6272079" y="1079041"/>
            <a:ext cx="1796691" cy="451302"/>
          </a:xfrm>
          <a:custGeom>
            <a:avLst/>
            <a:gdLst/>
            <a:ahLst/>
            <a:cxnLst/>
            <a:rect l="l" t="t" r="r" b="b"/>
            <a:pathLst>
              <a:path w="20842" h="5235" extrusionOk="0">
                <a:moveTo>
                  <a:pt x="234" y="0"/>
                </a:moveTo>
                <a:lnTo>
                  <a:pt x="0" y="4077"/>
                </a:lnTo>
                <a:lnTo>
                  <a:pt x="20619" y="5234"/>
                </a:lnTo>
                <a:lnTo>
                  <a:pt x="20841" y="1145"/>
                </a:lnTo>
                <a:lnTo>
                  <a:pt x="234" y="0"/>
                </a:lnTo>
                <a:close/>
              </a:path>
            </a:pathLst>
          </a:custGeom>
          <a:solidFill>
            <a:srgbClr val="E6AA54">
              <a:alpha val="84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6" name="Google Shape;2076;p59"/>
          <p:cNvSpPr/>
          <p:nvPr/>
        </p:nvSpPr>
        <p:spPr>
          <a:xfrm rot="1464797">
            <a:off x="985429" y="3575991"/>
            <a:ext cx="1796691" cy="451302"/>
          </a:xfrm>
          <a:custGeom>
            <a:avLst/>
            <a:gdLst/>
            <a:ahLst/>
            <a:cxnLst/>
            <a:rect l="l" t="t" r="r" b="b"/>
            <a:pathLst>
              <a:path w="20842" h="5235" extrusionOk="0">
                <a:moveTo>
                  <a:pt x="234" y="0"/>
                </a:moveTo>
                <a:lnTo>
                  <a:pt x="0" y="4077"/>
                </a:lnTo>
                <a:lnTo>
                  <a:pt x="20619" y="5234"/>
                </a:lnTo>
                <a:lnTo>
                  <a:pt x="20841" y="1145"/>
                </a:lnTo>
                <a:lnTo>
                  <a:pt x="234" y="0"/>
                </a:lnTo>
                <a:close/>
              </a:path>
            </a:pathLst>
          </a:custGeom>
          <a:solidFill>
            <a:srgbClr val="E6AA54">
              <a:alpha val="84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5" r="7167" b="1925"/>
          <a:stretch/>
        </p:blipFill>
        <p:spPr>
          <a:xfrm>
            <a:off x="705079" y="506775"/>
            <a:ext cx="7678756" cy="4104743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2915681" y="1023640"/>
            <a:ext cx="1552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50" b="1" dirty="0" err="1">
                <a:latin typeface="HP001 4 hàng" panose="020B0603050302020204" pitchFamily="34" charset="0"/>
              </a:rPr>
              <a:t>Chính</a:t>
            </a:r>
            <a:r>
              <a:rPr lang="en-US" sz="2350" b="1" dirty="0">
                <a:latin typeface="HP001 4 hàng" panose="020B0603050302020204" pitchFamily="34" charset="0"/>
              </a:rPr>
              <a:t> </a:t>
            </a:r>
            <a:r>
              <a:rPr lang="en-US" sz="2350" b="1" dirty="0" err="1">
                <a:latin typeface="HP001 4 hàng" panose="020B0603050302020204" pitchFamily="34" charset="0"/>
              </a:rPr>
              <a:t>tả</a:t>
            </a:r>
            <a:endParaRPr lang="en-US" sz="2350" b="1" dirty="0">
              <a:latin typeface="HP001 4 hàng" panose="020B06030503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915681" y="1466255"/>
            <a:ext cx="13620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50" b="1" dirty="0" err="1">
                <a:latin typeface="HP001 4 hàng" panose="020B0603050302020204" pitchFamily="34" charset="0"/>
              </a:rPr>
              <a:t>Đċ</a:t>
            </a:r>
            <a:r>
              <a:rPr lang="en-US" sz="2350" b="1" dirty="0">
                <a:latin typeface="HP001 4 hàng" panose="020B0603050302020204" pitchFamily="34" charset="0"/>
              </a:rPr>
              <a:t> </a:t>
            </a:r>
            <a:r>
              <a:rPr lang="en-US" sz="2350" b="1" dirty="0" err="1">
                <a:latin typeface="HP001 4 hàng" panose="020B0603050302020204" pitchFamily="34" charset="0"/>
              </a:rPr>
              <a:t>bạn</a:t>
            </a:r>
            <a:endParaRPr lang="en-US" sz="2350" b="1" dirty="0">
              <a:latin typeface="HP001 4 hàng" panose="020B06030503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120218" y="1908870"/>
            <a:ext cx="7347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50" b="1" dirty="0" err="1">
                <a:latin typeface="HP001 4 hàng" panose="020B0603050302020204" pitchFamily="34" charset="0"/>
              </a:rPr>
              <a:t>Về</a:t>
            </a:r>
            <a:r>
              <a:rPr lang="en-US" sz="2350" b="1" dirty="0">
                <a:latin typeface="HP001 4 hàng" panose="020B0603050302020204" pitchFamily="34" charset="0"/>
              </a:rPr>
              <a:t> </a:t>
            </a:r>
            <a:r>
              <a:rPr lang="en-US" sz="2350" b="1" dirty="0" err="1">
                <a:latin typeface="HP001 4 hàng" panose="020B0603050302020204" pitchFamily="34" charset="0"/>
              </a:rPr>
              <a:t>nhà</a:t>
            </a:r>
            <a:r>
              <a:rPr lang="en-US" sz="2350" b="1" dirty="0">
                <a:latin typeface="HP001 4 hàng" panose="020B0603050302020204" pitchFamily="34" charset="0"/>
              </a:rPr>
              <a:t>, </a:t>
            </a:r>
            <a:r>
              <a:rPr lang="en-US" sz="2350" b="1" dirty="0" err="1">
                <a:latin typeface="HP001 4 hàng" panose="020B0603050302020204" pitchFamily="34" charset="0"/>
              </a:rPr>
              <a:t>Thành</a:t>
            </a:r>
            <a:r>
              <a:rPr lang="en-US" sz="2350" b="1" dirty="0">
                <a:latin typeface="HP001 4 hàng" panose="020B0603050302020204" pitchFamily="34" charset="0"/>
              </a:rPr>
              <a:t> </a:t>
            </a:r>
            <a:r>
              <a:rPr lang="en-US" sz="2350" b="1" dirty="0" err="1">
                <a:latin typeface="HP001 4 hàng" panose="020B0603050302020204" pitchFamily="34" charset="0"/>
              </a:rPr>
              <a:t>và</a:t>
            </a:r>
            <a:r>
              <a:rPr lang="en-US" sz="2350" b="1" dirty="0">
                <a:latin typeface="HP001 4 hàng" panose="020B0603050302020204" pitchFamily="34" charset="0"/>
              </a:rPr>
              <a:t> </a:t>
            </a:r>
            <a:r>
              <a:rPr lang="en-US" sz="2350" b="1" dirty="0" err="1">
                <a:latin typeface="HP001 4 hàng" panose="020B0603050302020204" pitchFamily="34" charset="0"/>
              </a:rPr>
              <a:t>Mến</a:t>
            </a:r>
            <a:r>
              <a:rPr lang="en-US" sz="2350" b="1" dirty="0">
                <a:latin typeface="HP001 4 hàng" panose="020B0603050302020204" pitchFamily="34" charset="0"/>
              </a:rPr>
              <a:t> </a:t>
            </a:r>
            <a:r>
              <a:rPr lang="en-US" sz="2350" b="1" dirty="0" err="1">
                <a:latin typeface="HP001 4 hàng" panose="020B0603050302020204" pitchFamily="34" charset="0"/>
              </a:rPr>
              <a:t>sợ</a:t>
            </a:r>
            <a:r>
              <a:rPr lang="en-US" sz="2350" b="1" dirty="0">
                <a:latin typeface="HP001 4 hàng" panose="020B0603050302020204" pitchFamily="34" charset="0"/>
              </a:rPr>
              <a:t> </a:t>
            </a:r>
            <a:r>
              <a:rPr lang="en-US" sz="2350" b="1" dirty="0" err="1">
                <a:latin typeface="HP001 4 hàng" panose="020B0603050302020204" pitchFamily="34" charset="0"/>
              </a:rPr>
              <a:t>bố</a:t>
            </a:r>
            <a:r>
              <a:rPr lang="en-US" sz="2350" b="1" dirty="0">
                <a:latin typeface="HP001 4 hàng" panose="020B0603050302020204" pitchFamily="34" charset="0"/>
              </a:rPr>
              <a:t> lo, </a:t>
            </a:r>
            <a:r>
              <a:rPr lang="en-US" sz="2350" b="1" dirty="0" err="1">
                <a:latin typeface="HP001 4 hàng" panose="020B0603050302020204" pitchFamily="34" charset="0"/>
              </a:rPr>
              <a:t>không</a:t>
            </a:r>
            <a:r>
              <a:rPr lang="en-US" sz="2350" b="1" dirty="0">
                <a:latin typeface="HP001 4 hàng" panose="020B0603050302020204" pitchFamily="34" charset="0"/>
              </a:rPr>
              <a:t> </a:t>
            </a:r>
            <a:r>
              <a:rPr lang="en-US" sz="2350" b="1" dirty="0" err="1">
                <a:latin typeface="HP001 4 hàng" panose="020B0603050302020204" pitchFamily="34" charset="0"/>
              </a:rPr>
              <a:t>dám</a:t>
            </a:r>
            <a:r>
              <a:rPr lang="en-US" sz="2350" b="1" dirty="0">
                <a:latin typeface="HP001 4 hàng" panose="020B0603050302020204" pitchFamily="34" charset="0"/>
              </a:rPr>
              <a:t> </a:t>
            </a:r>
            <a:r>
              <a:rPr lang="en-US" sz="2350" b="1" dirty="0" err="1">
                <a:latin typeface="HP001 4 hàng" panose="020B0603050302020204" pitchFamily="34" charset="0"/>
              </a:rPr>
              <a:t>kể</a:t>
            </a:r>
            <a:r>
              <a:rPr lang="en-US" sz="2350" b="1" dirty="0">
                <a:latin typeface="HP001 4 hàng" panose="020B0603050302020204" pitchFamily="34" charset="0"/>
              </a:rPr>
              <a:t> </a:t>
            </a:r>
            <a:r>
              <a:rPr lang="en-US" sz="2350" b="1" dirty="0" err="1">
                <a:latin typeface="HP001 4 hàng" panose="020B0603050302020204" pitchFamily="34" charset="0"/>
              </a:rPr>
              <a:t>cho</a:t>
            </a:r>
            <a:endParaRPr lang="en-US" sz="2350" b="1" dirty="0">
              <a:latin typeface="HP001 4 hàng" panose="020B06030503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87864" y="2351485"/>
            <a:ext cx="77626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50" b="1" dirty="0" err="1">
                <a:latin typeface="HP001 4 hàng" panose="020B0603050302020204" pitchFamily="34" charset="0"/>
              </a:rPr>
              <a:t>bố</a:t>
            </a:r>
            <a:r>
              <a:rPr lang="en-US" sz="2350" b="1" dirty="0">
                <a:latin typeface="HP001 4 hàng" panose="020B0603050302020204" pitchFamily="34" charset="0"/>
              </a:rPr>
              <a:t> </a:t>
            </a:r>
            <a:r>
              <a:rPr lang="en-US" sz="2350" b="1" dirty="0" err="1">
                <a:latin typeface="HP001 4 hàng" panose="020B0603050302020204" pitchFamily="34" charset="0"/>
              </a:rPr>
              <a:t>nghe</a:t>
            </a:r>
            <a:r>
              <a:rPr lang="en-US" sz="2350" b="1" dirty="0">
                <a:latin typeface="HP001 4 hàng" panose="020B0603050302020204" pitchFamily="34" charset="0"/>
              </a:rPr>
              <a:t> </a:t>
            </a:r>
            <a:r>
              <a:rPr lang="en-US" sz="2350" b="1" dirty="0" err="1">
                <a:latin typeface="HP001 4 hàng" panose="020B0603050302020204" pitchFamily="34" charset="0"/>
              </a:rPr>
              <a:t>chuyện</a:t>
            </a:r>
            <a:r>
              <a:rPr lang="en-US" sz="2350" b="1" dirty="0">
                <a:latin typeface="HP001 4 hàng" panose="020B0603050302020204" pitchFamily="34" charset="0"/>
              </a:rPr>
              <a:t> </a:t>
            </a:r>
            <a:r>
              <a:rPr lang="en-US" sz="2350" b="1" dirty="0" err="1">
                <a:latin typeface="HP001 4 hàng" panose="020B0603050302020204" pitchFamily="34" charset="0"/>
              </a:rPr>
              <a:t>xảy</a:t>
            </a:r>
            <a:r>
              <a:rPr lang="en-US" sz="2350" b="1" dirty="0">
                <a:latin typeface="HP001 4 hàng" panose="020B0603050302020204" pitchFamily="34" charset="0"/>
              </a:rPr>
              <a:t> </a:t>
            </a:r>
            <a:r>
              <a:rPr lang="en-US" sz="2350" b="1" dirty="0" err="1">
                <a:latin typeface="HP001 4 hàng" panose="020B0603050302020204" pitchFamily="34" charset="0"/>
              </a:rPr>
              <a:t>ǟa</a:t>
            </a:r>
            <a:r>
              <a:rPr lang="en-US" sz="2350" b="1" dirty="0">
                <a:latin typeface="HP001 4 hàng" panose="020B0603050302020204" pitchFamily="34" charset="0"/>
              </a:rPr>
              <a:t>. </a:t>
            </a:r>
            <a:r>
              <a:rPr lang="en-US" sz="2350" b="1" dirty="0" err="1">
                <a:latin typeface="HP001 4 hàng" panose="020B0603050302020204" pitchFamily="34" charset="0"/>
              </a:rPr>
              <a:t>Mãi</a:t>
            </a:r>
            <a:r>
              <a:rPr lang="en-US" sz="2350" b="1" dirty="0">
                <a:latin typeface="HP001 4 hàng" panose="020B0603050302020204" pitchFamily="34" charset="0"/>
              </a:rPr>
              <a:t> </a:t>
            </a:r>
            <a:r>
              <a:rPr lang="en-US" sz="2350" b="1" dirty="0" err="1">
                <a:latin typeface="HP001 4 hàng" panose="020B0603050302020204" pitchFamily="34" charset="0"/>
              </a:rPr>
              <a:t>khi</a:t>
            </a:r>
            <a:r>
              <a:rPr lang="en-US" sz="2350" b="1" dirty="0">
                <a:latin typeface="HP001 4 hàng" panose="020B0603050302020204" pitchFamily="34" charset="0"/>
              </a:rPr>
              <a:t> </a:t>
            </a:r>
            <a:r>
              <a:rPr lang="en-US" sz="2350" b="1" dirty="0" err="1">
                <a:latin typeface="HP001 4 hàng" panose="020B0603050302020204" pitchFamily="34" charset="0"/>
              </a:rPr>
              <a:t>Mến</a:t>
            </a:r>
            <a:r>
              <a:rPr lang="en-US" sz="2350" b="1" dirty="0">
                <a:latin typeface="HP001 4 hàng" panose="020B0603050302020204" pitchFamily="34" charset="0"/>
              </a:rPr>
              <a:t> </a:t>
            </a:r>
            <a:r>
              <a:rPr lang="en-US" sz="2350" b="1" dirty="0" err="1">
                <a:latin typeface="HP001 4 hàng" panose="020B0603050302020204" pitchFamily="34" charset="0"/>
              </a:rPr>
              <a:t>đã</a:t>
            </a:r>
            <a:r>
              <a:rPr lang="en-US" sz="2350" b="1" dirty="0">
                <a:latin typeface="HP001 4 hàng" panose="020B0603050302020204" pitchFamily="34" charset="0"/>
              </a:rPr>
              <a:t> </a:t>
            </a:r>
            <a:r>
              <a:rPr lang="en-US" sz="2350" b="1" dirty="0" err="1">
                <a:latin typeface="HP001 4 hàng" panose="020B0603050302020204" pitchFamily="34" charset="0"/>
              </a:rPr>
              <a:t>về</a:t>
            </a:r>
            <a:r>
              <a:rPr lang="en-US" sz="2350" b="1" dirty="0">
                <a:latin typeface="HP001 4 hàng" panose="020B0603050302020204" pitchFamily="34" charset="0"/>
              </a:rPr>
              <a:t> </a:t>
            </a:r>
            <a:r>
              <a:rPr lang="en-US" sz="2350" b="1" dirty="0" err="1">
                <a:latin typeface="HP001 4 hàng" panose="020B0603050302020204" pitchFamily="34" charset="0"/>
              </a:rPr>
              <a:t>quê</a:t>
            </a:r>
            <a:r>
              <a:rPr lang="en-US" sz="2350" b="1" dirty="0">
                <a:latin typeface="HP001 4 hàng" panose="020B0603050302020204" pitchFamily="34" charset="0"/>
              </a:rPr>
              <a:t>, </a:t>
            </a:r>
            <a:r>
              <a:rPr lang="en-US" sz="2350" b="1" dirty="0" err="1">
                <a:latin typeface="HP001 4 hàng" panose="020B0603050302020204" pitchFamily="34" charset="0"/>
              </a:rPr>
              <a:t>bố</a:t>
            </a:r>
            <a:r>
              <a:rPr lang="en-US" sz="2350" b="1" dirty="0">
                <a:latin typeface="HP001 4 hàng" panose="020B0603050302020204" pitchFamily="34" charset="0"/>
              </a:rPr>
              <a:t> </a:t>
            </a:r>
            <a:r>
              <a:rPr lang="en-US" sz="2350" b="1" dirty="0" err="1">
                <a:latin typeface="HP001 4 hàng" panose="020B0603050302020204" pitchFamily="34" charset="0"/>
              </a:rPr>
              <a:t>mƞ</a:t>
            </a:r>
            <a:endParaRPr lang="en-US" sz="2350" b="1" dirty="0">
              <a:latin typeface="HP001 4 hàng" panose="020B06030503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92627" y="2794100"/>
            <a:ext cx="28982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50" b="1" dirty="0" err="1">
                <a:latin typeface="HP001 4 hàng" panose="020B0603050302020204" pitchFamily="34" charset="0"/>
              </a:rPr>
              <a:t>biết</a:t>
            </a:r>
            <a:r>
              <a:rPr lang="en-US" sz="2350" b="1" dirty="0">
                <a:latin typeface="HP001 4 hàng" panose="020B0603050302020204" pitchFamily="34" charset="0"/>
              </a:rPr>
              <a:t> </a:t>
            </a:r>
            <a:r>
              <a:rPr lang="en-US" sz="2350" b="1" dirty="0" err="1">
                <a:latin typeface="HP001 4 hàng" panose="020B0603050302020204" pitchFamily="34" charset="0"/>
              </a:rPr>
              <a:t>chuyện</a:t>
            </a:r>
            <a:r>
              <a:rPr lang="en-US" sz="2350" b="1" dirty="0">
                <a:latin typeface="HP001 4 hàng" panose="020B0603050302020204" pitchFamily="34" charset="0"/>
              </a:rPr>
              <a:t>. </a:t>
            </a:r>
            <a:r>
              <a:rPr lang="en-US" sz="2350" b="1" dirty="0" err="1">
                <a:latin typeface="HP001 4 hàng" panose="020B0603050302020204" pitchFamily="34" charset="0"/>
              </a:rPr>
              <a:t>Bố</a:t>
            </a:r>
            <a:r>
              <a:rPr lang="en-US" sz="2350" b="1" dirty="0">
                <a:latin typeface="HP001 4 hàng" panose="020B0603050302020204" pitchFamily="34" charset="0"/>
              </a:rPr>
              <a:t> </a:t>
            </a:r>
            <a:r>
              <a:rPr lang="en-US" sz="2350" b="1" dirty="0" err="1">
                <a:latin typeface="HP001 4 hàng" panose="020B0603050302020204" pitchFamily="34" charset="0"/>
              </a:rPr>
              <a:t>bảo</a:t>
            </a:r>
            <a:r>
              <a:rPr lang="en-US" sz="2350" b="1" dirty="0">
                <a:latin typeface="HP001 4 hàng" panose="020B0603050302020204" pitchFamily="34" charset="0"/>
              </a:rPr>
              <a:t>: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05079" y="3688855"/>
            <a:ext cx="77626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50" b="1" dirty="0" err="1">
                <a:latin typeface="HP001 4 hàng" panose="020B0603050302020204" pitchFamily="34" charset="0"/>
              </a:rPr>
              <a:t>có</a:t>
            </a:r>
            <a:r>
              <a:rPr lang="en-US" sz="2350" b="1" dirty="0">
                <a:latin typeface="HP001 4 hàng" panose="020B0603050302020204" pitchFamily="34" charset="0"/>
              </a:rPr>
              <a:t> </a:t>
            </a:r>
            <a:r>
              <a:rPr lang="en-US" sz="2350" b="1" dirty="0" err="1">
                <a:latin typeface="HP001 4 hàng" panose="020B0603050302020204" pitchFamily="34" charset="0"/>
              </a:rPr>
              <a:t>chiến</a:t>
            </a:r>
            <a:r>
              <a:rPr lang="en-US" sz="2350" b="1" dirty="0">
                <a:latin typeface="HP001 4 hàng" panose="020B0603050302020204" pitchFamily="34" charset="0"/>
              </a:rPr>
              <a:t> </a:t>
            </a:r>
            <a:r>
              <a:rPr lang="en-US" sz="2350" b="1" dirty="0" err="1">
                <a:latin typeface="HP001 4 hàng" panose="020B0603050302020204" pitchFamily="34" charset="0"/>
              </a:rPr>
              <a:t>tranh</a:t>
            </a:r>
            <a:r>
              <a:rPr lang="en-US" sz="2350" b="1" dirty="0">
                <a:latin typeface="HP001 4 hàng" panose="020B0603050302020204" pitchFamily="34" charset="0"/>
              </a:rPr>
              <a:t>, </a:t>
            </a:r>
            <a:r>
              <a:rPr lang="en-US" sz="2350" b="1" dirty="0" err="1">
                <a:latin typeface="HP001 4 hàng" panose="020B0603050302020204" pitchFamily="34" charset="0"/>
              </a:rPr>
              <a:t>họ</a:t>
            </a:r>
            <a:r>
              <a:rPr lang="en-US" sz="2350" b="1" dirty="0">
                <a:latin typeface="HP001 4 hàng" panose="020B0603050302020204" pitchFamily="34" charset="0"/>
              </a:rPr>
              <a:t> </a:t>
            </a:r>
            <a:r>
              <a:rPr lang="en-US" sz="2350" b="1" dirty="0" err="1">
                <a:latin typeface="HP001 4 hàng" panose="020B0603050302020204" pitchFamily="34" charset="0"/>
              </a:rPr>
              <a:t>sẵn</a:t>
            </a:r>
            <a:r>
              <a:rPr lang="en-US" sz="2350" b="1" dirty="0">
                <a:latin typeface="HP001 4 hàng" panose="020B0603050302020204" pitchFamily="34" charset="0"/>
              </a:rPr>
              <a:t> </a:t>
            </a:r>
            <a:r>
              <a:rPr lang="en-US" sz="2350" b="1" dirty="0" err="1">
                <a:latin typeface="HP001 4 hàng" panose="020B0603050302020204" pitchFamily="34" charset="0"/>
              </a:rPr>
              <a:t>lòng</a:t>
            </a:r>
            <a:r>
              <a:rPr lang="en-US" sz="2350" b="1" dirty="0">
                <a:latin typeface="HP001 4 hàng" panose="020B0603050302020204" pitchFamily="34" charset="0"/>
              </a:rPr>
              <a:t> </a:t>
            </a:r>
            <a:r>
              <a:rPr lang="en-US" sz="2350" b="1" dirty="0" err="1">
                <a:latin typeface="HP001 4 hàng" panose="020B0603050302020204" pitchFamily="34" charset="0"/>
              </a:rPr>
              <a:t>sẻ</a:t>
            </a:r>
            <a:r>
              <a:rPr lang="en-US" sz="2350" b="1" dirty="0">
                <a:latin typeface="HP001 4 hàng" panose="020B0603050302020204" pitchFamily="34" charset="0"/>
              </a:rPr>
              <a:t> </a:t>
            </a:r>
            <a:r>
              <a:rPr lang="en-US" sz="2350" b="1" dirty="0" err="1">
                <a:latin typeface="HP001 4 hàng" panose="020B0603050302020204" pitchFamily="34" charset="0"/>
              </a:rPr>
              <a:t>nhà</a:t>
            </a:r>
            <a:r>
              <a:rPr lang="en-US" sz="2350" b="1" dirty="0">
                <a:latin typeface="HP001 4 hàng" panose="020B0603050302020204" pitchFamily="34" charset="0"/>
              </a:rPr>
              <a:t> </a:t>
            </a:r>
            <a:r>
              <a:rPr lang="en-US" sz="2350" b="1" dirty="0" err="1">
                <a:latin typeface="HP001 4 hàng" panose="020B0603050302020204" pitchFamily="34" charset="0"/>
              </a:rPr>
              <a:t>sẻ</a:t>
            </a:r>
            <a:r>
              <a:rPr lang="en-US" sz="2350" b="1" dirty="0">
                <a:latin typeface="HP001 4 hàng" panose="020B0603050302020204" pitchFamily="34" charset="0"/>
              </a:rPr>
              <a:t> </a:t>
            </a:r>
            <a:r>
              <a:rPr lang="en-US" sz="2350" b="1" dirty="0" err="1">
                <a:latin typeface="HP001 4 hàng" panose="020B0603050302020204" pitchFamily="34" charset="0"/>
              </a:rPr>
              <a:t>cửa</a:t>
            </a:r>
            <a:r>
              <a:rPr lang="en-US" sz="2350" b="1" dirty="0">
                <a:latin typeface="HP001 4 hàng" panose="020B0603050302020204" pitchFamily="34" charset="0"/>
              </a:rPr>
              <a:t>. </a:t>
            </a:r>
            <a:r>
              <a:rPr lang="en-US" sz="2350" b="1" dirty="0" err="1">
                <a:latin typeface="HP001 4 hàng" panose="020B0603050302020204" pitchFamily="34" charset="0"/>
              </a:rPr>
              <a:t>Cứu</a:t>
            </a:r>
            <a:r>
              <a:rPr lang="en-US" sz="2350" b="1" dirty="0">
                <a:latin typeface="HP001 4 hàng" panose="020B0603050302020204" pitchFamily="34" charset="0"/>
              </a:rPr>
              <a:t> </a:t>
            </a:r>
            <a:r>
              <a:rPr lang="en-US" sz="2350" b="1" dirty="0" err="1">
                <a:latin typeface="HP001 4 hàng" panose="020B0603050302020204" pitchFamily="34" charset="0"/>
              </a:rPr>
              <a:t>ngưƟ</a:t>
            </a:r>
            <a:r>
              <a:rPr lang="en-US" sz="2350" b="1" dirty="0">
                <a:latin typeface="HP001 4 hàng" panose="020B0603050302020204" pitchFamily="34" charset="0"/>
              </a:rPr>
              <a:t>, </a:t>
            </a:r>
            <a:r>
              <a:rPr lang="en-US" sz="2350" b="1" dirty="0" err="1">
                <a:latin typeface="HP001 4 hàng" panose="020B0603050302020204" pitchFamily="34" charset="0"/>
              </a:rPr>
              <a:t>họ</a:t>
            </a:r>
            <a:endParaRPr lang="en-US" sz="2350" b="1" dirty="0">
              <a:latin typeface="HP001 4 hàng" panose="020B06030503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120218" y="3246240"/>
            <a:ext cx="7347507" cy="453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50" b="1" dirty="0">
                <a:latin typeface="HP001 4 hàng" panose="020B0603050302020204" pitchFamily="34" charset="0"/>
              </a:rPr>
              <a:t>— </a:t>
            </a:r>
            <a:r>
              <a:rPr lang="en-US" sz="2350" b="1" dirty="0" err="1">
                <a:latin typeface="HP001 4 hàng" panose="020B0603050302020204" pitchFamily="34" charset="0"/>
              </a:rPr>
              <a:t>NgưƟ</a:t>
            </a:r>
            <a:r>
              <a:rPr lang="en-US" sz="2350" b="1" dirty="0">
                <a:latin typeface="HP001 4 hàng" panose="020B0603050302020204" pitchFamily="34" charset="0"/>
              </a:rPr>
              <a:t> ở </a:t>
            </a:r>
            <a:r>
              <a:rPr lang="en-US" sz="2350" b="1" dirty="0" err="1">
                <a:latin typeface="HP001 4 hàng" panose="020B0603050302020204" pitchFamily="34" charset="0"/>
              </a:rPr>
              <a:t>làng</a:t>
            </a:r>
            <a:r>
              <a:rPr lang="en-US" sz="2350" b="1" dirty="0">
                <a:latin typeface="HP001 4 hàng" panose="020B0603050302020204" pitchFamily="34" charset="0"/>
              </a:rPr>
              <a:t> </a:t>
            </a:r>
            <a:r>
              <a:rPr lang="en-US" sz="2350" b="1" dirty="0" err="1">
                <a:latin typeface="HP001 4 hàng" panose="020B0603050302020204" pitchFamily="34" charset="0"/>
              </a:rPr>
              <a:t>quê</a:t>
            </a:r>
            <a:r>
              <a:rPr lang="en-US" sz="2350" b="1" dirty="0">
                <a:latin typeface="HP001 4 hàng" panose="020B0603050302020204" pitchFamily="34" charset="0"/>
              </a:rPr>
              <a:t> </a:t>
            </a:r>
            <a:r>
              <a:rPr lang="en-US" sz="2350" b="1" dirty="0" err="1">
                <a:latin typeface="HP001 4 hàng" panose="020B0603050302020204" pitchFamily="34" charset="0"/>
              </a:rPr>
              <a:t>như</a:t>
            </a:r>
            <a:r>
              <a:rPr lang="en-US" sz="2350" b="1" dirty="0">
                <a:latin typeface="HP001 4 hàng" panose="020B0603050302020204" pitchFamily="34" charset="0"/>
              </a:rPr>
              <a:t> </a:t>
            </a:r>
            <a:r>
              <a:rPr lang="en-US" sz="2350" b="1" dirty="0" err="1">
                <a:latin typeface="HP001 4 hàng" panose="020B0603050302020204" pitchFamily="34" charset="0"/>
              </a:rPr>
              <a:t>thế</a:t>
            </a:r>
            <a:r>
              <a:rPr lang="en-US" sz="2350" b="1" dirty="0">
                <a:latin typeface="HP001 4 hàng" panose="020B0603050302020204" pitchFamily="34" charset="0"/>
              </a:rPr>
              <a:t> </a:t>
            </a:r>
            <a:r>
              <a:rPr lang="en-US" sz="2350" b="1" dirty="0" err="1">
                <a:latin typeface="HP001 4 hàng" panose="020B0603050302020204" pitchFamily="34" charset="0"/>
              </a:rPr>
              <a:t>đấy</a:t>
            </a:r>
            <a:r>
              <a:rPr lang="en-US" sz="2350" b="1" dirty="0">
                <a:latin typeface="HP001 4 hàng" panose="020B0603050302020204" pitchFamily="34" charset="0"/>
              </a:rPr>
              <a:t>, con ạ. </a:t>
            </a:r>
            <a:r>
              <a:rPr lang="en-US" sz="2350" b="1" dirty="0" err="1">
                <a:latin typeface="HP001 4 hàng" panose="020B0603050302020204" pitchFamily="34" charset="0"/>
              </a:rPr>
              <a:t>Lúc</a:t>
            </a:r>
            <a:r>
              <a:rPr lang="en-US" sz="2350" b="1" dirty="0">
                <a:latin typeface="HP001 4 hàng" panose="020B0603050302020204" pitchFamily="34" charset="0"/>
              </a:rPr>
              <a:t> </a:t>
            </a:r>
            <a:r>
              <a:rPr lang="en-US" sz="2350" b="1" dirty="0" err="1">
                <a:latin typeface="HP001 4 hàng" panose="020B0603050302020204" pitchFamily="34" charset="0"/>
              </a:rPr>
              <a:t>đất</a:t>
            </a:r>
            <a:r>
              <a:rPr lang="en-US" sz="2350" b="1" dirty="0">
                <a:latin typeface="HP001 4 hàng" panose="020B0603050302020204" pitchFamily="34" charset="0"/>
              </a:rPr>
              <a:t> </a:t>
            </a:r>
            <a:r>
              <a:rPr lang="en-US" sz="2350" b="1" dirty="0" err="1">
                <a:latin typeface="HP001 4 hàng" panose="020B0603050302020204" pitchFamily="34" charset="0"/>
              </a:rPr>
              <a:t>nư</a:t>
            </a:r>
            <a:r>
              <a:rPr lang="el-GR" sz="2350" b="1" dirty="0">
                <a:latin typeface="HP001 4 hàng" panose="020B0603050302020204" pitchFamily="34" charset="0"/>
              </a:rPr>
              <a:t>ϐ</a:t>
            </a:r>
            <a:endParaRPr lang="en-US" sz="2350" b="1" dirty="0">
              <a:latin typeface="HP001 4 hàng" panose="020B06030503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87864" y="4123775"/>
            <a:ext cx="3274536" cy="453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50" b="1" dirty="0" err="1">
                <a:latin typeface="HP001 4 hàng" panose="020B0603050302020204" pitchFamily="34" charset="0"/>
              </a:rPr>
              <a:t>không</a:t>
            </a:r>
            <a:r>
              <a:rPr lang="en-US" sz="2350" b="1" dirty="0">
                <a:latin typeface="HP001 4 hàng" panose="020B0603050302020204" pitchFamily="34" charset="0"/>
              </a:rPr>
              <a:t> </a:t>
            </a:r>
            <a:r>
              <a:rPr lang="en-US" sz="2350" b="1" dirty="0" err="1">
                <a:latin typeface="HP001 4 hàng" panose="020B0603050302020204" pitchFamily="34" charset="0"/>
              </a:rPr>
              <a:t>hề</a:t>
            </a:r>
            <a:r>
              <a:rPr lang="en-US" sz="2350" b="1" dirty="0">
                <a:latin typeface="HP001 4 hàng" panose="020B0603050302020204" pitchFamily="34" charset="0"/>
              </a:rPr>
              <a:t> </a:t>
            </a:r>
            <a:r>
              <a:rPr lang="en-US" sz="2350" b="1" dirty="0" err="1">
                <a:latin typeface="HP001 4 hàng" panose="020B0603050302020204" pitchFamily="34" charset="0"/>
              </a:rPr>
              <a:t>ngần</a:t>
            </a:r>
            <a:r>
              <a:rPr lang="en-US" sz="2350" b="1" dirty="0">
                <a:latin typeface="HP001 4 hàng" panose="020B0603050302020204" pitchFamily="34" charset="0"/>
              </a:rPr>
              <a:t> </a:t>
            </a:r>
            <a:r>
              <a:rPr lang="en-US" sz="2350" b="1" dirty="0" err="1">
                <a:latin typeface="HP001 4 hàng" panose="020B0603050302020204" pitchFamily="34" charset="0"/>
              </a:rPr>
              <a:t>ngại</a:t>
            </a:r>
            <a:r>
              <a:rPr lang="en-US" sz="2350" b="1" dirty="0">
                <a:latin typeface="HP001 4 hàng" panose="020B0603050302020204" pitchFamily="34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4" name="Google Shape;1154;p40"/>
          <p:cNvSpPr txBox="1">
            <a:spLocks noGrp="1"/>
          </p:cNvSpPr>
          <p:nvPr>
            <p:ph type="title" idx="2"/>
          </p:nvPr>
        </p:nvSpPr>
        <p:spPr>
          <a:xfrm>
            <a:off x="1046276" y="1783303"/>
            <a:ext cx="3049474" cy="251783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dirty="0">
                <a:solidFill>
                  <a:schemeClr val="tx2"/>
                </a:solidFill>
              </a:rPr>
              <a:t>Lời của bố viết thế nào?</a:t>
            </a:r>
            <a:endParaRPr sz="5400" dirty="0">
              <a:solidFill>
                <a:schemeClr val="tx2"/>
              </a:solidFill>
            </a:endParaRPr>
          </a:p>
        </p:txBody>
      </p:sp>
      <p:sp>
        <p:nvSpPr>
          <p:cNvPr id="1165" name="Google Shape;1165;p40"/>
          <p:cNvSpPr txBox="1">
            <a:spLocks noGrp="1"/>
          </p:cNvSpPr>
          <p:nvPr>
            <p:ph type="title"/>
          </p:nvPr>
        </p:nvSpPr>
        <p:spPr>
          <a:xfrm>
            <a:off x="899189" y="587206"/>
            <a:ext cx="1804712" cy="77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2"/>
                </a:solidFill>
              </a:rPr>
              <a:t>Câu hỏi</a:t>
            </a:r>
            <a:endParaRPr dirty="0">
              <a:solidFill>
                <a:schemeClr val="tx2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096956" y="284562"/>
            <a:ext cx="1524742" cy="1631476"/>
            <a:chOff x="5344481" y="279238"/>
            <a:chExt cx="1524742" cy="1631476"/>
          </a:xfrm>
        </p:grpSpPr>
        <p:grpSp>
          <p:nvGrpSpPr>
            <p:cNvPr id="1166" name="Google Shape;1166;p40"/>
            <p:cNvGrpSpPr/>
            <p:nvPr/>
          </p:nvGrpSpPr>
          <p:grpSpPr>
            <a:xfrm>
              <a:off x="5344481" y="279238"/>
              <a:ext cx="1524330" cy="1631476"/>
              <a:chOff x="6371200" y="127171"/>
              <a:chExt cx="1535694" cy="1643473"/>
            </a:xfrm>
          </p:grpSpPr>
          <p:sp>
            <p:nvSpPr>
              <p:cNvPr id="1167" name="Google Shape;1167;p40"/>
              <p:cNvSpPr/>
              <p:nvPr/>
            </p:nvSpPr>
            <p:spPr>
              <a:xfrm>
                <a:off x="6371200" y="234558"/>
                <a:ext cx="1535668" cy="1536059"/>
              </a:xfrm>
              <a:custGeom>
                <a:avLst/>
                <a:gdLst/>
                <a:ahLst/>
                <a:cxnLst/>
                <a:rect l="l" t="t" r="r" b="b"/>
                <a:pathLst>
                  <a:path w="113690" h="113719" extrusionOk="0">
                    <a:moveTo>
                      <a:pt x="1" y="1"/>
                    </a:moveTo>
                    <a:lnTo>
                      <a:pt x="1" y="113718"/>
                    </a:lnTo>
                    <a:lnTo>
                      <a:pt x="93892" y="113718"/>
                    </a:lnTo>
                    <a:lnTo>
                      <a:pt x="113689" y="93922"/>
                    </a:lnTo>
                    <a:lnTo>
                      <a:pt x="11368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8" name="Google Shape;1168;p40"/>
              <p:cNvSpPr/>
              <p:nvPr/>
            </p:nvSpPr>
            <p:spPr>
              <a:xfrm>
                <a:off x="7639473" y="1503223"/>
                <a:ext cx="267421" cy="267421"/>
              </a:xfrm>
              <a:custGeom>
                <a:avLst/>
                <a:gdLst/>
                <a:ahLst/>
                <a:cxnLst/>
                <a:rect l="l" t="t" r="r" b="b"/>
                <a:pathLst>
                  <a:path w="19798" h="19798" extrusionOk="0">
                    <a:moveTo>
                      <a:pt x="19797" y="1"/>
                    </a:moveTo>
                    <a:lnTo>
                      <a:pt x="3818" y="3818"/>
                    </a:lnTo>
                    <a:lnTo>
                      <a:pt x="0" y="19797"/>
                    </a:lnTo>
                    <a:lnTo>
                      <a:pt x="19797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9" name="Google Shape;1169;p40"/>
              <p:cNvSpPr/>
              <p:nvPr/>
            </p:nvSpPr>
            <p:spPr>
              <a:xfrm>
                <a:off x="7522495" y="127171"/>
                <a:ext cx="250888" cy="484122"/>
              </a:xfrm>
              <a:custGeom>
                <a:avLst/>
                <a:gdLst/>
                <a:ahLst/>
                <a:cxnLst/>
                <a:rect l="l" t="t" r="r" b="b"/>
                <a:pathLst>
                  <a:path w="18574" h="35841" extrusionOk="0">
                    <a:moveTo>
                      <a:pt x="6846" y="0"/>
                    </a:moveTo>
                    <a:cubicBezTo>
                      <a:pt x="6438" y="0"/>
                      <a:pt x="6025" y="39"/>
                      <a:pt x="5611" y="118"/>
                    </a:cubicBezTo>
                    <a:cubicBezTo>
                      <a:pt x="3875" y="430"/>
                      <a:pt x="2364" y="1428"/>
                      <a:pt x="1368" y="2880"/>
                    </a:cubicBezTo>
                    <a:cubicBezTo>
                      <a:pt x="370" y="4361"/>
                      <a:pt x="0" y="6100"/>
                      <a:pt x="342" y="7837"/>
                    </a:cubicBezTo>
                    <a:lnTo>
                      <a:pt x="370" y="7951"/>
                    </a:lnTo>
                    <a:lnTo>
                      <a:pt x="2307" y="7951"/>
                    </a:lnTo>
                    <a:lnTo>
                      <a:pt x="2222" y="7495"/>
                    </a:lnTo>
                    <a:cubicBezTo>
                      <a:pt x="1737" y="4931"/>
                      <a:pt x="3419" y="2481"/>
                      <a:pt x="5953" y="1998"/>
                    </a:cubicBezTo>
                    <a:cubicBezTo>
                      <a:pt x="6251" y="1941"/>
                      <a:pt x="6548" y="1914"/>
                      <a:pt x="6842" y="1914"/>
                    </a:cubicBezTo>
                    <a:cubicBezTo>
                      <a:pt x="9044" y="1914"/>
                      <a:pt x="11024" y="3466"/>
                      <a:pt x="11452" y="5729"/>
                    </a:cubicBezTo>
                    <a:lnTo>
                      <a:pt x="16238" y="30883"/>
                    </a:lnTo>
                    <a:cubicBezTo>
                      <a:pt x="16523" y="32251"/>
                      <a:pt x="15611" y="33618"/>
                      <a:pt x="14214" y="33873"/>
                    </a:cubicBezTo>
                    <a:cubicBezTo>
                      <a:pt x="14055" y="33903"/>
                      <a:pt x="13897" y="33917"/>
                      <a:pt x="13741" y="33917"/>
                    </a:cubicBezTo>
                    <a:cubicBezTo>
                      <a:pt x="12528" y="33917"/>
                      <a:pt x="11450" y="33060"/>
                      <a:pt x="11224" y="31822"/>
                    </a:cubicBezTo>
                    <a:lnTo>
                      <a:pt x="8205" y="16070"/>
                    </a:lnTo>
                    <a:cubicBezTo>
                      <a:pt x="8127" y="15610"/>
                      <a:pt x="7705" y="15287"/>
                      <a:pt x="7249" y="15287"/>
                    </a:cubicBezTo>
                    <a:cubicBezTo>
                      <a:pt x="7197" y="15287"/>
                      <a:pt x="7145" y="15292"/>
                      <a:pt x="7092" y="15300"/>
                    </a:cubicBezTo>
                    <a:cubicBezTo>
                      <a:pt x="6580" y="15414"/>
                      <a:pt x="6238" y="15900"/>
                      <a:pt x="6324" y="16412"/>
                    </a:cubicBezTo>
                    <a:lnTo>
                      <a:pt x="9344" y="32194"/>
                    </a:lnTo>
                    <a:cubicBezTo>
                      <a:pt x="9743" y="34329"/>
                      <a:pt x="11623" y="35840"/>
                      <a:pt x="13731" y="35840"/>
                    </a:cubicBezTo>
                    <a:cubicBezTo>
                      <a:pt x="14016" y="35840"/>
                      <a:pt x="14301" y="35810"/>
                      <a:pt x="14556" y="35753"/>
                    </a:cubicBezTo>
                    <a:cubicBezTo>
                      <a:pt x="17006" y="35298"/>
                      <a:pt x="18574" y="32934"/>
                      <a:pt x="18118" y="30512"/>
                    </a:cubicBezTo>
                    <a:lnTo>
                      <a:pt x="13332" y="5360"/>
                    </a:lnTo>
                    <a:cubicBezTo>
                      <a:pt x="12728" y="2212"/>
                      <a:pt x="9944" y="0"/>
                      <a:pt x="684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70" name="Google Shape;1170;p40"/>
            <p:cNvSpPr txBox="1"/>
            <p:nvPr/>
          </p:nvSpPr>
          <p:spPr>
            <a:xfrm>
              <a:off x="5344623" y="754219"/>
              <a:ext cx="1524600" cy="93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600" i="1" u="sng" dirty="0">
                  <a:solidFill>
                    <a:schemeClr val="dk2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Trả lời</a:t>
              </a:r>
              <a:endParaRPr sz="3600" i="1" u="sng" dirty="0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</p:grpSp>
      <p:sp>
        <p:nvSpPr>
          <p:cNvPr id="24" name="Google Shape;1178;p41"/>
          <p:cNvSpPr/>
          <p:nvPr/>
        </p:nvSpPr>
        <p:spPr>
          <a:xfrm>
            <a:off x="2682742" y="527286"/>
            <a:ext cx="1131210" cy="1051192"/>
          </a:xfrm>
          <a:custGeom>
            <a:avLst/>
            <a:gdLst/>
            <a:ahLst/>
            <a:cxnLst/>
            <a:rect l="l" t="t" r="r" b="b"/>
            <a:pathLst>
              <a:path w="16823" h="15633" extrusionOk="0">
                <a:moveTo>
                  <a:pt x="15257" y="5749"/>
                </a:moveTo>
                <a:lnTo>
                  <a:pt x="15257" y="5749"/>
                </a:lnTo>
                <a:cubicBezTo>
                  <a:pt x="15969" y="7735"/>
                  <a:pt x="15479" y="10363"/>
                  <a:pt x="13809" y="12069"/>
                </a:cubicBezTo>
                <a:cubicBezTo>
                  <a:pt x="14825" y="10141"/>
                  <a:pt x="15444" y="8085"/>
                  <a:pt x="15257" y="5749"/>
                </a:cubicBezTo>
                <a:close/>
                <a:moveTo>
                  <a:pt x="9002" y="0"/>
                </a:moveTo>
                <a:cubicBezTo>
                  <a:pt x="8507" y="0"/>
                  <a:pt x="8009" y="39"/>
                  <a:pt x="7511" y="106"/>
                </a:cubicBezTo>
                <a:cubicBezTo>
                  <a:pt x="5584" y="386"/>
                  <a:pt x="3855" y="1181"/>
                  <a:pt x="2488" y="2805"/>
                </a:cubicBezTo>
                <a:cubicBezTo>
                  <a:pt x="982" y="4592"/>
                  <a:pt x="0" y="7852"/>
                  <a:pt x="1145" y="10363"/>
                </a:cubicBezTo>
                <a:cubicBezTo>
                  <a:pt x="2652" y="13657"/>
                  <a:pt x="5082" y="15386"/>
                  <a:pt x="8166" y="15632"/>
                </a:cubicBezTo>
                <a:cubicBezTo>
                  <a:pt x="10339" y="15526"/>
                  <a:pt x="12161" y="14884"/>
                  <a:pt x="13726" y="13553"/>
                </a:cubicBezTo>
                <a:cubicBezTo>
                  <a:pt x="15876" y="11718"/>
                  <a:pt x="16823" y="9241"/>
                  <a:pt x="16367" y="6216"/>
                </a:cubicBezTo>
                <a:cubicBezTo>
                  <a:pt x="15958" y="3412"/>
                  <a:pt x="14404" y="1637"/>
                  <a:pt x="12126" y="632"/>
                </a:cubicBezTo>
                <a:cubicBezTo>
                  <a:pt x="11114" y="178"/>
                  <a:pt x="10064" y="0"/>
                  <a:pt x="900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1" name="Google Shape;1161;p40"/>
          <p:cNvSpPr txBox="1">
            <a:spLocks noGrp="1"/>
          </p:cNvSpPr>
          <p:nvPr>
            <p:ph type="title" idx="9"/>
          </p:nvPr>
        </p:nvSpPr>
        <p:spPr>
          <a:xfrm>
            <a:off x="2792876" y="582572"/>
            <a:ext cx="932100" cy="99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1"/>
                </a:solidFill>
              </a:rPr>
              <a:t>01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38" name="Google Shape;1154;p40"/>
          <p:cNvSpPr txBox="1">
            <a:spLocks noGrp="1"/>
          </p:cNvSpPr>
          <p:nvPr>
            <p:ph type="title" idx="2"/>
          </p:nvPr>
        </p:nvSpPr>
        <p:spPr>
          <a:xfrm>
            <a:off x="4456225" y="1916011"/>
            <a:ext cx="4240100" cy="251783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solidFill>
                  <a:schemeClr val="bg2"/>
                </a:solidFill>
              </a:rPr>
              <a:t>- Viết sau dấu hai chấm, xuống dòng,</a:t>
            </a:r>
            <a:br>
              <a:rPr lang="en" sz="3600" dirty="0">
                <a:solidFill>
                  <a:schemeClr val="bg2"/>
                </a:solidFill>
              </a:rPr>
            </a:br>
            <a:r>
              <a:rPr lang="en" sz="3600" dirty="0">
                <a:solidFill>
                  <a:schemeClr val="bg2"/>
                </a:solidFill>
              </a:rPr>
              <a:t> lùi 1 ô, gạch đầu dòng.</a:t>
            </a:r>
            <a:endParaRPr sz="36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4" name="Google Shape;1154;p40"/>
          <p:cNvSpPr txBox="1">
            <a:spLocks noGrp="1"/>
          </p:cNvSpPr>
          <p:nvPr>
            <p:ph type="title" idx="2"/>
          </p:nvPr>
        </p:nvSpPr>
        <p:spPr>
          <a:xfrm>
            <a:off x="480584" y="1783303"/>
            <a:ext cx="3975641" cy="251783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dirty="0">
                <a:solidFill>
                  <a:schemeClr val="tx2"/>
                </a:solidFill>
              </a:rPr>
              <a:t>Những chữ nào trong đoạn viết hoa?</a:t>
            </a:r>
            <a:endParaRPr sz="5400" dirty="0">
              <a:solidFill>
                <a:schemeClr val="tx2"/>
              </a:solidFill>
            </a:endParaRPr>
          </a:p>
        </p:txBody>
      </p:sp>
      <p:sp>
        <p:nvSpPr>
          <p:cNvPr id="1165" name="Google Shape;1165;p40"/>
          <p:cNvSpPr txBox="1">
            <a:spLocks noGrp="1"/>
          </p:cNvSpPr>
          <p:nvPr>
            <p:ph type="title"/>
          </p:nvPr>
        </p:nvSpPr>
        <p:spPr>
          <a:xfrm>
            <a:off x="899189" y="587206"/>
            <a:ext cx="1804712" cy="77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2"/>
                </a:solidFill>
              </a:rPr>
              <a:t>Câu hỏi</a:t>
            </a:r>
            <a:endParaRPr dirty="0">
              <a:solidFill>
                <a:schemeClr val="tx2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096956" y="284562"/>
            <a:ext cx="1524742" cy="1631476"/>
            <a:chOff x="5344481" y="279238"/>
            <a:chExt cx="1524742" cy="1631476"/>
          </a:xfrm>
        </p:grpSpPr>
        <p:grpSp>
          <p:nvGrpSpPr>
            <p:cNvPr id="1166" name="Google Shape;1166;p40"/>
            <p:cNvGrpSpPr/>
            <p:nvPr/>
          </p:nvGrpSpPr>
          <p:grpSpPr>
            <a:xfrm>
              <a:off x="5344481" y="279238"/>
              <a:ext cx="1524330" cy="1631476"/>
              <a:chOff x="6371200" y="127171"/>
              <a:chExt cx="1535694" cy="1643473"/>
            </a:xfrm>
          </p:grpSpPr>
          <p:sp>
            <p:nvSpPr>
              <p:cNvPr id="1167" name="Google Shape;1167;p40"/>
              <p:cNvSpPr/>
              <p:nvPr/>
            </p:nvSpPr>
            <p:spPr>
              <a:xfrm>
                <a:off x="6371200" y="234558"/>
                <a:ext cx="1535668" cy="1536059"/>
              </a:xfrm>
              <a:custGeom>
                <a:avLst/>
                <a:gdLst/>
                <a:ahLst/>
                <a:cxnLst/>
                <a:rect l="l" t="t" r="r" b="b"/>
                <a:pathLst>
                  <a:path w="113690" h="113719" extrusionOk="0">
                    <a:moveTo>
                      <a:pt x="1" y="1"/>
                    </a:moveTo>
                    <a:lnTo>
                      <a:pt x="1" y="113718"/>
                    </a:lnTo>
                    <a:lnTo>
                      <a:pt x="93892" y="113718"/>
                    </a:lnTo>
                    <a:lnTo>
                      <a:pt x="113689" y="93922"/>
                    </a:lnTo>
                    <a:lnTo>
                      <a:pt x="11368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8" name="Google Shape;1168;p40"/>
              <p:cNvSpPr/>
              <p:nvPr/>
            </p:nvSpPr>
            <p:spPr>
              <a:xfrm>
                <a:off x="7639473" y="1503223"/>
                <a:ext cx="267421" cy="267421"/>
              </a:xfrm>
              <a:custGeom>
                <a:avLst/>
                <a:gdLst/>
                <a:ahLst/>
                <a:cxnLst/>
                <a:rect l="l" t="t" r="r" b="b"/>
                <a:pathLst>
                  <a:path w="19798" h="19798" extrusionOk="0">
                    <a:moveTo>
                      <a:pt x="19797" y="1"/>
                    </a:moveTo>
                    <a:lnTo>
                      <a:pt x="3818" y="3818"/>
                    </a:lnTo>
                    <a:lnTo>
                      <a:pt x="0" y="19797"/>
                    </a:lnTo>
                    <a:lnTo>
                      <a:pt x="19797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9" name="Google Shape;1169;p40"/>
              <p:cNvSpPr/>
              <p:nvPr/>
            </p:nvSpPr>
            <p:spPr>
              <a:xfrm>
                <a:off x="7522495" y="127171"/>
                <a:ext cx="250888" cy="484122"/>
              </a:xfrm>
              <a:custGeom>
                <a:avLst/>
                <a:gdLst/>
                <a:ahLst/>
                <a:cxnLst/>
                <a:rect l="l" t="t" r="r" b="b"/>
                <a:pathLst>
                  <a:path w="18574" h="35841" extrusionOk="0">
                    <a:moveTo>
                      <a:pt x="6846" y="0"/>
                    </a:moveTo>
                    <a:cubicBezTo>
                      <a:pt x="6438" y="0"/>
                      <a:pt x="6025" y="39"/>
                      <a:pt x="5611" y="118"/>
                    </a:cubicBezTo>
                    <a:cubicBezTo>
                      <a:pt x="3875" y="430"/>
                      <a:pt x="2364" y="1428"/>
                      <a:pt x="1368" y="2880"/>
                    </a:cubicBezTo>
                    <a:cubicBezTo>
                      <a:pt x="370" y="4361"/>
                      <a:pt x="0" y="6100"/>
                      <a:pt x="342" y="7837"/>
                    </a:cubicBezTo>
                    <a:lnTo>
                      <a:pt x="370" y="7951"/>
                    </a:lnTo>
                    <a:lnTo>
                      <a:pt x="2307" y="7951"/>
                    </a:lnTo>
                    <a:lnTo>
                      <a:pt x="2222" y="7495"/>
                    </a:lnTo>
                    <a:cubicBezTo>
                      <a:pt x="1737" y="4931"/>
                      <a:pt x="3419" y="2481"/>
                      <a:pt x="5953" y="1998"/>
                    </a:cubicBezTo>
                    <a:cubicBezTo>
                      <a:pt x="6251" y="1941"/>
                      <a:pt x="6548" y="1914"/>
                      <a:pt x="6842" y="1914"/>
                    </a:cubicBezTo>
                    <a:cubicBezTo>
                      <a:pt x="9044" y="1914"/>
                      <a:pt x="11024" y="3466"/>
                      <a:pt x="11452" y="5729"/>
                    </a:cubicBezTo>
                    <a:lnTo>
                      <a:pt x="16238" y="30883"/>
                    </a:lnTo>
                    <a:cubicBezTo>
                      <a:pt x="16523" y="32251"/>
                      <a:pt x="15611" y="33618"/>
                      <a:pt x="14214" y="33873"/>
                    </a:cubicBezTo>
                    <a:cubicBezTo>
                      <a:pt x="14055" y="33903"/>
                      <a:pt x="13897" y="33917"/>
                      <a:pt x="13741" y="33917"/>
                    </a:cubicBezTo>
                    <a:cubicBezTo>
                      <a:pt x="12528" y="33917"/>
                      <a:pt x="11450" y="33060"/>
                      <a:pt x="11224" y="31822"/>
                    </a:cubicBezTo>
                    <a:lnTo>
                      <a:pt x="8205" y="16070"/>
                    </a:lnTo>
                    <a:cubicBezTo>
                      <a:pt x="8127" y="15610"/>
                      <a:pt x="7705" y="15287"/>
                      <a:pt x="7249" y="15287"/>
                    </a:cubicBezTo>
                    <a:cubicBezTo>
                      <a:pt x="7197" y="15287"/>
                      <a:pt x="7145" y="15292"/>
                      <a:pt x="7092" y="15300"/>
                    </a:cubicBezTo>
                    <a:cubicBezTo>
                      <a:pt x="6580" y="15414"/>
                      <a:pt x="6238" y="15900"/>
                      <a:pt x="6324" y="16412"/>
                    </a:cubicBezTo>
                    <a:lnTo>
                      <a:pt x="9344" y="32194"/>
                    </a:lnTo>
                    <a:cubicBezTo>
                      <a:pt x="9743" y="34329"/>
                      <a:pt x="11623" y="35840"/>
                      <a:pt x="13731" y="35840"/>
                    </a:cubicBezTo>
                    <a:cubicBezTo>
                      <a:pt x="14016" y="35840"/>
                      <a:pt x="14301" y="35810"/>
                      <a:pt x="14556" y="35753"/>
                    </a:cubicBezTo>
                    <a:cubicBezTo>
                      <a:pt x="17006" y="35298"/>
                      <a:pt x="18574" y="32934"/>
                      <a:pt x="18118" y="30512"/>
                    </a:cubicBezTo>
                    <a:lnTo>
                      <a:pt x="13332" y="5360"/>
                    </a:lnTo>
                    <a:cubicBezTo>
                      <a:pt x="12728" y="2212"/>
                      <a:pt x="9944" y="0"/>
                      <a:pt x="684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70" name="Google Shape;1170;p40"/>
            <p:cNvSpPr txBox="1"/>
            <p:nvPr/>
          </p:nvSpPr>
          <p:spPr>
            <a:xfrm>
              <a:off x="5344623" y="754219"/>
              <a:ext cx="1524600" cy="93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600" i="1" u="sng" dirty="0">
                  <a:solidFill>
                    <a:schemeClr val="dk2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Trả lời</a:t>
              </a:r>
              <a:endParaRPr sz="3600" i="1" u="sng" dirty="0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</p:grpSp>
      <p:sp>
        <p:nvSpPr>
          <p:cNvPr id="24" name="Google Shape;1178;p41"/>
          <p:cNvSpPr/>
          <p:nvPr/>
        </p:nvSpPr>
        <p:spPr>
          <a:xfrm>
            <a:off x="2682742" y="527286"/>
            <a:ext cx="1131210" cy="1051192"/>
          </a:xfrm>
          <a:custGeom>
            <a:avLst/>
            <a:gdLst/>
            <a:ahLst/>
            <a:cxnLst/>
            <a:rect l="l" t="t" r="r" b="b"/>
            <a:pathLst>
              <a:path w="16823" h="15633" extrusionOk="0">
                <a:moveTo>
                  <a:pt x="15257" y="5749"/>
                </a:moveTo>
                <a:lnTo>
                  <a:pt x="15257" y="5749"/>
                </a:lnTo>
                <a:cubicBezTo>
                  <a:pt x="15969" y="7735"/>
                  <a:pt x="15479" y="10363"/>
                  <a:pt x="13809" y="12069"/>
                </a:cubicBezTo>
                <a:cubicBezTo>
                  <a:pt x="14825" y="10141"/>
                  <a:pt x="15444" y="8085"/>
                  <a:pt x="15257" y="5749"/>
                </a:cubicBezTo>
                <a:close/>
                <a:moveTo>
                  <a:pt x="9002" y="0"/>
                </a:moveTo>
                <a:cubicBezTo>
                  <a:pt x="8507" y="0"/>
                  <a:pt x="8009" y="39"/>
                  <a:pt x="7511" y="106"/>
                </a:cubicBezTo>
                <a:cubicBezTo>
                  <a:pt x="5584" y="386"/>
                  <a:pt x="3855" y="1181"/>
                  <a:pt x="2488" y="2805"/>
                </a:cubicBezTo>
                <a:cubicBezTo>
                  <a:pt x="982" y="4592"/>
                  <a:pt x="0" y="7852"/>
                  <a:pt x="1145" y="10363"/>
                </a:cubicBezTo>
                <a:cubicBezTo>
                  <a:pt x="2652" y="13657"/>
                  <a:pt x="5082" y="15386"/>
                  <a:pt x="8166" y="15632"/>
                </a:cubicBezTo>
                <a:cubicBezTo>
                  <a:pt x="10339" y="15526"/>
                  <a:pt x="12161" y="14884"/>
                  <a:pt x="13726" y="13553"/>
                </a:cubicBezTo>
                <a:cubicBezTo>
                  <a:pt x="15876" y="11718"/>
                  <a:pt x="16823" y="9241"/>
                  <a:pt x="16367" y="6216"/>
                </a:cubicBezTo>
                <a:cubicBezTo>
                  <a:pt x="15958" y="3412"/>
                  <a:pt x="14404" y="1637"/>
                  <a:pt x="12126" y="632"/>
                </a:cubicBezTo>
                <a:cubicBezTo>
                  <a:pt x="11114" y="178"/>
                  <a:pt x="10064" y="0"/>
                  <a:pt x="900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1" name="Google Shape;1161;p40"/>
          <p:cNvSpPr txBox="1">
            <a:spLocks noGrp="1"/>
          </p:cNvSpPr>
          <p:nvPr>
            <p:ph type="title" idx="9"/>
          </p:nvPr>
        </p:nvSpPr>
        <p:spPr>
          <a:xfrm>
            <a:off x="2792876" y="582572"/>
            <a:ext cx="932100" cy="99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1"/>
                </a:solidFill>
              </a:rPr>
              <a:t>02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38" name="Google Shape;1154;p40"/>
          <p:cNvSpPr txBox="1">
            <a:spLocks noGrp="1"/>
          </p:cNvSpPr>
          <p:nvPr>
            <p:ph type="title" idx="2"/>
          </p:nvPr>
        </p:nvSpPr>
        <p:spPr>
          <a:xfrm>
            <a:off x="4818175" y="2059421"/>
            <a:ext cx="3697175" cy="251783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57150" lvl="0" rtl="0">
              <a:spcBef>
                <a:spcPts val="0"/>
              </a:spcBef>
              <a:spcAft>
                <a:spcPts val="0"/>
              </a:spcAft>
            </a:pPr>
            <a:r>
              <a:rPr lang="en" sz="3200" dirty="0">
                <a:solidFill>
                  <a:schemeClr val="bg2"/>
                </a:solidFill>
              </a:rPr>
              <a:t>- Về, Mãi, Bố, Người, Lúc, Cứu - Chữ đầu câu.</a:t>
            </a:r>
            <a:br>
              <a:rPr lang="en" sz="3200" dirty="0">
                <a:solidFill>
                  <a:schemeClr val="bg2"/>
                </a:solidFill>
              </a:rPr>
            </a:br>
            <a:r>
              <a:rPr lang="en" sz="3200" dirty="0">
                <a:solidFill>
                  <a:schemeClr val="bg2"/>
                </a:solidFill>
              </a:rPr>
              <a:t>- Thành, Mến -Tên riêng.</a:t>
            </a:r>
            <a:endParaRPr sz="32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226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" name="Google Shape;1187;p42"/>
          <p:cNvSpPr txBox="1">
            <a:spLocks noGrp="1"/>
          </p:cNvSpPr>
          <p:nvPr>
            <p:ph type="title"/>
          </p:nvPr>
        </p:nvSpPr>
        <p:spPr>
          <a:xfrm>
            <a:off x="1325487" y="763324"/>
            <a:ext cx="6493225" cy="133768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dirty="0" err="1"/>
              <a:t>Đọc</a:t>
            </a:r>
            <a:r>
              <a:rPr lang="en-US" dirty="0"/>
              <a:t> </a:t>
            </a:r>
            <a:r>
              <a:rPr lang="en-US" dirty="0" err="1"/>
              <a:t>thầm</a:t>
            </a:r>
            <a:r>
              <a:rPr lang="en-US" dirty="0"/>
              <a:t> </a:t>
            </a:r>
            <a:r>
              <a:rPr lang="en-US" dirty="0" err="1"/>
              <a:t>đoạn</a:t>
            </a:r>
            <a:r>
              <a:rPr lang="en-US" dirty="0"/>
              <a:t> </a:t>
            </a:r>
            <a:r>
              <a:rPr lang="en-US" dirty="0" err="1"/>
              <a:t>văn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yêu</a:t>
            </a:r>
            <a:r>
              <a:rPr lang="en-US" dirty="0"/>
              <a:t> </a:t>
            </a:r>
            <a:r>
              <a:rPr lang="en-US" dirty="0" err="1"/>
              <a:t>cầu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:</a:t>
            </a:r>
            <a:endParaRPr dirty="0"/>
          </a:p>
        </p:txBody>
      </p:sp>
      <p:sp>
        <p:nvSpPr>
          <p:cNvPr id="1189" name="Google Shape;1189;p42"/>
          <p:cNvSpPr/>
          <p:nvPr/>
        </p:nvSpPr>
        <p:spPr>
          <a:xfrm rot="-836881">
            <a:off x="7069380" y="1944320"/>
            <a:ext cx="722211" cy="313378"/>
          </a:xfrm>
          <a:custGeom>
            <a:avLst/>
            <a:gdLst/>
            <a:ahLst/>
            <a:cxnLst/>
            <a:rect l="l" t="t" r="r" b="b"/>
            <a:pathLst>
              <a:path w="20842" h="5235" extrusionOk="0">
                <a:moveTo>
                  <a:pt x="234" y="0"/>
                </a:moveTo>
                <a:lnTo>
                  <a:pt x="0" y="4077"/>
                </a:lnTo>
                <a:lnTo>
                  <a:pt x="20619" y="5234"/>
                </a:lnTo>
                <a:lnTo>
                  <a:pt x="20841" y="1145"/>
                </a:lnTo>
                <a:lnTo>
                  <a:pt x="234" y="0"/>
                </a:lnTo>
                <a:close/>
              </a:path>
            </a:pathLst>
          </a:custGeom>
          <a:solidFill>
            <a:srgbClr val="E6AA54">
              <a:alpha val="84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0" name="Google Shape;1190;p42"/>
          <p:cNvSpPr/>
          <p:nvPr/>
        </p:nvSpPr>
        <p:spPr>
          <a:xfrm rot="-844730">
            <a:off x="1064664" y="537671"/>
            <a:ext cx="1139103" cy="451306"/>
          </a:xfrm>
          <a:custGeom>
            <a:avLst/>
            <a:gdLst/>
            <a:ahLst/>
            <a:cxnLst/>
            <a:rect l="l" t="t" r="r" b="b"/>
            <a:pathLst>
              <a:path w="20842" h="5235" extrusionOk="0">
                <a:moveTo>
                  <a:pt x="234" y="0"/>
                </a:moveTo>
                <a:lnTo>
                  <a:pt x="0" y="4077"/>
                </a:lnTo>
                <a:lnTo>
                  <a:pt x="20619" y="5234"/>
                </a:lnTo>
                <a:lnTo>
                  <a:pt x="20841" y="1145"/>
                </a:lnTo>
                <a:lnTo>
                  <a:pt x="234" y="0"/>
                </a:lnTo>
                <a:close/>
              </a:path>
            </a:pathLst>
          </a:custGeom>
          <a:solidFill>
            <a:srgbClr val="E6AA54">
              <a:alpha val="84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93F5A9A6-A8FA-8941-A7A8-B309656AE55F}"/>
              </a:ext>
            </a:extLst>
          </p:cNvPr>
          <p:cNvSpPr txBox="1"/>
          <p:nvPr/>
        </p:nvSpPr>
        <p:spPr>
          <a:xfrm>
            <a:off x="1233628" y="2458431"/>
            <a:ext cx="68315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sz="3600" b="1" dirty="0">
                <a:solidFill>
                  <a:schemeClr val="tx2"/>
                </a:solidFill>
                <a:latin typeface="Source Han Sans CN Heavy" panose="020B0500000000000000" pitchFamily="34" charset="-128"/>
                <a:ea typeface="Source Han Sans CN Heavy" panose="020B0500000000000000" pitchFamily="34" charset="-128"/>
              </a:rPr>
              <a:t>01</a:t>
            </a:r>
            <a:r>
              <a:rPr kumimoji="1" lang="zh-CN" altLang="en-US" sz="3600" b="1" dirty="0">
                <a:solidFill>
                  <a:schemeClr val="tx2"/>
                </a:solidFill>
                <a:latin typeface="Source Han Sans CN Heavy" panose="020B0500000000000000" pitchFamily="34" charset="-128"/>
                <a:ea typeface="Source Han Sans CN Heavy" panose="020B0500000000000000" pitchFamily="34" charset="-128"/>
              </a:rPr>
              <a:t>｜</a:t>
            </a:r>
            <a:r>
              <a:rPr kumimoji="1" lang="vi-VN" altLang="zh-CN" sz="2000" b="1" dirty="0">
                <a:solidFill>
                  <a:schemeClr val="tx2"/>
                </a:solidFill>
                <a:latin typeface="UVF Cupid de Locke" panose="02070306020206020304" pitchFamily="18" charset="0"/>
                <a:ea typeface="Source Han Sans CN Heavy" panose="020B0500000000000000" pitchFamily="34" charset="-128"/>
              </a:rPr>
              <a:t>Gạch chân dưới tiếng/từ khó đọc, dễ viết sai.</a:t>
            </a:r>
          </a:p>
        </p:txBody>
      </p:sp>
      <p:sp>
        <p:nvSpPr>
          <p:cNvPr id="10" name="文本框 8">
            <a:extLst>
              <a:ext uri="{FF2B5EF4-FFF2-40B4-BE49-F238E27FC236}">
                <a16:creationId xmlns:a16="http://schemas.microsoft.com/office/drawing/2014/main" id="{93F5A9A6-A8FA-8941-A7A8-B309656AE55F}"/>
              </a:ext>
            </a:extLst>
          </p:cNvPr>
          <p:cNvSpPr txBox="1"/>
          <p:nvPr/>
        </p:nvSpPr>
        <p:spPr>
          <a:xfrm>
            <a:off x="1156328" y="3462183"/>
            <a:ext cx="68315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sz="3600" b="1" dirty="0">
                <a:solidFill>
                  <a:schemeClr val="tx2"/>
                </a:solidFill>
                <a:latin typeface="Source Han Sans CN Heavy" panose="020B0500000000000000" pitchFamily="34" charset="-128"/>
                <a:ea typeface="Source Han Sans CN Heavy" panose="020B0500000000000000" pitchFamily="34" charset="-128"/>
              </a:rPr>
              <a:t>02</a:t>
            </a:r>
            <a:r>
              <a:rPr kumimoji="1" lang="zh-CN" altLang="en-US" sz="3600" b="1" dirty="0">
                <a:solidFill>
                  <a:schemeClr val="tx2"/>
                </a:solidFill>
                <a:latin typeface="Source Han Sans CN Heavy" panose="020B0500000000000000" pitchFamily="34" charset="-128"/>
                <a:ea typeface="Source Han Sans CN Heavy" panose="020B0500000000000000" pitchFamily="34" charset="-128"/>
              </a:rPr>
              <a:t>｜</a:t>
            </a:r>
            <a:r>
              <a:rPr kumimoji="1" lang="vi-VN" altLang="zh-CN" sz="2000" b="1" dirty="0">
                <a:solidFill>
                  <a:schemeClr val="tx2"/>
                </a:solidFill>
                <a:latin typeface="UVF Cupid de Locke" panose="02070306020206020304" pitchFamily="18" charset="0"/>
                <a:ea typeface="Source Han Sans CN Heavy" panose="020B0500000000000000" pitchFamily="34" charset="-128"/>
              </a:rPr>
              <a:t>Em cần lưu ý điều gì khi trình bày bài viết.</a:t>
            </a:r>
          </a:p>
        </p:txBody>
      </p:sp>
    </p:spTree>
    <p:extLst>
      <p:ext uri="{BB962C8B-B14F-4D97-AF65-F5344CB8AC3E}">
        <p14:creationId xmlns:p14="http://schemas.microsoft.com/office/powerpoint/2010/main" val="3347673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2" name="Google Shape;1652;p57"/>
          <p:cNvSpPr txBox="1">
            <a:spLocks noGrp="1"/>
          </p:cNvSpPr>
          <p:nvPr>
            <p:ph type="title"/>
          </p:nvPr>
        </p:nvSpPr>
        <p:spPr>
          <a:xfrm>
            <a:off x="713097" y="539400"/>
            <a:ext cx="7717800" cy="76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/>
              <a:t>Luyện viết từ khó</a:t>
            </a:r>
            <a:endParaRPr sz="4400" dirty="0"/>
          </a:p>
        </p:txBody>
      </p:sp>
      <p:sp>
        <p:nvSpPr>
          <p:cNvPr id="1655" name="Google Shape;1655;p57"/>
          <p:cNvSpPr txBox="1">
            <a:spLocks noGrp="1"/>
          </p:cNvSpPr>
          <p:nvPr>
            <p:ph type="title" idx="3"/>
          </p:nvPr>
        </p:nvSpPr>
        <p:spPr>
          <a:xfrm>
            <a:off x="2061977" y="1683733"/>
            <a:ext cx="1966410" cy="62195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chemeClr val="tx2"/>
                </a:solidFill>
              </a:rPr>
              <a:t>chiến tranh</a:t>
            </a:r>
            <a:endParaRPr sz="3200" dirty="0">
              <a:solidFill>
                <a:schemeClr val="tx2"/>
              </a:solidFill>
            </a:endParaRPr>
          </a:p>
        </p:txBody>
      </p:sp>
      <p:sp>
        <p:nvSpPr>
          <p:cNvPr id="1659" name="Google Shape;1659;p57"/>
          <p:cNvSpPr/>
          <p:nvPr/>
        </p:nvSpPr>
        <p:spPr>
          <a:xfrm>
            <a:off x="4160213" y="3459247"/>
            <a:ext cx="823577" cy="765314"/>
          </a:xfrm>
          <a:custGeom>
            <a:avLst/>
            <a:gdLst/>
            <a:ahLst/>
            <a:cxnLst/>
            <a:rect l="l" t="t" r="r" b="b"/>
            <a:pathLst>
              <a:path w="16824" h="15633" extrusionOk="0">
                <a:moveTo>
                  <a:pt x="9008" y="0"/>
                </a:moveTo>
                <a:cubicBezTo>
                  <a:pt x="8513" y="0"/>
                  <a:pt x="8014" y="39"/>
                  <a:pt x="7512" y="106"/>
                </a:cubicBezTo>
                <a:cubicBezTo>
                  <a:pt x="5585" y="386"/>
                  <a:pt x="3856" y="1181"/>
                  <a:pt x="2488" y="2805"/>
                </a:cubicBezTo>
                <a:cubicBezTo>
                  <a:pt x="982" y="4592"/>
                  <a:pt x="1" y="7852"/>
                  <a:pt x="1145" y="10363"/>
                </a:cubicBezTo>
                <a:cubicBezTo>
                  <a:pt x="2652" y="13657"/>
                  <a:pt x="5082" y="15386"/>
                  <a:pt x="8178" y="15632"/>
                </a:cubicBezTo>
                <a:cubicBezTo>
                  <a:pt x="10339" y="15526"/>
                  <a:pt x="12161" y="14884"/>
                  <a:pt x="13727" y="13553"/>
                </a:cubicBezTo>
                <a:cubicBezTo>
                  <a:pt x="15888" y="11718"/>
                  <a:pt x="16823" y="9241"/>
                  <a:pt x="16367" y="6216"/>
                </a:cubicBezTo>
                <a:cubicBezTo>
                  <a:pt x="15959" y="3412"/>
                  <a:pt x="14404" y="1637"/>
                  <a:pt x="12127" y="632"/>
                </a:cubicBezTo>
                <a:cubicBezTo>
                  <a:pt x="11115" y="178"/>
                  <a:pt x="10070" y="0"/>
                  <a:pt x="9008" y="0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0" name="Google Shape;1660;p57"/>
          <p:cNvSpPr/>
          <p:nvPr/>
        </p:nvSpPr>
        <p:spPr>
          <a:xfrm>
            <a:off x="4160213" y="2538872"/>
            <a:ext cx="823577" cy="765314"/>
          </a:xfrm>
          <a:custGeom>
            <a:avLst/>
            <a:gdLst/>
            <a:ahLst/>
            <a:cxnLst/>
            <a:rect l="l" t="t" r="r" b="b"/>
            <a:pathLst>
              <a:path w="16824" h="15633" extrusionOk="0">
                <a:moveTo>
                  <a:pt x="9008" y="0"/>
                </a:moveTo>
                <a:cubicBezTo>
                  <a:pt x="8513" y="0"/>
                  <a:pt x="8014" y="39"/>
                  <a:pt x="7512" y="106"/>
                </a:cubicBezTo>
                <a:cubicBezTo>
                  <a:pt x="5585" y="386"/>
                  <a:pt x="3856" y="1181"/>
                  <a:pt x="2488" y="2805"/>
                </a:cubicBezTo>
                <a:cubicBezTo>
                  <a:pt x="982" y="4592"/>
                  <a:pt x="1" y="7852"/>
                  <a:pt x="1145" y="10363"/>
                </a:cubicBezTo>
                <a:cubicBezTo>
                  <a:pt x="2652" y="13657"/>
                  <a:pt x="5082" y="15386"/>
                  <a:pt x="8178" y="15632"/>
                </a:cubicBezTo>
                <a:cubicBezTo>
                  <a:pt x="10339" y="15526"/>
                  <a:pt x="12161" y="14884"/>
                  <a:pt x="13727" y="13553"/>
                </a:cubicBezTo>
                <a:cubicBezTo>
                  <a:pt x="15888" y="11718"/>
                  <a:pt x="16823" y="9241"/>
                  <a:pt x="16367" y="6216"/>
                </a:cubicBezTo>
                <a:cubicBezTo>
                  <a:pt x="15959" y="3412"/>
                  <a:pt x="14404" y="1637"/>
                  <a:pt x="12127" y="632"/>
                </a:cubicBezTo>
                <a:cubicBezTo>
                  <a:pt x="11115" y="178"/>
                  <a:pt x="10070" y="0"/>
                  <a:pt x="9008" y="0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1" name="Google Shape;1661;p57"/>
          <p:cNvSpPr/>
          <p:nvPr/>
        </p:nvSpPr>
        <p:spPr>
          <a:xfrm>
            <a:off x="4160213" y="1615335"/>
            <a:ext cx="823577" cy="765314"/>
          </a:xfrm>
          <a:custGeom>
            <a:avLst/>
            <a:gdLst/>
            <a:ahLst/>
            <a:cxnLst/>
            <a:rect l="l" t="t" r="r" b="b"/>
            <a:pathLst>
              <a:path w="16824" h="15633" extrusionOk="0">
                <a:moveTo>
                  <a:pt x="9008" y="0"/>
                </a:moveTo>
                <a:cubicBezTo>
                  <a:pt x="8513" y="0"/>
                  <a:pt x="8014" y="39"/>
                  <a:pt x="7512" y="106"/>
                </a:cubicBezTo>
                <a:cubicBezTo>
                  <a:pt x="5585" y="386"/>
                  <a:pt x="3856" y="1181"/>
                  <a:pt x="2488" y="2805"/>
                </a:cubicBezTo>
                <a:cubicBezTo>
                  <a:pt x="982" y="4592"/>
                  <a:pt x="1" y="7852"/>
                  <a:pt x="1145" y="10363"/>
                </a:cubicBezTo>
                <a:cubicBezTo>
                  <a:pt x="2652" y="13657"/>
                  <a:pt x="5082" y="15386"/>
                  <a:pt x="8178" y="15632"/>
                </a:cubicBezTo>
                <a:cubicBezTo>
                  <a:pt x="10339" y="15526"/>
                  <a:pt x="12161" y="14884"/>
                  <a:pt x="13727" y="13553"/>
                </a:cubicBezTo>
                <a:cubicBezTo>
                  <a:pt x="15888" y="11718"/>
                  <a:pt x="16823" y="9241"/>
                  <a:pt x="16367" y="6216"/>
                </a:cubicBezTo>
                <a:cubicBezTo>
                  <a:pt x="15959" y="3412"/>
                  <a:pt x="14404" y="1637"/>
                  <a:pt x="12127" y="632"/>
                </a:cubicBezTo>
                <a:cubicBezTo>
                  <a:pt x="11115" y="178"/>
                  <a:pt x="10070" y="0"/>
                  <a:pt x="9008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2" name="Google Shape;1662;p57"/>
          <p:cNvSpPr txBox="1">
            <a:spLocks noGrp="1"/>
          </p:cNvSpPr>
          <p:nvPr>
            <p:ph type="title" idx="7"/>
          </p:nvPr>
        </p:nvSpPr>
        <p:spPr>
          <a:xfrm>
            <a:off x="4185600" y="1734138"/>
            <a:ext cx="7728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1"/>
                </a:solidFill>
              </a:rPr>
              <a:t>01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1663" name="Google Shape;1663;p57"/>
          <p:cNvSpPr txBox="1">
            <a:spLocks noGrp="1"/>
          </p:cNvSpPr>
          <p:nvPr>
            <p:ph type="title" idx="8"/>
          </p:nvPr>
        </p:nvSpPr>
        <p:spPr>
          <a:xfrm>
            <a:off x="4185600" y="2656100"/>
            <a:ext cx="7728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sp>
        <p:nvSpPr>
          <p:cNvPr id="1664" name="Google Shape;1664;p57"/>
          <p:cNvSpPr txBox="1">
            <a:spLocks noGrp="1"/>
          </p:cNvSpPr>
          <p:nvPr>
            <p:ph type="title" idx="9"/>
          </p:nvPr>
        </p:nvSpPr>
        <p:spPr>
          <a:xfrm>
            <a:off x="4185600" y="3581200"/>
            <a:ext cx="7728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endParaRPr dirty="0"/>
          </a:p>
        </p:txBody>
      </p:sp>
      <p:cxnSp>
        <p:nvCxnSpPr>
          <p:cNvPr id="1665" name="Google Shape;1665;p57"/>
          <p:cNvCxnSpPr>
            <a:stCxn id="1662" idx="2"/>
            <a:endCxn id="1663" idx="0"/>
          </p:cNvCxnSpPr>
          <p:nvPr/>
        </p:nvCxnSpPr>
        <p:spPr>
          <a:xfrm>
            <a:off x="4572000" y="2261838"/>
            <a:ext cx="0" cy="39420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66" name="Google Shape;1666;p57"/>
          <p:cNvCxnSpPr>
            <a:stCxn id="1663" idx="2"/>
            <a:endCxn id="1664" idx="0"/>
          </p:cNvCxnSpPr>
          <p:nvPr/>
        </p:nvCxnSpPr>
        <p:spPr>
          <a:xfrm>
            <a:off x="4572000" y="3183800"/>
            <a:ext cx="0" cy="39750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667" name="Google Shape;1667;p57"/>
          <p:cNvGrpSpPr/>
          <p:nvPr/>
        </p:nvGrpSpPr>
        <p:grpSpPr>
          <a:xfrm rot="5400000">
            <a:off x="7547075" y="1331349"/>
            <a:ext cx="629061" cy="866392"/>
            <a:chOff x="6971575" y="1564799"/>
            <a:chExt cx="629061" cy="866392"/>
          </a:xfrm>
        </p:grpSpPr>
        <p:sp>
          <p:nvSpPr>
            <p:cNvPr id="1668" name="Google Shape;1668;p57"/>
            <p:cNvSpPr/>
            <p:nvPr/>
          </p:nvSpPr>
          <p:spPr>
            <a:xfrm>
              <a:off x="6971575" y="1564799"/>
              <a:ext cx="629061" cy="866392"/>
            </a:xfrm>
            <a:custGeom>
              <a:avLst/>
              <a:gdLst/>
              <a:ahLst/>
              <a:cxnLst/>
              <a:rect l="l" t="t" r="r" b="b"/>
              <a:pathLst>
                <a:path w="15702" h="21626" extrusionOk="0">
                  <a:moveTo>
                    <a:pt x="12045" y="1"/>
                  </a:moveTo>
                  <a:cubicBezTo>
                    <a:pt x="8389" y="12"/>
                    <a:pt x="4744" y="12"/>
                    <a:pt x="1087" y="12"/>
                  </a:cubicBezTo>
                  <a:cubicBezTo>
                    <a:pt x="959" y="12"/>
                    <a:pt x="842" y="36"/>
                    <a:pt x="713" y="48"/>
                  </a:cubicBezTo>
                  <a:cubicBezTo>
                    <a:pt x="503" y="82"/>
                    <a:pt x="409" y="188"/>
                    <a:pt x="409" y="363"/>
                  </a:cubicBezTo>
                  <a:cubicBezTo>
                    <a:pt x="398" y="1040"/>
                    <a:pt x="375" y="1707"/>
                    <a:pt x="362" y="2384"/>
                  </a:cubicBezTo>
                  <a:cubicBezTo>
                    <a:pt x="339" y="4510"/>
                    <a:pt x="339" y="6624"/>
                    <a:pt x="281" y="8750"/>
                  </a:cubicBezTo>
                  <a:cubicBezTo>
                    <a:pt x="188" y="12349"/>
                    <a:pt x="1" y="15959"/>
                    <a:pt x="234" y="19568"/>
                  </a:cubicBezTo>
                  <a:cubicBezTo>
                    <a:pt x="269" y="20094"/>
                    <a:pt x="281" y="20620"/>
                    <a:pt x="292" y="21157"/>
                  </a:cubicBezTo>
                  <a:cubicBezTo>
                    <a:pt x="305" y="21356"/>
                    <a:pt x="445" y="21508"/>
                    <a:pt x="666" y="21590"/>
                  </a:cubicBezTo>
                  <a:cubicBezTo>
                    <a:pt x="717" y="21612"/>
                    <a:pt x="766" y="21621"/>
                    <a:pt x="814" y="21621"/>
                  </a:cubicBezTo>
                  <a:cubicBezTo>
                    <a:pt x="941" y="21621"/>
                    <a:pt x="1058" y="21555"/>
                    <a:pt x="1169" y="21496"/>
                  </a:cubicBezTo>
                  <a:cubicBezTo>
                    <a:pt x="1309" y="21414"/>
                    <a:pt x="1449" y="21333"/>
                    <a:pt x="1590" y="21239"/>
                  </a:cubicBezTo>
                  <a:cubicBezTo>
                    <a:pt x="2945" y="20328"/>
                    <a:pt x="4171" y="19323"/>
                    <a:pt x="5491" y="18389"/>
                  </a:cubicBezTo>
                  <a:cubicBezTo>
                    <a:pt x="6297" y="17816"/>
                    <a:pt x="7080" y="17221"/>
                    <a:pt x="7875" y="16624"/>
                  </a:cubicBezTo>
                  <a:cubicBezTo>
                    <a:pt x="7968" y="16683"/>
                    <a:pt x="8049" y="16741"/>
                    <a:pt x="8119" y="16788"/>
                  </a:cubicBezTo>
                  <a:cubicBezTo>
                    <a:pt x="9650" y="17922"/>
                    <a:pt x="11180" y="19066"/>
                    <a:pt x="12722" y="20199"/>
                  </a:cubicBezTo>
                  <a:cubicBezTo>
                    <a:pt x="13319" y="20643"/>
                    <a:pt x="13903" y="21099"/>
                    <a:pt x="14568" y="21473"/>
                  </a:cubicBezTo>
                  <a:cubicBezTo>
                    <a:pt x="14687" y="21549"/>
                    <a:pt x="14813" y="21626"/>
                    <a:pt x="14958" y="21626"/>
                  </a:cubicBezTo>
                  <a:cubicBezTo>
                    <a:pt x="15012" y="21626"/>
                    <a:pt x="15069" y="21615"/>
                    <a:pt x="15129" y="21590"/>
                  </a:cubicBezTo>
                  <a:cubicBezTo>
                    <a:pt x="15351" y="21484"/>
                    <a:pt x="15468" y="21333"/>
                    <a:pt x="15468" y="21134"/>
                  </a:cubicBezTo>
                  <a:cubicBezTo>
                    <a:pt x="15526" y="19358"/>
                    <a:pt x="15619" y="17582"/>
                    <a:pt x="15643" y="15807"/>
                  </a:cubicBezTo>
                  <a:cubicBezTo>
                    <a:pt x="15702" y="13249"/>
                    <a:pt x="15491" y="10702"/>
                    <a:pt x="15468" y="8143"/>
                  </a:cubicBezTo>
                  <a:cubicBezTo>
                    <a:pt x="15445" y="5596"/>
                    <a:pt x="15421" y="3050"/>
                    <a:pt x="15351" y="503"/>
                  </a:cubicBezTo>
                  <a:cubicBezTo>
                    <a:pt x="15339" y="106"/>
                    <a:pt x="15234" y="24"/>
                    <a:pt x="14708" y="12"/>
                  </a:cubicBezTo>
                  <a:cubicBezTo>
                    <a:pt x="13820" y="12"/>
                    <a:pt x="12933" y="1"/>
                    <a:pt x="120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57"/>
            <p:cNvSpPr/>
            <p:nvPr/>
          </p:nvSpPr>
          <p:spPr>
            <a:xfrm>
              <a:off x="7526631" y="1828766"/>
              <a:ext cx="7051" cy="26241"/>
            </a:xfrm>
            <a:custGeom>
              <a:avLst/>
              <a:gdLst/>
              <a:ahLst/>
              <a:cxnLst/>
              <a:rect l="l" t="t" r="r" b="b"/>
              <a:pathLst>
                <a:path w="176" h="655" extrusionOk="0">
                  <a:moveTo>
                    <a:pt x="59" y="1"/>
                  </a:moveTo>
                  <a:lnTo>
                    <a:pt x="1" y="12"/>
                  </a:lnTo>
                  <a:lnTo>
                    <a:pt x="118" y="655"/>
                  </a:lnTo>
                  <a:lnTo>
                    <a:pt x="176" y="643"/>
                  </a:lnTo>
                  <a:lnTo>
                    <a:pt x="5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57"/>
            <p:cNvSpPr/>
            <p:nvPr/>
          </p:nvSpPr>
          <p:spPr>
            <a:xfrm>
              <a:off x="7411013" y="1837660"/>
              <a:ext cx="3365" cy="23917"/>
            </a:xfrm>
            <a:custGeom>
              <a:avLst/>
              <a:gdLst/>
              <a:ahLst/>
              <a:cxnLst/>
              <a:rect l="l" t="t" r="r" b="b"/>
              <a:pathLst>
                <a:path w="84" h="597" extrusionOk="0">
                  <a:moveTo>
                    <a:pt x="24" y="0"/>
                  </a:moveTo>
                  <a:lnTo>
                    <a:pt x="1" y="597"/>
                  </a:lnTo>
                  <a:lnTo>
                    <a:pt x="60" y="597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57"/>
            <p:cNvSpPr/>
            <p:nvPr/>
          </p:nvSpPr>
          <p:spPr>
            <a:xfrm>
              <a:off x="7275804" y="1832051"/>
              <a:ext cx="13140" cy="17347"/>
            </a:xfrm>
            <a:custGeom>
              <a:avLst/>
              <a:gdLst/>
              <a:ahLst/>
              <a:cxnLst/>
              <a:rect l="l" t="t" r="r" b="b"/>
              <a:pathLst>
                <a:path w="328" h="433" extrusionOk="0">
                  <a:moveTo>
                    <a:pt x="47" y="0"/>
                  </a:moveTo>
                  <a:lnTo>
                    <a:pt x="0" y="36"/>
                  </a:lnTo>
                  <a:lnTo>
                    <a:pt x="281" y="433"/>
                  </a:lnTo>
                  <a:lnTo>
                    <a:pt x="327" y="409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57"/>
            <p:cNvSpPr/>
            <p:nvPr/>
          </p:nvSpPr>
          <p:spPr>
            <a:xfrm>
              <a:off x="7158303" y="1833894"/>
              <a:ext cx="12219" cy="16906"/>
            </a:xfrm>
            <a:custGeom>
              <a:avLst/>
              <a:gdLst/>
              <a:ahLst/>
              <a:cxnLst/>
              <a:rect l="l" t="t" r="r" b="b"/>
              <a:pathLst>
                <a:path w="305" h="422" extrusionOk="0">
                  <a:moveTo>
                    <a:pt x="258" y="1"/>
                  </a:moveTo>
                  <a:lnTo>
                    <a:pt x="1" y="387"/>
                  </a:lnTo>
                  <a:lnTo>
                    <a:pt x="47" y="421"/>
                  </a:lnTo>
                  <a:lnTo>
                    <a:pt x="304" y="36"/>
                  </a:lnTo>
                  <a:lnTo>
                    <a:pt x="25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57"/>
            <p:cNvSpPr/>
            <p:nvPr/>
          </p:nvSpPr>
          <p:spPr>
            <a:xfrm>
              <a:off x="7057227" y="1841386"/>
              <a:ext cx="15504" cy="19711"/>
            </a:xfrm>
            <a:custGeom>
              <a:avLst/>
              <a:gdLst/>
              <a:ahLst/>
              <a:cxnLst/>
              <a:rect l="l" t="t" r="r" b="b"/>
              <a:pathLst>
                <a:path w="387" h="492" extrusionOk="0">
                  <a:moveTo>
                    <a:pt x="47" y="1"/>
                  </a:moveTo>
                  <a:lnTo>
                    <a:pt x="0" y="36"/>
                  </a:lnTo>
                  <a:lnTo>
                    <a:pt x="339" y="491"/>
                  </a:lnTo>
                  <a:lnTo>
                    <a:pt x="386" y="457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57"/>
            <p:cNvSpPr/>
            <p:nvPr/>
          </p:nvSpPr>
          <p:spPr>
            <a:xfrm>
              <a:off x="7470945" y="1838581"/>
              <a:ext cx="17828" cy="24879"/>
            </a:xfrm>
            <a:custGeom>
              <a:avLst/>
              <a:gdLst/>
              <a:ahLst/>
              <a:cxnLst/>
              <a:rect l="l" t="t" r="r" b="b"/>
              <a:pathLst>
                <a:path w="445" h="621" extrusionOk="0">
                  <a:moveTo>
                    <a:pt x="397" y="1"/>
                  </a:moveTo>
                  <a:lnTo>
                    <a:pt x="0" y="597"/>
                  </a:lnTo>
                  <a:lnTo>
                    <a:pt x="47" y="620"/>
                  </a:lnTo>
                  <a:lnTo>
                    <a:pt x="444" y="36"/>
                  </a:lnTo>
                  <a:lnTo>
                    <a:pt x="39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57"/>
            <p:cNvSpPr/>
            <p:nvPr/>
          </p:nvSpPr>
          <p:spPr>
            <a:xfrm>
              <a:off x="7047853" y="1806291"/>
              <a:ext cx="19230" cy="15985"/>
            </a:xfrm>
            <a:custGeom>
              <a:avLst/>
              <a:gdLst/>
              <a:ahLst/>
              <a:cxnLst/>
              <a:rect l="l" t="t" r="r" b="b"/>
              <a:pathLst>
                <a:path w="480" h="399" extrusionOk="0">
                  <a:moveTo>
                    <a:pt x="444" y="1"/>
                  </a:moveTo>
                  <a:lnTo>
                    <a:pt x="1" y="351"/>
                  </a:lnTo>
                  <a:lnTo>
                    <a:pt x="36" y="398"/>
                  </a:lnTo>
                  <a:lnTo>
                    <a:pt x="480" y="48"/>
                  </a:lnTo>
                  <a:lnTo>
                    <a:pt x="44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57"/>
            <p:cNvSpPr/>
            <p:nvPr/>
          </p:nvSpPr>
          <p:spPr>
            <a:xfrm>
              <a:off x="7517297" y="1759019"/>
              <a:ext cx="19190" cy="15504"/>
            </a:xfrm>
            <a:custGeom>
              <a:avLst/>
              <a:gdLst/>
              <a:ahLst/>
              <a:cxnLst/>
              <a:rect l="l" t="t" r="r" b="b"/>
              <a:pathLst>
                <a:path w="479" h="387" extrusionOk="0">
                  <a:moveTo>
                    <a:pt x="444" y="1"/>
                  </a:moveTo>
                  <a:lnTo>
                    <a:pt x="0" y="340"/>
                  </a:lnTo>
                  <a:lnTo>
                    <a:pt x="35" y="387"/>
                  </a:lnTo>
                  <a:lnTo>
                    <a:pt x="479" y="47"/>
                  </a:lnTo>
                  <a:lnTo>
                    <a:pt x="44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57"/>
            <p:cNvSpPr/>
            <p:nvPr/>
          </p:nvSpPr>
          <p:spPr>
            <a:xfrm>
              <a:off x="7526631" y="1828766"/>
              <a:ext cx="7051" cy="26241"/>
            </a:xfrm>
            <a:custGeom>
              <a:avLst/>
              <a:gdLst/>
              <a:ahLst/>
              <a:cxnLst/>
              <a:rect l="l" t="t" r="r" b="b"/>
              <a:pathLst>
                <a:path w="176" h="655" extrusionOk="0">
                  <a:moveTo>
                    <a:pt x="59" y="1"/>
                  </a:moveTo>
                  <a:lnTo>
                    <a:pt x="1" y="12"/>
                  </a:lnTo>
                  <a:lnTo>
                    <a:pt x="118" y="655"/>
                  </a:lnTo>
                  <a:lnTo>
                    <a:pt x="176" y="643"/>
                  </a:lnTo>
                  <a:lnTo>
                    <a:pt x="5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57"/>
            <p:cNvSpPr/>
            <p:nvPr/>
          </p:nvSpPr>
          <p:spPr>
            <a:xfrm>
              <a:off x="7468141" y="1634066"/>
              <a:ext cx="16866" cy="23477"/>
            </a:xfrm>
            <a:custGeom>
              <a:avLst/>
              <a:gdLst/>
              <a:ahLst/>
              <a:cxnLst/>
              <a:rect l="l" t="t" r="r" b="b"/>
              <a:pathLst>
                <a:path w="421" h="586" extrusionOk="0">
                  <a:moveTo>
                    <a:pt x="47" y="1"/>
                  </a:moveTo>
                  <a:lnTo>
                    <a:pt x="0" y="36"/>
                  </a:lnTo>
                  <a:lnTo>
                    <a:pt x="374" y="585"/>
                  </a:lnTo>
                  <a:lnTo>
                    <a:pt x="421" y="55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57"/>
            <p:cNvSpPr/>
            <p:nvPr/>
          </p:nvSpPr>
          <p:spPr>
            <a:xfrm>
              <a:off x="7411013" y="1837660"/>
              <a:ext cx="3365" cy="23917"/>
            </a:xfrm>
            <a:custGeom>
              <a:avLst/>
              <a:gdLst/>
              <a:ahLst/>
              <a:cxnLst/>
              <a:rect l="l" t="t" r="r" b="b"/>
              <a:pathLst>
                <a:path w="84" h="597" extrusionOk="0">
                  <a:moveTo>
                    <a:pt x="24" y="0"/>
                  </a:moveTo>
                  <a:lnTo>
                    <a:pt x="1" y="597"/>
                  </a:lnTo>
                  <a:lnTo>
                    <a:pt x="60" y="597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57"/>
            <p:cNvSpPr/>
            <p:nvPr/>
          </p:nvSpPr>
          <p:spPr>
            <a:xfrm>
              <a:off x="7353003" y="1811459"/>
              <a:ext cx="16426" cy="22956"/>
            </a:xfrm>
            <a:custGeom>
              <a:avLst/>
              <a:gdLst/>
              <a:ahLst/>
              <a:cxnLst/>
              <a:rect l="l" t="t" r="r" b="b"/>
              <a:pathLst>
                <a:path w="410" h="573" extrusionOk="0">
                  <a:moveTo>
                    <a:pt x="363" y="0"/>
                  </a:moveTo>
                  <a:lnTo>
                    <a:pt x="0" y="537"/>
                  </a:lnTo>
                  <a:lnTo>
                    <a:pt x="47" y="573"/>
                  </a:lnTo>
                  <a:lnTo>
                    <a:pt x="410" y="36"/>
                  </a:lnTo>
                  <a:lnTo>
                    <a:pt x="36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57"/>
            <p:cNvSpPr/>
            <p:nvPr/>
          </p:nvSpPr>
          <p:spPr>
            <a:xfrm>
              <a:off x="7275804" y="1832051"/>
              <a:ext cx="13140" cy="17347"/>
            </a:xfrm>
            <a:custGeom>
              <a:avLst/>
              <a:gdLst/>
              <a:ahLst/>
              <a:cxnLst/>
              <a:rect l="l" t="t" r="r" b="b"/>
              <a:pathLst>
                <a:path w="328" h="433" extrusionOk="0">
                  <a:moveTo>
                    <a:pt x="47" y="0"/>
                  </a:moveTo>
                  <a:lnTo>
                    <a:pt x="0" y="36"/>
                  </a:lnTo>
                  <a:lnTo>
                    <a:pt x="281" y="433"/>
                  </a:lnTo>
                  <a:lnTo>
                    <a:pt x="327" y="409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57"/>
            <p:cNvSpPr/>
            <p:nvPr/>
          </p:nvSpPr>
          <p:spPr>
            <a:xfrm>
              <a:off x="7158303" y="1833894"/>
              <a:ext cx="12219" cy="16906"/>
            </a:xfrm>
            <a:custGeom>
              <a:avLst/>
              <a:gdLst/>
              <a:ahLst/>
              <a:cxnLst/>
              <a:rect l="l" t="t" r="r" b="b"/>
              <a:pathLst>
                <a:path w="305" h="422" extrusionOk="0">
                  <a:moveTo>
                    <a:pt x="258" y="1"/>
                  </a:moveTo>
                  <a:lnTo>
                    <a:pt x="1" y="387"/>
                  </a:lnTo>
                  <a:lnTo>
                    <a:pt x="47" y="421"/>
                  </a:lnTo>
                  <a:lnTo>
                    <a:pt x="304" y="36"/>
                  </a:lnTo>
                  <a:lnTo>
                    <a:pt x="25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57"/>
            <p:cNvSpPr/>
            <p:nvPr/>
          </p:nvSpPr>
          <p:spPr>
            <a:xfrm>
              <a:off x="7104941" y="1804449"/>
              <a:ext cx="9415" cy="33733"/>
            </a:xfrm>
            <a:custGeom>
              <a:avLst/>
              <a:gdLst/>
              <a:ahLst/>
              <a:cxnLst/>
              <a:rect l="l" t="t" r="r" b="b"/>
              <a:pathLst>
                <a:path w="235" h="842" extrusionOk="0">
                  <a:moveTo>
                    <a:pt x="176" y="0"/>
                  </a:moveTo>
                  <a:lnTo>
                    <a:pt x="1" y="829"/>
                  </a:lnTo>
                  <a:lnTo>
                    <a:pt x="60" y="841"/>
                  </a:lnTo>
                  <a:lnTo>
                    <a:pt x="234" y="11"/>
                  </a:lnTo>
                  <a:lnTo>
                    <a:pt x="17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57"/>
            <p:cNvSpPr/>
            <p:nvPr/>
          </p:nvSpPr>
          <p:spPr>
            <a:xfrm>
              <a:off x="7057227" y="1841386"/>
              <a:ext cx="15504" cy="19711"/>
            </a:xfrm>
            <a:custGeom>
              <a:avLst/>
              <a:gdLst/>
              <a:ahLst/>
              <a:cxnLst/>
              <a:rect l="l" t="t" r="r" b="b"/>
              <a:pathLst>
                <a:path w="387" h="492" extrusionOk="0">
                  <a:moveTo>
                    <a:pt x="47" y="1"/>
                  </a:moveTo>
                  <a:lnTo>
                    <a:pt x="0" y="36"/>
                  </a:lnTo>
                  <a:lnTo>
                    <a:pt x="339" y="491"/>
                  </a:lnTo>
                  <a:lnTo>
                    <a:pt x="386" y="457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57"/>
            <p:cNvSpPr/>
            <p:nvPr/>
          </p:nvSpPr>
          <p:spPr>
            <a:xfrm>
              <a:off x="7245838" y="1807694"/>
              <a:ext cx="3285" cy="23917"/>
            </a:xfrm>
            <a:custGeom>
              <a:avLst/>
              <a:gdLst/>
              <a:ahLst/>
              <a:cxnLst/>
              <a:rect l="l" t="t" r="r" b="b"/>
              <a:pathLst>
                <a:path w="82" h="597" extrusionOk="0">
                  <a:moveTo>
                    <a:pt x="24" y="1"/>
                  </a:moveTo>
                  <a:lnTo>
                    <a:pt x="1" y="597"/>
                  </a:lnTo>
                  <a:lnTo>
                    <a:pt x="59" y="597"/>
                  </a:lnTo>
                  <a:lnTo>
                    <a:pt x="8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57"/>
            <p:cNvSpPr/>
            <p:nvPr/>
          </p:nvSpPr>
          <p:spPr>
            <a:xfrm>
              <a:off x="7095126" y="1622849"/>
              <a:ext cx="14102" cy="30448"/>
            </a:xfrm>
            <a:custGeom>
              <a:avLst/>
              <a:gdLst/>
              <a:ahLst/>
              <a:cxnLst/>
              <a:rect l="l" t="t" r="r" b="b"/>
              <a:pathLst>
                <a:path w="352" h="760" extrusionOk="0">
                  <a:moveTo>
                    <a:pt x="59" y="1"/>
                  </a:moveTo>
                  <a:lnTo>
                    <a:pt x="1" y="24"/>
                  </a:lnTo>
                  <a:lnTo>
                    <a:pt x="292" y="759"/>
                  </a:lnTo>
                  <a:lnTo>
                    <a:pt x="351" y="736"/>
                  </a:lnTo>
                  <a:lnTo>
                    <a:pt x="5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57"/>
            <p:cNvSpPr/>
            <p:nvPr/>
          </p:nvSpPr>
          <p:spPr>
            <a:xfrm>
              <a:off x="7090919" y="1752008"/>
              <a:ext cx="4727" cy="31890"/>
            </a:xfrm>
            <a:custGeom>
              <a:avLst/>
              <a:gdLst/>
              <a:ahLst/>
              <a:cxnLst/>
              <a:rect l="l" t="t" r="r" b="b"/>
              <a:pathLst>
                <a:path w="118" h="796" extrusionOk="0">
                  <a:moveTo>
                    <a:pt x="47" y="1"/>
                  </a:moveTo>
                  <a:lnTo>
                    <a:pt x="0" y="783"/>
                  </a:lnTo>
                  <a:lnTo>
                    <a:pt x="59" y="795"/>
                  </a:lnTo>
                  <a:lnTo>
                    <a:pt x="11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57"/>
            <p:cNvSpPr/>
            <p:nvPr/>
          </p:nvSpPr>
          <p:spPr>
            <a:xfrm>
              <a:off x="7089517" y="1697724"/>
              <a:ext cx="19711" cy="21594"/>
            </a:xfrm>
            <a:custGeom>
              <a:avLst/>
              <a:gdLst/>
              <a:ahLst/>
              <a:cxnLst/>
              <a:rect l="l" t="t" r="r" b="b"/>
              <a:pathLst>
                <a:path w="492" h="539" extrusionOk="0">
                  <a:moveTo>
                    <a:pt x="445" y="1"/>
                  </a:moveTo>
                  <a:lnTo>
                    <a:pt x="1" y="491"/>
                  </a:lnTo>
                  <a:lnTo>
                    <a:pt x="35" y="538"/>
                  </a:lnTo>
                  <a:lnTo>
                    <a:pt x="491" y="35"/>
                  </a:lnTo>
                  <a:lnTo>
                    <a:pt x="44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57"/>
            <p:cNvSpPr/>
            <p:nvPr/>
          </p:nvSpPr>
          <p:spPr>
            <a:xfrm>
              <a:off x="7180337" y="1768874"/>
              <a:ext cx="21554" cy="29486"/>
            </a:xfrm>
            <a:custGeom>
              <a:avLst/>
              <a:gdLst/>
              <a:ahLst/>
              <a:cxnLst/>
              <a:rect l="l" t="t" r="r" b="b"/>
              <a:pathLst>
                <a:path w="538" h="736" extrusionOk="0">
                  <a:moveTo>
                    <a:pt x="47" y="0"/>
                  </a:moveTo>
                  <a:lnTo>
                    <a:pt x="0" y="35"/>
                  </a:lnTo>
                  <a:lnTo>
                    <a:pt x="491" y="736"/>
                  </a:lnTo>
                  <a:lnTo>
                    <a:pt x="537" y="701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57"/>
            <p:cNvSpPr/>
            <p:nvPr/>
          </p:nvSpPr>
          <p:spPr>
            <a:xfrm>
              <a:off x="7265508" y="1667798"/>
              <a:ext cx="17307" cy="14062"/>
            </a:xfrm>
            <a:custGeom>
              <a:avLst/>
              <a:gdLst/>
              <a:ahLst/>
              <a:cxnLst/>
              <a:rect l="l" t="t" r="r" b="b"/>
              <a:pathLst>
                <a:path w="432" h="351" extrusionOk="0">
                  <a:moveTo>
                    <a:pt x="397" y="0"/>
                  </a:moveTo>
                  <a:lnTo>
                    <a:pt x="0" y="304"/>
                  </a:lnTo>
                  <a:lnTo>
                    <a:pt x="35" y="351"/>
                  </a:lnTo>
                  <a:lnTo>
                    <a:pt x="432" y="47"/>
                  </a:lnTo>
                  <a:lnTo>
                    <a:pt x="39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57"/>
            <p:cNvSpPr/>
            <p:nvPr/>
          </p:nvSpPr>
          <p:spPr>
            <a:xfrm>
              <a:off x="7239749" y="1744997"/>
              <a:ext cx="23437" cy="19671"/>
            </a:xfrm>
            <a:custGeom>
              <a:avLst/>
              <a:gdLst/>
              <a:ahLst/>
              <a:cxnLst/>
              <a:rect l="l" t="t" r="r" b="b"/>
              <a:pathLst>
                <a:path w="585" h="491" extrusionOk="0">
                  <a:moveTo>
                    <a:pt x="47" y="0"/>
                  </a:moveTo>
                  <a:lnTo>
                    <a:pt x="0" y="47"/>
                  </a:lnTo>
                  <a:lnTo>
                    <a:pt x="550" y="491"/>
                  </a:lnTo>
                  <a:lnTo>
                    <a:pt x="584" y="444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57"/>
            <p:cNvSpPr/>
            <p:nvPr/>
          </p:nvSpPr>
          <p:spPr>
            <a:xfrm>
              <a:off x="7271558" y="1786661"/>
              <a:ext cx="17387" cy="11698"/>
            </a:xfrm>
            <a:custGeom>
              <a:avLst/>
              <a:gdLst/>
              <a:ahLst/>
              <a:cxnLst/>
              <a:rect l="l" t="t" r="r" b="b"/>
              <a:pathLst>
                <a:path w="434" h="292" extrusionOk="0">
                  <a:moveTo>
                    <a:pt x="36" y="0"/>
                  </a:moveTo>
                  <a:lnTo>
                    <a:pt x="1" y="47"/>
                  </a:lnTo>
                  <a:lnTo>
                    <a:pt x="398" y="292"/>
                  </a:lnTo>
                  <a:lnTo>
                    <a:pt x="433" y="245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57"/>
            <p:cNvSpPr/>
            <p:nvPr/>
          </p:nvSpPr>
          <p:spPr>
            <a:xfrm>
              <a:off x="7242553" y="1709422"/>
              <a:ext cx="23917" cy="2404"/>
            </a:xfrm>
            <a:custGeom>
              <a:avLst/>
              <a:gdLst/>
              <a:ahLst/>
              <a:cxnLst/>
              <a:rect l="l" t="t" r="r" b="b"/>
              <a:pathLst>
                <a:path w="597" h="60" extrusionOk="0">
                  <a:moveTo>
                    <a:pt x="0" y="0"/>
                  </a:moveTo>
                  <a:lnTo>
                    <a:pt x="0" y="59"/>
                  </a:lnTo>
                  <a:lnTo>
                    <a:pt x="597" y="59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57"/>
            <p:cNvSpPr/>
            <p:nvPr/>
          </p:nvSpPr>
          <p:spPr>
            <a:xfrm>
              <a:off x="7330529" y="1612993"/>
              <a:ext cx="8453" cy="20632"/>
            </a:xfrm>
            <a:custGeom>
              <a:avLst/>
              <a:gdLst/>
              <a:ahLst/>
              <a:cxnLst/>
              <a:rect l="l" t="t" r="r" b="b"/>
              <a:pathLst>
                <a:path w="211" h="515" extrusionOk="0">
                  <a:moveTo>
                    <a:pt x="153" y="1"/>
                  </a:moveTo>
                  <a:lnTo>
                    <a:pt x="1" y="491"/>
                  </a:lnTo>
                  <a:lnTo>
                    <a:pt x="59" y="515"/>
                  </a:lnTo>
                  <a:lnTo>
                    <a:pt x="211" y="24"/>
                  </a:lnTo>
                  <a:lnTo>
                    <a:pt x="15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57"/>
            <p:cNvSpPr/>
            <p:nvPr/>
          </p:nvSpPr>
          <p:spPr>
            <a:xfrm>
              <a:off x="7319311" y="1670081"/>
              <a:ext cx="22996" cy="19711"/>
            </a:xfrm>
            <a:custGeom>
              <a:avLst/>
              <a:gdLst/>
              <a:ahLst/>
              <a:cxnLst/>
              <a:rect l="l" t="t" r="r" b="b"/>
              <a:pathLst>
                <a:path w="574" h="492" extrusionOk="0">
                  <a:moveTo>
                    <a:pt x="36" y="1"/>
                  </a:moveTo>
                  <a:lnTo>
                    <a:pt x="0" y="37"/>
                  </a:lnTo>
                  <a:lnTo>
                    <a:pt x="538" y="492"/>
                  </a:lnTo>
                  <a:lnTo>
                    <a:pt x="573" y="445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57"/>
            <p:cNvSpPr/>
            <p:nvPr/>
          </p:nvSpPr>
          <p:spPr>
            <a:xfrm>
              <a:off x="7329126" y="1741231"/>
              <a:ext cx="16906" cy="11778"/>
            </a:xfrm>
            <a:custGeom>
              <a:avLst/>
              <a:gdLst/>
              <a:ahLst/>
              <a:cxnLst/>
              <a:rect l="l" t="t" r="r" b="b"/>
              <a:pathLst>
                <a:path w="422" h="294" extrusionOk="0">
                  <a:moveTo>
                    <a:pt x="36" y="1"/>
                  </a:moveTo>
                  <a:lnTo>
                    <a:pt x="1" y="47"/>
                  </a:lnTo>
                  <a:lnTo>
                    <a:pt x="398" y="293"/>
                  </a:lnTo>
                  <a:lnTo>
                    <a:pt x="422" y="246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57"/>
            <p:cNvSpPr/>
            <p:nvPr/>
          </p:nvSpPr>
          <p:spPr>
            <a:xfrm>
              <a:off x="7507441" y="1627976"/>
              <a:ext cx="23917" cy="2404"/>
            </a:xfrm>
            <a:custGeom>
              <a:avLst/>
              <a:gdLst/>
              <a:ahLst/>
              <a:cxnLst/>
              <a:rect l="l" t="t" r="r" b="b"/>
              <a:pathLst>
                <a:path w="597" h="60" extrusionOk="0">
                  <a:moveTo>
                    <a:pt x="0" y="1"/>
                  </a:moveTo>
                  <a:lnTo>
                    <a:pt x="0" y="59"/>
                  </a:lnTo>
                  <a:lnTo>
                    <a:pt x="597" y="59"/>
                  </a:lnTo>
                  <a:lnTo>
                    <a:pt x="59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57"/>
            <p:cNvSpPr/>
            <p:nvPr/>
          </p:nvSpPr>
          <p:spPr>
            <a:xfrm>
              <a:off x="7208380" y="1616278"/>
              <a:ext cx="21113" cy="15985"/>
            </a:xfrm>
            <a:custGeom>
              <a:avLst/>
              <a:gdLst/>
              <a:ahLst/>
              <a:cxnLst/>
              <a:rect l="l" t="t" r="r" b="b"/>
              <a:pathLst>
                <a:path w="527" h="399" extrusionOk="0">
                  <a:moveTo>
                    <a:pt x="36" y="1"/>
                  </a:moveTo>
                  <a:lnTo>
                    <a:pt x="1" y="48"/>
                  </a:lnTo>
                  <a:lnTo>
                    <a:pt x="492" y="398"/>
                  </a:lnTo>
                  <a:lnTo>
                    <a:pt x="526" y="351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57"/>
            <p:cNvSpPr/>
            <p:nvPr/>
          </p:nvSpPr>
          <p:spPr>
            <a:xfrm>
              <a:off x="7153175" y="1638272"/>
              <a:ext cx="22956" cy="15945"/>
            </a:xfrm>
            <a:custGeom>
              <a:avLst/>
              <a:gdLst/>
              <a:ahLst/>
              <a:cxnLst/>
              <a:rect l="l" t="t" r="r" b="b"/>
              <a:pathLst>
                <a:path w="573" h="398" extrusionOk="0">
                  <a:moveTo>
                    <a:pt x="538" y="1"/>
                  </a:moveTo>
                  <a:lnTo>
                    <a:pt x="0" y="340"/>
                  </a:lnTo>
                  <a:lnTo>
                    <a:pt x="24" y="398"/>
                  </a:lnTo>
                  <a:lnTo>
                    <a:pt x="572" y="47"/>
                  </a:lnTo>
                  <a:lnTo>
                    <a:pt x="53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57"/>
            <p:cNvSpPr/>
            <p:nvPr/>
          </p:nvSpPr>
          <p:spPr>
            <a:xfrm>
              <a:off x="7391863" y="1794593"/>
              <a:ext cx="24358" cy="3766"/>
            </a:xfrm>
            <a:custGeom>
              <a:avLst/>
              <a:gdLst/>
              <a:ahLst/>
              <a:cxnLst/>
              <a:rect l="l" t="t" r="r" b="b"/>
              <a:pathLst>
                <a:path w="608" h="94" extrusionOk="0">
                  <a:moveTo>
                    <a:pt x="0" y="0"/>
                  </a:moveTo>
                  <a:lnTo>
                    <a:pt x="0" y="59"/>
                  </a:lnTo>
                  <a:lnTo>
                    <a:pt x="596" y="94"/>
                  </a:lnTo>
                  <a:lnTo>
                    <a:pt x="608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57"/>
            <p:cNvSpPr/>
            <p:nvPr/>
          </p:nvSpPr>
          <p:spPr>
            <a:xfrm>
              <a:off x="7398874" y="1748723"/>
              <a:ext cx="20632" cy="16426"/>
            </a:xfrm>
            <a:custGeom>
              <a:avLst/>
              <a:gdLst/>
              <a:ahLst/>
              <a:cxnLst/>
              <a:rect l="l" t="t" r="r" b="b"/>
              <a:pathLst>
                <a:path w="515" h="410" extrusionOk="0">
                  <a:moveTo>
                    <a:pt x="36" y="1"/>
                  </a:moveTo>
                  <a:lnTo>
                    <a:pt x="0" y="47"/>
                  </a:lnTo>
                  <a:lnTo>
                    <a:pt x="480" y="410"/>
                  </a:lnTo>
                  <a:lnTo>
                    <a:pt x="514" y="363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57"/>
            <p:cNvSpPr/>
            <p:nvPr/>
          </p:nvSpPr>
          <p:spPr>
            <a:xfrm>
              <a:off x="7455041" y="1717835"/>
              <a:ext cx="11258" cy="24879"/>
            </a:xfrm>
            <a:custGeom>
              <a:avLst/>
              <a:gdLst/>
              <a:ahLst/>
              <a:cxnLst/>
              <a:rect l="l" t="t" r="r" b="b"/>
              <a:pathLst>
                <a:path w="281" h="621" extrusionOk="0">
                  <a:moveTo>
                    <a:pt x="59" y="1"/>
                  </a:moveTo>
                  <a:lnTo>
                    <a:pt x="0" y="24"/>
                  </a:lnTo>
                  <a:lnTo>
                    <a:pt x="222" y="620"/>
                  </a:lnTo>
                  <a:lnTo>
                    <a:pt x="280" y="608"/>
                  </a:lnTo>
                  <a:lnTo>
                    <a:pt x="5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57"/>
            <p:cNvSpPr/>
            <p:nvPr/>
          </p:nvSpPr>
          <p:spPr>
            <a:xfrm>
              <a:off x="7394187" y="1620485"/>
              <a:ext cx="21554" cy="15504"/>
            </a:xfrm>
            <a:custGeom>
              <a:avLst/>
              <a:gdLst/>
              <a:ahLst/>
              <a:cxnLst/>
              <a:rect l="l" t="t" r="r" b="b"/>
              <a:pathLst>
                <a:path w="538" h="387" extrusionOk="0">
                  <a:moveTo>
                    <a:pt x="503" y="1"/>
                  </a:moveTo>
                  <a:lnTo>
                    <a:pt x="0" y="340"/>
                  </a:lnTo>
                  <a:lnTo>
                    <a:pt x="36" y="387"/>
                  </a:lnTo>
                  <a:lnTo>
                    <a:pt x="538" y="47"/>
                  </a:lnTo>
                  <a:lnTo>
                    <a:pt x="50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57"/>
            <p:cNvSpPr/>
            <p:nvPr/>
          </p:nvSpPr>
          <p:spPr>
            <a:xfrm>
              <a:off x="7386695" y="1671524"/>
              <a:ext cx="26722" cy="10336"/>
            </a:xfrm>
            <a:custGeom>
              <a:avLst/>
              <a:gdLst/>
              <a:ahLst/>
              <a:cxnLst/>
              <a:rect l="l" t="t" r="r" b="b"/>
              <a:pathLst>
                <a:path w="667" h="258" extrusionOk="0">
                  <a:moveTo>
                    <a:pt x="24" y="1"/>
                  </a:moveTo>
                  <a:lnTo>
                    <a:pt x="0" y="58"/>
                  </a:lnTo>
                  <a:lnTo>
                    <a:pt x="643" y="258"/>
                  </a:lnTo>
                  <a:lnTo>
                    <a:pt x="667" y="199"/>
                  </a:lnTo>
                  <a:lnTo>
                    <a:pt x="2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57"/>
            <p:cNvSpPr/>
            <p:nvPr/>
          </p:nvSpPr>
          <p:spPr>
            <a:xfrm>
              <a:off x="7461571" y="1788544"/>
              <a:ext cx="23437" cy="15945"/>
            </a:xfrm>
            <a:custGeom>
              <a:avLst/>
              <a:gdLst/>
              <a:ahLst/>
              <a:cxnLst/>
              <a:rect l="l" t="t" r="r" b="b"/>
              <a:pathLst>
                <a:path w="585" h="398" extrusionOk="0">
                  <a:moveTo>
                    <a:pt x="36" y="0"/>
                  </a:moveTo>
                  <a:lnTo>
                    <a:pt x="1" y="47"/>
                  </a:lnTo>
                  <a:lnTo>
                    <a:pt x="550" y="397"/>
                  </a:lnTo>
                  <a:lnTo>
                    <a:pt x="585" y="351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57"/>
            <p:cNvSpPr/>
            <p:nvPr/>
          </p:nvSpPr>
          <p:spPr>
            <a:xfrm>
              <a:off x="7509324" y="1687869"/>
              <a:ext cx="17347" cy="13661"/>
            </a:xfrm>
            <a:custGeom>
              <a:avLst/>
              <a:gdLst/>
              <a:ahLst/>
              <a:cxnLst/>
              <a:rect l="l" t="t" r="r" b="b"/>
              <a:pathLst>
                <a:path w="433" h="341" extrusionOk="0">
                  <a:moveTo>
                    <a:pt x="386" y="1"/>
                  </a:moveTo>
                  <a:lnTo>
                    <a:pt x="0" y="293"/>
                  </a:lnTo>
                  <a:lnTo>
                    <a:pt x="36" y="340"/>
                  </a:lnTo>
                  <a:lnTo>
                    <a:pt x="433" y="48"/>
                  </a:lnTo>
                  <a:lnTo>
                    <a:pt x="3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57"/>
            <p:cNvSpPr/>
            <p:nvPr/>
          </p:nvSpPr>
          <p:spPr>
            <a:xfrm>
              <a:off x="7150371" y="1718316"/>
              <a:ext cx="6570" cy="25760"/>
            </a:xfrm>
            <a:custGeom>
              <a:avLst/>
              <a:gdLst/>
              <a:ahLst/>
              <a:cxnLst/>
              <a:rect l="l" t="t" r="r" b="b"/>
              <a:pathLst>
                <a:path w="164" h="643" extrusionOk="0">
                  <a:moveTo>
                    <a:pt x="0" y="1"/>
                  </a:moveTo>
                  <a:lnTo>
                    <a:pt x="105" y="643"/>
                  </a:lnTo>
                  <a:lnTo>
                    <a:pt x="164" y="643"/>
                  </a:lnTo>
                  <a:lnTo>
                    <a:pt x="5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57"/>
            <p:cNvSpPr/>
            <p:nvPr/>
          </p:nvSpPr>
          <p:spPr>
            <a:xfrm>
              <a:off x="7167197" y="1695360"/>
              <a:ext cx="28124" cy="8493"/>
            </a:xfrm>
            <a:custGeom>
              <a:avLst/>
              <a:gdLst/>
              <a:ahLst/>
              <a:cxnLst/>
              <a:rect l="l" t="t" r="r" b="b"/>
              <a:pathLst>
                <a:path w="702" h="212" extrusionOk="0">
                  <a:moveTo>
                    <a:pt x="690" y="1"/>
                  </a:moveTo>
                  <a:lnTo>
                    <a:pt x="1" y="153"/>
                  </a:lnTo>
                  <a:lnTo>
                    <a:pt x="12" y="211"/>
                  </a:lnTo>
                  <a:lnTo>
                    <a:pt x="702" y="60"/>
                  </a:lnTo>
                  <a:lnTo>
                    <a:pt x="6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57"/>
            <p:cNvSpPr/>
            <p:nvPr/>
          </p:nvSpPr>
          <p:spPr>
            <a:xfrm>
              <a:off x="7192476" y="1720199"/>
              <a:ext cx="7972" cy="22515"/>
            </a:xfrm>
            <a:custGeom>
              <a:avLst/>
              <a:gdLst/>
              <a:ahLst/>
              <a:cxnLst/>
              <a:rect l="l" t="t" r="r" b="b"/>
              <a:pathLst>
                <a:path w="199" h="562" extrusionOk="0">
                  <a:moveTo>
                    <a:pt x="141" y="0"/>
                  </a:moveTo>
                  <a:lnTo>
                    <a:pt x="1" y="549"/>
                  </a:lnTo>
                  <a:lnTo>
                    <a:pt x="59" y="561"/>
                  </a:lnTo>
                  <a:lnTo>
                    <a:pt x="199" y="12"/>
                  </a:lnTo>
                  <a:lnTo>
                    <a:pt x="14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57"/>
            <p:cNvSpPr/>
            <p:nvPr/>
          </p:nvSpPr>
          <p:spPr>
            <a:xfrm>
              <a:off x="7267832" y="1614436"/>
              <a:ext cx="17347" cy="13581"/>
            </a:xfrm>
            <a:custGeom>
              <a:avLst/>
              <a:gdLst/>
              <a:ahLst/>
              <a:cxnLst/>
              <a:rect l="l" t="t" r="r" b="b"/>
              <a:pathLst>
                <a:path w="433" h="339" extrusionOk="0">
                  <a:moveTo>
                    <a:pt x="397" y="0"/>
                  </a:moveTo>
                  <a:lnTo>
                    <a:pt x="0" y="292"/>
                  </a:lnTo>
                  <a:lnTo>
                    <a:pt x="36" y="339"/>
                  </a:lnTo>
                  <a:lnTo>
                    <a:pt x="433" y="47"/>
                  </a:lnTo>
                  <a:lnTo>
                    <a:pt x="39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57"/>
            <p:cNvSpPr/>
            <p:nvPr/>
          </p:nvSpPr>
          <p:spPr>
            <a:xfrm>
              <a:off x="7044608" y="1681339"/>
              <a:ext cx="29967" cy="8453"/>
            </a:xfrm>
            <a:custGeom>
              <a:avLst/>
              <a:gdLst/>
              <a:ahLst/>
              <a:cxnLst/>
              <a:rect l="l" t="t" r="r" b="b"/>
              <a:pathLst>
                <a:path w="748" h="211" extrusionOk="0">
                  <a:moveTo>
                    <a:pt x="11" y="0"/>
                  </a:moveTo>
                  <a:lnTo>
                    <a:pt x="0" y="59"/>
                  </a:lnTo>
                  <a:lnTo>
                    <a:pt x="736" y="211"/>
                  </a:lnTo>
                  <a:lnTo>
                    <a:pt x="748" y="153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57"/>
            <p:cNvSpPr/>
            <p:nvPr/>
          </p:nvSpPr>
          <p:spPr>
            <a:xfrm>
              <a:off x="7470945" y="1838581"/>
              <a:ext cx="17828" cy="24879"/>
            </a:xfrm>
            <a:custGeom>
              <a:avLst/>
              <a:gdLst/>
              <a:ahLst/>
              <a:cxnLst/>
              <a:rect l="l" t="t" r="r" b="b"/>
              <a:pathLst>
                <a:path w="445" h="621" extrusionOk="0">
                  <a:moveTo>
                    <a:pt x="397" y="1"/>
                  </a:moveTo>
                  <a:lnTo>
                    <a:pt x="0" y="597"/>
                  </a:lnTo>
                  <a:lnTo>
                    <a:pt x="47" y="620"/>
                  </a:lnTo>
                  <a:lnTo>
                    <a:pt x="444" y="36"/>
                  </a:lnTo>
                  <a:lnTo>
                    <a:pt x="39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57"/>
            <p:cNvSpPr/>
            <p:nvPr/>
          </p:nvSpPr>
          <p:spPr>
            <a:xfrm>
              <a:off x="7009033" y="1766510"/>
              <a:ext cx="33733" cy="8453"/>
            </a:xfrm>
            <a:custGeom>
              <a:avLst/>
              <a:gdLst/>
              <a:ahLst/>
              <a:cxnLst/>
              <a:rect l="l" t="t" r="r" b="b"/>
              <a:pathLst>
                <a:path w="842" h="211" extrusionOk="0">
                  <a:moveTo>
                    <a:pt x="12" y="1"/>
                  </a:moveTo>
                  <a:lnTo>
                    <a:pt x="0" y="59"/>
                  </a:lnTo>
                  <a:lnTo>
                    <a:pt x="841" y="211"/>
                  </a:lnTo>
                  <a:lnTo>
                    <a:pt x="841" y="153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57"/>
            <p:cNvSpPr/>
            <p:nvPr/>
          </p:nvSpPr>
          <p:spPr>
            <a:xfrm>
              <a:off x="7518218" y="2113766"/>
              <a:ext cx="7532" cy="26762"/>
            </a:xfrm>
            <a:custGeom>
              <a:avLst/>
              <a:gdLst/>
              <a:ahLst/>
              <a:cxnLst/>
              <a:rect l="l" t="t" r="r" b="b"/>
              <a:pathLst>
                <a:path w="188" h="668" extrusionOk="0">
                  <a:moveTo>
                    <a:pt x="59" y="1"/>
                  </a:moveTo>
                  <a:lnTo>
                    <a:pt x="1" y="13"/>
                  </a:lnTo>
                  <a:lnTo>
                    <a:pt x="129" y="667"/>
                  </a:lnTo>
                  <a:lnTo>
                    <a:pt x="188" y="655"/>
                  </a:lnTo>
                  <a:lnTo>
                    <a:pt x="5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57"/>
            <p:cNvSpPr/>
            <p:nvPr/>
          </p:nvSpPr>
          <p:spPr>
            <a:xfrm>
              <a:off x="7402600" y="2123140"/>
              <a:ext cx="3325" cy="23917"/>
            </a:xfrm>
            <a:custGeom>
              <a:avLst/>
              <a:gdLst/>
              <a:ahLst/>
              <a:cxnLst/>
              <a:rect l="l" t="t" r="r" b="b"/>
              <a:pathLst>
                <a:path w="83" h="597" extrusionOk="0">
                  <a:moveTo>
                    <a:pt x="24" y="0"/>
                  </a:moveTo>
                  <a:lnTo>
                    <a:pt x="1" y="585"/>
                  </a:lnTo>
                  <a:lnTo>
                    <a:pt x="60" y="597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57"/>
            <p:cNvSpPr/>
            <p:nvPr/>
          </p:nvSpPr>
          <p:spPr>
            <a:xfrm>
              <a:off x="7267351" y="2117091"/>
              <a:ext cx="13181" cy="17788"/>
            </a:xfrm>
            <a:custGeom>
              <a:avLst/>
              <a:gdLst/>
              <a:ahLst/>
              <a:cxnLst/>
              <a:rect l="l" t="t" r="r" b="b"/>
              <a:pathLst>
                <a:path w="329" h="444" extrusionOk="0">
                  <a:moveTo>
                    <a:pt x="48" y="0"/>
                  </a:moveTo>
                  <a:lnTo>
                    <a:pt x="1" y="35"/>
                  </a:lnTo>
                  <a:lnTo>
                    <a:pt x="281" y="444"/>
                  </a:lnTo>
                  <a:lnTo>
                    <a:pt x="328" y="408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57"/>
            <p:cNvSpPr/>
            <p:nvPr/>
          </p:nvSpPr>
          <p:spPr>
            <a:xfrm>
              <a:off x="7149890" y="2118934"/>
              <a:ext cx="12700" cy="16906"/>
            </a:xfrm>
            <a:custGeom>
              <a:avLst/>
              <a:gdLst/>
              <a:ahLst/>
              <a:cxnLst/>
              <a:rect l="l" t="t" r="r" b="b"/>
              <a:pathLst>
                <a:path w="317" h="422" extrusionOk="0">
                  <a:moveTo>
                    <a:pt x="257" y="1"/>
                  </a:moveTo>
                  <a:lnTo>
                    <a:pt x="0" y="386"/>
                  </a:lnTo>
                  <a:lnTo>
                    <a:pt x="47" y="421"/>
                  </a:lnTo>
                  <a:lnTo>
                    <a:pt x="316" y="35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57"/>
            <p:cNvSpPr/>
            <p:nvPr/>
          </p:nvSpPr>
          <p:spPr>
            <a:xfrm>
              <a:off x="7049295" y="2126866"/>
              <a:ext cx="14983" cy="19711"/>
            </a:xfrm>
            <a:custGeom>
              <a:avLst/>
              <a:gdLst/>
              <a:ahLst/>
              <a:cxnLst/>
              <a:rect l="l" t="t" r="r" b="b"/>
              <a:pathLst>
                <a:path w="374" h="492" extrusionOk="0">
                  <a:moveTo>
                    <a:pt x="47" y="1"/>
                  </a:moveTo>
                  <a:lnTo>
                    <a:pt x="0" y="36"/>
                  </a:lnTo>
                  <a:lnTo>
                    <a:pt x="327" y="492"/>
                  </a:lnTo>
                  <a:lnTo>
                    <a:pt x="374" y="457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57"/>
            <p:cNvSpPr/>
            <p:nvPr/>
          </p:nvSpPr>
          <p:spPr>
            <a:xfrm>
              <a:off x="7463013" y="2123621"/>
              <a:ext cx="17828" cy="25319"/>
            </a:xfrm>
            <a:custGeom>
              <a:avLst/>
              <a:gdLst/>
              <a:ahLst/>
              <a:cxnLst/>
              <a:rect l="l" t="t" r="r" b="b"/>
              <a:pathLst>
                <a:path w="445" h="632" extrusionOk="0">
                  <a:moveTo>
                    <a:pt x="397" y="1"/>
                  </a:moveTo>
                  <a:lnTo>
                    <a:pt x="0" y="596"/>
                  </a:lnTo>
                  <a:lnTo>
                    <a:pt x="47" y="631"/>
                  </a:lnTo>
                  <a:lnTo>
                    <a:pt x="444" y="35"/>
                  </a:lnTo>
                  <a:lnTo>
                    <a:pt x="39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57"/>
            <p:cNvSpPr/>
            <p:nvPr/>
          </p:nvSpPr>
          <p:spPr>
            <a:xfrm>
              <a:off x="7039920" y="2091812"/>
              <a:ext cx="19190" cy="15464"/>
            </a:xfrm>
            <a:custGeom>
              <a:avLst/>
              <a:gdLst/>
              <a:ahLst/>
              <a:cxnLst/>
              <a:rect l="l" t="t" r="r" b="b"/>
              <a:pathLst>
                <a:path w="479" h="386" extrusionOk="0">
                  <a:moveTo>
                    <a:pt x="444" y="0"/>
                  </a:moveTo>
                  <a:lnTo>
                    <a:pt x="0" y="339"/>
                  </a:lnTo>
                  <a:lnTo>
                    <a:pt x="35" y="385"/>
                  </a:lnTo>
                  <a:lnTo>
                    <a:pt x="479" y="47"/>
                  </a:lnTo>
                  <a:lnTo>
                    <a:pt x="44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57"/>
            <p:cNvSpPr/>
            <p:nvPr/>
          </p:nvSpPr>
          <p:spPr>
            <a:xfrm>
              <a:off x="7508843" y="2044058"/>
              <a:ext cx="19230" cy="15945"/>
            </a:xfrm>
            <a:custGeom>
              <a:avLst/>
              <a:gdLst/>
              <a:ahLst/>
              <a:cxnLst/>
              <a:rect l="l" t="t" r="r" b="b"/>
              <a:pathLst>
                <a:path w="480" h="398" extrusionOk="0">
                  <a:moveTo>
                    <a:pt x="445" y="1"/>
                  </a:moveTo>
                  <a:lnTo>
                    <a:pt x="1" y="351"/>
                  </a:lnTo>
                  <a:lnTo>
                    <a:pt x="36" y="398"/>
                  </a:lnTo>
                  <a:lnTo>
                    <a:pt x="479" y="47"/>
                  </a:lnTo>
                  <a:lnTo>
                    <a:pt x="44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57"/>
            <p:cNvSpPr/>
            <p:nvPr/>
          </p:nvSpPr>
          <p:spPr>
            <a:xfrm>
              <a:off x="7518218" y="2113766"/>
              <a:ext cx="7532" cy="26762"/>
            </a:xfrm>
            <a:custGeom>
              <a:avLst/>
              <a:gdLst/>
              <a:ahLst/>
              <a:cxnLst/>
              <a:rect l="l" t="t" r="r" b="b"/>
              <a:pathLst>
                <a:path w="188" h="668" extrusionOk="0">
                  <a:moveTo>
                    <a:pt x="59" y="1"/>
                  </a:moveTo>
                  <a:lnTo>
                    <a:pt x="1" y="13"/>
                  </a:lnTo>
                  <a:lnTo>
                    <a:pt x="129" y="667"/>
                  </a:lnTo>
                  <a:lnTo>
                    <a:pt x="188" y="655"/>
                  </a:lnTo>
                  <a:lnTo>
                    <a:pt x="5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57"/>
            <p:cNvSpPr/>
            <p:nvPr/>
          </p:nvSpPr>
          <p:spPr>
            <a:xfrm>
              <a:off x="7459688" y="1919065"/>
              <a:ext cx="17387" cy="23957"/>
            </a:xfrm>
            <a:custGeom>
              <a:avLst/>
              <a:gdLst/>
              <a:ahLst/>
              <a:cxnLst/>
              <a:rect l="l" t="t" r="r" b="b"/>
              <a:pathLst>
                <a:path w="434" h="598" extrusionOk="0">
                  <a:moveTo>
                    <a:pt x="60" y="1"/>
                  </a:moveTo>
                  <a:lnTo>
                    <a:pt x="1" y="36"/>
                  </a:lnTo>
                  <a:lnTo>
                    <a:pt x="387" y="597"/>
                  </a:lnTo>
                  <a:lnTo>
                    <a:pt x="434" y="562"/>
                  </a:lnTo>
                  <a:lnTo>
                    <a:pt x="6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57"/>
            <p:cNvSpPr/>
            <p:nvPr/>
          </p:nvSpPr>
          <p:spPr>
            <a:xfrm>
              <a:off x="7402600" y="2123140"/>
              <a:ext cx="3325" cy="23917"/>
            </a:xfrm>
            <a:custGeom>
              <a:avLst/>
              <a:gdLst/>
              <a:ahLst/>
              <a:cxnLst/>
              <a:rect l="l" t="t" r="r" b="b"/>
              <a:pathLst>
                <a:path w="83" h="597" extrusionOk="0">
                  <a:moveTo>
                    <a:pt x="24" y="0"/>
                  </a:moveTo>
                  <a:lnTo>
                    <a:pt x="1" y="585"/>
                  </a:lnTo>
                  <a:lnTo>
                    <a:pt x="60" y="597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57"/>
            <p:cNvSpPr/>
            <p:nvPr/>
          </p:nvSpPr>
          <p:spPr>
            <a:xfrm>
              <a:off x="7344590" y="2096940"/>
              <a:ext cx="16866" cy="22475"/>
            </a:xfrm>
            <a:custGeom>
              <a:avLst/>
              <a:gdLst/>
              <a:ahLst/>
              <a:cxnLst/>
              <a:rect l="l" t="t" r="r" b="b"/>
              <a:pathLst>
                <a:path w="421" h="561" extrusionOk="0">
                  <a:moveTo>
                    <a:pt x="363" y="0"/>
                  </a:moveTo>
                  <a:lnTo>
                    <a:pt x="0" y="526"/>
                  </a:lnTo>
                  <a:lnTo>
                    <a:pt x="47" y="561"/>
                  </a:lnTo>
                  <a:lnTo>
                    <a:pt x="421" y="36"/>
                  </a:lnTo>
                  <a:lnTo>
                    <a:pt x="36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57"/>
            <p:cNvSpPr/>
            <p:nvPr/>
          </p:nvSpPr>
          <p:spPr>
            <a:xfrm>
              <a:off x="7267351" y="2117091"/>
              <a:ext cx="13181" cy="17788"/>
            </a:xfrm>
            <a:custGeom>
              <a:avLst/>
              <a:gdLst/>
              <a:ahLst/>
              <a:cxnLst/>
              <a:rect l="l" t="t" r="r" b="b"/>
              <a:pathLst>
                <a:path w="329" h="444" extrusionOk="0">
                  <a:moveTo>
                    <a:pt x="48" y="0"/>
                  </a:moveTo>
                  <a:lnTo>
                    <a:pt x="1" y="35"/>
                  </a:lnTo>
                  <a:lnTo>
                    <a:pt x="281" y="444"/>
                  </a:lnTo>
                  <a:lnTo>
                    <a:pt x="328" y="408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57"/>
            <p:cNvSpPr/>
            <p:nvPr/>
          </p:nvSpPr>
          <p:spPr>
            <a:xfrm>
              <a:off x="7149890" y="2118934"/>
              <a:ext cx="12700" cy="16906"/>
            </a:xfrm>
            <a:custGeom>
              <a:avLst/>
              <a:gdLst/>
              <a:ahLst/>
              <a:cxnLst/>
              <a:rect l="l" t="t" r="r" b="b"/>
              <a:pathLst>
                <a:path w="317" h="422" extrusionOk="0">
                  <a:moveTo>
                    <a:pt x="257" y="1"/>
                  </a:moveTo>
                  <a:lnTo>
                    <a:pt x="0" y="386"/>
                  </a:lnTo>
                  <a:lnTo>
                    <a:pt x="47" y="421"/>
                  </a:lnTo>
                  <a:lnTo>
                    <a:pt x="316" y="35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57"/>
            <p:cNvSpPr/>
            <p:nvPr/>
          </p:nvSpPr>
          <p:spPr>
            <a:xfrm>
              <a:off x="7096528" y="2089448"/>
              <a:ext cx="9895" cy="34213"/>
            </a:xfrm>
            <a:custGeom>
              <a:avLst/>
              <a:gdLst/>
              <a:ahLst/>
              <a:cxnLst/>
              <a:rect l="l" t="t" r="r" b="b"/>
              <a:pathLst>
                <a:path w="247" h="854" extrusionOk="0">
                  <a:moveTo>
                    <a:pt x="187" y="0"/>
                  </a:moveTo>
                  <a:lnTo>
                    <a:pt x="0" y="841"/>
                  </a:lnTo>
                  <a:lnTo>
                    <a:pt x="59" y="854"/>
                  </a:lnTo>
                  <a:lnTo>
                    <a:pt x="246" y="12"/>
                  </a:lnTo>
                  <a:lnTo>
                    <a:pt x="18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57"/>
            <p:cNvSpPr/>
            <p:nvPr/>
          </p:nvSpPr>
          <p:spPr>
            <a:xfrm>
              <a:off x="7049295" y="2126866"/>
              <a:ext cx="14983" cy="19711"/>
            </a:xfrm>
            <a:custGeom>
              <a:avLst/>
              <a:gdLst/>
              <a:ahLst/>
              <a:cxnLst/>
              <a:rect l="l" t="t" r="r" b="b"/>
              <a:pathLst>
                <a:path w="374" h="492" extrusionOk="0">
                  <a:moveTo>
                    <a:pt x="47" y="1"/>
                  </a:moveTo>
                  <a:lnTo>
                    <a:pt x="0" y="36"/>
                  </a:lnTo>
                  <a:lnTo>
                    <a:pt x="327" y="492"/>
                  </a:lnTo>
                  <a:lnTo>
                    <a:pt x="374" y="457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57"/>
            <p:cNvSpPr/>
            <p:nvPr/>
          </p:nvSpPr>
          <p:spPr>
            <a:xfrm>
              <a:off x="7237425" y="2092733"/>
              <a:ext cx="3285" cy="23877"/>
            </a:xfrm>
            <a:custGeom>
              <a:avLst/>
              <a:gdLst/>
              <a:ahLst/>
              <a:cxnLst/>
              <a:rect l="l" t="t" r="r" b="b"/>
              <a:pathLst>
                <a:path w="82" h="596" extrusionOk="0">
                  <a:moveTo>
                    <a:pt x="24" y="1"/>
                  </a:moveTo>
                  <a:lnTo>
                    <a:pt x="0" y="596"/>
                  </a:lnTo>
                  <a:lnTo>
                    <a:pt x="58" y="596"/>
                  </a:lnTo>
                  <a:lnTo>
                    <a:pt x="82" y="12"/>
                  </a:lnTo>
                  <a:lnTo>
                    <a:pt x="2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57"/>
            <p:cNvSpPr/>
            <p:nvPr/>
          </p:nvSpPr>
          <p:spPr>
            <a:xfrm>
              <a:off x="7086713" y="1908329"/>
              <a:ext cx="14102" cy="30447"/>
            </a:xfrm>
            <a:custGeom>
              <a:avLst/>
              <a:gdLst/>
              <a:ahLst/>
              <a:cxnLst/>
              <a:rect l="l" t="t" r="r" b="b"/>
              <a:pathLst>
                <a:path w="352" h="760" extrusionOk="0">
                  <a:moveTo>
                    <a:pt x="59" y="1"/>
                  </a:moveTo>
                  <a:lnTo>
                    <a:pt x="1" y="12"/>
                  </a:lnTo>
                  <a:lnTo>
                    <a:pt x="304" y="760"/>
                  </a:lnTo>
                  <a:lnTo>
                    <a:pt x="351" y="736"/>
                  </a:lnTo>
                  <a:lnTo>
                    <a:pt x="5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57"/>
            <p:cNvSpPr/>
            <p:nvPr/>
          </p:nvSpPr>
          <p:spPr>
            <a:xfrm>
              <a:off x="7082987" y="2037007"/>
              <a:ext cx="4207" cy="31890"/>
            </a:xfrm>
            <a:custGeom>
              <a:avLst/>
              <a:gdLst/>
              <a:ahLst/>
              <a:cxnLst/>
              <a:rect l="l" t="t" r="r" b="b"/>
              <a:pathLst>
                <a:path w="105" h="796" extrusionOk="0">
                  <a:moveTo>
                    <a:pt x="47" y="1"/>
                  </a:moveTo>
                  <a:lnTo>
                    <a:pt x="0" y="795"/>
                  </a:lnTo>
                  <a:lnTo>
                    <a:pt x="58" y="795"/>
                  </a:lnTo>
                  <a:lnTo>
                    <a:pt x="105" y="13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57"/>
            <p:cNvSpPr/>
            <p:nvPr/>
          </p:nvSpPr>
          <p:spPr>
            <a:xfrm>
              <a:off x="7081104" y="1982723"/>
              <a:ext cx="19711" cy="21594"/>
            </a:xfrm>
            <a:custGeom>
              <a:avLst/>
              <a:gdLst/>
              <a:ahLst/>
              <a:cxnLst/>
              <a:rect l="l" t="t" r="r" b="b"/>
              <a:pathLst>
                <a:path w="492" h="539" extrusionOk="0">
                  <a:moveTo>
                    <a:pt x="444" y="1"/>
                  </a:moveTo>
                  <a:lnTo>
                    <a:pt x="0" y="504"/>
                  </a:lnTo>
                  <a:lnTo>
                    <a:pt x="47" y="538"/>
                  </a:lnTo>
                  <a:lnTo>
                    <a:pt x="491" y="47"/>
                  </a:lnTo>
                  <a:lnTo>
                    <a:pt x="44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57"/>
            <p:cNvSpPr/>
            <p:nvPr/>
          </p:nvSpPr>
          <p:spPr>
            <a:xfrm>
              <a:off x="7171884" y="2054354"/>
              <a:ext cx="22034" cy="29045"/>
            </a:xfrm>
            <a:custGeom>
              <a:avLst/>
              <a:gdLst/>
              <a:ahLst/>
              <a:cxnLst/>
              <a:rect l="l" t="t" r="r" b="b"/>
              <a:pathLst>
                <a:path w="550" h="725" extrusionOk="0">
                  <a:moveTo>
                    <a:pt x="59" y="1"/>
                  </a:moveTo>
                  <a:lnTo>
                    <a:pt x="1" y="35"/>
                  </a:lnTo>
                  <a:lnTo>
                    <a:pt x="503" y="725"/>
                  </a:lnTo>
                  <a:lnTo>
                    <a:pt x="549" y="689"/>
                  </a:lnTo>
                  <a:lnTo>
                    <a:pt x="5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57"/>
            <p:cNvSpPr/>
            <p:nvPr/>
          </p:nvSpPr>
          <p:spPr>
            <a:xfrm>
              <a:off x="7257536" y="1953278"/>
              <a:ext cx="17347" cy="13581"/>
            </a:xfrm>
            <a:custGeom>
              <a:avLst/>
              <a:gdLst/>
              <a:ahLst/>
              <a:cxnLst/>
              <a:rect l="l" t="t" r="r" b="b"/>
              <a:pathLst>
                <a:path w="433" h="339" extrusionOk="0">
                  <a:moveTo>
                    <a:pt x="397" y="0"/>
                  </a:moveTo>
                  <a:lnTo>
                    <a:pt x="0" y="292"/>
                  </a:lnTo>
                  <a:lnTo>
                    <a:pt x="36" y="339"/>
                  </a:lnTo>
                  <a:lnTo>
                    <a:pt x="433" y="47"/>
                  </a:lnTo>
                  <a:lnTo>
                    <a:pt x="39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57"/>
            <p:cNvSpPr/>
            <p:nvPr/>
          </p:nvSpPr>
          <p:spPr>
            <a:xfrm>
              <a:off x="7231816" y="2030477"/>
              <a:ext cx="23437" cy="19671"/>
            </a:xfrm>
            <a:custGeom>
              <a:avLst/>
              <a:gdLst/>
              <a:ahLst/>
              <a:cxnLst/>
              <a:rect l="l" t="t" r="r" b="b"/>
              <a:pathLst>
                <a:path w="585" h="491" extrusionOk="0">
                  <a:moveTo>
                    <a:pt x="35" y="0"/>
                  </a:moveTo>
                  <a:lnTo>
                    <a:pt x="0" y="47"/>
                  </a:lnTo>
                  <a:lnTo>
                    <a:pt x="537" y="491"/>
                  </a:lnTo>
                  <a:lnTo>
                    <a:pt x="584" y="444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57"/>
            <p:cNvSpPr/>
            <p:nvPr/>
          </p:nvSpPr>
          <p:spPr>
            <a:xfrm>
              <a:off x="7263625" y="2071661"/>
              <a:ext cx="16906" cy="12219"/>
            </a:xfrm>
            <a:custGeom>
              <a:avLst/>
              <a:gdLst/>
              <a:ahLst/>
              <a:cxnLst/>
              <a:rect l="l" t="t" r="r" b="b"/>
              <a:pathLst>
                <a:path w="422" h="305" extrusionOk="0">
                  <a:moveTo>
                    <a:pt x="24" y="0"/>
                  </a:moveTo>
                  <a:lnTo>
                    <a:pt x="0" y="59"/>
                  </a:lnTo>
                  <a:lnTo>
                    <a:pt x="398" y="304"/>
                  </a:lnTo>
                  <a:lnTo>
                    <a:pt x="421" y="246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57"/>
            <p:cNvSpPr/>
            <p:nvPr/>
          </p:nvSpPr>
          <p:spPr>
            <a:xfrm>
              <a:off x="7234621" y="1994462"/>
              <a:ext cx="23437" cy="2364"/>
            </a:xfrm>
            <a:custGeom>
              <a:avLst/>
              <a:gdLst/>
              <a:ahLst/>
              <a:cxnLst/>
              <a:rect l="l" t="t" r="r" b="b"/>
              <a:pathLst>
                <a:path w="585" h="59" extrusionOk="0">
                  <a:moveTo>
                    <a:pt x="0" y="0"/>
                  </a:moveTo>
                  <a:lnTo>
                    <a:pt x="0" y="58"/>
                  </a:lnTo>
                  <a:lnTo>
                    <a:pt x="584" y="58"/>
                  </a:lnTo>
                  <a:lnTo>
                    <a:pt x="5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57"/>
            <p:cNvSpPr/>
            <p:nvPr/>
          </p:nvSpPr>
          <p:spPr>
            <a:xfrm>
              <a:off x="7322596" y="1898474"/>
              <a:ext cx="7972" cy="20192"/>
            </a:xfrm>
            <a:custGeom>
              <a:avLst/>
              <a:gdLst/>
              <a:ahLst/>
              <a:cxnLst/>
              <a:rect l="l" t="t" r="r" b="b"/>
              <a:pathLst>
                <a:path w="199" h="504" extrusionOk="0">
                  <a:moveTo>
                    <a:pt x="141" y="1"/>
                  </a:moveTo>
                  <a:lnTo>
                    <a:pt x="0" y="492"/>
                  </a:lnTo>
                  <a:lnTo>
                    <a:pt x="47" y="504"/>
                  </a:lnTo>
                  <a:lnTo>
                    <a:pt x="199" y="13"/>
                  </a:lnTo>
                  <a:lnTo>
                    <a:pt x="14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57"/>
            <p:cNvSpPr/>
            <p:nvPr/>
          </p:nvSpPr>
          <p:spPr>
            <a:xfrm>
              <a:off x="7310858" y="1955121"/>
              <a:ext cx="23477" cy="19711"/>
            </a:xfrm>
            <a:custGeom>
              <a:avLst/>
              <a:gdLst/>
              <a:ahLst/>
              <a:cxnLst/>
              <a:rect l="l" t="t" r="r" b="b"/>
              <a:pathLst>
                <a:path w="586" h="492" extrusionOk="0">
                  <a:moveTo>
                    <a:pt x="36" y="1"/>
                  </a:moveTo>
                  <a:lnTo>
                    <a:pt x="1" y="48"/>
                  </a:lnTo>
                  <a:lnTo>
                    <a:pt x="550" y="492"/>
                  </a:lnTo>
                  <a:lnTo>
                    <a:pt x="585" y="445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57"/>
            <p:cNvSpPr/>
            <p:nvPr/>
          </p:nvSpPr>
          <p:spPr>
            <a:xfrm>
              <a:off x="7320713" y="2026271"/>
              <a:ext cx="17347" cy="12219"/>
            </a:xfrm>
            <a:custGeom>
              <a:avLst/>
              <a:gdLst/>
              <a:ahLst/>
              <a:cxnLst/>
              <a:rect l="l" t="t" r="r" b="b"/>
              <a:pathLst>
                <a:path w="433" h="305" extrusionOk="0">
                  <a:moveTo>
                    <a:pt x="35" y="1"/>
                  </a:moveTo>
                  <a:lnTo>
                    <a:pt x="1" y="47"/>
                  </a:lnTo>
                  <a:lnTo>
                    <a:pt x="398" y="304"/>
                  </a:lnTo>
                  <a:lnTo>
                    <a:pt x="432" y="246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57"/>
            <p:cNvSpPr/>
            <p:nvPr/>
          </p:nvSpPr>
          <p:spPr>
            <a:xfrm>
              <a:off x="7499509" y="1913457"/>
              <a:ext cx="23877" cy="2404"/>
            </a:xfrm>
            <a:custGeom>
              <a:avLst/>
              <a:gdLst/>
              <a:ahLst/>
              <a:cxnLst/>
              <a:rect l="l" t="t" r="r" b="b"/>
              <a:pathLst>
                <a:path w="596" h="60" extrusionOk="0">
                  <a:moveTo>
                    <a:pt x="0" y="1"/>
                  </a:moveTo>
                  <a:lnTo>
                    <a:pt x="0" y="60"/>
                  </a:lnTo>
                  <a:lnTo>
                    <a:pt x="596" y="60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57"/>
            <p:cNvSpPr/>
            <p:nvPr/>
          </p:nvSpPr>
          <p:spPr>
            <a:xfrm>
              <a:off x="7199967" y="1901799"/>
              <a:ext cx="21073" cy="15464"/>
            </a:xfrm>
            <a:custGeom>
              <a:avLst/>
              <a:gdLst/>
              <a:ahLst/>
              <a:cxnLst/>
              <a:rect l="l" t="t" r="r" b="b"/>
              <a:pathLst>
                <a:path w="526" h="386" extrusionOk="0">
                  <a:moveTo>
                    <a:pt x="35" y="0"/>
                  </a:moveTo>
                  <a:lnTo>
                    <a:pt x="1" y="47"/>
                  </a:lnTo>
                  <a:lnTo>
                    <a:pt x="503" y="385"/>
                  </a:lnTo>
                  <a:lnTo>
                    <a:pt x="526" y="33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57"/>
            <p:cNvSpPr/>
            <p:nvPr/>
          </p:nvSpPr>
          <p:spPr>
            <a:xfrm>
              <a:off x="7144762" y="1923312"/>
              <a:ext cx="22956" cy="15945"/>
            </a:xfrm>
            <a:custGeom>
              <a:avLst/>
              <a:gdLst/>
              <a:ahLst/>
              <a:cxnLst/>
              <a:rect l="l" t="t" r="r" b="b"/>
              <a:pathLst>
                <a:path w="573" h="398" extrusionOk="0">
                  <a:moveTo>
                    <a:pt x="538" y="1"/>
                  </a:moveTo>
                  <a:lnTo>
                    <a:pt x="0" y="351"/>
                  </a:lnTo>
                  <a:lnTo>
                    <a:pt x="35" y="398"/>
                  </a:lnTo>
                  <a:lnTo>
                    <a:pt x="572" y="47"/>
                  </a:lnTo>
                  <a:lnTo>
                    <a:pt x="53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57"/>
            <p:cNvSpPr/>
            <p:nvPr/>
          </p:nvSpPr>
          <p:spPr>
            <a:xfrm>
              <a:off x="7383450" y="2080074"/>
              <a:ext cx="24358" cy="3325"/>
            </a:xfrm>
            <a:custGeom>
              <a:avLst/>
              <a:gdLst/>
              <a:ahLst/>
              <a:cxnLst/>
              <a:rect l="l" t="t" r="r" b="b"/>
              <a:pathLst>
                <a:path w="608" h="83" extrusionOk="0">
                  <a:moveTo>
                    <a:pt x="0" y="1"/>
                  </a:moveTo>
                  <a:lnTo>
                    <a:pt x="0" y="60"/>
                  </a:lnTo>
                  <a:lnTo>
                    <a:pt x="608" y="83"/>
                  </a:lnTo>
                  <a:lnTo>
                    <a:pt x="608" y="2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57"/>
            <p:cNvSpPr/>
            <p:nvPr/>
          </p:nvSpPr>
          <p:spPr>
            <a:xfrm>
              <a:off x="7390942" y="2034203"/>
              <a:ext cx="20111" cy="15945"/>
            </a:xfrm>
            <a:custGeom>
              <a:avLst/>
              <a:gdLst/>
              <a:ahLst/>
              <a:cxnLst/>
              <a:rect l="l" t="t" r="r" b="b"/>
              <a:pathLst>
                <a:path w="502" h="398" extrusionOk="0">
                  <a:moveTo>
                    <a:pt x="35" y="1"/>
                  </a:moveTo>
                  <a:lnTo>
                    <a:pt x="0" y="48"/>
                  </a:lnTo>
                  <a:lnTo>
                    <a:pt x="467" y="398"/>
                  </a:lnTo>
                  <a:lnTo>
                    <a:pt x="502" y="351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57"/>
            <p:cNvSpPr/>
            <p:nvPr/>
          </p:nvSpPr>
          <p:spPr>
            <a:xfrm>
              <a:off x="7447068" y="2002875"/>
              <a:ext cx="10817" cy="25319"/>
            </a:xfrm>
            <a:custGeom>
              <a:avLst/>
              <a:gdLst/>
              <a:ahLst/>
              <a:cxnLst/>
              <a:rect l="l" t="t" r="r" b="b"/>
              <a:pathLst>
                <a:path w="270" h="632" extrusionOk="0">
                  <a:moveTo>
                    <a:pt x="48" y="1"/>
                  </a:moveTo>
                  <a:lnTo>
                    <a:pt x="1" y="24"/>
                  </a:lnTo>
                  <a:lnTo>
                    <a:pt x="222" y="631"/>
                  </a:lnTo>
                  <a:lnTo>
                    <a:pt x="269" y="608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57"/>
            <p:cNvSpPr/>
            <p:nvPr/>
          </p:nvSpPr>
          <p:spPr>
            <a:xfrm>
              <a:off x="7386254" y="1905524"/>
              <a:ext cx="21073" cy="15945"/>
            </a:xfrm>
            <a:custGeom>
              <a:avLst/>
              <a:gdLst/>
              <a:ahLst/>
              <a:cxnLst/>
              <a:rect l="l" t="t" r="r" b="b"/>
              <a:pathLst>
                <a:path w="526" h="398" extrusionOk="0">
                  <a:moveTo>
                    <a:pt x="491" y="1"/>
                  </a:moveTo>
                  <a:lnTo>
                    <a:pt x="0" y="351"/>
                  </a:lnTo>
                  <a:lnTo>
                    <a:pt x="35" y="398"/>
                  </a:lnTo>
                  <a:lnTo>
                    <a:pt x="525" y="47"/>
                  </a:lnTo>
                  <a:lnTo>
                    <a:pt x="49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57"/>
            <p:cNvSpPr/>
            <p:nvPr/>
          </p:nvSpPr>
          <p:spPr>
            <a:xfrm>
              <a:off x="7378763" y="1957004"/>
              <a:ext cx="26241" cy="10336"/>
            </a:xfrm>
            <a:custGeom>
              <a:avLst/>
              <a:gdLst/>
              <a:ahLst/>
              <a:cxnLst/>
              <a:rect l="l" t="t" r="r" b="b"/>
              <a:pathLst>
                <a:path w="655" h="258" extrusionOk="0">
                  <a:moveTo>
                    <a:pt x="12" y="1"/>
                  </a:moveTo>
                  <a:lnTo>
                    <a:pt x="0" y="59"/>
                  </a:lnTo>
                  <a:lnTo>
                    <a:pt x="642" y="258"/>
                  </a:lnTo>
                  <a:lnTo>
                    <a:pt x="655" y="199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57"/>
            <p:cNvSpPr/>
            <p:nvPr/>
          </p:nvSpPr>
          <p:spPr>
            <a:xfrm>
              <a:off x="7453638" y="2074024"/>
              <a:ext cx="22956" cy="15464"/>
            </a:xfrm>
            <a:custGeom>
              <a:avLst/>
              <a:gdLst/>
              <a:ahLst/>
              <a:cxnLst/>
              <a:rect l="l" t="t" r="r" b="b"/>
              <a:pathLst>
                <a:path w="573" h="386" extrusionOk="0">
                  <a:moveTo>
                    <a:pt x="24" y="0"/>
                  </a:moveTo>
                  <a:lnTo>
                    <a:pt x="0" y="47"/>
                  </a:lnTo>
                  <a:lnTo>
                    <a:pt x="538" y="385"/>
                  </a:lnTo>
                  <a:lnTo>
                    <a:pt x="572" y="339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57"/>
            <p:cNvSpPr/>
            <p:nvPr/>
          </p:nvSpPr>
          <p:spPr>
            <a:xfrm>
              <a:off x="7500871" y="1972908"/>
              <a:ext cx="17387" cy="13621"/>
            </a:xfrm>
            <a:custGeom>
              <a:avLst/>
              <a:gdLst/>
              <a:ahLst/>
              <a:cxnLst/>
              <a:rect l="l" t="t" r="r" b="b"/>
              <a:pathLst>
                <a:path w="434" h="340" extrusionOk="0">
                  <a:moveTo>
                    <a:pt x="398" y="1"/>
                  </a:moveTo>
                  <a:lnTo>
                    <a:pt x="1" y="292"/>
                  </a:lnTo>
                  <a:lnTo>
                    <a:pt x="36" y="339"/>
                  </a:lnTo>
                  <a:lnTo>
                    <a:pt x="434" y="48"/>
                  </a:lnTo>
                  <a:lnTo>
                    <a:pt x="39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57"/>
            <p:cNvSpPr/>
            <p:nvPr/>
          </p:nvSpPr>
          <p:spPr>
            <a:xfrm>
              <a:off x="7142398" y="2003315"/>
              <a:ext cx="6130" cy="26241"/>
            </a:xfrm>
            <a:custGeom>
              <a:avLst/>
              <a:gdLst/>
              <a:ahLst/>
              <a:cxnLst/>
              <a:rect l="l" t="t" r="r" b="b"/>
              <a:pathLst>
                <a:path w="153" h="655" extrusionOk="0">
                  <a:moveTo>
                    <a:pt x="59" y="1"/>
                  </a:moveTo>
                  <a:lnTo>
                    <a:pt x="0" y="13"/>
                  </a:lnTo>
                  <a:lnTo>
                    <a:pt x="94" y="655"/>
                  </a:lnTo>
                  <a:lnTo>
                    <a:pt x="153" y="644"/>
                  </a:lnTo>
                  <a:lnTo>
                    <a:pt x="5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57"/>
            <p:cNvSpPr/>
            <p:nvPr/>
          </p:nvSpPr>
          <p:spPr>
            <a:xfrm>
              <a:off x="7158784" y="1980400"/>
              <a:ext cx="28565" cy="8493"/>
            </a:xfrm>
            <a:custGeom>
              <a:avLst/>
              <a:gdLst/>
              <a:ahLst/>
              <a:cxnLst/>
              <a:rect l="l" t="t" r="r" b="b"/>
              <a:pathLst>
                <a:path w="713" h="212" extrusionOk="0">
                  <a:moveTo>
                    <a:pt x="702" y="1"/>
                  </a:moveTo>
                  <a:lnTo>
                    <a:pt x="1" y="152"/>
                  </a:lnTo>
                  <a:lnTo>
                    <a:pt x="12" y="211"/>
                  </a:lnTo>
                  <a:lnTo>
                    <a:pt x="713" y="59"/>
                  </a:lnTo>
                  <a:lnTo>
                    <a:pt x="70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57"/>
            <p:cNvSpPr/>
            <p:nvPr/>
          </p:nvSpPr>
          <p:spPr>
            <a:xfrm>
              <a:off x="7184063" y="2005198"/>
              <a:ext cx="7972" cy="22996"/>
            </a:xfrm>
            <a:custGeom>
              <a:avLst/>
              <a:gdLst/>
              <a:ahLst/>
              <a:cxnLst/>
              <a:rect l="l" t="t" r="r" b="b"/>
              <a:pathLst>
                <a:path w="199" h="574" extrusionOk="0">
                  <a:moveTo>
                    <a:pt x="141" y="0"/>
                  </a:moveTo>
                  <a:lnTo>
                    <a:pt x="1" y="561"/>
                  </a:lnTo>
                  <a:lnTo>
                    <a:pt x="58" y="573"/>
                  </a:lnTo>
                  <a:lnTo>
                    <a:pt x="199" y="13"/>
                  </a:lnTo>
                  <a:lnTo>
                    <a:pt x="14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57"/>
            <p:cNvSpPr/>
            <p:nvPr/>
          </p:nvSpPr>
          <p:spPr>
            <a:xfrm>
              <a:off x="7259379" y="1899916"/>
              <a:ext cx="17387" cy="13581"/>
            </a:xfrm>
            <a:custGeom>
              <a:avLst/>
              <a:gdLst/>
              <a:ahLst/>
              <a:cxnLst/>
              <a:rect l="l" t="t" r="r" b="b"/>
              <a:pathLst>
                <a:path w="434" h="339" extrusionOk="0">
                  <a:moveTo>
                    <a:pt x="398" y="0"/>
                  </a:moveTo>
                  <a:lnTo>
                    <a:pt x="1" y="292"/>
                  </a:lnTo>
                  <a:lnTo>
                    <a:pt x="36" y="339"/>
                  </a:lnTo>
                  <a:lnTo>
                    <a:pt x="434" y="47"/>
                  </a:lnTo>
                  <a:lnTo>
                    <a:pt x="39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57"/>
            <p:cNvSpPr/>
            <p:nvPr/>
          </p:nvSpPr>
          <p:spPr>
            <a:xfrm>
              <a:off x="7036155" y="1966819"/>
              <a:ext cx="30448" cy="8453"/>
            </a:xfrm>
            <a:custGeom>
              <a:avLst/>
              <a:gdLst/>
              <a:ahLst/>
              <a:cxnLst/>
              <a:rect l="l" t="t" r="r" b="b"/>
              <a:pathLst>
                <a:path w="760" h="211" extrusionOk="0">
                  <a:moveTo>
                    <a:pt x="12" y="1"/>
                  </a:moveTo>
                  <a:lnTo>
                    <a:pt x="1" y="59"/>
                  </a:lnTo>
                  <a:lnTo>
                    <a:pt x="749" y="211"/>
                  </a:lnTo>
                  <a:lnTo>
                    <a:pt x="760" y="153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57"/>
            <p:cNvSpPr/>
            <p:nvPr/>
          </p:nvSpPr>
          <p:spPr>
            <a:xfrm>
              <a:off x="7463013" y="2123621"/>
              <a:ext cx="17828" cy="25319"/>
            </a:xfrm>
            <a:custGeom>
              <a:avLst/>
              <a:gdLst/>
              <a:ahLst/>
              <a:cxnLst/>
              <a:rect l="l" t="t" r="r" b="b"/>
              <a:pathLst>
                <a:path w="445" h="632" extrusionOk="0">
                  <a:moveTo>
                    <a:pt x="397" y="1"/>
                  </a:moveTo>
                  <a:lnTo>
                    <a:pt x="0" y="596"/>
                  </a:lnTo>
                  <a:lnTo>
                    <a:pt x="47" y="631"/>
                  </a:lnTo>
                  <a:lnTo>
                    <a:pt x="444" y="35"/>
                  </a:lnTo>
                  <a:lnTo>
                    <a:pt x="39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57"/>
            <p:cNvSpPr/>
            <p:nvPr/>
          </p:nvSpPr>
          <p:spPr>
            <a:xfrm>
              <a:off x="7000620" y="2051990"/>
              <a:ext cx="34173" cy="8013"/>
            </a:xfrm>
            <a:custGeom>
              <a:avLst/>
              <a:gdLst/>
              <a:ahLst/>
              <a:cxnLst/>
              <a:rect l="l" t="t" r="r" b="b"/>
              <a:pathLst>
                <a:path w="853" h="200" extrusionOk="0">
                  <a:moveTo>
                    <a:pt x="11" y="1"/>
                  </a:moveTo>
                  <a:lnTo>
                    <a:pt x="0" y="60"/>
                  </a:lnTo>
                  <a:lnTo>
                    <a:pt x="841" y="200"/>
                  </a:lnTo>
                  <a:lnTo>
                    <a:pt x="852" y="141"/>
                  </a:lnTo>
                  <a:lnTo>
                    <a:pt x="1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57"/>
            <p:cNvSpPr/>
            <p:nvPr/>
          </p:nvSpPr>
          <p:spPr>
            <a:xfrm>
              <a:off x="7045529" y="2375850"/>
              <a:ext cx="19230" cy="15985"/>
            </a:xfrm>
            <a:custGeom>
              <a:avLst/>
              <a:gdLst/>
              <a:ahLst/>
              <a:cxnLst/>
              <a:rect l="l" t="t" r="r" b="b"/>
              <a:pathLst>
                <a:path w="480" h="399" extrusionOk="0">
                  <a:moveTo>
                    <a:pt x="444" y="1"/>
                  </a:moveTo>
                  <a:lnTo>
                    <a:pt x="1" y="351"/>
                  </a:lnTo>
                  <a:lnTo>
                    <a:pt x="35" y="398"/>
                  </a:lnTo>
                  <a:lnTo>
                    <a:pt x="479" y="48"/>
                  </a:lnTo>
                  <a:lnTo>
                    <a:pt x="44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57"/>
            <p:cNvSpPr/>
            <p:nvPr/>
          </p:nvSpPr>
          <p:spPr>
            <a:xfrm>
              <a:off x="7514492" y="2328617"/>
              <a:ext cx="19190" cy="15464"/>
            </a:xfrm>
            <a:custGeom>
              <a:avLst/>
              <a:gdLst/>
              <a:ahLst/>
              <a:cxnLst/>
              <a:rect l="l" t="t" r="r" b="b"/>
              <a:pathLst>
                <a:path w="479" h="386" extrusionOk="0">
                  <a:moveTo>
                    <a:pt x="444" y="0"/>
                  </a:moveTo>
                  <a:lnTo>
                    <a:pt x="0" y="339"/>
                  </a:lnTo>
                  <a:lnTo>
                    <a:pt x="35" y="385"/>
                  </a:lnTo>
                  <a:lnTo>
                    <a:pt x="479" y="47"/>
                  </a:lnTo>
                  <a:lnTo>
                    <a:pt x="44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57"/>
            <p:cNvSpPr/>
            <p:nvPr/>
          </p:nvSpPr>
          <p:spPr>
            <a:xfrm>
              <a:off x="7465817" y="2203624"/>
              <a:ext cx="16866" cy="23437"/>
            </a:xfrm>
            <a:custGeom>
              <a:avLst/>
              <a:gdLst/>
              <a:ahLst/>
              <a:cxnLst/>
              <a:rect l="l" t="t" r="r" b="b"/>
              <a:pathLst>
                <a:path w="421" h="585" extrusionOk="0">
                  <a:moveTo>
                    <a:pt x="47" y="1"/>
                  </a:moveTo>
                  <a:lnTo>
                    <a:pt x="0" y="24"/>
                  </a:lnTo>
                  <a:lnTo>
                    <a:pt x="374" y="585"/>
                  </a:lnTo>
                  <a:lnTo>
                    <a:pt x="421" y="55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57"/>
            <p:cNvSpPr/>
            <p:nvPr/>
          </p:nvSpPr>
          <p:spPr>
            <a:xfrm>
              <a:off x="7092802" y="2192407"/>
              <a:ext cx="14062" cy="30488"/>
            </a:xfrm>
            <a:custGeom>
              <a:avLst/>
              <a:gdLst/>
              <a:ahLst/>
              <a:cxnLst/>
              <a:rect l="l" t="t" r="r" b="b"/>
              <a:pathLst>
                <a:path w="351" h="761" extrusionOk="0">
                  <a:moveTo>
                    <a:pt x="47" y="0"/>
                  </a:moveTo>
                  <a:lnTo>
                    <a:pt x="0" y="24"/>
                  </a:lnTo>
                  <a:lnTo>
                    <a:pt x="293" y="760"/>
                  </a:lnTo>
                  <a:lnTo>
                    <a:pt x="350" y="737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57"/>
            <p:cNvSpPr/>
            <p:nvPr/>
          </p:nvSpPr>
          <p:spPr>
            <a:xfrm>
              <a:off x="7088595" y="2321566"/>
              <a:ext cx="4207" cy="31890"/>
            </a:xfrm>
            <a:custGeom>
              <a:avLst/>
              <a:gdLst/>
              <a:ahLst/>
              <a:cxnLst/>
              <a:rect l="l" t="t" r="r" b="b"/>
              <a:pathLst>
                <a:path w="105" h="796" extrusionOk="0">
                  <a:moveTo>
                    <a:pt x="47" y="1"/>
                  </a:moveTo>
                  <a:lnTo>
                    <a:pt x="0" y="784"/>
                  </a:lnTo>
                  <a:lnTo>
                    <a:pt x="58" y="795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57"/>
            <p:cNvSpPr/>
            <p:nvPr/>
          </p:nvSpPr>
          <p:spPr>
            <a:xfrm>
              <a:off x="7086713" y="2267282"/>
              <a:ext cx="19711" cy="21554"/>
            </a:xfrm>
            <a:custGeom>
              <a:avLst/>
              <a:gdLst/>
              <a:ahLst/>
              <a:cxnLst/>
              <a:rect l="l" t="t" r="r" b="b"/>
              <a:pathLst>
                <a:path w="492" h="538" extrusionOk="0">
                  <a:moveTo>
                    <a:pt x="445" y="1"/>
                  </a:moveTo>
                  <a:lnTo>
                    <a:pt x="1" y="491"/>
                  </a:lnTo>
                  <a:lnTo>
                    <a:pt x="47" y="538"/>
                  </a:lnTo>
                  <a:lnTo>
                    <a:pt x="491" y="36"/>
                  </a:lnTo>
                  <a:lnTo>
                    <a:pt x="44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57"/>
            <p:cNvSpPr/>
            <p:nvPr/>
          </p:nvSpPr>
          <p:spPr>
            <a:xfrm>
              <a:off x="7328205" y="2182592"/>
              <a:ext cx="7972" cy="20632"/>
            </a:xfrm>
            <a:custGeom>
              <a:avLst/>
              <a:gdLst/>
              <a:ahLst/>
              <a:cxnLst/>
              <a:rect l="l" t="t" r="r" b="b"/>
              <a:pathLst>
                <a:path w="199" h="515" extrusionOk="0">
                  <a:moveTo>
                    <a:pt x="152" y="1"/>
                  </a:moveTo>
                  <a:lnTo>
                    <a:pt x="1" y="491"/>
                  </a:lnTo>
                  <a:lnTo>
                    <a:pt x="59" y="515"/>
                  </a:lnTo>
                  <a:lnTo>
                    <a:pt x="199" y="12"/>
                  </a:lnTo>
                  <a:lnTo>
                    <a:pt x="15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57"/>
            <p:cNvSpPr/>
            <p:nvPr/>
          </p:nvSpPr>
          <p:spPr>
            <a:xfrm>
              <a:off x="7505118" y="2197575"/>
              <a:ext cx="23877" cy="2364"/>
            </a:xfrm>
            <a:custGeom>
              <a:avLst/>
              <a:gdLst/>
              <a:ahLst/>
              <a:cxnLst/>
              <a:rect l="l" t="t" r="r" b="b"/>
              <a:pathLst>
                <a:path w="596" h="59" extrusionOk="0">
                  <a:moveTo>
                    <a:pt x="1" y="0"/>
                  </a:moveTo>
                  <a:lnTo>
                    <a:pt x="1" y="58"/>
                  </a:lnTo>
                  <a:lnTo>
                    <a:pt x="596" y="58"/>
                  </a:lnTo>
                  <a:lnTo>
                    <a:pt x="59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57"/>
            <p:cNvSpPr/>
            <p:nvPr/>
          </p:nvSpPr>
          <p:spPr>
            <a:xfrm>
              <a:off x="7206057" y="2185837"/>
              <a:ext cx="21113" cy="15985"/>
            </a:xfrm>
            <a:custGeom>
              <a:avLst/>
              <a:gdLst/>
              <a:ahLst/>
              <a:cxnLst/>
              <a:rect l="l" t="t" r="r" b="b"/>
              <a:pathLst>
                <a:path w="527" h="399" extrusionOk="0">
                  <a:moveTo>
                    <a:pt x="36" y="1"/>
                  </a:moveTo>
                  <a:lnTo>
                    <a:pt x="0" y="48"/>
                  </a:lnTo>
                  <a:lnTo>
                    <a:pt x="491" y="398"/>
                  </a:lnTo>
                  <a:lnTo>
                    <a:pt x="526" y="351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57"/>
            <p:cNvSpPr/>
            <p:nvPr/>
          </p:nvSpPr>
          <p:spPr>
            <a:xfrm>
              <a:off x="7150371" y="2207871"/>
              <a:ext cx="23437" cy="15464"/>
            </a:xfrm>
            <a:custGeom>
              <a:avLst/>
              <a:gdLst/>
              <a:ahLst/>
              <a:cxnLst/>
              <a:rect l="l" t="t" r="r" b="b"/>
              <a:pathLst>
                <a:path w="585" h="386" extrusionOk="0">
                  <a:moveTo>
                    <a:pt x="549" y="0"/>
                  </a:moveTo>
                  <a:lnTo>
                    <a:pt x="0" y="339"/>
                  </a:lnTo>
                  <a:lnTo>
                    <a:pt x="35" y="385"/>
                  </a:lnTo>
                  <a:lnTo>
                    <a:pt x="584" y="47"/>
                  </a:lnTo>
                  <a:lnTo>
                    <a:pt x="54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57"/>
            <p:cNvSpPr/>
            <p:nvPr/>
          </p:nvSpPr>
          <p:spPr>
            <a:xfrm>
              <a:off x="7452717" y="2287433"/>
              <a:ext cx="11258" cy="24839"/>
            </a:xfrm>
            <a:custGeom>
              <a:avLst/>
              <a:gdLst/>
              <a:ahLst/>
              <a:cxnLst/>
              <a:rect l="l" t="t" r="r" b="b"/>
              <a:pathLst>
                <a:path w="281" h="620" extrusionOk="0">
                  <a:moveTo>
                    <a:pt x="58" y="0"/>
                  </a:moveTo>
                  <a:lnTo>
                    <a:pt x="0" y="24"/>
                  </a:lnTo>
                  <a:lnTo>
                    <a:pt x="222" y="619"/>
                  </a:lnTo>
                  <a:lnTo>
                    <a:pt x="280" y="608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57"/>
            <p:cNvSpPr/>
            <p:nvPr/>
          </p:nvSpPr>
          <p:spPr>
            <a:xfrm>
              <a:off x="7391863" y="2190083"/>
              <a:ext cx="21073" cy="15464"/>
            </a:xfrm>
            <a:custGeom>
              <a:avLst/>
              <a:gdLst/>
              <a:ahLst/>
              <a:cxnLst/>
              <a:rect l="l" t="t" r="r" b="b"/>
              <a:pathLst>
                <a:path w="526" h="386" extrusionOk="0">
                  <a:moveTo>
                    <a:pt x="491" y="0"/>
                  </a:moveTo>
                  <a:lnTo>
                    <a:pt x="0" y="339"/>
                  </a:lnTo>
                  <a:lnTo>
                    <a:pt x="35" y="386"/>
                  </a:lnTo>
                  <a:lnTo>
                    <a:pt x="526" y="47"/>
                  </a:lnTo>
                  <a:lnTo>
                    <a:pt x="49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57"/>
            <p:cNvSpPr/>
            <p:nvPr/>
          </p:nvSpPr>
          <p:spPr>
            <a:xfrm>
              <a:off x="7384372" y="2241082"/>
              <a:ext cx="26241" cy="10336"/>
            </a:xfrm>
            <a:custGeom>
              <a:avLst/>
              <a:gdLst/>
              <a:ahLst/>
              <a:cxnLst/>
              <a:rect l="l" t="t" r="r" b="b"/>
              <a:pathLst>
                <a:path w="655" h="258" extrusionOk="0">
                  <a:moveTo>
                    <a:pt x="12" y="0"/>
                  </a:moveTo>
                  <a:lnTo>
                    <a:pt x="1" y="59"/>
                  </a:lnTo>
                  <a:lnTo>
                    <a:pt x="643" y="257"/>
                  </a:lnTo>
                  <a:lnTo>
                    <a:pt x="655" y="19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57"/>
            <p:cNvSpPr/>
            <p:nvPr/>
          </p:nvSpPr>
          <p:spPr>
            <a:xfrm>
              <a:off x="7506520" y="2256986"/>
              <a:ext cx="17347" cy="14102"/>
            </a:xfrm>
            <a:custGeom>
              <a:avLst/>
              <a:gdLst/>
              <a:ahLst/>
              <a:cxnLst/>
              <a:rect l="l" t="t" r="r" b="b"/>
              <a:pathLst>
                <a:path w="433" h="352" extrusionOk="0">
                  <a:moveTo>
                    <a:pt x="397" y="1"/>
                  </a:moveTo>
                  <a:lnTo>
                    <a:pt x="0" y="304"/>
                  </a:lnTo>
                  <a:lnTo>
                    <a:pt x="36" y="351"/>
                  </a:lnTo>
                  <a:lnTo>
                    <a:pt x="433" y="47"/>
                  </a:lnTo>
                  <a:lnTo>
                    <a:pt x="39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57"/>
            <p:cNvSpPr/>
            <p:nvPr/>
          </p:nvSpPr>
          <p:spPr>
            <a:xfrm>
              <a:off x="7148007" y="2287874"/>
              <a:ext cx="6130" cy="25800"/>
            </a:xfrm>
            <a:custGeom>
              <a:avLst/>
              <a:gdLst/>
              <a:ahLst/>
              <a:cxnLst/>
              <a:rect l="l" t="t" r="r" b="b"/>
              <a:pathLst>
                <a:path w="153" h="644" extrusionOk="0">
                  <a:moveTo>
                    <a:pt x="1" y="1"/>
                  </a:moveTo>
                  <a:lnTo>
                    <a:pt x="94" y="644"/>
                  </a:lnTo>
                  <a:lnTo>
                    <a:pt x="153" y="631"/>
                  </a:lnTo>
                  <a:lnTo>
                    <a:pt x="5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57"/>
            <p:cNvSpPr/>
            <p:nvPr/>
          </p:nvSpPr>
          <p:spPr>
            <a:xfrm>
              <a:off x="7164873" y="2264959"/>
              <a:ext cx="28084" cy="8453"/>
            </a:xfrm>
            <a:custGeom>
              <a:avLst/>
              <a:gdLst/>
              <a:ahLst/>
              <a:cxnLst/>
              <a:rect l="l" t="t" r="r" b="b"/>
              <a:pathLst>
                <a:path w="701" h="211" extrusionOk="0">
                  <a:moveTo>
                    <a:pt x="690" y="1"/>
                  </a:moveTo>
                  <a:lnTo>
                    <a:pt x="0" y="152"/>
                  </a:lnTo>
                  <a:lnTo>
                    <a:pt x="12" y="211"/>
                  </a:lnTo>
                  <a:lnTo>
                    <a:pt x="701" y="59"/>
                  </a:lnTo>
                  <a:lnTo>
                    <a:pt x="6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57"/>
            <p:cNvSpPr/>
            <p:nvPr/>
          </p:nvSpPr>
          <p:spPr>
            <a:xfrm>
              <a:off x="7265028" y="2183994"/>
              <a:ext cx="17347" cy="13621"/>
            </a:xfrm>
            <a:custGeom>
              <a:avLst/>
              <a:gdLst/>
              <a:ahLst/>
              <a:cxnLst/>
              <a:rect l="l" t="t" r="r" b="b"/>
              <a:pathLst>
                <a:path w="433" h="340" extrusionOk="0">
                  <a:moveTo>
                    <a:pt x="397" y="0"/>
                  </a:moveTo>
                  <a:lnTo>
                    <a:pt x="0" y="293"/>
                  </a:lnTo>
                  <a:lnTo>
                    <a:pt x="36" y="339"/>
                  </a:lnTo>
                  <a:lnTo>
                    <a:pt x="433" y="47"/>
                  </a:lnTo>
                  <a:lnTo>
                    <a:pt x="39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57"/>
            <p:cNvSpPr/>
            <p:nvPr/>
          </p:nvSpPr>
          <p:spPr>
            <a:xfrm>
              <a:off x="7042244" y="2250937"/>
              <a:ext cx="29967" cy="8453"/>
            </a:xfrm>
            <a:custGeom>
              <a:avLst/>
              <a:gdLst/>
              <a:ahLst/>
              <a:cxnLst/>
              <a:rect l="l" t="t" r="r" b="b"/>
              <a:pathLst>
                <a:path w="748" h="211" extrusionOk="0">
                  <a:moveTo>
                    <a:pt x="12" y="0"/>
                  </a:moveTo>
                  <a:lnTo>
                    <a:pt x="0" y="58"/>
                  </a:lnTo>
                  <a:lnTo>
                    <a:pt x="737" y="210"/>
                  </a:lnTo>
                  <a:lnTo>
                    <a:pt x="748" y="15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57"/>
            <p:cNvSpPr/>
            <p:nvPr/>
          </p:nvSpPr>
          <p:spPr>
            <a:xfrm>
              <a:off x="7006228" y="2336108"/>
              <a:ext cx="34173" cy="8453"/>
            </a:xfrm>
            <a:custGeom>
              <a:avLst/>
              <a:gdLst/>
              <a:ahLst/>
              <a:cxnLst/>
              <a:rect l="l" t="t" r="r" b="b"/>
              <a:pathLst>
                <a:path w="853" h="211" extrusionOk="0">
                  <a:moveTo>
                    <a:pt x="11" y="0"/>
                  </a:moveTo>
                  <a:lnTo>
                    <a:pt x="0" y="58"/>
                  </a:lnTo>
                  <a:lnTo>
                    <a:pt x="841" y="211"/>
                  </a:lnTo>
                  <a:lnTo>
                    <a:pt x="853" y="152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78" name="Google Shape;1778;p57"/>
          <p:cNvSpPr/>
          <p:nvPr/>
        </p:nvSpPr>
        <p:spPr>
          <a:xfrm rot="587972">
            <a:off x="6784829" y="3581197"/>
            <a:ext cx="912856" cy="848234"/>
          </a:xfrm>
          <a:custGeom>
            <a:avLst/>
            <a:gdLst/>
            <a:ahLst/>
            <a:cxnLst/>
            <a:rect l="l" t="t" r="r" b="b"/>
            <a:pathLst>
              <a:path w="16824" h="15633" extrusionOk="0">
                <a:moveTo>
                  <a:pt x="9008" y="0"/>
                </a:moveTo>
                <a:cubicBezTo>
                  <a:pt x="8513" y="0"/>
                  <a:pt x="8014" y="39"/>
                  <a:pt x="7512" y="106"/>
                </a:cubicBezTo>
                <a:cubicBezTo>
                  <a:pt x="5585" y="386"/>
                  <a:pt x="3856" y="1181"/>
                  <a:pt x="2488" y="2805"/>
                </a:cubicBezTo>
                <a:cubicBezTo>
                  <a:pt x="982" y="4592"/>
                  <a:pt x="1" y="7852"/>
                  <a:pt x="1145" y="10363"/>
                </a:cubicBezTo>
                <a:cubicBezTo>
                  <a:pt x="2652" y="13657"/>
                  <a:pt x="5082" y="15386"/>
                  <a:pt x="8178" y="15632"/>
                </a:cubicBezTo>
                <a:cubicBezTo>
                  <a:pt x="10339" y="15526"/>
                  <a:pt x="12161" y="14884"/>
                  <a:pt x="13727" y="13553"/>
                </a:cubicBezTo>
                <a:cubicBezTo>
                  <a:pt x="15888" y="11718"/>
                  <a:pt x="16823" y="9241"/>
                  <a:pt x="16367" y="6216"/>
                </a:cubicBezTo>
                <a:cubicBezTo>
                  <a:pt x="15959" y="3412"/>
                  <a:pt x="14404" y="1637"/>
                  <a:pt x="12127" y="632"/>
                </a:cubicBezTo>
                <a:cubicBezTo>
                  <a:pt x="11115" y="178"/>
                  <a:pt x="10070" y="0"/>
                  <a:pt x="900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79" name="Google Shape;1779;p57"/>
          <p:cNvGrpSpPr/>
          <p:nvPr/>
        </p:nvGrpSpPr>
        <p:grpSpPr>
          <a:xfrm rot="587972">
            <a:off x="7030008" y="3833798"/>
            <a:ext cx="422538" cy="342970"/>
            <a:chOff x="2165809" y="3811059"/>
            <a:chExt cx="422542" cy="342973"/>
          </a:xfrm>
        </p:grpSpPr>
        <p:sp>
          <p:nvSpPr>
            <p:cNvPr id="1780" name="Google Shape;1780;p57"/>
            <p:cNvSpPr/>
            <p:nvPr/>
          </p:nvSpPr>
          <p:spPr>
            <a:xfrm>
              <a:off x="2165809" y="3811059"/>
              <a:ext cx="422542" cy="342973"/>
            </a:xfrm>
            <a:custGeom>
              <a:avLst/>
              <a:gdLst/>
              <a:ahLst/>
              <a:cxnLst/>
              <a:rect l="l" t="t" r="r" b="b"/>
              <a:pathLst>
                <a:path w="13276" h="10776" extrusionOk="0">
                  <a:moveTo>
                    <a:pt x="2084" y="382"/>
                  </a:moveTo>
                  <a:cubicBezTo>
                    <a:pt x="2084" y="382"/>
                    <a:pt x="2108" y="382"/>
                    <a:pt x="2108" y="406"/>
                  </a:cubicBezTo>
                  <a:lnTo>
                    <a:pt x="2108" y="1239"/>
                  </a:lnTo>
                  <a:cubicBezTo>
                    <a:pt x="2108" y="1239"/>
                    <a:pt x="2108" y="1251"/>
                    <a:pt x="2084" y="1251"/>
                  </a:cubicBezTo>
                  <a:lnTo>
                    <a:pt x="1667" y="1251"/>
                  </a:lnTo>
                  <a:cubicBezTo>
                    <a:pt x="1667" y="1251"/>
                    <a:pt x="1655" y="1251"/>
                    <a:pt x="1655" y="1239"/>
                  </a:cubicBezTo>
                  <a:lnTo>
                    <a:pt x="1655" y="406"/>
                  </a:lnTo>
                  <a:lnTo>
                    <a:pt x="2084" y="382"/>
                  </a:lnTo>
                  <a:close/>
                  <a:moveTo>
                    <a:pt x="11645" y="382"/>
                  </a:moveTo>
                  <a:cubicBezTo>
                    <a:pt x="11645" y="382"/>
                    <a:pt x="11657" y="382"/>
                    <a:pt x="11657" y="406"/>
                  </a:cubicBezTo>
                  <a:lnTo>
                    <a:pt x="11657" y="1239"/>
                  </a:lnTo>
                  <a:cubicBezTo>
                    <a:pt x="11657" y="1239"/>
                    <a:pt x="11657" y="1251"/>
                    <a:pt x="11645" y="1251"/>
                  </a:cubicBezTo>
                  <a:lnTo>
                    <a:pt x="11216" y="1251"/>
                  </a:lnTo>
                  <a:cubicBezTo>
                    <a:pt x="11216" y="1251"/>
                    <a:pt x="11192" y="1251"/>
                    <a:pt x="11192" y="1239"/>
                  </a:cubicBezTo>
                  <a:lnTo>
                    <a:pt x="11192" y="406"/>
                  </a:lnTo>
                  <a:lnTo>
                    <a:pt x="11216" y="406"/>
                  </a:lnTo>
                  <a:lnTo>
                    <a:pt x="11645" y="382"/>
                  </a:lnTo>
                  <a:close/>
                  <a:moveTo>
                    <a:pt x="12478" y="1215"/>
                  </a:moveTo>
                  <a:cubicBezTo>
                    <a:pt x="12716" y="1215"/>
                    <a:pt x="12907" y="1418"/>
                    <a:pt x="12907" y="1656"/>
                  </a:cubicBezTo>
                  <a:lnTo>
                    <a:pt x="12907" y="9954"/>
                  </a:lnTo>
                  <a:cubicBezTo>
                    <a:pt x="12895" y="10193"/>
                    <a:pt x="12704" y="10383"/>
                    <a:pt x="12466" y="10383"/>
                  </a:cubicBezTo>
                  <a:lnTo>
                    <a:pt x="834" y="10383"/>
                  </a:lnTo>
                  <a:cubicBezTo>
                    <a:pt x="596" y="10383"/>
                    <a:pt x="405" y="10193"/>
                    <a:pt x="405" y="9954"/>
                  </a:cubicBezTo>
                  <a:lnTo>
                    <a:pt x="405" y="1656"/>
                  </a:lnTo>
                  <a:cubicBezTo>
                    <a:pt x="405" y="1418"/>
                    <a:pt x="596" y="1215"/>
                    <a:pt x="834" y="1215"/>
                  </a:cubicBezTo>
                  <a:lnTo>
                    <a:pt x="1262" y="1215"/>
                  </a:lnTo>
                  <a:lnTo>
                    <a:pt x="1262" y="1239"/>
                  </a:lnTo>
                  <a:cubicBezTo>
                    <a:pt x="1262" y="1453"/>
                    <a:pt x="1441" y="1632"/>
                    <a:pt x="1667" y="1632"/>
                  </a:cubicBezTo>
                  <a:lnTo>
                    <a:pt x="2084" y="1632"/>
                  </a:lnTo>
                  <a:cubicBezTo>
                    <a:pt x="2310" y="1632"/>
                    <a:pt x="2489" y="1453"/>
                    <a:pt x="2489" y="1239"/>
                  </a:cubicBezTo>
                  <a:lnTo>
                    <a:pt x="2489" y="1215"/>
                  </a:lnTo>
                  <a:lnTo>
                    <a:pt x="10823" y="1215"/>
                  </a:lnTo>
                  <a:lnTo>
                    <a:pt x="10823" y="1239"/>
                  </a:lnTo>
                  <a:cubicBezTo>
                    <a:pt x="10823" y="1453"/>
                    <a:pt x="11002" y="1632"/>
                    <a:pt x="11228" y="1632"/>
                  </a:cubicBezTo>
                  <a:lnTo>
                    <a:pt x="11645" y="1632"/>
                  </a:lnTo>
                  <a:cubicBezTo>
                    <a:pt x="11859" y="1632"/>
                    <a:pt x="12038" y="1453"/>
                    <a:pt x="12038" y="1239"/>
                  </a:cubicBezTo>
                  <a:lnTo>
                    <a:pt x="12038" y="1215"/>
                  </a:lnTo>
                  <a:close/>
                  <a:moveTo>
                    <a:pt x="1655" y="1"/>
                  </a:moveTo>
                  <a:cubicBezTo>
                    <a:pt x="1429" y="1"/>
                    <a:pt x="1251" y="179"/>
                    <a:pt x="1251" y="406"/>
                  </a:cubicBezTo>
                  <a:lnTo>
                    <a:pt x="1251" y="834"/>
                  </a:lnTo>
                  <a:lnTo>
                    <a:pt x="822" y="834"/>
                  </a:lnTo>
                  <a:cubicBezTo>
                    <a:pt x="381" y="834"/>
                    <a:pt x="0" y="1203"/>
                    <a:pt x="0" y="1656"/>
                  </a:cubicBezTo>
                  <a:lnTo>
                    <a:pt x="0" y="9954"/>
                  </a:lnTo>
                  <a:cubicBezTo>
                    <a:pt x="0" y="10395"/>
                    <a:pt x="381" y="10776"/>
                    <a:pt x="822" y="10776"/>
                  </a:cubicBezTo>
                  <a:lnTo>
                    <a:pt x="12442" y="10776"/>
                  </a:lnTo>
                  <a:cubicBezTo>
                    <a:pt x="12895" y="10776"/>
                    <a:pt x="13264" y="10395"/>
                    <a:pt x="13264" y="9954"/>
                  </a:cubicBezTo>
                  <a:lnTo>
                    <a:pt x="13264" y="1656"/>
                  </a:lnTo>
                  <a:cubicBezTo>
                    <a:pt x="13276" y="1203"/>
                    <a:pt x="12907" y="834"/>
                    <a:pt x="12466" y="834"/>
                  </a:cubicBezTo>
                  <a:lnTo>
                    <a:pt x="12026" y="834"/>
                  </a:lnTo>
                  <a:lnTo>
                    <a:pt x="12026" y="406"/>
                  </a:lnTo>
                  <a:cubicBezTo>
                    <a:pt x="12026" y="179"/>
                    <a:pt x="11847" y="1"/>
                    <a:pt x="11621" y="1"/>
                  </a:cubicBezTo>
                  <a:lnTo>
                    <a:pt x="11216" y="1"/>
                  </a:lnTo>
                  <a:cubicBezTo>
                    <a:pt x="10990" y="1"/>
                    <a:pt x="10811" y="179"/>
                    <a:pt x="10811" y="406"/>
                  </a:cubicBezTo>
                  <a:lnTo>
                    <a:pt x="10811" y="834"/>
                  </a:lnTo>
                  <a:lnTo>
                    <a:pt x="2477" y="834"/>
                  </a:lnTo>
                  <a:lnTo>
                    <a:pt x="2477" y="406"/>
                  </a:lnTo>
                  <a:cubicBezTo>
                    <a:pt x="2477" y="179"/>
                    <a:pt x="2298" y="1"/>
                    <a:pt x="20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57"/>
            <p:cNvSpPr/>
            <p:nvPr/>
          </p:nvSpPr>
          <p:spPr>
            <a:xfrm>
              <a:off x="2193085" y="3877387"/>
              <a:ext cx="368753" cy="12158"/>
            </a:xfrm>
            <a:custGeom>
              <a:avLst/>
              <a:gdLst/>
              <a:ahLst/>
              <a:cxnLst/>
              <a:rect l="l" t="t" r="r" b="b"/>
              <a:pathLst>
                <a:path w="11586" h="382" extrusionOk="0">
                  <a:moveTo>
                    <a:pt x="191" y="0"/>
                  </a:moveTo>
                  <a:cubicBezTo>
                    <a:pt x="84" y="0"/>
                    <a:pt x="1" y="84"/>
                    <a:pt x="1" y="191"/>
                  </a:cubicBezTo>
                  <a:cubicBezTo>
                    <a:pt x="1" y="298"/>
                    <a:pt x="84" y="381"/>
                    <a:pt x="191" y="381"/>
                  </a:cubicBezTo>
                  <a:lnTo>
                    <a:pt x="11395" y="381"/>
                  </a:lnTo>
                  <a:cubicBezTo>
                    <a:pt x="11502" y="381"/>
                    <a:pt x="11585" y="298"/>
                    <a:pt x="11585" y="191"/>
                  </a:cubicBezTo>
                  <a:cubicBezTo>
                    <a:pt x="11585" y="84"/>
                    <a:pt x="11502" y="0"/>
                    <a:pt x="1139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57"/>
            <p:cNvSpPr/>
            <p:nvPr/>
          </p:nvSpPr>
          <p:spPr>
            <a:xfrm>
              <a:off x="2212404" y="3930062"/>
              <a:ext cx="51942" cy="12158"/>
            </a:xfrm>
            <a:custGeom>
              <a:avLst/>
              <a:gdLst/>
              <a:ahLst/>
              <a:cxnLst/>
              <a:rect l="l" t="t" r="r" b="b"/>
              <a:pathLst>
                <a:path w="1632" h="382" extrusionOk="0">
                  <a:moveTo>
                    <a:pt x="191" y="0"/>
                  </a:moveTo>
                  <a:cubicBezTo>
                    <a:pt x="84" y="0"/>
                    <a:pt x="1" y="84"/>
                    <a:pt x="1" y="191"/>
                  </a:cubicBezTo>
                  <a:cubicBezTo>
                    <a:pt x="1" y="298"/>
                    <a:pt x="84" y="381"/>
                    <a:pt x="191" y="381"/>
                  </a:cubicBezTo>
                  <a:lnTo>
                    <a:pt x="1442" y="381"/>
                  </a:lnTo>
                  <a:cubicBezTo>
                    <a:pt x="1549" y="381"/>
                    <a:pt x="1632" y="286"/>
                    <a:pt x="1632" y="191"/>
                  </a:cubicBezTo>
                  <a:cubicBezTo>
                    <a:pt x="1632" y="84"/>
                    <a:pt x="1561" y="0"/>
                    <a:pt x="14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57"/>
            <p:cNvSpPr/>
            <p:nvPr/>
          </p:nvSpPr>
          <p:spPr>
            <a:xfrm>
              <a:off x="2305245" y="3930062"/>
              <a:ext cx="51974" cy="12158"/>
            </a:xfrm>
            <a:custGeom>
              <a:avLst/>
              <a:gdLst/>
              <a:ahLst/>
              <a:cxnLst/>
              <a:rect l="l" t="t" r="r" b="b"/>
              <a:pathLst>
                <a:path w="1633" h="382" extrusionOk="0">
                  <a:moveTo>
                    <a:pt x="191" y="0"/>
                  </a:moveTo>
                  <a:cubicBezTo>
                    <a:pt x="84" y="0"/>
                    <a:pt x="1" y="84"/>
                    <a:pt x="1" y="191"/>
                  </a:cubicBezTo>
                  <a:cubicBezTo>
                    <a:pt x="1" y="298"/>
                    <a:pt x="84" y="381"/>
                    <a:pt x="191" y="381"/>
                  </a:cubicBezTo>
                  <a:lnTo>
                    <a:pt x="1442" y="381"/>
                  </a:lnTo>
                  <a:cubicBezTo>
                    <a:pt x="1549" y="381"/>
                    <a:pt x="1632" y="286"/>
                    <a:pt x="1632" y="191"/>
                  </a:cubicBezTo>
                  <a:cubicBezTo>
                    <a:pt x="1632" y="84"/>
                    <a:pt x="1549" y="0"/>
                    <a:pt x="14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57"/>
            <p:cNvSpPr/>
            <p:nvPr/>
          </p:nvSpPr>
          <p:spPr>
            <a:xfrm>
              <a:off x="2489813" y="3930062"/>
              <a:ext cx="52324" cy="12158"/>
            </a:xfrm>
            <a:custGeom>
              <a:avLst/>
              <a:gdLst/>
              <a:ahLst/>
              <a:cxnLst/>
              <a:rect l="l" t="t" r="r" b="b"/>
              <a:pathLst>
                <a:path w="1644" h="382" extrusionOk="0">
                  <a:moveTo>
                    <a:pt x="203" y="0"/>
                  </a:moveTo>
                  <a:cubicBezTo>
                    <a:pt x="95" y="0"/>
                    <a:pt x="0" y="84"/>
                    <a:pt x="0" y="191"/>
                  </a:cubicBezTo>
                  <a:cubicBezTo>
                    <a:pt x="0" y="298"/>
                    <a:pt x="95" y="381"/>
                    <a:pt x="203" y="381"/>
                  </a:cubicBezTo>
                  <a:lnTo>
                    <a:pt x="1441" y="381"/>
                  </a:lnTo>
                  <a:cubicBezTo>
                    <a:pt x="1548" y="381"/>
                    <a:pt x="1643" y="286"/>
                    <a:pt x="1643" y="191"/>
                  </a:cubicBezTo>
                  <a:cubicBezTo>
                    <a:pt x="1643" y="84"/>
                    <a:pt x="1572" y="0"/>
                    <a:pt x="14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57"/>
            <p:cNvSpPr/>
            <p:nvPr/>
          </p:nvSpPr>
          <p:spPr>
            <a:xfrm>
              <a:off x="2212404" y="3983118"/>
              <a:ext cx="51942" cy="12158"/>
            </a:xfrm>
            <a:custGeom>
              <a:avLst/>
              <a:gdLst/>
              <a:ahLst/>
              <a:cxnLst/>
              <a:rect l="l" t="t" r="r" b="b"/>
              <a:pathLst>
                <a:path w="1632" h="382" extrusionOk="0">
                  <a:moveTo>
                    <a:pt x="191" y="0"/>
                  </a:moveTo>
                  <a:cubicBezTo>
                    <a:pt x="84" y="0"/>
                    <a:pt x="1" y="84"/>
                    <a:pt x="1" y="191"/>
                  </a:cubicBezTo>
                  <a:cubicBezTo>
                    <a:pt x="1" y="298"/>
                    <a:pt x="84" y="381"/>
                    <a:pt x="191" y="381"/>
                  </a:cubicBezTo>
                  <a:lnTo>
                    <a:pt x="1442" y="381"/>
                  </a:lnTo>
                  <a:cubicBezTo>
                    <a:pt x="1549" y="381"/>
                    <a:pt x="1632" y="286"/>
                    <a:pt x="1632" y="191"/>
                  </a:cubicBezTo>
                  <a:cubicBezTo>
                    <a:pt x="1632" y="84"/>
                    <a:pt x="1561" y="0"/>
                    <a:pt x="14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57"/>
            <p:cNvSpPr/>
            <p:nvPr/>
          </p:nvSpPr>
          <p:spPr>
            <a:xfrm>
              <a:off x="2397736" y="3983118"/>
              <a:ext cx="51942" cy="12158"/>
            </a:xfrm>
            <a:custGeom>
              <a:avLst/>
              <a:gdLst/>
              <a:ahLst/>
              <a:cxnLst/>
              <a:rect l="l" t="t" r="r" b="b"/>
              <a:pathLst>
                <a:path w="1632" h="382" extrusionOk="0">
                  <a:moveTo>
                    <a:pt x="191" y="0"/>
                  </a:moveTo>
                  <a:cubicBezTo>
                    <a:pt x="83" y="0"/>
                    <a:pt x="0" y="84"/>
                    <a:pt x="0" y="191"/>
                  </a:cubicBezTo>
                  <a:cubicBezTo>
                    <a:pt x="0" y="298"/>
                    <a:pt x="83" y="381"/>
                    <a:pt x="191" y="381"/>
                  </a:cubicBezTo>
                  <a:lnTo>
                    <a:pt x="1441" y="381"/>
                  </a:lnTo>
                  <a:cubicBezTo>
                    <a:pt x="1548" y="381"/>
                    <a:pt x="1631" y="286"/>
                    <a:pt x="1631" y="191"/>
                  </a:cubicBezTo>
                  <a:cubicBezTo>
                    <a:pt x="1631" y="84"/>
                    <a:pt x="1548" y="0"/>
                    <a:pt x="14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57"/>
            <p:cNvSpPr/>
            <p:nvPr/>
          </p:nvSpPr>
          <p:spPr>
            <a:xfrm>
              <a:off x="2212404" y="4036175"/>
              <a:ext cx="51942" cy="12158"/>
            </a:xfrm>
            <a:custGeom>
              <a:avLst/>
              <a:gdLst/>
              <a:ahLst/>
              <a:cxnLst/>
              <a:rect l="l" t="t" r="r" b="b"/>
              <a:pathLst>
                <a:path w="1632" h="382" extrusionOk="0">
                  <a:moveTo>
                    <a:pt x="191" y="0"/>
                  </a:moveTo>
                  <a:cubicBezTo>
                    <a:pt x="84" y="0"/>
                    <a:pt x="1" y="83"/>
                    <a:pt x="1" y="191"/>
                  </a:cubicBezTo>
                  <a:cubicBezTo>
                    <a:pt x="1" y="298"/>
                    <a:pt x="84" y="381"/>
                    <a:pt x="191" y="381"/>
                  </a:cubicBezTo>
                  <a:lnTo>
                    <a:pt x="1442" y="381"/>
                  </a:lnTo>
                  <a:cubicBezTo>
                    <a:pt x="1549" y="381"/>
                    <a:pt x="1632" y="298"/>
                    <a:pt x="1632" y="191"/>
                  </a:cubicBezTo>
                  <a:cubicBezTo>
                    <a:pt x="1632" y="83"/>
                    <a:pt x="1561" y="0"/>
                    <a:pt x="14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57"/>
            <p:cNvSpPr/>
            <p:nvPr/>
          </p:nvSpPr>
          <p:spPr>
            <a:xfrm>
              <a:off x="2305245" y="4036175"/>
              <a:ext cx="51974" cy="12158"/>
            </a:xfrm>
            <a:custGeom>
              <a:avLst/>
              <a:gdLst/>
              <a:ahLst/>
              <a:cxnLst/>
              <a:rect l="l" t="t" r="r" b="b"/>
              <a:pathLst>
                <a:path w="1633" h="382" extrusionOk="0">
                  <a:moveTo>
                    <a:pt x="191" y="0"/>
                  </a:moveTo>
                  <a:cubicBezTo>
                    <a:pt x="84" y="0"/>
                    <a:pt x="1" y="83"/>
                    <a:pt x="1" y="191"/>
                  </a:cubicBezTo>
                  <a:cubicBezTo>
                    <a:pt x="1" y="298"/>
                    <a:pt x="84" y="381"/>
                    <a:pt x="191" y="381"/>
                  </a:cubicBezTo>
                  <a:lnTo>
                    <a:pt x="1442" y="381"/>
                  </a:lnTo>
                  <a:cubicBezTo>
                    <a:pt x="1549" y="381"/>
                    <a:pt x="1632" y="298"/>
                    <a:pt x="1632" y="191"/>
                  </a:cubicBezTo>
                  <a:cubicBezTo>
                    <a:pt x="1632" y="83"/>
                    <a:pt x="1549" y="0"/>
                    <a:pt x="14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57"/>
            <p:cNvSpPr/>
            <p:nvPr/>
          </p:nvSpPr>
          <p:spPr>
            <a:xfrm>
              <a:off x="2489813" y="4036175"/>
              <a:ext cx="52324" cy="12158"/>
            </a:xfrm>
            <a:custGeom>
              <a:avLst/>
              <a:gdLst/>
              <a:ahLst/>
              <a:cxnLst/>
              <a:rect l="l" t="t" r="r" b="b"/>
              <a:pathLst>
                <a:path w="1644" h="382" extrusionOk="0">
                  <a:moveTo>
                    <a:pt x="203" y="0"/>
                  </a:moveTo>
                  <a:cubicBezTo>
                    <a:pt x="95" y="0"/>
                    <a:pt x="0" y="83"/>
                    <a:pt x="0" y="191"/>
                  </a:cubicBezTo>
                  <a:cubicBezTo>
                    <a:pt x="0" y="298"/>
                    <a:pt x="95" y="381"/>
                    <a:pt x="203" y="381"/>
                  </a:cubicBezTo>
                  <a:lnTo>
                    <a:pt x="1441" y="381"/>
                  </a:lnTo>
                  <a:cubicBezTo>
                    <a:pt x="1548" y="381"/>
                    <a:pt x="1643" y="298"/>
                    <a:pt x="1643" y="191"/>
                  </a:cubicBezTo>
                  <a:cubicBezTo>
                    <a:pt x="1643" y="83"/>
                    <a:pt x="1572" y="0"/>
                    <a:pt x="14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57"/>
            <p:cNvSpPr/>
            <p:nvPr/>
          </p:nvSpPr>
          <p:spPr>
            <a:xfrm>
              <a:off x="2305245" y="4088467"/>
              <a:ext cx="51974" cy="12540"/>
            </a:xfrm>
            <a:custGeom>
              <a:avLst/>
              <a:gdLst/>
              <a:ahLst/>
              <a:cxnLst/>
              <a:rect l="l" t="t" r="r" b="b"/>
              <a:pathLst>
                <a:path w="1633" h="394" extrusionOk="0">
                  <a:moveTo>
                    <a:pt x="191" y="0"/>
                  </a:moveTo>
                  <a:cubicBezTo>
                    <a:pt x="84" y="0"/>
                    <a:pt x="1" y="95"/>
                    <a:pt x="1" y="191"/>
                  </a:cubicBezTo>
                  <a:cubicBezTo>
                    <a:pt x="1" y="298"/>
                    <a:pt x="84" y="393"/>
                    <a:pt x="191" y="393"/>
                  </a:cubicBezTo>
                  <a:lnTo>
                    <a:pt x="1442" y="393"/>
                  </a:lnTo>
                  <a:cubicBezTo>
                    <a:pt x="1549" y="393"/>
                    <a:pt x="1632" y="298"/>
                    <a:pt x="1632" y="191"/>
                  </a:cubicBezTo>
                  <a:cubicBezTo>
                    <a:pt x="1632" y="95"/>
                    <a:pt x="1549" y="0"/>
                    <a:pt x="14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57"/>
            <p:cNvSpPr/>
            <p:nvPr/>
          </p:nvSpPr>
          <p:spPr>
            <a:xfrm>
              <a:off x="2397736" y="4088467"/>
              <a:ext cx="51942" cy="12540"/>
            </a:xfrm>
            <a:custGeom>
              <a:avLst/>
              <a:gdLst/>
              <a:ahLst/>
              <a:cxnLst/>
              <a:rect l="l" t="t" r="r" b="b"/>
              <a:pathLst>
                <a:path w="1632" h="394" extrusionOk="0">
                  <a:moveTo>
                    <a:pt x="191" y="0"/>
                  </a:moveTo>
                  <a:cubicBezTo>
                    <a:pt x="83" y="0"/>
                    <a:pt x="0" y="95"/>
                    <a:pt x="0" y="191"/>
                  </a:cubicBezTo>
                  <a:cubicBezTo>
                    <a:pt x="0" y="298"/>
                    <a:pt x="83" y="393"/>
                    <a:pt x="191" y="393"/>
                  </a:cubicBezTo>
                  <a:lnTo>
                    <a:pt x="1441" y="393"/>
                  </a:lnTo>
                  <a:cubicBezTo>
                    <a:pt x="1548" y="393"/>
                    <a:pt x="1631" y="298"/>
                    <a:pt x="1631" y="191"/>
                  </a:cubicBezTo>
                  <a:cubicBezTo>
                    <a:pt x="1631" y="95"/>
                    <a:pt x="1548" y="0"/>
                    <a:pt x="14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57"/>
            <p:cNvSpPr/>
            <p:nvPr/>
          </p:nvSpPr>
          <p:spPr>
            <a:xfrm>
              <a:off x="2489813" y="4088467"/>
              <a:ext cx="52324" cy="12540"/>
            </a:xfrm>
            <a:custGeom>
              <a:avLst/>
              <a:gdLst/>
              <a:ahLst/>
              <a:cxnLst/>
              <a:rect l="l" t="t" r="r" b="b"/>
              <a:pathLst>
                <a:path w="1644" h="394" extrusionOk="0">
                  <a:moveTo>
                    <a:pt x="203" y="0"/>
                  </a:moveTo>
                  <a:cubicBezTo>
                    <a:pt x="95" y="0"/>
                    <a:pt x="0" y="95"/>
                    <a:pt x="0" y="191"/>
                  </a:cubicBezTo>
                  <a:cubicBezTo>
                    <a:pt x="0" y="298"/>
                    <a:pt x="95" y="393"/>
                    <a:pt x="203" y="393"/>
                  </a:cubicBezTo>
                  <a:lnTo>
                    <a:pt x="1441" y="393"/>
                  </a:lnTo>
                  <a:cubicBezTo>
                    <a:pt x="1548" y="393"/>
                    <a:pt x="1643" y="298"/>
                    <a:pt x="1643" y="191"/>
                  </a:cubicBezTo>
                  <a:cubicBezTo>
                    <a:pt x="1643" y="95"/>
                    <a:pt x="1572" y="0"/>
                    <a:pt x="14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57"/>
            <p:cNvSpPr/>
            <p:nvPr/>
          </p:nvSpPr>
          <p:spPr>
            <a:xfrm>
              <a:off x="2304863" y="3969751"/>
              <a:ext cx="53088" cy="38766"/>
            </a:xfrm>
            <a:custGeom>
              <a:avLst/>
              <a:gdLst/>
              <a:ahLst/>
              <a:cxnLst/>
              <a:rect l="l" t="t" r="r" b="b"/>
              <a:pathLst>
                <a:path w="1668" h="1218" extrusionOk="0">
                  <a:moveTo>
                    <a:pt x="1454" y="1"/>
                  </a:moveTo>
                  <a:cubicBezTo>
                    <a:pt x="1406" y="1"/>
                    <a:pt x="1358" y="21"/>
                    <a:pt x="1323" y="63"/>
                  </a:cubicBezTo>
                  <a:lnTo>
                    <a:pt x="620" y="754"/>
                  </a:lnTo>
                  <a:lnTo>
                    <a:pt x="334" y="480"/>
                  </a:lnTo>
                  <a:cubicBezTo>
                    <a:pt x="299" y="438"/>
                    <a:pt x="251" y="417"/>
                    <a:pt x="203" y="417"/>
                  </a:cubicBezTo>
                  <a:cubicBezTo>
                    <a:pt x="156" y="417"/>
                    <a:pt x="108" y="438"/>
                    <a:pt x="72" y="480"/>
                  </a:cubicBezTo>
                  <a:cubicBezTo>
                    <a:pt x="1" y="551"/>
                    <a:pt x="1" y="670"/>
                    <a:pt x="72" y="742"/>
                  </a:cubicBezTo>
                  <a:lnTo>
                    <a:pt x="489" y="1158"/>
                  </a:lnTo>
                  <a:cubicBezTo>
                    <a:pt x="513" y="1194"/>
                    <a:pt x="572" y="1218"/>
                    <a:pt x="620" y="1218"/>
                  </a:cubicBezTo>
                  <a:cubicBezTo>
                    <a:pt x="668" y="1218"/>
                    <a:pt x="727" y="1206"/>
                    <a:pt x="751" y="1158"/>
                  </a:cubicBezTo>
                  <a:lnTo>
                    <a:pt x="1585" y="325"/>
                  </a:lnTo>
                  <a:cubicBezTo>
                    <a:pt x="1668" y="254"/>
                    <a:pt x="1668" y="134"/>
                    <a:pt x="1585" y="63"/>
                  </a:cubicBezTo>
                  <a:cubicBezTo>
                    <a:pt x="1549" y="21"/>
                    <a:pt x="1501" y="1"/>
                    <a:pt x="14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57"/>
            <p:cNvSpPr/>
            <p:nvPr/>
          </p:nvSpPr>
          <p:spPr>
            <a:xfrm>
              <a:off x="2489813" y="3969751"/>
              <a:ext cx="53088" cy="38766"/>
            </a:xfrm>
            <a:custGeom>
              <a:avLst/>
              <a:gdLst/>
              <a:ahLst/>
              <a:cxnLst/>
              <a:rect l="l" t="t" r="r" b="b"/>
              <a:pathLst>
                <a:path w="1668" h="1218" extrusionOk="0">
                  <a:moveTo>
                    <a:pt x="1465" y="1"/>
                  </a:moveTo>
                  <a:cubicBezTo>
                    <a:pt x="1417" y="1"/>
                    <a:pt x="1369" y="21"/>
                    <a:pt x="1334" y="63"/>
                  </a:cubicBezTo>
                  <a:lnTo>
                    <a:pt x="631" y="754"/>
                  </a:lnTo>
                  <a:lnTo>
                    <a:pt x="346" y="480"/>
                  </a:lnTo>
                  <a:cubicBezTo>
                    <a:pt x="310" y="438"/>
                    <a:pt x="262" y="417"/>
                    <a:pt x="215" y="417"/>
                  </a:cubicBezTo>
                  <a:cubicBezTo>
                    <a:pt x="167" y="417"/>
                    <a:pt x="119" y="438"/>
                    <a:pt x="84" y="480"/>
                  </a:cubicBezTo>
                  <a:cubicBezTo>
                    <a:pt x="0" y="551"/>
                    <a:pt x="0" y="670"/>
                    <a:pt x="84" y="742"/>
                  </a:cubicBezTo>
                  <a:lnTo>
                    <a:pt x="500" y="1158"/>
                  </a:lnTo>
                  <a:cubicBezTo>
                    <a:pt x="524" y="1194"/>
                    <a:pt x="584" y="1218"/>
                    <a:pt x="631" y="1218"/>
                  </a:cubicBezTo>
                  <a:cubicBezTo>
                    <a:pt x="667" y="1218"/>
                    <a:pt x="738" y="1206"/>
                    <a:pt x="762" y="1158"/>
                  </a:cubicBezTo>
                  <a:lnTo>
                    <a:pt x="1596" y="325"/>
                  </a:lnTo>
                  <a:cubicBezTo>
                    <a:pt x="1667" y="254"/>
                    <a:pt x="1667" y="134"/>
                    <a:pt x="1596" y="63"/>
                  </a:cubicBezTo>
                  <a:cubicBezTo>
                    <a:pt x="1560" y="21"/>
                    <a:pt x="1512" y="1"/>
                    <a:pt x="14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57"/>
            <p:cNvSpPr/>
            <p:nvPr/>
          </p:nvSpPr>
          <p:spPr>
            <a:xfrm>
              <a:off x="2396972" y="4022807"/>
              <a:ext cx="53088" cy="38766"/>
            </a:xfrm>
            <a:custGeom>
              <a:avLst/>
              <a:gdLst/>
              <a:ahLst/>
              <a:cxnLst/>
              <a:rect l="l" t="t" r="r" b="b"/>
              <a:pathLst>
                <a:path w="1668" h="1218" extrusionOk="0">
                  <a:moveTo>
                    <a:pt x="1465" y="0"/>
                  </a:moveTo>
                  <a:cubicBezTo>
                    <a:pt x="1417" y="0"/>
                    <a:pt x="1369" y="21"/>
                    <a:pt x="1334" y="63"/>
                  </a:cubicBezTo>
                  <a:lnTo>
                    <a:pt x="631" y="753"/>
                  </a:lnTo>
                  <a:lnTo>
                    <a:pt x="345" y="480"/>
                  </a:lnTo>
                  <a:cubicBezTo>
                    <a:pt x="310" y="438"/>
                    <a:pt x="262" y="417"/>
                    <a:pt x="215" y="417"/>
                  </a:cubicBezTo>
                  <a:cubicBezTo>
                    <a:pt x="167" y="417"/>
                    <a:pt x="119" y="438"/>
                    <a:pt x="84" y="480"/>
                  </a:cubicBezTo>
                  <a:cubicBezTo>
                    <a:pt x="0" y="551"/>
                    <a:pt x="0" y="670"/>
                    <a:pt x="84" y="742"/>
                  </a:cubicBezTo>
                  <a:lnTo>
                    <a:pt x="500" y="1158"/>
                  </a:lnTo>
                  <a:cubicBezTo>
                    <a:pt x="536" y="1206"/>
                    <a:pt x="584" y="1218"/>
                    <a:pt x="631" y="1218"/>
                  </a:cubicBezTo>
                  <a:cubicBezTo>
                    <a:pt x="667" y="1218"/>
                    <a:pt x="738" y="1206"/>
                    <a:pt x="762" y="1158"/>
                  </a:cubicBezTo>
                  <a:lnTo>
                    <a:pt x="1596" y="325"/>
                  </a:lnTo>
                  <a:cubicBezTo>
                    <a:pt x="1667" y="253"/>
                    <a:pt x="1667" y="134"/>
                    <a:pt x="1596" y="63"/>
                  </a:cubicBezTo>
                  <a:cubicBezTo>
                    <a:pt x="1560" y="21"/>
                    <a:pt x="1512" y="0"/>
                    <a:pt x="14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57"/>
            <p:cNvSpPr/>
            <p:nvPr/>
          </p:nvSpPr>
          <p:spPr>
            <a:xfrm>
              <a:off x="2212404" y="4075386"/>
              <a:ext cx="53088" cy="38861"/>
            </a:xfrm>
            <a:custGeom>
              <a:avLst/>
              <a:gdLst/>
              <a:ahLst/>
              <a:cxnLst/>
              <a:rect l="l" t="t" r="r" b="b"/>
              <a:pathLst>
                <a:path w="1668" h="1221" extrusionOk="0">
                  <a:moveTo>
                    <a:pt x="1455" y="0"/>
                  </a:moveTo>
                  <a:cubicBezTo>
                    <a:pt x="1406" y="0"/>
                    <a:pt x="1358" y="18"/>
                    <a:pt x="1322" y="54"/>
                  </a:cubicBezTo>
                  <a:lnTo>
                    <a:pt x="620" y="756"/>
                  </a:lnTo>
                  <a:lnTo>
                    <a:pt x="346" y="471"/>
                  </a:lnTo>
                  <a:cubicBezTo>
                    <a:pt x="304" y="435"/>
                    <a:pt x="254" y="417"/>
                    <a:pt x="205" y="417"/>
                  </a:cubicBezTo>
                  <a:cubicBezTo>
                    <a:pt x="156" y="417"/>
                    <a:pt x="108" y="435"/>
                    <a:pt x="72" y="471"/>
                  </a:cubicBezTo>
                  <a:cubicBezTo>
                    <a:pt x="1" y="554"/>
                    <a:pt x="1" y="673"/>
                    <a:pt x="72" y="745"/>
                  </a:cubicBezTo>
                  <a:lnTo>
                    <a:pt x="489" y="1161"/>
                  </a:lnTo>
                  <a:cubicBezTo>
                    <a:pt x="537" y="1197"/>
                    <a:pt x="584" y="1221"/>
                    <a:pt x="620" y="1221"/>
                  </a:cubicBezTo>
                  <a:cubicBezTo>
                    <a:pt x="668" y="1221"/>
                    <a:pt x="727" y="1197"/>
                    <a:pt x="763" y="1161"/>
                  </a:cubicBezTo>
                  <a:lnTo>
                    <a:pt x="1596" y="328"/>
                  </a:lnTo>
                  <a:cubicBezTo>
                    <a:pt x="1668" y="268"/>
                    <a:pt x="1668" y="137"/>
                    <a:pt x="1596" y="54"/>
                  </a:cubicBezTo>
                  <a:cubicBezTo>
                    <a:pt x="1555" y="18"/>
                    <a:pt x="1504" y="0"/>
                    <a:pt x="14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57"/>
            <p:cNvSpPr/>
            <p:nvPr/>
          </p:nvSpPr>
          <p:spPr>
            <a:xfrm>
              <a:off x="2396972" y="3916694"/>
              <a:ext cx="53088" cy="38798"/>
            </a:xfrm>
            <a:custGeom>
              <a:avLst/>
              <a:gdLst/>
              <a:ahLst/>
              <a:cxnLst/>
              <a:rect l="l" t="t" r="r" b="b"/>
              <a:pathLst>
                <a:path w="1668" h="1219" extrusionOk="0">
                  <a:moveTo>
                    <a:pt x="1465" y="1"/>
                  </a:moveTo>
                  <a:cubicBezTo>
                    <a:pt x="1417" y="1"/>
                    <a:pt x="1369" y="21"/>
                    <a:pt x="1334" y="63"/>
                  </a:cubicBezTo>
                  <a:lnTo>
                    <a:pt x="631" y="754"/>
                  </a:lnTo>
                  <a:lnTo>
                    <a:pt x="345" y="480"/>
                  </a:lnTo>
                  <a:cubicBezTo>
                    <a:pt x="310" y="438"/>
                    <a:pt x="262" y="417"/>
                    <a:pt x="215" y="417"/>
                  </a:cubicBezTo>
                  <a:cubicBezTo>
                    <a:pt x="167" y="417"/>
                    <a:pt x="119" y="438"/>
                    <a:pt x="84" y="480"/>
                  </a:cubicBezTo>
                  <a:cubicBezTo>
                    <a:pt x="0" y="551"/>
                    <a:pt x="0" y="670"/>
                    <a:pt x="84" y="742"/>
                  </a:cubicBezTo>
                  <a:lnTo>
                    <a:pt x="500" y="1159"/>
                  </a:lnTo>
                  <a:cubicBezTo>
                    <a:pt x="536" y="1206"/>
                    <a:pt x="584" y="1218"/>
                    <a:pt x="631" y="1218"/>
                  </a:cubicBezTo>
                  <a:cubicBezTo>
                    <a:pt x="667" y="1218"/>
                    <a:pt x="738" y="1206"/>
                    <a:pt x="762" y="1159"/>
                  </a:cubicBezTo>
                  <a:lnTo>
                    <a:pt x="1596" y="325"/>
                  </a:lnTo>
                  <a:cubicBezTo>
                    <a:pt x="1667" y="266"/>
                    <a:pt x="1667" y="135"/>
                    <a:pt x="1596" y="63"/>
                  </a:cubicBezTo>
                  <a:cubicBezTo>
                    <a:pt x="1560" y="21"/>
                    <a:pt x="1512" y="1"/>
                    <a:pt x="14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3" name="Google Shape;1655;p57"/>
          <p:cNvSpPr txBox="1">
            <a:spLocks noGrp="1"/>
          </p:cNvSpPr>
          <p:nvPr>
            <p:ph type="title" idx="3"/>
          </p:nvPr>
        </p:nvSpPr>
        <p:spPr>
          <a:xfrm>
            <a:off x="5231247" y="2622604"/>
            <a:ext cx="1966410" cy="62195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</a:t>
            </a:r>
            <a:r>
              <a:rPr lang="en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ứu người</a:t>
            </a:r>
            <a:endParaRPr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4" name="Google Shape;1655;p57"/>
          <p:cNvSpPr txBox="1">
            <a:spLocks noGrp="1"/>
          </p:cNvSpPr>
          <p:nvPr>
            <p:ph type="title" idx="3"/>
          </p:nvPr>
        </p:nvSpPr>
        <p:spPr>
          <a:xfrm>
            <a:off x="2035327" y="3509700"/>
            <a:ext cx="1966410" cy="62195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n</a:t>
            </a:r>
            <a:r>
              <a:rPr lang="en" sz="32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gần ngại</a:t>
            </a:r>
            <a:endParaRPr sz="32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075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5" grpId="0" animBg="1"/>
      <p:bldP spid="1661" grpId="0" animBg="1"/>
      <p:bldP spid="1662" grpId="0"/>
      <p:bldP spid="153" grpId="0" animBg="1"/>
      <p:bldP spid="15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5" r="7167" b="1925"/>
          <a:stretch/>
        </p:blipFill>
        <p:spPr>
          <a:xfrm>
            <a:off x="705079" y="506775"/>
            <a:ext cx="7678756" cy="4104743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2915681" y="1023640"/>
            <a:ext cx="1552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50" b="1" dirty="0" err="1">
                <a:latin typeface="HP001 4 hàng" panose="020B0603050302020204" pitchFamily="34" charset="0"/>
              </a:rPr>
              <a:t>Chính</a:t>
            </a:r>
            <a:r>
              <a:rPr lang="en-US" sz="2350" b="1" dirty="0">
                <a:latin typeface="HP001 4 hàng" panose="020B0603050302020204" pitchFamily="34" charset="0"/>
              </a:rPr>
              <a:t> </a:t>
            </a:r>
            <a:r>
              <a:rPr lang="en-US" sz="2350" b="1" dirty="0" err="1">
                <a:latin typeface="HP001 4 hàng" panose="020B0603050302020204" pitchFamily="34" charset="0"/>
              </a:rPr>
              <a:t>tả</a:t>
            </a:r>
            <a:endParaRPr lang="en-US" sz="2350" b="1" dirty="0">
              <a:latin typeface="HP001 4 hàng" panose="020B06030503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915681" y="1466255"/>
            <a:ext cx="13620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50" b="1" dirty="0" err="1">
                <a:latin typeface="HP001 4 hàng" panose="020B0603050302020204" pitchFamily="34" charset="0"/>
              </a:rPr>
              <a:t>Đċ</a:t>
            </a:r>
            <a:r>
              <a:rPr lang="en-US" sz="2350" b="1" dirty="0">
                <a:latin typeface="HP001 4 hàng" panose="020B0603050302020204" pitchFamily="34" charset="0"/>
              </a:rPr>
              <a:t> </a:t>
            </a:r>
            <a:r>
              <a:rPr lang="en-US" sz="2350" b="1" dirty="0" err="1">
                <a:latin typeface="HP001 4 hàng" panose="020B0603050302020204" pitchFamily="34" charset="0"/>
              </a:rPr>
              <a:t>bạn</a:t>
            </a:r>
            <a:endParaRPr lang="en-US" sz="2350" b="1" dirty="0">
              <a:latin typeface="HP001 4 hàng" panose="020B06030503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120218" y="1908870"/>
            <a:ext cx="7347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50" b="1" dirty="0" err="1">
                <a:latin typeface="HP001 4 hàng" panose="020B0603050302020204" pitchFamily="34" charset="0"/>
              </a:rPr>
              <a:t>Về</a:t>
            </a:r>
            <a:r>
              <a:rPr lang="en-US" sz="2350" b="1" dirty="0">
                <a:latin typeface="HP001 4 hàng" panose="020B0603050302020204" pitchFamily="34" charset="0"/>
              </a:rPr>
              <a:t> </a:t>
            </a:r>
            <a:r>
              <a:rPr lang="en-US" sz="2350" b="1" dirty="0" err="1">
                <a:latin typeface="HP001 4 hàng" panose="020B0603050302020204" pitchFamily="34" charset="0"/>
              </a:rPr>
              <a:t>nhà</a:t>
            </a:r>
            <a:r>
              <a:rPr lang="en-US" sz="2350" b="1" dirty="0">
                <a:latin typeface="HP001 4 hàng" panose="020B0603050302020204" pitchFamily="34" charset="0"/>
              </a:rPr>
              <a:t>, </a:t>
            </a:r>
            <a:r>
              <a:rPr lang="en-US" sz="2350" b="1" dirty="0" err="1">
                <a:latin typeface="HP001 4 hàng" panose="020B0603050302020204" pitchFamily="34" charset="0"/>
              </a:rPr>
              <a:t>Thành</a:t>
            </a:r>
            <a:r>
              <a:rPr lang="en-US" sz="2350" b="1" dirty="0">
                <a:latin typeface="HP001 4 hàng" panose="020B0603050302020204" pitchFamily="34" charset="0"/>
              </a:rPr>
              <a:t> </a:t>
            </a:r>
            <a:r>
              <a:rPr lang="en-US" sz="2350" b="1" dirty="0" err="1">
                <a:latin typeface="HP001 4 hàng" panose="020B0603050302020204" pitchFamily="34" charset="0"/>
              </a:rPr>
              <a:t>và</a:t>
            </a:r>
            <a:r>
              <a:rPr lang="en-US" sz="2350" b="1" dirty="0">
                <a:latin typeface="HP001 4 hàng" panose="020B0603050302020204" pitchFamily="34" charset="0"/>
              </a:rPr>
              <a:t> </a:t>
            </a:r>
            <a:r>
              <a:rPr lang="en-US" sz="2350" b="1" dirty="0" err="1">
                <a:latin typeface="HP001 4 hàng" panose="020B0603050302020204" pitchFamily="34" charset="0"/>
              </a:rPr>
              <a:t>Mến</a:t>
            </a:r>
            <a:r>
              <a:rPr lang="en-US" sz="2350" b="1" dirty="0">
                <a:latin typeface="HP001 4 hàng" panose="020B0603050302020204" pitchFamily="34" charset="0"/>
              </a:rPr>
              <a:t> </a:t>
            </a:r>
            <a:r>
              <a:rPr lang="en-US" sz="2350" b="1" dirty="0" err="1">
                <a:latin typeface="HP001 4 hàng" panose="020B0603050302020204" pitchFamily="34" charset="0"/>
              </a:rPr>
              <a:t>sợ</a:t>
            </a:r>
            <a:r>
              <a:rPr lang="en-US" sz="2350" b="1" dirty="0">
                <a:latin typeface="HP001 4 hàng" panose="020B0603050302020204" pitchFamily="34" charset="0"/>
              </a:rPr>
              <a:t> </a:t>
            </a:r>
            <a:r>
              <a:rPr lang="en-US" sz="2350" b="1" dirty="0" err="1">
                <a:latin typeface="HP001 4 hàng" panose="020B0603050302020204" pitchFamily="34" charset="0"/>
              </a:rPr>
              <a:t>bố</a:t>
            </a:r>
            <a:r>
              <a:rPr lang="en-US" sz="2350" b="1" dirty="0">
                <a:latin typeface="HP001 4 hàng" panose="020B0603050302020204" pitchFamily="34" charset="0"/>
              </a:rPr>
              <a:t> lo, </a:t>
            </a:r>
            <a:r>
              <a:rPr lang="en-US" sz="2350" b="1" dirty="0" err="1">
                <a:latin typeface="HP001 4 hàng" panose="020B0603050302020204" pitchFamily="34" charset="0"/>
              </a:rPr>
              <a:t>không</a:t>
            </a:r>
            <a:r>
              <a:rPr lang="en-US" sz="2350" b="1" dirty="0">
                <a:latin typeface="HP001 4 hàng" panose="020B0603050302020204" pitchFamily="34" charset="0"/>
              </a:rPr>
              <a:t> </a:t>
            </a:r>
            <a:r>
              <a:rPr lang="en-US" sz="2350" b="1" dirty="0" err="1">
                <a:latin typeface="HP001 4 hàng" panose="020B0603050302020204" pitchFamily="34" charset="0"/>
              </a:rPr>
              <a:t>dám</a:t>
            </a:r>
            <a:r>
              <a:rPr lang="en-US" sz="2350" b="1" dirty="0">
                <a:latin typeface="HP001 4 hàng" panose="020B0603050302020204" pitchFamily="34" charset="0"/>
              </a:rPr>
              <a:t> </a:t>
            </a:r>
            <a:r>
              <a:rPr lang="en-US" sz="2350" b="1" dirty="0" err="1">
                <a:latin typeface="HP001 4 hàng" panose="020B0603050302020204" pitchFamily="34" charset="0"/>
              </a:rPr>
              <a:t>kể</a:t>
            </a:r>
            <a:r>
              <a:rPr lang="en-US" sz="2350" b="1" dirty="0">
                <a:latin typeface="HP001 4 hàng" panose="020B0603050302020204" pitchFamily="34" charset="0"/>
              </a:rPr>
              <a:t> </a:t>
            </a:r>
            <a:r>
              <a:rPr lang="en-US" sz="2350" b="1" dirty="0" err="1">
                <a:latin typeface="HP001 4 hàng" panose="020B0603050302020204" pitchFamily="34" charset="0"/>
              </a:rPr>
              <a:t>cho</a:t>
            </a:r>
            <a:endParaRPr lang="en-US" sz="2350" b="1" dirty="0">
              <a:latin typeface="HP001 4 hàng" panose="020B06030503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87864" y="2351485"/>
            <a:ext cx="77626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50" b="1" dirty="0" err="1">
                <a:latin typeface="HP001 4 hàng" panose="020B0603050302020204" pitchFamily="34" charset="0"/>
              </a:rPr>
              <a:t>bố</a:t>
            </a:r>
            <a:r>
              <a:rPr lang="en-US" sz="2350" b="1" dirty="0">
                <a:latin typeface="HP001 4 hàng" panose="020B0603050302020204" pitchFamily="34" charset="0"/>
              </a:rPr>
              <a:t> </a:t>
            </a:r>
            <a:r>
              <a:rPr lang="en-US" sz="2350" b="1" dirty="0" err="1">
                <a:latin typeface="HP001 4 hàng" panose="020B0603050302020204" pitchFamily="34" charset="0"/>
              </a:rPr>
              <a:t>nghe</a:t>
            </a:r>
            <a:r>
              <a:rPr lang="en-US" sz="2350" b="1" dirty="0">
                <a:latin typeface="HP001 4 hàng" panose="020B0603050302020204" pitchFamily="34" charset="0"/>
              </a:rPr>
              <a:t> </a:t>
            </a:r>
            <a:r>
              <a:rPr lang="en-US" sz="2350" b="1" dirty="0" err="1">
                <a:latin typeface="HP001 4 hàng" panose="020B0603050302020204" pitchFamily="34" charset="0"/>
              </a:rPr>
              <a:t>chuyện</a:t>
            </a:r>
            <a:r>
              <a:rPr lang="en-US" sz="2350" b="1" dirty="0">
                <a:latin typeface="HP001 4 hàng" panose="020B0603050302020204" pitchFamily="34" charset="0"/>
              </a:rPr>
              <a:t> </a:t>
            </a:r>
            <a:r>
              <a:rPr lang="en-US" sz="2350" b="1" dirty="0" err="1">
                <a:latin typeface="HP001 4 hàng" panose="020B0603050302020204" pitchFamily="34" charset="0"/>
              </a:rPr>
              <a:t>xảy</a:t>
            </a:r>
            <a:r>
              <a:rPr lang="en-US" sz="2350" b="1" dirty="0">
                <a:latin typeface="HP001 4 hàng" panose="020B0603050302020204" pitchFamily="34" charset="0"/>
              </a:rPr>
              <a:t> </a:t>
            </a:r>
            <a:r>
              <a:rPr lang="en-US" sz="2350" b="1" dirty="0" err="1">
                <a:latin typeface="HP001 4 hàng" panose="020B0603050302020204" pitchFamily="34" charset="0"/>
              </a:rPr>
              <a:t>ǟa</a:t>
            </a:r>
            <a:r>
              <a:rPr lang="en-US" sz="2350" b="1" dirty="0">
                <a:latin typeface="HP001 4 hàng" panose="020B0603050302020204" pitchFamily="34" charset="0"/>
              </a:rPr>
              <a:t>. </a:t>
            </a:r>
            <a:r>
              <a:rPr lang="en-US" sz="2350" b="1" dirty="0" err="1">
                <a:latin typeface="HP001 4 hàng" panose="020B0603050302020204" pitchFamily="34" charset="0"/>
              </a:rPr>
              <a:t>Mãi</a:t>
            </a:r>
            <a:r>
              <a:rPr lang="en-US" sz="2350" b="1" dirty="0">
                <a:latin typeface="HP001 4 hàng" panose="020B0603050302020204" pitchFamily="34" charset="0"/>
              </a:rPr>
              <a:t> </a:t>
            </a:r>
            <a:r>
              <a:rPr lang="en-US" sz="2350" b="1" dirty="0" err="1">
                <a:latin typeface="HP001 4 hàng" panose="020B0603050302020204" pitchFamily="34" charset="0"/>
              </a:rPr>
              <a:t>khi</a:t>
            </a:r>
            <a:r>
              <a:rPr lang="en-US" sz="2350" b="1" dirty="0">
                <a:latin typeface="HP001 4 hàng" panose="020B0603050302020204" pitchFamily="34" charset="0"/>
              </a:rPr>
              <a:t> </a:t>
            </a:r>
            <a:r>
              <a:rPr lang="en-US" sz="2350" b="1" dirty="0" err="1">
                <a:latin typeface="HP001 4 hàng" panose="020B0603050302020204" pitchFamily="34" charset="0"/>
              </a:rPr>
              <a:t>Mến</a:t>
            </a:r>
            <a:r>
              <a:rPr lang="en-US" sz="2350" b="1" dirty="0">
                <a:latin typeface="HP001 4 hàng" panose="020B0603050302020204" pitchFamily="34" charset="0"/>
              </a:rPr>
              <a:t> </a:t>
            </a:r>
            <a:r>
              <a:rPr lang="en-US" sz="2350" b="1" dirty="0" err="1">
                <a:latin typeface="HP001 4 hàng" panose="020B0603050302020204" pitchFamily="34" charset="0"/>
              </a:rPr>
              <a:t>đã</a:t>
            </a:r>
            <a:r>
              <a:rPr lang="en-US" sz="2350" b="1" dirty="0">
                <a:latin typeface="HP001 4 hàng" panose="020B0603050302020204" pitchFamily="34" charset="0"/>
              </a:rPr>
              <a:t> </a:t>
            </a:r>
            <a:r>
              <a:rPr lang="en-US" sz="2350" b="1" dirty="0" err="1">
                <a:latin typeface="HP001 4 hàng" panose="020B0603050302020204" pitchFamily="34" charset="0"/>
              </a:rPr>
              <a:t>về</a:t>
            </a:r>
            <a:r>
              <a:rPr lang="en-US" sz="2350" b="1" dirty="0">
                <a:latin typeface="HP001 4 hàng" panose="020B0603050302020204" pitchFamily="34" charset="0"/>
              </a:rPr>
              <a:t> </a:t>
            </a:r>
            <a:r>
              <a:rPr lang="en-US" sz="2350" b="1" dirty="0" err="1">
                <a:latin typeface="HP001 4 hàng" panose="020B0603050302020204" pitchFamily="34" charset="0"/>
              </a:rPr>
              <a:t>quê</a:t>
            </a:r>
            <a:r>
              <a:rPr lang="en-US" sz="2350" b="1" dirty="0">
                <a:latin typeface="HP001 4 hàng" panose="020B0603050302020204" pitchFamily="34" charset="0"/>
              </a:rPr>
              <a:t>, </a:t>
            </a:r>
            <a:r>
              <a:rPr lang="en-US" sz="2350" b="1" dirty="0" err="1">
                <a:latin typeface="HP001 4 hàng" panose="020B0603050302020204" pitchFamily="34" charset="0"/>
              </a:rPr>
              <a:t>bố</a:t>
            </a:r>
            <a:r>
              <a:rPr lang="en-US" sz="2350" b="1" dirty="0">
                <a:latin typeface="HP001 4 hàng" panose="020B0603050302020204" pitchFamily="34" charset="0"/>
              </a:rPr>
              <a:t> </a:t>
            </a:r>
            <a:r>
              <a:rPr lang="en-US" sz="2350" b="1" dirty="0" err="1">
                <a:latin typeface="HP001 4 hàng" panose="020B0603050302020204" pitchFamily="34" charset="0"/>
              </a:rPr>
              <a:t>mƞ</a:t>
            </a:r>
            <a:endParaRPr lang="en-US" sz="2350" b="1" dirty="0">
              <a:latin typeface="HP001 4 hàng" panose="020B06030503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92627" y="2794100"/>
            <a:ext cx="28982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50" b="1" dirty="0" err="1">
                <a:latin typeface="HP001 4 hàng" panose="020B0603050302020204" pitchFamily="34" charset="0"/>
              </a:rPr>
              <a:t>biết</a:t>
            </a:r>
            <a:r>
              <a:rPr lang="en-US" sz="2350" b="1" dirty="0">
                <a:latin typeface="HP001 4 hàng" panose="020B0603050302020204" pitchFamily="34" charset="0"/>
              </a:rPr>
              <a:t> </a:t>
            </a:r>
            <a:r>
              <a:rPr lang="en-US" sz="2350" b="1" dirty="0" err="1">
                <a:latin typeface="HP001 4 hàng" panose="020B0603050302020204" pitchFamily="34" charset="0"/>
              </a:rPr>
              <a:t>chuyện</a:t>
            </a:r>
            <a:r>
              <a:rPr lang="en-US" sz="2350" b="1" dirty="0">
                <a:latin typeface="HP001 4 hàng" panose="020B0603050302020204" pitchFamily="34" charset="0"/>
              </a:rPr>
              <a:t>. </a:t>
            </a:r>
            <a:r>
              <a:rPr lang="en-US" sz="2350" b="1" dirty="0" err="1">
                <a:latin typeface="HP001 4 hàng" panose="020B0603050302020204" pitchFamily="34" charset="0"/>
              </a:rPr>
              <a:t>Bố</a:t>
            </a:r>
            <a:r>
              <a:rPr lang="en-US" sz="2350" b="1" dirty="0">
                <a:latin typeface="HP001 4 hàng" panose="020B0603050302020204" pitchFamily="34" charset="0"/>
              </a:rPr>
              <a:t> </a:t>
            </a:r>
            <a:r>
              <a:rPr lang="en-US" sz="2350" b="1" dirty="0" err="1">
                <a:latin typeface="HP001 4 hàng" panose="020B0603050302020204" pitchFamily="34" charset="0"/>
              </a:rPr>
              <a:t>bảo</a:t>
            </a:r>
            <a:r>
              <a:rPr lang="en-US" sz="2350" b="1" dirty="0">
                <a:latin typeface="HP001 4 hàng" panose="020B0603050302020204" pitchFamily="34" charset="0"/>
              </a:rPr>
              <a:t>: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05079" y="3688855"/>
            <a:ext cx="77626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50" b="1" dirty="0" err="1">
                <a:latin typeface="HP001 4 hàng" panose="020B0603050302020204" pitchFamily="34" charset="0"/>
              </a:rPr>
              <a:t>có</a:t>
            </a:r>
            <a:r>
              <a:rPr lang="en-US" sz="2350" b="1" dirty="0">
                <a:latin typeface="HP001 4 hàng" panose="020B0603050302020204" pitchFamily="34" charset="0"/>
              </a:rPr>
              <a:t> </a:t>
            </a:r>
            <a:r>
              <a:rPr lang="en-US" sz="2350" b="1" dirty="0" err="1">
                <a:latin typeface="HP001 4 hàng" panose="020B0603050302020204" pitchFamily="34" charset="0"/>
              </a:rPr>
              <a:t>chiến</a:t>
            </a:r>
            <a:r>
              <a:rPr lang="en-US" sz="2350" b="1" dirty="0">
                <a:latin typeface="HP001 4 hàng" panose="020B0603050302020204" pitchFamily="34" charset="0"/>
              </a:rPr>
              <a:t> </a:t>
            </a:r>
            <a:r>
              <a:rPr lang="en-US" sz="2350" b="1" dirty="0" err="1">
                <a:latin typeface="HP001 4 hàng" panose="020B0603050302020204" pitchFamily="34" charset="0"/>
              </a:rPr>
              <a:t>tranh</a:t>
            </a:r>
            <a:r>
              <a:rPr lang="en-US" sz="2350" b="1" dirty="0">
                <a:latin typeface="HP001 4 hàng" panose="020B0603050302020204" pitchFamily="34" charset="0"/>
              </a:rPr>
              <a:t>, </a:t>
            </a:r>
            <a:r>
              <a:rPr lang="en-US" sz="2350" b="1" dirty="0" err="1">
                <a:latin typeface="HP001 4 hàng" panose="020B0603050302020204" pitchFamily="34" charset="0"/>
              </a:rPr>
              <a:t>họ</a:t>
            </a:r>
            <a:r>
              <a:rPr lang="en-US" sz="2350" b="1" dirty="0">
                <a:latin typeface="HP001 4 hàng" panose="020B0603050302020204" pitchFamily="34" charset="0"/>
              </a:rPr>
              <a:t> </a:t>
            </a:r>
            <a:r>
              <a:rPr lang="en-US" sz="2350" b="1" dirty="0" err="1">
                <a:latin typeface="HP001 4 hàng" panose="020B0603050302020204" pitchFamily="34" charset="0"/>
              </a:rPr>
              <a:t>sẵn</a:t>
            </a:r>
            <a:r>
              <a:rPr lang="en-US" sz="2350" b="1" dirty="0">
                <a:latin typeface="HP001 4 hàng" panose="020B0603050302020204" pitchFamily="34" charset="0"/>
              </a:rPr>
              <a:t> </a:t>
            </a:r>
            <a:r>
              <a:rPr lang="en-US" sz="2350" b="1" dirty="0" err="1">
                <a:latin typeface="HP001 4 hàng" panose="020B0603050302020204" pitchFamily="34" charset="0"/>
              </a:rPr>
              <a:t>lòng</a:t>
            </a:r>
            <a:r>
              <a:rPr lang="en-US" sz="2350" b="1" dirty="0">
                <a:latin typeface="HP001 4 hàng" panose="020B0603050302020204" pitchFamily="34" charset="0"/>
              </a:rPr>
              <a:t> </a:t>
            </a:r>
            <a:r>
              <a:rPr lang="en-US" sz="2350" b="1" dirty="0" err="1">
                <a:latin typeface="HP001 4 hàng" panose="020B0603050302020204" pitchFamily="34" charset="0"/>
              </a:rPr>
              <a:t>sẻ</a:t>
            </a:r>
            <a:r>
              <a:rPr lang="en-US" sz="2350" b="1" dirty="0">
                <a:latin typeface="HP001 4 hàng" panose="020B0603050302020204" pitchFamily="34" charset="0"/>
              </a:rPr>
              <a:t> </a:t>
            </a:r>
            <a:r>
              <a:rPr lang="en-US" sz="2350" b="1" dirty="0" err="1">
                <a:latin typeface="HP001 4 hàng" panose="020B0603050302020204" pitchFamily="34" charset="0"/>
              </a:rPr>
              <a:t>nhà</a:t>
            </a:r>
            <a:r>
              <a:rPr lang="en-US" sz="2350" b="1" dirty="0">
                <a:latin typeface="HP001 4 hàng" panose="020B0603050302020204" pitchFamily="34" charset="0"/>
              </a:rPr>
              <a:t> </a:t>
            </a:r>
            <a:r>
              <a:rPr lang="en-US" sz="2350" b="1" dirty="0" err="1">
                <a:latin typeface="HP001 4 hàng" panose="020B0603050302020204" pitchFamily="34" charset="0"/>
              </a:rPr>
              <a:t>sẻ</a:t>
            </a:r>
            <a:r>
              <a:rPr lang="en-US" sz="2350" b="1" dirty="0">
                <a:latin typeface="HP001 4 hàng" panose="020B0603050302020204" pitchFamily="34" charset="0"/>
              </a:rPr>
              <a:t> </a:t>
            </a:r>
            <a:r>
              <a:rPr lang="en-US" sz="2350" b="1" dirty="0" err="1">
                <a:latin typeface="HP001 4 hàng" panose="020B0603050302020204" pitchFamily="34" charset="0"/>
              </a:rPr>
              <a:t>cửa</a:t>
            </a:r>
            <a:r>
              <a:rPr lang="en-US" sz="2350" b="1" dirty="0">
                <a:latin typeface="HP001 4 hàng" panose="020B0603050302020204" pitchFamily="34" charset="0"/>
              </a:rPr>
              <a:t>. </a:t>
            </a:r>
            <a:r>
              <a:rPr lang="en-US" sz="2350" b="1" dirty="0" err="1">
                <a:latin typeface="HP001 4 hàng" panose="020B0603050302020204" pitchFamily="34" charset="0"/>
              </a:rPr>
              <a:t>Cứu</a:t>
            </a:r>
            <a:r>
              <a:rPr lang="en-US" sz="2350" b="1" dirty="0">
                <a:latin typeface="HP001 4 hàng" panose="020B0603050302020204" pitchFamily="34" charset="0"/>
              </a:rPr>
              <a:t> </a:t>
            </a:r>
            <a:r>
              <a:rPr lang="en-US" sz="2350" b="1" dirty="0" err="1">
                <a:latin typeface="HP001 4 hàng" panose="020B0603050302020204" pitchFamily="34" charset="0"/>
              </a:rPr>
              <a:t>ngưƟ</a:t>
            </a:r>
            <a:r>
              <a:rPr lang="en-US" sz="2350" b="1" dirty="0">
                <a:latin typeface="HP001 4 hàng" panose="020B0603050302020204" pitchFamily="34" charset="0"/>
              </a:rPr>
              <a:t>, </a:t>
            </a:r>
            <a:r>
              <a:rPr lang="en-US" sz="2350" b="1" dirty="0" err="1">
                <a:latin typeface="HP001 4 hàng" panose="020B0603050302020204" pitchFamily="34" charset="0"/>
              </a:rPr>
              <a:t>họ</a:t>
            </a:r>
            <a:endParaRPr lang="en-US" sz="2350" b="1" dirty="0">
              <a:latin typeface="HP001 4 hàng" panose="020B06030503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120218" y="3246240"/>
            <a:ext cx="7347507" cy="453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50" b="1" dirty="0">
                <a:latin typeface="HP001 4 hàng" panose="020B0603050302020204" pitchFamily="34" charset="0"/>
              </a:rPr>
              <a:t>— </a:t>
            </a:r>
            <a:r>
              <a:rPr lang="en-US" sz="2350" b="1" dirty="0" err="1">
                <a:latin typeface="HP001 4 hàng" panose="020B0603050302020204" pitchFamily="34" charset="0"/>
              </a:rPr>
              <a:t>NgưƟ</a:t>
            </a:r>
            <a:r>
              <a:rPr lang="en-US" sz="2350" b="1" dirty="0">
                <a:latin typeface="HP001 4 hàng" panose="020B0603050302020204" pitchFamily="34" charset="0"/>
              </a:rPr>
              <a:t> ở </a:t>
            </a:r>
            <a:r>
              <a:rPr lang="en-US" sz="2350" b="1" dirty="0" err="1">
                <a:latin typeface="HP001 4 hàng" panose="020B0603050302020204" pitchFamily="34" charset="0"/>
              </a:rPr>
              <a:t>làng</a:t>
            </a:r>
            <a:r>
              <a:rPr lang="en-US" sz="2350" b="1" dirty="0">
                <a:latin typeface="HP001 4 hàng" panose="020B0603050302020204" pitchFamily="34" charset="0"/>
              </a:rPr>
              <a:t> </a:t>
            </a:r>
            <a:r>
              <a:rPr lang="en-US" sz="2350" b="1" dirty="0" err="1">
                <a:latin typeface="HP001 4 hàng" panose="020B0603050302020204" pitchFamily="34" charset="0"/>
              </a:rPr>
              <a:t>quê</a:t>
            </a:r>
            <a:r>
              <a:rPr lang="en-US" sz="2350" b="1" dirty="0">
                <a:latin typeface="HP001 4 hàng" panose="020B0603050302020204" pitchFamily="34" charset="0"/>
              </a:rPr>
              <a:t> </a:t>
            </a:r>
            <a:r>
              <a:rPr lang="en-US" sz="2350" b="1" dirty="0" err="1">
                <a:latin typeface="HP001 4 hàng" panose="020B0603050302020204" pitchFamily="34" charset="0"/>
              </a:rPr>
              <a:t>như</a:t>
            </a:r>
            <a:r>
              <a:rPr lang="en-US" sz="2350" b="1" dirty="0">
                <a:latin typeface="HP001 4 hàng" panose="020B0603050302020204" pitchFamily="34" charset="0"/>
              </a:rPr>
              <a:t> </a:t>
            </a:r>
            <a:r>
              <a:rPr lang="en-US" sz="2350" b="1" dirty="0" err="1">
                <a:latin typeface="HP001 4 hàng" panose="020B0603050302020204" pitchFamily="34" charset="0"/>
              </a:rPr>
              <a:t>thế</a:t>
            </a:r>
            <a:r>
              <a:rPr lang="en-US" sz="2350" b="1" dirty="0">
                <a:latin typeface="HP001 4 hàng" panose="020B0603050302020204" pitchFamily="34" charset="0"/>
              </a:rPr>
              <a:t> </a:t>
            </a:r>
            <a:r>
              <a:rPr lang="en-US" sz="2350" b="1" dirty="0" err="1">
                <a:latin typeface="HP001 4 hàng" panose="020B0603050302020204" pitchFamily="34" charset="0"/>
              </a:rPr>
              <a:t>đấy</a:t>
            </a:r>
            <a:r>
              <a:rPr lang="en-US" sz="2350" b="1" dirty="0">
                <a:latin typeface="HP001 4 hàng" panose="020B0603050302020204" pitchFamily="34" charset="0"/>
              </a:rPr>
              <a:t>, con ạ. </a:t>
            </a:r>
            <a:r>
              <a:rPr lang="en-US" sz="2350" b="1" dirty="0" err="1">
                <a:latin typeface="HP001 4 hàng" panose="020B0603050302020204" pitchFamily="34" charset="0"/>
              </a:rPr>
              <a:t>Lúc</a:t>
            </a:r>
            <a:r>
              <a:rPr lang="en-US" sz="2350" b="1" dirty="0">
                <a:latin typeface="HP001 4 hàng" panose="020B0603050302020204" pitchFamily="34" charset="0"/>
              </a:rPr>
              <a:t> </a:t>
            </a:r>
            <a:r>
              <a:rPr lang="en-US" sz="2350" b="1" dirty="0" err="1">
                <a:latin typeface="HP001 4 hàng" panose="020B0603050302020204" pitchFamily="34" charset="0"/>
              </a:rPr>
              <a:t>đất</a:t>
            </a:r>
            <a:r>
              <a:rPr lang="en-US" sz="2350" b="1" dirty="0">
                <a:latin typeface="HP001 4 hàng" panose="020B0603050302020204" pitchFamily="34" charset="0"/>
              </a:rPr>
              <a:t> </a:t>
            </a:r>
            <a:r>
              <a:rPr lang="en-US" sz="2350" b="1" dirty="0" err="1">
                <a:latin typeface="HP001 4 hàng" panose="020B0603050302020204" pitchFamily="34" charset="0"/>
              </a:rPr>
              <a:t>nư</a:t>
            </a:r>
            <a:r>
              <a:rPr lang="el-GR" sz="2350" b="1" dirty="0">
                <a:latin typeface="HP001 4 hàng" panose="020B0603050302020204" pitchFamily="34" charset="0"/>
              </a:rPr>
              <a:t>ϐ</a:t>
            </a:r>
            <a:endParaRPr lang="en-US" sz="2350" b="1" dirty="0">
              <a:latin typeface="HP001 4 hàng" panose="020B06030503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87864" y="4123775"/>
            <a:ext cx="3274536" cy="453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50" b="1" dirty="0" err="1">
                <a:latin typeface="HP001 4 hàng" panose="020B0603050302020204" pitchFamily="34" charset="0"/>
              </a:rPr>
              <a:t>không</a:t>
            </a:r>
            <a:r>
              <a:rPr lang="en-US" sz="2350" b="1" dirty="0">
                <a:latin typeface="HP001 4 hàng" panose="020B0603050302020204" pitchFamily="34" charset="0"/>
              </a:rPr>
              <a:t> </a:t>
            </a:r>
            <a:r>
              <a:rPr lang="en-US" sz="2350" b="1" dirty="0" err="1">
                <a:latin typeface="HP001 4 hàng" panose="020B0603050302020204" pitchFamily="34" charset="0"/>
              </a:rPr>
              <a:t>hề</a:t>
            </a:r>
            <a:r>
              <a:rPr lang="en-US" sz="2350" b="1" dirty="0">
                <a:latin typeface="HP001 4 hàng" panose="020B0603050302020204" pitchFamily="34" charset="0"/>
              </a:rPr>
              <a:t> </a:t>
            </a:r>
            <a:r>
              <a:rPr lang="en-US" sz="2350" b="1" dirty="0" err="1">
                <a:latin typeface="HP001 4 hàng" panose="020B0603050302020204" pitchFamily="34" charset="0"/>
              </a:rPr>
              <a:t>ngần</a:t>
            </a:r>
            <a:r>
              <a:rPr lang="en-US" sz="2350" b="1" dirty="0">
                <a:latin typeface="HP001 4 hàng" panose="020B0603050302020204" pitchFamily="34" charset="0"/>
              </a:rPr>
              <a:t> </a:t>
            </a:r>
            <a:r>
              <a:rPr lang="en-US" sz="2350" b="1" dirty="0" err="1">
                <a:latin typeface="HP001 4 hàng" panose="020B0603050302020204" pitchFamily="34" charset="0"/>
              </a:rPr>
              <a:t>ngại</a:t>
            </a:r>
            <a:r>
              <a:rPr lang="en-US" sz="2350" b="1" dirty="0">
                <a:latin typeface="HP001 4 hàng" panose="020B06030503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18834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5" name="Google Shape;1195;p43"/>
          <p:cNvSpPr txBox="1">
            <a:spLocks noGrp="1"/>
          </p:cNvSpPr>
          <p:nvPr>
            <p:ph type="title" idx="2"/>
          </p:nvPr>
        </p:nvSpPr>
        <p:spPr>
          <a:xfrm>
            <a:off x="5296627" y="3541391"/>
            <a:ext cx="2820482" cy="77924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u="sng" dirty="0" err="1">
                <a:solidFill>
                  <a:schemeClr val="bg1">
                    <a:lumMod val="50000"/>
                  </a:schemeClr>
                </a:solidFill>
                <a:latin typeface="EB Garamond"/>
                <a:ea typeface="EB Garamond"/>
                <a:cs typeface="EB Garamond"/>
                <a:sym typeface="EB Garamond"/>
              </a:rPr>
              <a:t>Thử</a:t>
            </a:r>
            <a:r>
              <a:rPr lang="en-US" u="sng" dirty="0">
                <a:solidFill>
                  <a:schemeClr val="bg1">
                    <a:lumMod val="50000"/>
                  </a:schemeClr>
                </a:solidFill>
                <a:latin typeface="EB Garamond"/>
                <a:ea typeface="EB Garamond"/>
                <a:cs typeface="EB Garamond"/>
                <a:sym typeface="EB Garamond"/>
              </a:rPr>
              <a:t> </a:t>
            </a:r>
            <a:r>
              <a:rPr lang="en-US" u="sng" dirty="0" err="1">
                <a:solidFill>
                  <a:schemeClr val="bg1">
                    <a:lumMod val="50000"/>
                  </a:schemeClr>
                </a:solidFill>
                <a:latin typeface="EB Garamond"/>
                <a:ea typeface="EB Garamond"/>
                <a:cs typeface="EB Garamond"/>
                <a:sym typeface="EB Garamond"/>
              </a:rPr>
              <a:t>thách</a:t>
            </a:r>
            <a:r>
              <a:rPr lang="en-US" u="sng" dirty="0">
                <a:solidFill>
                  <a:schemeClr val="bg1">
                    <a:lumMod val="50000"/>
                  </a:schemeClr>
                </a:solidFill>
                <a:latin typeface="EB Garamond"/>
                <a:ea typeface="EB Garamond"/>
                <a:cs typeface="EB Garamond"/>
                <a:sym typeface="EB Garamond"/>
              </a:rPr>
              <a:t>: </a:t>
            </a:r>
            <a:r>
              <a:rPr lang="en-US" dirty="0" err="1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rPr>
              <a:t>Viết</a:t>
            </a:r>
            <a:r>
              <a:rPr lang="en-US" dirty="0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rPr>
              <a:t>hoa</a:t>
            </a:r>
            <a:r>
              <a:rPr lang="en-US" dirty="0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rPr>
              <a:t>chữ</a:t>
            </a:r>
            <a:r>
              <a:rPr lang="en-US" dirty="0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rPr>
              <a:t>cái</a:t>
            </a:r>
            <a:r>
              <a:rPr lang="en-US" dirty="0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rPr>
              <a:t>đầu</a:t>
            </a:r>
            <a:r>
              <a:rPr lang="en-US" dirty="0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rPr>
              <a:t>các</a:t>
            </a:r>
            <a:r>
              <a:rPr lang="en-US" dirty="0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rPr>
              <a:t>câu</a:t>
            </a:r>
            <a:r>
              <a:rPr lang="en-US" dirty="0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rPr>
              <a:t>.</a:t>
            </a:r>
            <a:endParaRPr dirty="0">
              <a:solidFill>
                <a:schemeClr val="dk2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197" name="Google Shape;1197;p43"/>
          <p:cNvSpPr txBox="1">
            <a:spLocks noGrp="1"/>
          </p:cNvSpPr>
          <p:nvPr>
            <p:ph type="title" idx="3"/>
          </p:nvPr>
        </p:nvSpPr>
        <p:spPr>
          <a:xfrm>
            <a:off x="5296627" y="947471"/>
            <a:ext cx="3326580" cy="81415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dirty="0" err="1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rPr>
              <a:t>Lùi</a:t>
            </a:r>
            <a:r>
              <a:rPr lang="en-US" dirty="0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rPr>
              <a:t>vào</a:t>
            </a:r>
            <a:r>
              <a:rPr lang="en-US" dirty="0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rPr>
              <a:t>một</a:t>
            </a:r>
            <a:r>
              <a:rPr lang="en-US" dirty="0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rPr>
              <a:t> ô </a:t>
            </a:r>
            <a:r>
              <a:rPr lang="en-US" dirty="0" err="1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rPr>
              <a:t>khi</a:t>
            </a:r>
            <a:r>
              <a:rPr lang="en-US" dirty="0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rPr>
              <a:t>bắt</a:t>
            </a:r>
            <a:r>
              <a:rPr lang="en-US" dirty="0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rPr>
              <a:t>đầu</a:t>
            </a:r>
            <a:r>
              <a:rPr lang="en-US" dirty="0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rPr>
              <a:t>viết</a:t>
            </a:r>
            <a:r>
              <a:rPr lang="en-US" dirty="0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rPr>
              <a:t>đoạn</a:t>
            </a:r>
            <a:r>
              <a:rPr lang="en-US" dirty="0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rPr>
              <a:t>văn</a:t>
            </a:r>
            <a:r>
              <a:rPr lang="en-US" dirty="0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rPr>
              <a:t>.</a:t>
            </a:r>
          </a:p>
        </p:txBody>
      </p:sp>
      <p:sp>
        <p:nvSpPr>
          <p:cNvPr id="1199" name="Google Shape;1199;p43"/>
          <p:cNvSpPr txBox="1">
            <a:spLocks noGrp="1"/>
          </p:cNvSpPr>
          <p:nvPr>
            <p:ph type="title" idx="5"/>
          </p:nvPr>
        </p:nvSpPr>
        <p:spPr>
          <a:xfrm>
            <a:off x="5296627" y="2375344"/>
            <a:ext cx="313926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dirty="0" err="1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rPr>
              <a:t>Viết</a:t>
            </a:r>
            <a:r>
              <a:rPr lang="en-US" dirty="0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rPr>
              <a:t>dấu</a:t>
            </a:r>
            <a:r>
              <a:rPr lang="en-US" dirty="0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rPr>
              <a:t>chấm</a:t>
            </a:r>
            <a:r>
              <a:rPr lang="en-US" dirty="0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rPr>
              <a:t>cuối</a:t>
            </a:r>
            <a:r>
              <a:rPr lang="en-US" dirty="0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rPr>
              <a:t>câu</a:t>
            </a:r>
            <a:r>
              <a:rPr lang="en-US" dirty="0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rPr>
              <a:t>.</a:t>
            </a:r>
            <a:endParaRPr dirty="0">
              <a:solidFill>
                <a:schemeClr val="dk2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201" name="Google Shape;1201;p43"/>
          <p:cNvSpPr txBox="1">
            <a:spLocks noGrp="1"/>
          </p:cNvSpPr>
          <p:nvPr>
            <p:ph type="title"/>
          </p:nvPr>
        </p:nvSpPr>
        <p:spPr>
          <a:xfrm>
            <a:off x="871363" y="2560075"/>
            <a:ext cx="3530516" cy="13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Lưu ý khi trình bày</a:t>
            </a:r>
            <a:endParaRPr dirty="0"/>
          </a:p>
        </p:txBody>
      </p:sp>
      <p:grpSp>
        <p:nvGrpSpPr>
          <p:cNvPr id="1202" name="Google Shape;1202;p43"/>
          <p:cNvGrpSpPr/>
          <p:nvPr/>
        </p:nvGrpSpPr>
        <p:grpSpPr>
          <a:xfrm rot="352125">
            <a:off x="1959804" y="1441827"/>
            <a:ext cx="1122573" cy="1122557"/>
            <a:chOff x="923625" y="255050"/>
            <a:chExt cx="1504364" cy="1504342"/>
          </a:xfrm>
        </p:grpSpPr>
        <p:sp>
          <p:nvSpPr>
            <p:cNvPr id="1203" name="Google Shape;1203;p43"/>
            <p:cNvSpPr/>
            <p:nvPr/>
          </p:nvSpPr>
          <p:spPr>
            <a:xfrm>
              <a:off x="923625" y="255050"/>
              <a:ext cx="1504364" cy="1504342"/>
            </a:xfrm>
            <a:custGeom>
              <a:avLst/>
              <a:gdLst/>
              <a:ahLst/>
              <a:cxnLst/>
              <a:rect l="l" t="t" r="r" b="b"/>
              <a:pathLst>
                <a:path w="66528" h="66527" extrusionOk="0">
                  <a:moveTo>
                    <a:pt x="1" y="0"/>
                  </a:moveTo>
                  <a:lnTo>
                    <a:pt x="1" y="66527"/>
                  </a:lnTo>
                  <a:lnTo>
                    <a:pt x="51719" y="66527"/>
                  </a:lnTo>
                  <a:lnTo>
                    <a:pt x="66528" y="51718"/>
                  </a:lnTo>
                  <a:lnTo>
                    <a:pt x="6652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43"/>
            <p:cNvSpPr/>
            <p:nvPr/>
          </p:nvSpPr>
          <p:spPr>
            <a:xfrm>
              <a:off x="923625" y="255050"/>
              <a:ext cx="1504364" cy="251338"/>
            </a:xfrm>
            <a:custGeom>
              <a:avLst/>
              <a:gdLst/>
              <a:ahLst/>
              <a:cxnLst/>
              <a:rect l="l" t="t" r="r" b="b"/>
              <a:pathLst>
                <a:path w="66528" h="11115" extrusionOk="0">
                  <a:moveTo>
                    <a:pt x="1" y="0"/>
                  </a:moveTo>
                  <a:lnTo>
                    <a:pt x="1" y="11115"/>
                  </a:lnTo>
                  <a:lnTo>
                    <a:pt x="66528" y="11115"/>
                  </a:lnTo>
                  <a:lnTo>
                    <a:pt x="6652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43"/>
            <p:cNvSpPr/>
            <p:nvPr/>
          </p:nvSpPr>
          <p:spPr>
            <a:xfrm>
              <a:off x="2093048" y="1424471"/>
              <a:ext cx="334891" cy="334869"/>
            </a:xfrm>
            <a:custGeom>
              <a:avLst/>
              <a:gdLst/>
              <a:ahLst/>
              <a:cxnLst/>
              <a:rect l="l" t="t" r="r" b="b"/>
              <a:pathLst>
                <a:path w="14810" h="14809" extrusionOk="0">
                  <a:moveTo>
                    <a:pt x="1" y="0"/>
                  </a:moveTo>
                  <a:lnTo>
                    <a:pt x="1" y="14809"/>
                  </a:lnTo>
                  <a:lnTo>
                    <a:pt x="148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06" name="Google Shape;1206;p43"/>
          <p:cNvSpPr/>
          <p:nvPr/>
        </p:nvSpPr>
        <p:spPr>
          <a:xfrm>
            <a:off x="4695534" y="3659930"/>
            <a:ext cx="546062" cy="542165"/>
          </a:xfrm>
          <a:custGeom>
            <a:avLst/>
            <a:gdLst/>
            <a:ahLst/>
            <a:cxnLst/>
            <a:rect l="l" t="t" r="r" b="b"/>
            <a:pathLst>
              <a:path w="11490" h="11408" extrusionOk="0">
                <a:moveTo>
                  <a:pt x="9311" y="394"/>
                </a:moveTo>
                <a:lnTo>
                  <a:pt x="11073" y="2144"/>
                </a:lnTo>
                <a:lnTo>
                  <a:pt x="10537" y="2680"/>
                </a:lnTo>
                <a:lnTo>
                  <a:pt x="10513" y="2668"/>
                </a:lnTo>
                <a:lnTo>
                  <a:pt x="8799" y="942"/>
                </a:lnTo>
                <a:lnTo>
                  <a:pt x="9311" y="394"/>
                </a:lnTo>
                <a:close/>
                <a:moveTo>
                  <a:pt x="2846" y="1299"/>
                </a:moveTo>
                <a:lnTo>
                  <a:pt x="3000" y="1465"/>
                </a:lnTo>
                <a:cubicBezTo>
                  <a:pt x="3228" y="1693"/>
                  <a:pt x="3531" y="1812"/>
                  <a:pt x="3838" y="1812"/>
                </a:cubicBezTo>
                <a:cubicBezTo>
                  <a:pt x="3852" y="1812"/>
                  <a:pt x="3867" y="1811"/>
                  <a:pt x="3881" y="1811"/>
                </a:cubicBezTo>
                <a:cubicBezTo>
                  <a:pt x="4524" y="1775"/>
                  <a:pt x="5334" y="1704"/>
                  <a:pt x="5763" y="1596"/>
                </a:cubicBezTo>
                <a:cubicBezTo>
                  <a:pt x="5775" y="1608"/>
                  <a:pt x="5798" y="1656"/>
                  <a:pt x="5834" y="1692"/>
                </a:cubicBezTo>
                <a:cubicBezTo>
                  <a:pt x="5858" y="1835"/>
                  <a:pt x="5798" y="1989"/>
                  <a:pt x="5667" y="2073"/>
                </a:cubicBezTo>
                <a:lnTo>
                  <a:pt x="4715" y="2466"/>
                </a:lnTo>
                <a:cubicBezTo>
                  <a:pt x="4655" y="2477"/>
                  <a:pt x="4632" y="2537"/>
                  <a:pt x="4608" y="2585"/>
                </a:cubicBezTo>
                <a:cubicBezTo>
                  <a:pt x="4596" y="2644"/>
                  <a:pt x="4608" y="2704"/>
                  <a:pt x="4655" y="2728"/>
                </a:cubicBezTo>
                <a:lnTo>
                  <a:pt x="5513" y="3597"/>
                </a:lnTo>
                <a:lnTo>
                  <a:pt x="5227" y="3894"/>
                </a:lnTo>
                <a:lnTo>
                  <a:pt x="4929" y="3597"/>
                </a:lnTo>
                <a:cubicBezTo>
                  <a:pt x="4899" y="3567"/>
                  <a:pt x="4852" y="3552"/>
                  <a:pt x="4806" y="3552"/>
                </a:cubicBezTo>
                <a:cubicBezTo>
                  <a:pt x="4760" y="3552"/>
                  <a:pt x="4715" y="3567"/>
                  <a:pt x="4691" y="3597"/>
                </a:cubicBezTo>
                <a:cubicBezTo>
                  <a:pt x="4632" y="3656"/>
                  <a:pt x="4632" y="3775"/>
                  <a:pt x="4691" y="3835"/>
                </a:cubicBezTo>
                <a:lnTo>
                  <a:pt x="4989" y="4132"/>
                </a:lnTo>
                <a:lnTo>
                  <a:pt x="4691" y="4430"/>
                </a:lnTo>
                <a:lnTo>
                  <a:pt x="4191" y="3930"/>
                </a:lnTo>
                <a:cubicBezTo>
                  <a:pt x="4161" y="3900"/>
                  <a:pt x="4117" y="3885"/>
                  <a:pt x="4072" y="3885"/>
                </a:cubicBezTo>
                <a:cubicBezTo>
                  <a:pt x="4027" y="3885"/>
                  <a:pt x="3983" y="3900"/>
                  <a:pt x="3953" y="3930"/>
                </a:cubicBezTo>
                <a:cubicBezTo>
                  <a:pt x="3893" y="3990"/>
                  <a:pt x="3893" y="4109"/>
                  <a:pt x="3953" y="4168"/>
                </a:cubicBezTo>
                <a:lnTo>
                  <a:pt x="4441" y="4668"/>
                </a:lnTo>
                <a:lnTo>
                  <a:pt x="4143" y="4966"/>
                </a:lnTo>
                <a:lnTo>
                  <a:pt x="3846" y="4668"/>
                </a:lnTo>
                <a:cubicBezTo>
                  <a:pt x="3822" y="4638"/>
                  <a:pt x="3777" y="4624"/>
                  <a:pt x="3731" y="4624"/>
                </a:cubicBezTo>
                <a:cubicBezTo>
                  <a:pt x="3685" y="4624"/>
                  <a:pt x="3637" y="4638"/>
                  <a:pt x="3608" y="4668"/>
                </a:cubicBezTo>
                <a:cubicBezTo>
                  <a:pt x="3548" y="4728"/>
                  <a:pt x="3548" y="4847"/>
                  <a:pt x="3608" y="4906"/>
                </a:cubicBezTo>
                <a:lnTo>
                  <a:pt x="3905" y="5204"/>
                </a:lnTo>
                <a:lnTo>
                  <a:pt x="3608" y="5502"/>
                </a:lnTo>
                <a:lnTo>
                  <a:pt x="1976" y="3859"/>
                </a:lnTo>
                <a:cubicBezTo>
                  <a:pt x="1929" y="3811"/>
                  <a:pt x="1881" y="3751"/>
                  <a:pt x="1857" y="3680"/>
                </a:cubicBezTo>
                <a:cubicBezTo>
                  <a:pt x="1822" y="3620"/>
                  <a:pt x="1810" y="3549"/>
                  <a:pt x="1810" y="3478"/>
                </a:cubicBezTo>
                <a:cubicBezTo>
                  <a:pt x="1798" y="3335"/>
                  <a:pt x="1750" y="3216"/>
                  <a:pt x="1667" y="3132"/>
                </a:cubicBezTo>
                <a:lnTo>
                  <a:pt x="1334" y="2799"/>
                </a:lnTo>
                <a:lnTo>
                  <a:pt x="2846" y="1299"/>
                </a:lnTo>
                <a:close/>
                <a:moveTo>
                  <a:pt x="7882" y="5954"/>
                </a:moveTo>
                <a:lnTo>
                  <a:pt x="9525" y="7597"/>
                </a:lnTo>
                <a:cubicBezTo>
                  <a:pt x="9620" y="7704"/>
                  <a:pt x="9680" y="7835"/>
                  <a:pt x="9680" y="7966"/>
                </a:cubicBezTo>
                <a:cubicBezTo>
                  <a:pt x="9680" y="8026"/>
                  <a:pt x="9704" y="8085"/>
                  <a:pt x="9727" y="8145"/>
                </a:cubicBezTo>
                <a:cubicBezTo>
                  <a:pt x="9763" y="8204"/>
                  <a:pt x="9787" y="8252"/>
                  <a:pt x="9835" y="8300"/>
                </a:cubicBezTo>
                <a:lnTo>
                  <a:pt x="10156" y="8621"/>
                </a:lnTo>
                <a:lnTo>
                  <a:pt x="8680" y="10145"/>
                </a:lnTo>
                <a:lnTo>
                  <a:pt x="8513" y="9978"/>
                </a:lnTo>
                <a:cubicBezTo>
                  <a:pt x="8286" y="9751"/>
                  <a:pt x="7993" y="9632"/>
                  <a:pt x="7677" y="9632"/>
                </a:cubicBezTo>
                <a:cubicBezTo>
                  <a:pt x="7662" y="9632"/>
                  <a:pt x="7647" y="9633"/>
                  <a:pt x="7632" y="9633"/>
                </a:cubicBezTo>
                <a:cubicBezTo>
                  <a:pt x="6989" y="9669"/>
                  <a:pt x="6179" y="9740"/>
                  <a:pt x="5763" y="9847"/>
                </a:cubicBezTo>
                <a:cubicBezTo>
                  <a:pt x="5739" y="9824"/>
                  <a:pt x="5715" y="9788"/>
                  <a:pt x="5679" y="9752"/>
                </a:cubicBezTo>
                <a:cubicBezTo>
                  <a:pt x="5656" y="9609"/>
                  <a:pt x="5715" y="9455"/>
                  <a:pt x="5846" y="9371"/>
                </a:cubicBezTo>
                <a:lnTo>
                  <a:pt x="6799" y="8978"/>
                </a:lnTo>
                <a:cubicBezTo>
                  <a:pt x="6858" y="8966"/>
                  <a:pt x="6894" y="8907"/>
                  <a:pt x="6906" y="8859"/>
                </a:cubicBezTo>
                <a:cubicBezTo>
                  <a:pt x="6918" y="8800"/>
                  <a:pt x="6906" y="8740"/>
                  <a:pt x="6858" y="8716"/>
                </a:cubicBezTo>
                <a:lnTo>
                  <a:pt x="6001" y="7847"/>
                </a:lnTo>
                <a:lnTo>
                  <a:pt x="6298" y="7550"/>
                </a:lnTo>
                <a:lnTo>
                  <a:pt x="6596" y="7847"/>
                </a:lnTo>
                <a:cubicBezTo>
                  <a:pt x="6620" y="7883"/>
                  <a:pt x="6668" y="7895"/>
                  <a:pt x="6715" y="7895"/>
                </a:cubicBezTo>
                <a:cubicBezTo>
                  <a:pt x="6751" y="7895"/>
                  <a:pt x="6799" y="7883"/>
                  <a:pt x="6834" y="7847"/>
                </a:cubicBezTo>
                <a:cubicBezTo>
                  <a:pt x="6894" y="7788"/>
                  <a:pt x="6894" y="7669"/>
                  <a:pt x="6834" y="7609"/>
                </a:cubicBezTo>
                <a:lnTo>
                  <a:pt x="6537" y="7311"/>
                </a:lnTo>
                <a:lnTo>
                  <a:pt x="6834" y="7014"/>
                </a:lnTo>
                <a:lnTo>
                  <a:pt x="7322" y="7502"/>
                </a:lnTo>
                <a:cubicBezTo>
                  <a:pt x="7346" y="7538"/>
                  <a:pt x="7394" y="7550"/>
                  <a:pt x="7441" y="7550"/>
                </a:cubicBezTo>
                <a:cubicBezTo>
                  <a:pt x="7477" y="7550"/>
                  <a:pt x="7525" y="7538"/>
                  <a:pt x="7561" y="7502"/>
                </a:cubicBezTo>
                <a:cubicBezTo>
                  <a:pt x="7620" y="7442"/>
                  <a:pt x="7620" y="7323"/>
                  <a:pt x="7561" y="7264"/>
                </a:cubicBezTo>
                <a:lnTo>
                  <a:pt x="7072" y="6776"/>
                </a:lnTo>
                <a:lnTo>
                  <a:pt x="7263" y="6585"/>
                </a:lnTo>
                <a:lnTo>
                  <a:pt x="7346" y="6490"/>
                </a:lnTo>
                <a:lnTo>
                  <a:pt x="7644" y="6788"/>
                </a:lnTo>
                <a:cubicBezTo>
                  <a:pt x="7680" y="6823"/>
                  <a:pt x="7715" y="6835"/>
                  <a:pt x="7763" y="6835"/>
                </a:cubicBezTo>
                <a:cubicBezTo>
                  <a:pt x="7811" y="6835"/>
                  <a:pt x="7858" y="6823"/>
                  <a:pt x="7882" y="6788"/>
                </a:cubicBezTo>
                <a:cubicBezTo>
                  <a:pt x="7942" y="6728"/>
                  <a:pt x="7942" y="6609"/>
                  <a:pt x="7882" y="6549"/>
                </a:cubicBezTo>
                <a:lnTo>
                  <a:pt x="7584" y="6252"/>
                </a:lnTo>
                <a:lnTo>
                  <a:pt x="7882" y="5954"/>
                </a:lnTo>
                <a:close/>
                <a:moveTo>
                  <a:pt x="964" y="8752"/>
                </a:moveTo>
                <a:lnTo>
                  <a:pt x="976" y="8776"/>
                </a:lnTo>
                <a:lnTo>
                  <a:pt x="2703" y="10502"/>
                </a:lnTo>
                <a:lnTo>
                  <a:pt x="2191" y="11050"/>
                </a:lnTo>
                <a:lnTo>
                  <a:pt x="429" y="9288"/>
                </a:lnTo>
                <a:lnTo>
                  <a:pt x="964" y="8752"/>
                </a:lnTo>
                <a:close/>
                <a:moveTo>
                  <a:pt x="10537" y="8752"/>
                </a:moveTo>
                <a:lnTo>
                  <a:pt x="11073" y="9288"/>
                </a:lnTo>
                <a:lnTo>
                  <a:pt x="9311" y="11050"/>
                </a:lnTo>
                <a:lnTo>
                  <a:pt x="8775" y="10514"/>
                </a:lnTo>
                <a:lnTo>
                  <a:pt x="8799" y="10490"/>
                </a:lnTo>
                <a:lnTo>
                  <a:pt x="10525" y="8764"/>
                </a:lnTo>
                <a:lnTo>
                  <a:pt x="10537" y="8752"/>
                </a:lnTo>
                <a:close/>
                <a:moveTo>
                  <a:pt x="2203" y="1"/>
                </a:moveTo>
                <a:cubicBezTo>
                  <a:pt x="2155" y="1"/>
                  <a:pt x="2107" y="13"/>
                  <a:pt x="2084" y="49"/>
                </a:cubicBezTo>
                <a:lnTo>
                  <a:pt x="1429" y="703"/>
                </a:lnTo>
                <a:cubicBezTo>
                  <a:pt x="1369" y="763"/>
                  <a:pt x="1369" y="882"/>
                  <a:pt x="1429" y="942"/>
                </a:cubicBezTo>
                <a:cubicBezTo>
                  <a:pt x="1459" y="971"/>
                  <a:pt x="1503" y="986"/>
                  <a:pt x="1548" y="986"/>
                </a:cubicBezTo>
                <a:cubicBezTo>
                  <a:pt x="1592" y="986"/>
                  <a:pt x="1637" y="971"/>
                  <a:pt x="1667" y="942"/>
                </a:cubicBezTo>
                <a:lnTo>
                  <a:pt x="2203" y="406"/>
                </a:lnTo>
                <a:lnTo>
                  <a:pt x="2738" y="942"/>
                </a:lnTo>
                <a:lnTo>
                  <a:pt x="2727" y="953"/>
                </a:lnTo>
                <a:lnTo>
                  <a:pt x="964" y="2668"/>
                </a:lnTo>
                <a:lnTo>
                  <a:pt x="953" y="2680"/>
                </a:lnTo>
                <a:lnTo>
                  <a:pt x="417" y="2144"/>
                </a:lnTo>
                <a:lnTo>
                  <a:pt x="1155" y="1406"/>
                </a:lnTo>
                <a:cubicBezTo>
                  <a:pt x="1214" y="1346"/>
                  <a:pt x="1214" y="1227"/>
                  <a:pt x="1155" y="1168"/>
                </a:cubicBezTo>
                <a:cubicBezTo>
                  <a:pt x="1125" y="1138"/>
                  <a:pt x="1081" y="1123"/>
                  <a:pt x="1036" y="1123"/>
                </a:cubicBezTo>
                <a:cubicBezTo>
                  <a:pt x="991" y="1123"/>
                  <a:pt x="947" y="1138"/>
                  <a:pt x="917" y="1168"/>
                </a:cubicBezTo>
                <a:lnTo>
                  <a:pt x="60" y="2025"/>
                </a:lnTo>
                <a:cubicBezTo>
                  <a:pt x="24" y="2061"/>
                  <a:pt x="12" y="2096"/>
                  <a:pt x="12" y="2144"/>
                </a:cubicBezTo>
                <a:cubicBezTo>
                  <a:pt x="12" y="2192"/>
                  <a:pt x="24" y="2239"/>
                  <a:pt x="60" y="2263"/>
                </a:cubicBezTo>
                <a:lnTo>
                  <a:pt x="833" y="3037"/>
                </a:lnTo>
                <a:cubicBezTo>
                  <a:pt x="857" y="3073"/>
                  <a:pt x="905" y="3085"/>
                  <a:pt x="953" y="3085"/>
                </a:cubicBezTo>
                <a:cubicBezTo>
                  <a:pt x="1000" y="3085"/>
                  <a:pt x="1036" y="3073"/>
                  <a:pt x="1072" y="3037"/>
                </a:cubicBezTo>
                <a:lnTo>
                  <a:pt x="1084" y="3025"/>
                </a:lnTo>
                <a:lnTo>
                  <a:pt x="1417" y="3347"/>
                </a:lnTo>
                <a:cubicBezTo>
                  <a:pt x="1441" y="3382"/>
                  <a:pt x="1476" y="3430"/>
                  <a:pt x="1476" y="3466"/>
                </a:cubicBezTo>
                <a:cubicBezTo>
                  <a:pt x="1488" y="3573"/>
                  <a:pt x="1500" y="3692"/>
                  <a:pt x="1548" y="3787"/>
                </a:cubicBezTo>
                <a:cubicBezTo>
                  <a:pt x="1595" y="3882"/>
                  <a:pt x="1655" y="3978"/>
                  <a:pt x="1738" y="4049"/>
                </a:cubicBezTo>
                <a:lnTo>
                  <a:pt x="3381" y="5692"/>
                </a:lnTo>
                <a:lnTo>
                  <a:pt x="2691" y="6371"/>
                </a:lnTo>
                <a:lnTo>
                  <a:pt x="2393" y="5645"/>
                </a:lnTo>
                <a:cubicBezTo>
                  <a:pt x="2393" y="5645"/>
                  <a:pt x="2393" y="5633"/>
                  <a:pt x="2381" y="5633"/>
                </a:cubicBezTo>
                <a:cubicBezTo>
                  <a:pt x="2248" y="5404"/>
                  <a:pt x="2016" y="5274"/>
                  <a:pt x="1775" y="5274"/>
                </a:cubicBezTo>
                <a:cubicBezTo>
                  <a:pt x="1715" y="5274"/>
                  <a:pt x="1655" y="5283"/>
                  <a:pt x="1595" y="5299"/>
                </a:cubicBezTo>
                <a:cubicBezTo>
                  <a:pt x="1572" y="5299"/>
                  <a:pt x="1560" y="5311"/>
                  <a:pt x="1548" y="5311"/>
                </a:cubicBezTo>
                <a:cubicBezTo>
                  <a:pt x="1393" y="5406"/>
                  <a:pt x="1214" y="5573"/>
                  <a:pt x="1274" y="5728"/>
                </a:cubicBezTo>
                <a:cubicBezTo>
                  <a:pt x="1369" y="6014"/>
                  <a:pt x="1441" y="6668"/>
                  <a:pt x="1488" y="7573"/>
                </a:cubicBezTo>
                <a:cubicBezTo>
                  <a:pt x="1500" y="7811"/>
                  <a:pt x="1417" y="8038"/>
                  <a:pt x="1250" y="8204"/>
                </a:cubicBezTo>
                <a:lnTo>
                  <a:pt x="1084" y="8371"/>
                </a:lnTo>
                <a:lnTo>
                  <a:pt x="1072" y="8347"/>
                </a:lnTo>
                <a:cubicBezTo>
                  <a:pt x="1042" y="8317"/>
                  <a:pt x="997" y="8303"/>
                  <a:pt x="953" y="8303"/>
                </a:cubicBezTo>
                <a:cubicBezTo>
                  <a:pt x="908" y="8303"/>
                  <a:pt x="863" y="8317"/>
                  <a:pt x="833" y="8347"/>
                </a:cubicBezTo>
                <a:lnTo>
                  <a:pt x="60" y="9121"/>
                </a:lnTo>
                <a:cubicBezTo>
                  <a:pt x="0" y="9181"/>
                  <a:pt x="0" y="9300"/>
                  <a:pt x="60" y="9359"/>
                </a:cubicBezTo>
                <a:lnTo>
                  <a:pt x="2048" y="11360"/>
                </a:lnTo>
                <a:cubicBezTo>
                  <a:pt x="2084" y="11383"/>
                  <a:pt x="2119" y="11407"/>
                  <a:pt x="2167" y="11407"/>
                </a:cubicBezTo>
                <a:cubicBezTo>
                  <a:pt x="2215" y="11407"/>
                  <a:pt x="2262" y="11383"/>
                  <a:pt x="2286" y="11360"/>
                </a:cubicBezTo>
                <a:lnTo>
                  <a:pt x="3060" y="10586"/>
                </a:lnTo>
                <a:cubicBezTo>
                  <a:pt x="3119" y="10526"/>
                  <a:pt x="3119" y="10407"/>
                  <a:pt x="3060" y="10348"/>
                </a:cubicBezTo>
                <a:lnTo>
                  <a:pt x="3048" y="10336"/>
                </a:lnTo>
                <a:lnTo>
                  <a:pt x="3370" y="10002"/>
                </a:lnTo>
                <a:cubicBezTo>
                  <a:pt x="3405" y="9978"/>
                  <a:pt x="3453" y="9943"/>
                  <a:pt x="3489" y="9943"/>
                </a:cubicBezTo>
                <a:cubicBezTo>
                  <a:pt x="3572" y="9943"/>
                  <a:pt x="3631" y="9931"/>
                  <a:pt x="3691" y="9919"/>
                </a:cubicBezTo>
                <a:cubicBezTo>
                  <a:pt x="3751" y="9895"/>
                  <a:pt x="3822" y="9871"/>
                  <a:pt x="3881" y="9836"/>
                </a:cubicBezTo>
                <a:cubicBezTo>
                  <a:pt x="3953" y="9800"/>
                  <a:pt x="3989" y="9693"/>
                  <a:pt x="3941" y="9621"/>
                </a:cubicBezTo>
                <a:cubicBezTo>
                  <a:pt x="3910" y="9566"/>
                  <a:pt x="3853" y="9537"/>
                  <a:pt x="3797" y="9537"/>
                </a:cubicBezTo>
                <a:cubicBezTo>
                  <a:pt x="3768" y="9537"/>
                  <a:pt x="3739" y="9545"/>
                  <a:pt x="3715" y="9562"/>
                </a:cubicBezTo>
                <a:cubicBezTo>
                  <a:pt x="3667" y="9574"/>
                  <a:pt x="3643" y="9597"/>
                  <a:pt x="3596" y="9597"/>
                </a:cubicBezTo>
                <a:cubicBezTo>
                  <a:pt x="3548" y="9621"/>
                  <a:pt x="3512" y="9621"/>
                  <a:pt x="3465" y="9633"/>
                </a:cubicBezTo>
                <a:cubicBezTo>
                  <a:pt x="3334" y="9645"/>
                  <a:pt x="3215" y="9693"/>
                  <a:pt x="3119" y="9776"/>
                </a:cubicBezTo>
                <a:lnTo>
                  <a:pt x="2798" y="10109"/>
                </a:lnTo>
                <a:lnTo>
                  <a:pt x="1286" y="8609"/>
                </a:lnTo>
                <a:lnTo>
                  <a:pt x="1453" y="8443"/>
                </a:lnTo>
                <a:cubicBezTo>
                  <a:pt x="1691" y="8204"/>
                  <a:pt x="1810" y="7895"/>
                  <a:pt x="1798" y="7561"/>
                </a:cubicBezTo>
                <a:cubicBezTo>
                  <a:pt x="1762" y="6919"/>
                  <a:pt x="1691" y="6109"/>
                  <a:pt x="1584" y="5692"/>
                </a:cubicBezTo>
                <a:cubicBezTo>
                  <a:pt x="1607" y="5668"/>
                  <a:pt x="1643" y="5645"/>
                  <a:pt x="1679" y="5609"/>
                </a:cubicBezTo>
                <a:cubicBezTo>
                  <a:pt x="1699" y="5605"/>
                  <a:pt x="1720" y="5604"/>
                  <a:pt x="1741" y="5604"/>
                </a:cubicBezTo>
                <a:cubicBezTo>
                  <a:pt x="1865" y="5604"/>
                  <a:pt x="1989" y="5663"/>
                  <a:pt x="2060" y="5776"/>
                </a:cubicBezTo>
                <a:lnTo>
                  <a:pt x="2453" y="6728"/>
                </a:lnTo>
                <a:cubicBezTo>
                  <a:pt x="2465" y="6788"/>
                  <a:pt x="2524" y="6823"/>
                  <a:pt x="2572" y="6835"/>
                </a:cubicBezTo>
                <a:cubicBezTo>
                  <a:pt x="2586" y="6838"/>
                  <a:pt x="2600" y="6839"/>
                  <a:pt x="2613" y="6839"/>
                </a:cubicBezTo>
                <a:cubicBezTo>
                  <a:pt x="2657" y="6839"/>
                  <a:pt x="2696" y="6824"/>
                  <a:pt x="2715" y="6788"/>
                </a:cubicBezTo>
                <a:lnTo>
                  <a:pt x="4441" y="5061"/>
                </a:lnTo>
                <a:lnTo>
                  <a:pt x="5298" y="4216"/>
                </a:lnTo>
                <a:lnTo>
                  <a:pt x="5382" y="4121"/>
                </a:lnTo>
                <a:cubicBezTo>
                  <a:pt x="5417" y="4085"/>
                  <a:pt x="5465" y="4067"/>
                  <a:pt x="5514" y="4067"/>
                </a:cubicBezTo>
                <a:cubicBezTo>
                  <a:pt x="5563" y="4067"/>
                  <a:pt x="5614" y="4085"/>
                  <a:pt x="5656" y="4121"/>
                </a:cubicBezTo>
                <a:lnTo>
                  <a:pt x="5679" y="4156"/>
                </a:lnTo>
                <a:cubicBezTo>
                  <a:pt x="5715" y="4180"/>
                  <a:pt x="5739" y="4240"/>
                  <a:pt x="5739" y="4287"/>
                </a:cubicBezTo>
                <a:cubicBezTo>
                  <a:pt x="5739" y="4335"/>
                  <a:pt x="5727" y="4382"/>
                  <a:pt x="5679" y="4418"/>
                </a:cubicBezTo>
                <a:lnTo>
                  <a:pt x="5060" y="5049"/>
                </a:lnTo>
                <a:lnTo>
                  <a:pt x="4739" y="5359"/>
                </a:lnTo>
                <a:lnTo>
                  <a:pt x="3584" y="6526"/>
                </a:lnTo>
                <a:cubicBezTo>
                  <a:pt x="3524" y="6585"/>
                  <a:pt x="3524" y="6704"/>
                  <a:pt x="3584" y="6764"/>
                </a:cubicBezTo>
                <a:cubicBezTo>
                  <a:pt x="3608" y="6788"/>
                  <a:pt x="3655" y="6799"/>
                  <a:pt x="3703" y="6799"/>
                </a:cubicBezTo>
                <a:cubicBezTo>
                  <a:pt x="3751" y="6799"/>
                  <a:pt x="3786" y="6788"/>
                  <a:pt x="3822" y="6764"/>
                </a:cubicBezTo>
                <a:lnTo>
                  <a:pt x="5834" y="4752"/>
                </a:lnTo>
                <a:cubicBezTo>
                  <a:pt x="5846" y="4740"/>
                  <a:pt x="5870" y="4716"/>
                  <a:pt x="5894" y="4704"/>
                </a:cubicBezTo>
                <a:cubicBezTo>
                  <a:pt x="5912" y="4696"/>
                  <a:pt x="5934" y="4692"/>
                  <a:pt x="5955" y="4692"/>
                </a:cubicBezTo>
                <a:cubicBezTo>
                  <a:pt x="6002" y="4692"/>
                  <a:pt x="6052" y="4711"/>
                  <a:pt x="6084" y="4752"/>
                </a:cubicBezTo>
                <a:lnTo>
                  <a:pt x="6132" y="4799"/>
                </a:lnTo>
                <a:cubicBezTo>
                  <a:pt x="6203" y="4871"/>
                  <a:pt x="6203" y="4978"/>
                  <a:pt x="6132" y="5049"/>
                </a:cubicBezTo>
                <a:lnTo>
                  <a:pt x="5132" y="6049"/>
                </a:lnTo>
                <a:lnTo>
                  <a:pt x="5072" y="6109"/>
                </a:lnTo>
                <a:lnTo>
                  <a:pt x="3941" y="7240"/>
                </a:lnTo>
                <a:cubicBezTo>
                  <a:pt x="3881" y="7300"/>
                  <a:pt x="3881" y="7419"/>
                  <a:pt x="3941" y="7478"/>
                </a:cubicBezTo>
                <a:cubicBezTo>
                  <a:pt x="3965" y="7502"/>
                  <a:pt x="4012" y="7514"/>
                  <a:pt x="4060" y="7514"/>
                </a:cubicBezTo>
                <a:cubicBezTo>
                  <a:pt x="4108" y="7514"/>
                  <a:pt x="4143" y="7502"/>
                  <a:pt x="4179" y="7478"/>
                </a:cubicBezTo>
                <a:lnTo>
                  <a:pt x="5310" y="6347"/>
                </a:lnTo>
                <a:lnTo>
                  <a:pt x="6310" y="5347"/>
                </a:lnTo>
                <a:cubicBezTo>
                  <a:pt x="6334" y="5311"/>
                  <a:pt x="6382" y="5299"/>
                  <a:pt x="6429" y="5299"/>
                </a:cubicBezTo>
                <a:cubicBezTo>
                  <a:pt x="6465" y="5299"/>
                  <a:pt x="6513" y="5311"/>
                  <a:pt x="6548" y="5347"/>
                </a:cubicBezTo>
                <a:lnTo>
                  <a:pt x="6584" y="5395"/>
                </a:lnTo>
                <a:cubicBezTo>
                  <a:pt x="6620" y="5418"/>
                  <a:pt x="6632" y="5466"/>
                  <a:pt x="6632" y="5514"/>
                </a:cubicBezTo>
                <a:cubicBezTo>
                  <a:pt x="6632" y="5549"/>
                  <a:pt x="6620" y="5597"/>
                  <a:pt x="6584" y="5633"/>
                </a:cubicBezTo>
                <a:lnTo>
                  <a:pt x="5596" y="6621"/>
                </a:lnTo>
                <a:lnTo>
                  <a:pt x="4655" y="7561"/>
                </a:lnTo>
                <a:cubicBezTo>
                  <a:pt x="4596" y="7621"/>
                  <a:pt x="4596" y="7740"/>
                  <a:pt x="4655" y="7800"/>
                </a:cubicBezTo>
                <a:cubicBezTo>
                  <a:pt x="4679" y="7835"/>
                  <a:pt x="4727" y="7847"/>
                  <a:pt x="4774" y="7847"/>
                </a:cubicBezTo>
                <a:cubicBezTo>
                  <a:pt x="4822" y="7847"/>
                  <a:pt x="4858" y="7835"/>
                  <a:pt x="4894" y="7800"/>
                </a:cubicBezTo>
                <a:lnTo>
                  <a:pt x="6691" y="6002"/>
                </a:lnTo>
                <a:cubicBezTo>
                  <a:pt x="6728" y="5965"/>
                  <a:pt x="6764" y="5950"/>
                  <a:pt x="6806" y="5950"/>
                </a:cubicBezTo>
                <a:cubicBezTo>
                  <a:pt x="6819" y="5950"/>
                  <a:pt x="6832" y="5951"/>
                  <a:pt x="6846" y="5954"/>
                </a:cubicBezTo>
                <a:cubicBezTo>
                  <a:pt x="6870" y="5954"/>
                  <a:pt x="6906" y="5966"/>
                  <a:pt x="6918" y="6002"/>
                </a:cubicBezTo>
                <a:lnTo>
                  <a:pt x="6977" y="6061"/>
                </a:lnTo>
                <a:cubicBezTo>
                  <a:pt x="7037" y="6121"/>
                  <a:pt x="7037" y="6228"/>
                  <a:pt x="6977" y="6287"/>
                </a:cubicBezTo>
                <a:lnTo>
                  <a:pt x="5608" y="7657"/>
                </a:lnTo>
                <a:lnTo>
                  <a:pt x="4179" y="9085"/>
                </a:lnTo>
                <a:cubicBezTo>
                  <a:pt x="4120" y="9145"/>
                  <a:pt x="4120" y="9264"/>
                  <a:pt x="4179" y="9324"/>
                </a:cubicBezTo>
                <a:cubicBezTo>
                  <a:pt x="4203" y="9347"/>
                  <a:pt x="4251" y="9359"/>
                  <a:pt x="4298" y="9359"/>
                </a:cubicBezTo>
                <a:cubicBezTo>
                  <a:pt x="4346" y="9359"/>
                  <a:pt x="4382" y="9347"/>
                  <a:pt x="4417" y="9324"/>
                </a:cubicBezTo>
                <a:lnTo>
                  <a:pt x="5727" y="8014"/>
                </a:lnTo>
                <a:lnTo>
                  <a:pt x="6406" y="8693"/>
                </a:lnTo>
                <a:lnTo>
                  <a:pt x="5679" y="8990"/>
                </a:lnTo>
                <a:cubicBezTo>
                  <a:pt x="5679" y="8990"/>
                  <a:pt x="5667" y="8990"/>
                  <a:pt x="5667" y="9002"/>
                </a:cubicBezTo>
                <a:cubicBezTo>
                  <a:pt x="5382" y="9169"/>
                  <a:pt x="5251" y="9502"/>
                  <a:pt x="5334" y="9800"/>
                </a:cubicBezTo>
                <a:cubicBezTo>
                  <a:pt x="5334" y="9812"/>
                  <a:pt x="5358" y="9824"/>
                  <a:pt x="5358" y="9836"/>
                </a:cubicBezTo>
                <a:cubicBezTo>
                  <a:pt x="5430" y="9969"/>
                  <a:pt x="5564" y="10121"/>
                  <a:pt x="5707" y="10121"/>
                </a:cubicBezTo>
                <a:cubicBezTo>
                  <a:pt x="5730" y="10121"/>
                  <a:pt x="5752" y="10117"/>
                  <a:pt x="5775" y="10109"/>
                </a:cubicBezTo>
                <a:cubicBezTo>
                  <a:pt x="6048" y="10014"/>
                  <a:pt x="6703" y="9943"/>
                  <a:pt x="7620" y="9895"/>
                </a:cubicBezTo>
                <a:cubicBezTo>
                  <a:pt x="7633" y="9894"/>
                  <a:pt x="7647" y="9894"/>
                  <a:pt x="7660" y="9894"/>
                </a:cubicBezTo>
                <a:cubicBezTo>
                  <a:pt x="7882" y="9894"/>
                  <a:pt x="8082" y="9987"/>
                  <a:pt x="8239" y="10133"/>
                </a:cubicBezTo>
                <a:lnTo>
                  <a:pt x="8406" y="10300"/>
                </a:lnTo>
                <a:lnTo>
                  <a:pt x="8394" y="10312"/>
                </a:lnTo>
                <a:cubicBezTo>
                  <a:pt x="8334" y="10371"/>
                  <a:pt x="8334" y="10490"/>
                  <a:pt x="8394" y="10550"/>
                </a:cubicBezTo>
                <a:lnTo>
                  <a:pt x="9168" y="11324"/>
                </a:lnTo>
                <a:cubicBezTo>
                  <a:pt x="9192" y="11360"/>
                  <a:pt x="9239" y="11371"/>
                  <a:pt x="9287" y="11371"/>
                </a:cubicBezTo>
                <a:cubicBezTo>
                  <a:pt x="9323" y="11371"/>
                  <a:pt x="9370" y="11360"/>
                  <a:pt x="9406" y="11324"/>
                </a:cubicBezTo>
                <a:lnTo>
                  <a:pt x="11394" y="9335"/>
                </a:lnTo>
                <a:cubicBezTo>
                  <a:pt x="11454" y="9276"/>
                  <a:pt x="11454" y="9157"/>
                  <a:pt x="11394" y="9097"/>
                </a:cubicBezTo>
                <a:lnTo>
                  <a:pt x="10656" y="8395"/>
                </a:lnTo>
                <a:cubicBezTo>
                  <a:pt x="10620" y="8371"/>
                  <a:pt x="10585" y="8359"/>
                  <a:pt x="10537" y="8359"/>
                </a:cubicBezTo>
                <a:cubicBezTo>
                  <a:pt x="10489" y="8359"/>
                  <a:pt x="10442" y="8371"/>
                  <a:pt x="10418" y="8395"/>
                </a:cubicBezTo>
                <a:lnTo>
                  <a:pt x="10406" y="8419"/>
                </a:lnTo>
                <a:lnTo>
                  <a:pt x="10073" y="8085"/>
                </a:lnTo>
                <a:cubicBezTo>
                  <a:pt x="10061" y="8073"/>
                  <a:pt x="10049" y="8050"/>
                  <a:pt x="10025" y="8026"/>
                </a:cubicBezTo>
                <a:cubicBezTo>
                  <a:pt x="10013" y="8014"/>
                  <a:pt x="10013" y="7978"/>
                  <a:pt x="10013" y="7954"/>
                </a:cubicBezTo>
                <a:cubicBezTo>
                  <a:pt x="10001" y="7728"/>
                  <a:pt x="9906" y="7526"/>
                  <a:pt x="9751" y="7359"/>
                </a:cubicBezTo>
                <a:lnTo>
                  <a:pt x="8108" y="5716"/>
                </a:lnTo>
                <a:lnTo>
                  <a:pt x="8799" y="5037"/>
                </a:lnTo>
                <a:lnTo>
                  <a:pt x="9096" y="5764"/>
                </a:lnTo>
                <a:cubicBezTo>
                  <a:pt x="9096" y="5764"/>
                  <a:pt x="9096" y="5776"/>
                  <a:pt x="9108" y="5776"/>
                </a:cubicBezTo>
                <a:cubicBezTo>
                  <a:pt x="9242" y="6004"/>
                  <a:pt x="9474" y="6134"/>
                  <a:pt x="9714" y="6134"/>
                </a:cubicBezTo>
                <a:cubicBezTo>
                  <a:pt x="9774" y="6134"/>
                  <a:pt x="9835" y="6126"/>
                  <a:pt x="9894" y="6109"/>
                </a:cubicBezTo>
                <a:cubicBezTo>
                  <a:pt x="9906" y="6109"/>
                  <a:pt x="9930" y="6097"/>
                  <a:pt x="9942" y="6097"/>
                </a:cubicBezTo>
                <a:cubicBezTo>
                  <a:pt x="10085" y="6002"/>
                  <a:pt x="10263" y="5835"/>
                  <a:pt x="10204" y="5680"/>
                </a:cubicBezTo>
                <a:cubicBezTo>
                  <a:pt x="10120" y="5406"/>
                  <a:pt x="10049" y="4740"/>
                  <a:pt x="10001" y="3835"/>
                </a:cubicBezTo>
                <a:cubicBezTo>
                  <a:pt x="9989" y="3632"/>
                  <a:pt x="10049" y="3442"/>
                  <a:pt x="10168" y="3299"/>
                </a:cubicBezTo>
                <a:cubicBezTo>
                  <a:pt x="10192" y="3263"/>
                  <a:pt x="10204" y="3239"/>
                  <a:pt x="10239" y="3204"/>
                </a:cubicBezTo>
                <a:lnTo>
                  <a:pt x="10406" y="3037"/>
                </a:lnTo>
                <a:lnTo>
                  <a:pt x="10418" y="3061"/>
                </a:lnTo>
                <a:cubicBezTo>
                  <a:pt x="10442" y="3085"/>
                  <a:pt x="10489" y="3097"/>
                  <a:pt x="10537" y="3097"/>
                </a:cubicBezTo>
                <a:cubicBezTo>
                  <a:pt x="10585" y="3097"/>
                  <a:pt x="10620" y="3085"/>
                  <a:pt x="10656" y="3061"/>
                </a:cubicBezTo>
                <a:lnTo>
                  <a:pt x="11430" y="2287"/>
                </a:lnTo>
                <a:cubicBezTo>
                  <a:pt x="11490" y="2227"/>
                  <a:pt x="11490" y="2096"/>
                  <a:pt x="11430" y="2037"/>
                </a:cubicBezTo>
                <a:lnTo>
                  <a:pt x="9430" y="49"/>
                </a:lnTo>
                <a:cubicBezTo>
                  <a:pt x="9406" y="13"/>
                  <a:pt x="9358" y="1"/>
                  <a:pt x="9311" y="1"/>
                </a:cubicBezTo>
                <a:cubicBezTo>
                  <a:pt x="9275" y="1"/>
                  <a:pt x="9227" y="25"/>
                  <a:pt x="9192" y="49"/>
                </a:cubicBezTo>
                <a:lnTo>
                  <a:pt x="8418" y="823"/>
                </a:lnTo>
                <a:cubicBezTo>
                  <a:pt x="8358" y="882"/>
                  <a:pt x="8358" y="1001"/>
                  <a:pt x="8418" y="1061"/>
                </a:cubicBezTo>
                <a:lnTo>
                  <a:pt x="8442" y="1073"/>
                </a:lnTo>
                <a:lnTo>
                  <a:pt x="8108" y="1406"/>
                </a:lnTo>
                <a:cubicBezTo>
                  <a:pt x="8096" y="1418"/>
                  <a:pt x="8084" y="1430"/>
                  <a:pt x="8049" y="1454"/>
                </a:cubicBezTo>
                <a:cubicBezTo>
                  <a:pt x="8037" y="1465"/>
                  <a:pt x="8001" y="1465"/>
                  <a:pt x="7977" y="1465"/>
                </a:cubicBezTo>
                <a:cubicBezTo>
                  <a:pt x="7751" y="1477"/>
                  <a:pt x="7549" y="1573"/>
                  <a:pt x="7382" y="1727"/>
                </a:cubicBezTo>
                <a:lnTo>
                  <a:pt x="7191" y="1930"/>
                </a:lnTo>
                <a:cubicBezTo>
                  <a:pt x="7132" y="1989"/>
                  <a:pt x="7132" y="2108"/>
                  <a:pt x="7191" y="2168"/>
                </a:cubicBezTo>
                <a:cubicBezTo>
                  <a:pt x="7215" y="2192"/>
                  <a:pt x="7263" y="2204"/>
                  <a:pt x="7310" y="2204"/>
                </a:cubicBezTo>
                <a:cubicBezTo>
                  <a:pt x="7346" y="2204"/>
                  <a:pt x="7394" y="2192"/>
                  <a:pt x="7418" y="2168"/>
                </a:cubicBezTo>
                <a:lnTo>
                  <a:pt x="7632" y="1954"/>
                </a:lnTo>
                <a:cubicBezTo>
                  <a:pt x="7739" y="1846"/>
                  <a:pt x="7870" y="1787"/>
                  <a:pt x="8001" y="1787"/>
                </a:cubicBezTo>
                <a:cubicBezTo>
                  <a:pt x="8061" y="1787"/>
                  <a:pt x="8132" y="1775"/>
                  <a:pt x="8180" y="1751"/>
                </a:cubicBezTo>
                <a:cubicBezTo>
                  <a:pt x="8239" y="1715"/>
                  <a:pt x="8287" y="1692"/>
                  <a:pt x="8346" y="1644"/>
                </a:cubicBezTo>
                <a:lnTo>
                  <a:pt x="8680" y="1311"/>
                </a:lnTo>
                <a:lnTo>
                  <a:pt x="10180" y="2823"/>
                </a:lnTo>
                <a:lnTo>
                  <a:pt x="10013" y="2978"/>
                </a:lnTo>
                <a:cubicBezTo>
                  <a:pt x="9966" y="3025"/>
                  <a:pt x="9942" y="3073"/>
                  <a:pt x="9894" y="3120"/>
                </a:cubicBezTo>
                <a:cubicBezTo>
                  <a:pt x="9727" y="3335"/>
                  <a:pt x="9656" y="3597"/>
                  <a:pt x="9668" y="3859"/>
                </a:cubicBezTo>
                <a:cubicBezTo>
                  <a:pt x="9704" y="4502"/>
                  <a:pt x="9775" y="5311"/>
                  <a:pt x="9882" y="5740"/>
                </a:cubicBezTo>
                <a:cubicBezTo>
                  <a:pt x="9870" y="5752"/>
                  <a:pt x="9823" y="5776"/>
                  <a:pt x="9787" y="5811"/>
                </a:cubicBezTo>
                <a:cubicBezTo>
                  <a:pt x="9766" y="5815"/>
                  <a:pt x="9745" y="5816"/>
                  <a:pt x="9725" y="5816"/>
                </a:cubicBezTo>
                <a:cubicBezTo>
                  <a:pt x="9601" y="5816"/>
                  <a:pt x="9477" y="5757"/>
                  <a:pt x="9406" y="5645"/>
                </a:cubicBezTo>
                <a:lnTo>
                  <a:pt x="9013" y="4692"/>
                </a:lnTo>
                <a:cubicBezTo>
                  <a:pt x="9001" y="4633"/>
                  <a:pt x="8942" y="4609"/>
                  <a:pt x="8894" y="4585"/>
                </a:cubicBezTo>
                <a:cubicBezTo>
                  <a:pt x="8880" y="4582"/>
                  <a:pt x="8866" y="4581"/>
                  <a:pt x="8852" y="4581"/>
                </a:cubicBezTo>
                <a:cubicBezTo>
                  <a:pt x="8808" y="4581"/>
                  <a:pt x="8769" y="4596"/>
                  <a:pt x="8751" y="4633"/>
                </a:cubicBezTo>
                <a:lnTo>
                  <a:pt x="7346" y="6026"/>
                </a:lnTo>
                <a:lnTo>
                  <a:pt x="7263" y="5895"/>
                </a:lnTo>
                <a:lnTo>
                  <a:pt x="7203" y="5835"/>
                </a:lnTo>
                <a:cubicBezTo>
                  <a:pt x="7156" y="5799"/>
                  <a:pt x="7108" y="5764"/>
                  <a:pt x="7072" y="5752"/>
                </a:cubicBezTo>
                <a:lnTo>
                  <a:pt x="7906" y="4918"/>
                </a:lnTo>
                <a:cubicBezTo>
                  <a:pt x="7965" y="4859"/>
                  <a:pt x="7965" y="4740"/>
                  <a:pt x="7906" y="4680"/>
                </a:cubicBezTo>
                <a:cubicBezTo>
                  <a:pt x="7876" y="4650"/>
                  <a:pt x="7831" y="4635"/>
                  <a:pt x="7787" y="4635"/>
                </a:cubicBezTo>
                <a:cubicBezTo>
                  <a:pt x="7742" y="4635"/>
                  <a:pt x="7697" y="4650"/>
                  <a:pt x="7668" y="4680"/>
                </a:cubicBezTo>
                <a:lnTo>
                  <a:pt x="6977" y="5359"/>
                </a:lnTo>
                <a:cubicBezTo>
                  <a:pt x="6953" y="5299"/>
                  <a:pt x="6918" y="5252"/>
                  <a:pt x="6870" y="5216"/>
                </a:cubicBezTo>
                <a:lnTo>
                  <a:pt x="6834" y="5168"/>
                </a:lnTo>
                <a:cubicBezTo>
                  <a:pt x="6787" y="5121"/>
                  <a:pt x="6739" y="5097"/>
                  <a:pt x="6679" y="5061"/>
                </a:cubicBezTo>
                <a:lnTo>
                  <a:pt x="7549" y="4204"/>
                </a:lnTo>
                <a:cubicBezTo>
                  <a:pt x="7608" y="4144"/>
                  <a:pt x="7608" y="4025"/>
                  <a:pt x="7549" y="3966"/>
                </a:cubicBezTo>
                <a:cubicBezTo>
                  <a:pt x="7519" y="3936"/>
                  <a:pt x="7474" y="3921"/>
                  <a:pt x="7430" y="3921"/>
                </a:cubicBezTo>
                <a:cubicBezTo>
                  <a:pt x="7385" y="3921"/>
                  <a:pt x="7340" y="3936"/>
                  <a:pt x="7310" y="3966"/>
                </a:cubicBezTo>
                <a:lnTo>
                  <a:pt x="6513" y="4752"/>
                </a:lnTo>
                <a:cubicBezTo>
                  <a:pt x="6489" y="4692"/>
                  <a:pt x="6453" y="4644"/>
                  <a:pt x="6418" y="4597"/>
                </a:cubicBezTo>
                <a:lnTo>
                  <a:pt x="6370" y="4561"/>
                </a:lnTo>
                <a:cubicBezTo>
                  <a:pt x="6322" y="4513"/>
                  <a:pt x="6275" y="4478"/>
                  <a:pt x="6215" y="4454"/>
                </a:cubicBezTo>
                <a:lnTo>
                  <a:pt x="6834" y="3847"/>
                </a:lnTo>
                <a:cubicBezTo>
                  <a:pt x="6894" y="3787"/>
                  <a:pt x="6894" y="3668"/>
                  <a:pt x="6834" y="3609"/>
                </a:cubicBezTo>
                <a:cubicBezTo>
                  <a:pt x="6804" y="3579"/>
                  <a:pt x="6760" y="3564"/>
                  <a:pt x="6715" y="3564"/>
                </a:cubicBezTo>
                <a:cubicBezTo>
                  <a:pt x="6671" y="3564"/>
                  <a:pt x="6626" y="3579"/>
                  <a:pt x="6596" y="3609"/>
                </a:cubicBezTo>
                <a:lnTo>
                  <a:pt x="6084" y="4109"/>
                </a:lnTo>
                <a:cubicBezTo>
                  <a:pt x="6060" y="4049"/>
                  <a:pt x="6025" y="3990"/>
                  <a:pt x="5977" y="3942"/>
                </a:cubicBezTo>
                <a:lnTo>
                  <a:pt x="5953" y="3918"/>
                </a:lnTo>
                <a:cubicBezTo>
                  <a:pt x="5906" y="3871"/>
                  <a:pt x="5846" y="3823"/>
                  <a:pt x="5786" y="3811"/>
                </a:cubicBezTo>
                <a:lnTo>
                  <a:pt x="6965" y="2632"/>
                </a:lnTo>
                <a:cubicBezTo>
                  <a:pt x="7025" y="2573"/>
                  <a:pt x="7025" y="2454"/>
                  <a:pt x="6965" y="2394"/>
                </a:cubicBezTo>
                <a:cubicBezTo>
                  <a:pt x="6935" y="2364"/>
                  <a:pt x="6891" y="2349"/>
                  <a:pt x="6846" y="2349"/>
                </a:cubicBezTo>
                <a:cubicBezTo>
                  <a:pt x="6801" y="2349"/>
                  <a:pt x="6757" y="2364"/>
                  <a:pt x="6727" y="2394"/>
                </a:cubicBezTo>
                <a:lnTo>
                  <a:pt x="5751" y="3370"/>
                </a:lnTo>
                <a:lnTo>
                  <a:pt x="5072" y="2680"/>
                </a:lnTo>
                <a:lnTo>
                  <a:pt x="5798" y="2382"/>
                </a:lnTo>
                <a:cubicBezTo>
                  <a:pt x="5798" y="2382"/>
                  <a:pt x="5810" y="2382"/>
                  <a:pt x="5810" y="2370"/>
                </a:cubicBezTo>
                <a:cubicBezTo>
                  <a:pt x="6096" y="2204"/>
                  <a:pt x="6227" y="1882"/>
                  <a:pt x="6144" y="1585"/>
                </a:cubicBezTo>
                <a:cubicBezTo>
                  <a:pt x="6144" y="1561"/>
                  <a:pt x="6132" y="1549"/>
                  <a:pt x="6132" y="1537"/>
                </a:cubicBezTo>
                <a:cubicBezTo>
                  <a:pt x="6049" y="1403"/>
                  <a:pt x="5914" y="1251"/>
                  <a:pt x="5778" y="1251"/>
                </a:cubicBezTo>
                <a:cubicBezTo>
                  <a:pt x="5757" y="1251"/>
                  <a:pt x="5736" y="1255"/>
                  <a:pt x="5715" y="1263"/>
                </a:cubicBezTo>
                <a:cubicBezTo>
                  <a:pt x="5429" y="1358"/>
                  <a:pt x="4774" y="1430"/>
                  <a:pt x="3870" y="1477"/>
                </a:cubicBezTo>
                <a:cubicBezTo>
                  <a:pt x="3855" y="1478"/>
                  <a:pt x="3840" y="1478"/>
                  <a:pt x="3825" y="1478"/>
                </a:cubicBezTo>
                <a:cubicBezTo>
                  <a:pt x="3603" y="1478"/>
                  <a:pt x="3395" y="1395"/>
                  <a:pt x="3239" y="1239"/>
                </a:cubicBezTo>
                <a:lnTo>
                  <a:pt x="3072" y="1073"/>
                </a:lnTo>
                <a:lnTo>
                  <a:pt x="3096" y="1061"/>
                </a:lnTo>
                <a:cubicBezTo>
                  <a:pt x="3155" y="1001"/>
                  <a:pt x="3155" y="882"/>
                  <a:pt x="3096" y="823"/>
                </a:cubicBezTo>
                <a:lnTo>
                  <a:pt x="2322" y="49"/>
                </a:lnTo>
                <a:cubicBezTo>
                  <a:pt x="2286" y="13"/>
                  <a:pt x="2238" y="1"/>
                  <a:pt x="220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07" name="Google Shape;1207;p43"/>
          <p:cNvGrpSpPr/>
          <p:nvPr/>
        </p:nvGrpSpPr>
        <p:grpSpPr>
          <a:xfrm>
            <a:off x="4710573" y="2345523"/>
            <a:ext cx="552337" cy="516959"/>
            <a:chOff x="3530425" y="1508747"/>
            <a:chExt cx="368175" cy="344594"/>
          </a:xfrm>
        </p:grpSpPr>
        <p:sp>
          <p:nvSpPr>
            <p:cNvPr id="1208" name="Google Shape;1208;p43"/>
            <p:cNvSpPr/>
            <p:nvPr/>
          </p:nvSpPr>
          <p:spPr>
            <a:xfrm>
              <a:off x="3530425" y="1508747"/>
              <a:ext cx="316765" cy="344594"/>
            </a:xfrm>
            <a:custGeom>
              <a:avLst/>
              <a:gdLst/>
              <a:ahLst/>
              <a:cxnLst/>
              <a:rect l="l" t="t" r="r" b="b"/>
              <a:pathLst>
                <a:path w="7848" h="8538" extrusionOk="0">
                  <a:moveTo>
                    <a:pt x="6835" y="3406"/>
                  </a:moveTo>
                  <a:cubicBezTo>
                    <a:pt x="7252" y="3466"/>
                    <a:pt x="7561" y="3823"/>
                    <a:pt x="7561" y="4251"/>
                  </a:cubicBezTo>
                  <a:cubicBezTo>
                    <a:pt x="7573" y="4704"/>
                    <a:pt x="7264" y="5061"/>
                    <a:pt x="6835" y="5121"/>
                  </a:cubicBezTo>
                  <a:lnTo>
                    <a:pt x="6835" y="3406"/>
                  </a:lnTo>
                  <a:close/>
                  <a:moveTo>
                    <a:pt x="2144" y="3263"/>
                  </a:moveTo>
                  <a:lnTo>
                    <a:pt x="2144" y="5263"/>
                  </a:lnTo>
                  <a:lnTo>
                    <a:pt x="1263" y="5263"/>
                  </a:lnTo>
                  <a:lnTo>
                    <a:pt x="1263" y="3263"/>
                  </a:lnTo>
                  <a:close/>
                  <a:moveTo>
                    <a:pt x="1013" y="3275"/>
                  </a:moveTo>
                  <a:lnTo>
                    <a:pt x="1013" y="5287"/>
                  </a:lnTo>
                  <a:lnTo>
                    <a:pt x="715" y="5287"/>
                  </a:lnTo>
                  <a:cubicBezTo>
                    <a:pt x="477" y="5287"/>
                    <a:pt x="287" y="5085"/>
                    <a:pt x="287" y="4847"/>
                  </a:cubicBezTo>
                  <a:lnTo>
                    <a:pt x="287" y="3704"/>
                  </a:lnTo>
                  <a:cubicBezTo>
                    <a:pt x="287" y="3466"/>
                    <a:pt x="477" y="3275"/>
                    <a:pt x="715" y="3275"/>
                  </a:cubicBezTo>
                  <a:close/>
                  <a:moveTo>
                    <a:pt x="2287" y="6252"/>
                  </a:moveTo>
                  <a:lnTo>
                    <a:pt x="2287" y="6847"/>
                  </a:lnTo>
                  <a:lnTo>
                    <a:pt x="2037" y="6847"/>
                  </a:lnTo>
                  <a:lnTo>
                    <a:pt x="2204" y="6252"/>
                  </a:lnTo>
                  <a:close/>
                  <a:moveTo>
                    <a:pt x="2108" y="5549"/>
                  </a:moveTo>
                  <a:lnTo>
                    <a:pt x="1608" y="7407"/>
                  </a:lnTo>
                  <a:lnTo>
                    <a:pt x="1275" y="7407"/>
                  </a:lnTo>
                  <a:lnTo>
                    <a:pt x="1275" y="5549"/>
                  </a:lnTo>
                  <a:close/>
                  <a:moveTo>
                    <a:pt x="6561" y="263"/>
                  </a:moveTo>
                  <a:lnTo>
                    <a:pt x="6561" y="8276"/>
                  </a:lnTo>
                  <a:lnTo>
                    <a:pt x="5966" y="8276"/>
                  </a:lnTo>
                  <a:lnTo>
                    <a:pt x="5966" y="2632"/>
                  </a:lnTo>
                  <a:cubicBezTo>
                    <a:pt x="5966" y="2561"/>
                    <a:pt x="5906" y="2501"/>
                    <a:pt x="5835" y="2501"/>
                  </a:cubicBezTo>
                  <a:cubicBezTo>
                    <a:pt x="5764" y="2501"/>
                    <a:pt x="5704" y="2561"/>
                    <a:pt x="5704" y="2632"/>
                  </a:cubicBezTo>
                  <a:lnTo>
                    <a:pt x="5704" y="7395"/>
                  </a:lnTo>
                  <a:cubicBezTo>
                    <a:pt x="5537" y="7157"/>
                    <a:pt x="5264" y="6847"/>
                    <a:pt x="4942" y="6537"/>
                  </a:cubicBezTo>
                  <a:cubicBezTo>
                    <a:pt x="4573" y="6180"/>
                    <a:pt x="4180" y="5883"/>
                    <a:pt x="3775" y="5668"/>
                  </a:cubicBezTo>
                  <a:cubicBezTo>
                    <a:pt x="3323" y="5430"/>
                    <a:pt x="2858" y="5299"/>
                    <a:pt x="2394" y="5287"/>
                  </a:cubicBezTo>
                  <a:lnTo>
                    <a:pt x="2394" y="3263"/>
                  </a:lnTo>
                  <a:cubicBezTo>
                    <a:pt x="2858" y="3239"/>
                    <a:pt x="3335" y="3108"/>
                    <a:pt x="3775" y="2870"/>
                  </a:cubicBezTo>
                  <a:cubicBezTo>
                    <a:pt x="4180" y="2668"/>
                    <a:pt x="4573" y="2382"/>
                    <a:pt x="4942" y="2001"/>
                  </a:cubicBezTo>
                  <a:cubicBezTo>
                    <a:pt x="5264" y="1692"/>
                    <a:pt x="5525" y="1370"/>
                    <a:pt x="5704" y="1144"/>
                  </a:cubicBezTo>
                  <a:lnTo>
                    <a:pt x="5704" y="1989"/>
                  </a:lnTo>
                  <a:cubicBezTo>
                    <a:pt x="5704" y="2061"/>
                    <a:pt x="5764" y="2120"/>
                    <a:pt x="5835" y="2120"/>
                  </a:cubicBezTo>
                  <a:cubicBezTo>
                    <a:pt x="5906" y="2120"/>
                    <a:pt x="5966" y="2061"/>
                    <a:pt x="5966" y="1989"/>
                  </a:cubicBezTo>
                  <a:lnTo>
                    <a:pt x="5966" y="263"/>
                  </a:lnTo>
                  <a:close/>
                  <a:moveTo>
                    <a:pt x="5847" y="1"/>
                  </a:moveTo>
                  <a:cubicBezTo>
                    <a:pt x="5776" y="1"/>
                    <a:pt x="5716" y="60"/>
                    <a:pt x="5716" y="132"/>
                  </a:cubicBezTo>
                  <a:lnTo>
                    <a:pt x="5716" y="668"/>
                  </a:lnTo>
                  <a:cubicBezTo>
                    <a:pt x="5645" y="799"/>
                    <a:pt x="5299" y="1311"/>
                    <a:pt x="4763" y="1834"/>
                  </a:cubicBezTo>
                  <a:cubicBezTo>
                    <a:pt x="4216" y="2370"/>
                    <a:pt x="3335" y="3001"/>
                    <a:pt x="2275" y="3001"/>
                  </a:cubicBezTo>
                  <a:lnTo>
                    <a:pt x="703" y="3001"/>
                  </a:lnTo>
                  <a:cubicBezTo>
                    <a:pt x="311" y="3001"/>
                    <a:pt x="1" y="3323"/>
                    <a:pt x="1" y="3704"/>
                  </a:cubicBezTo>
                  <a:lnTo>
                    <a:pt x="1" y="4847"/>
                  </a:lnTo>
                  <a:cubicBezTo>
                    <a:pt x="1" y="5240"/>
                    <a:pt x="311" y="5549"/>
                    <a:pt x="703" y="5549"/>
                  </a:cubicBezTo>
                  <a:lnTo>
                    <a:pt x="1001" y="5549"/>
                  </a:lnTo>
                  <a:lnTo>
                    <a:pt x="1001" y="7561"/>
                  </a:lnTo>
                  <a:cubicBezTo>
                    <a:pt x="1001" y="7633"/>
                    <a:pt x="1061" y="7692"/>
                    <a:pt x="1132" y="7692"/>
                  </a:cubicBezTo>
                  <a:lnTo>
                    <a:pt x="1692" y="7692"/>
                  </a:lnTo>
                  <a:cubicBezTo>
                    <a:pt x="1751" y="7692"/>
                    <a:pt x="1811" y="7645"/>
                    <a:pt x="1823" y="7585"/>
                  </a:cubicBezTo>
                  <a:lnTo>
                    <a:pt x="1942" y="7109"/>
                  </a:lnTo>
                  <a:lnTo>
                    <a:pt x="2406" y="7109"/>
                  </a:lnTo>
                  <a:cubicBezTo>
                    <a:pt x="2477" y="7109"/>
                    <a:pt x="2537" y="7049"/>
                    <a:pt x="2537" y="6978"/>
                  </a:cubicBezTo>
                  <a:lnTo>
                    <a:pt x="2537" y="6121"/>
                  </a:lnTo>
                  <a:cubicBezTo>
                    <a:pt x="2537" y="6037"/>
                    <a:pt x="2477" y="5978"/>
                    <a:pt x="2406" y="5978"/>
                  </a:cubicBezTo>
                  <a:lnTo>
                    <a:pt x="2239" y="5978"/>
                  </a:lnTo>
                  <a:lnTo>
                    <a:pt x="2358" y="5537"/>
                  </a:lnTo>
                  <a:cubicBezTo>
                    <a:pt x="3370" y="5585"/>
                    <a:pt x="4228" y="6192"/>
                    <a:pt x="4740" y="6716"/>
                  </a:cubicBezTo>
                  <a:cubicBezTo>
                    <a:pt x="5264" y="7216"/>
                    <a:pt x="5609" y="7740"/>
                    <a:pt x="5692" y="7871"/>
                  </a:cubicBezTo>
                  <a:lnTo>
                    <a:pt x="5692" y="8407"/>
                  </a:lnTo>
                  <a:cubicBezTo>
                    <a:pt x="5692" y="8478"/>
                    <a:pt x="5752" y="8538"/>
                    <a:pt x="5835" y="8538"/>
                  </a:cubicBezTo>
                  <a:lnTo>
                    <a:pt x="6692" y="8538"/>
                  </a:lnTo>
                  <a:cubicBezTo>
                    <a:pt x="6764" y="8538"/>
                    <a:pt x="6823" y="8478"/>
                    <a:pt x="6823" y="8407"/>
                  </a:cubicBezTo>
                  <a:lnTo>
                    <a:pt x="6823" y="5406"/>
                  </a:lnTo>
                  <a:cubicBezTo>
                    <a:pt x="7395" y="5323"/>
                    <a:pt x="7823" y="4847"/>
                    <a:pt x="7823" y="4275"/>
                  </a:cubicBezTo>
                  <a:cubicBezTo>
                    <a:pt x="7847" y="3692"/>
                    <a:pt x="7407" y="3216"/>
                    <a:pt x="6835" y="3144"/>
                  </a:cubicBezTo>
                  <a:lnTo>
                    <a:pt x="6835" y="132"/>
                  </a:lnTo>
                  <a:cubicBezTo>
                    <a:pt x="6835" y="60"/>
                    <a:pt x="6776" y="1"/>
                    <a:pt x="66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43"/>
            <p:cNvSpPr/>
            <p:nvPr/>
          </p:nvSpPr>
          <p:spPr>
            <a:xfrm>
              <a:off x="3870185" y="1675515"/>
              <a:ext cx="28415" cy="11099"/>
            </a:xfrm>
            <a:custGeom>
              <a:avLst/>
              <a:gdLst/>
              <a:ahLst/>
              <a:cxnLst/>
              <a:rect l="l" t="t" r="r" b="b"/>
              <a:pathLst>
                <a:path w="704" h="275" extrusionOk="0">
                  <a:moveTo>
                    <a:pt x="144" y="0"/>
                  </a:moveTo>
                  <a:cubicBezTo>
                    <a:pt x="60" y="0"/>
                    <a:pt x="1" y="60"/>
                    <a:pt x="1" y="143"/>
                  </a:cubicBezTo>
                  <a:cubicBezTo>
                    <a:pt x="1" y="215"/>
                    <a:pt x="60" y="274"/>
                    <a:pt x="144" y="274"/>
                  </a:cubicBezTo>
                  <a:lnTo>
                    <a:pt x="572" y="274"/>
                  </a:lnTo>
                  <a:cubicBezTo>
                    <a:pt x="644" y="274"/>
                    <a:pt x="703" y="215"/>
                    <a:pt x="703" y="143"/>
                  </a:cubicBezTo>
                  <a:cubicBezTo>
                    <a:pt x="703" y="60"/>
                    <a:pt x="644" y="0"/>
                    <a:pt x="5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43"/>
            <p:cNvSpPr/>
            <p:nvPr/>
          </p:nvSpPr>
          <p:spPr>
            <a:xfrm>
              <a:off x="3846170" y="1610293"/>
              <a:ext cx="25993" cy="22965"/>
            </a:xfrm>
            <a:custGeom>
              <a:avLst/>
              <a:gdLst/>
              <a:ahLst/>
              <a:cxnLst/>
              <a:rect l="l" t="t" r="r" b="b"/>
              <a:pathLst>
                <a:path w="644" h="569" extrusionOk="0">
                  <a:moveTo>
                    <a:pt x="489" y="0"/>
                  </a:moveTo>
                  <a:cubicBezTo>
                    <a:pt x="456" y="0"/>
                    <a:pt x="423" y="15"/>
                    <a:pt x="393" y="45"/>
                  </a:cubicBezTo>
                  <a:lnTo>
                    <a:pt x="96" y="342"/>
                  </a:lnTo>
                  <a:cubicBezTo>
                    <a:pt x="0" y="426"/>
                    <a:pt x="60" y="569"/>
                    <a:pt x="179" y="569"/>
                  </a:cubicBezTo>
                  <a:cubicBezTo>
                    <a:pt x="215" y="569"/>
                    <a:pt x="262" y="545"/>
                    <a:pt x="274" y="521"/>
                  </a:cubicBezTo>
                  <a:lnTo>
                    <a:pt x="572" y="223"/>
                  </a:lnTo>
                  <a:cubicBezTo>
                    <a:pt x="643" y="176"/>
                    <a:pt x="643" y="104"/>
                    <a:pt x="584" y="45"/>
                  </a:cubicBezTo>
                  <a:cubicBezTo>
                    <a:pt x="554" y="15"/>
                    <a:pt x="521" y="0"/>
                    <a:pt x="4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43"/>
            <p:cNvSpPr/>
            <p:nvPr/>
          </p:nvSpPr>
          <p:spPr>
            <a:xfrm>
              <a:off x="3847623" y="1728508"/>
              <a:ext cx="24540" cy="23086"/>
            </a:xfrm>
            <a:custGeom>
              <a:avLst/>
              <a:gdLst/>
              <a:ahLst/>
              <a:cxnLst/>
              <a:rect l="l" t="t" r="r" b="b"/>
              <a:pathLst>
                <a:path w="608" h="572" extrusionOk="0">
                  <a:moveTo>
                    <a:pt x="155" y="0"/>
                  </a:moveTo>
                  <a:cubicBezTo>
                    <a:pt x="122" y="0"/>
                    <a:pt x="89" y="15"/>
                    <a:pt x="60" y="45"/>
                  </a:cubicBezTo>
                  <a:cubicBezTo>
                    <a:pt x="0" y="104"/>
                    <a:pt x="0" y="176"/>
                    <a:pt x="60" y="235"/>
                  </a:cubicBezTo>
                  <a:lnTo>
                    <a:pt x="357" y="533"/>
                  </a:lnTo>
                  <a:cubicBezTo>
                    <a:pt x="384" y="560"/>
                    <a:pt x="416" y="572"/>
                    <a:pt x="447" y="572"/>
                  </a:cubicBezTo>
                  <a:cubicBezTo>
                    <a:pt x="485" y="572"/>
                    <a:pt x="522" y="554"/>
                    <a:pt x="548" y="521"/>
                  </a:cubicBezTo>
                  <a:cubicBezTo>
                    <a:pt x="607" y="473"/>
                    <a:pt x="607" y="390"/>
                    <a:pt x="548" y="342"/>
                  </a:cubicBezTo>
                  <a:lnTo>
                    <a:pt x="250" y="45"/>
                  </a:lnTo>
                  <a:cubicBezTo>
                    <a:pt x="220" y="15"/>
                    <a:pt x="188" y="0"/>
                    <a:pt x="1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2" name="Google Shape;1212;p43"/>
          <p:cNvGrpSpPr/>
          <p:nvPr/>
        </p:nvGrpSpPr>
        <p:grpSpPr>
          <a:xfrm>
            <a:off x="4732964" y="1025190"/>
            <a:ext cx="484436" cy="522885"/>
            <a:chOff x="2662884" y="1513044"/>
            <a:chExt cx="322914" cy="348543"/>
          </a:xfrm>
        </p:grpSpPr>
        <p:sp>
          <p:nvSpPr>
            <p:cNvPr id="1213" name="Google Shape;1213;p43"/>
            <p:cNvSpPr/>
            <p:nvPr/>
          </p:nvSpPr>
          <p:spPr>
            <a:xfrm>
              <a:off x="2662884" y="1513044"/>
              <a:ext cx="260663" cy="348543"/>
            </a:xfrm>
            <a:custGeom>
              <a:avLst/>
              <a:gdLst/>
              <a:ahLst/>
              <a:cxnLst/>
              <a:rect l="l" t="t" r="r" b="b"/>
              <a:pathLst>
                <a:path w="8228" h="11002" extrusionOk="0">
                  <a:moveTo>
                    <a:pt x="5692" y="0"/>
                  </a:moveTo>
                  <a:cubicBezTo>
                    <a:pt x="5597" y="0"/>
                    <a:pt x="5525" y="72"/>
                    <a:pt x="5525" y="167"/>
                  </a:cubicBezTo>
                  <a:cubicBezTo>
                    <a:pt x="5525" y="250"/>
                    <a:pt x="5597" y="322"/>
                    <a:pt x="5692" y="322"/>
                  </a:cubicBezTo>
                  <a:lnTo>
                    <a:pt x="7907" y="322"/>
                  </a:lnTo>
                  <a:lnTo>
                    <a:pt x="7907" y="10668"/>
                  </a:lnTo>
                  <a:lnTo>
                    <a:pt x="334" y="10668"/>
                  </a:lnTo>
                  <a:lnTo>
                    <a:pt x="334" y="9406"/>
                  </a:lnTo>
                  <a:cubicBezTo>
                    <a:pt x="334" y="9311"/>
                    <a:pt x="251" y="9240"/>
                    <a:pt x="167" y="9240"/>
                  </a:cubicBezTo>
                  <a:cubicBezTo>
                    <a:pt x="72" y="9240"/>
                    <a:pt x="1" y="9311"/>
                    <a:pt x="1" y="9406"/>
                  </a:cubicBezTo>
                  <a:lnTo>
                    <a:pt x="1" y="10835"/>
                  </a:lnTo>
                  <a:cubicBezTo>
                    <a:pt x="1" y="10918"/>
                    <a:pt x="72" y="11002"/>
                    <a:pt x="167" y="11002"/>
                  </a:cubicBezTo>
                  <a:lnTo>
                    <a:pt x="8049" y="11002"/>
                  </a:lnTo>
                  <a:cubicBezTo>
                    <a:pt x="8145" y="11002"/>
                    <a:pt x="8216" y="10918"/>
                    <a:pt x="8216" y="10835"/>
                  </a:cubicBezTo>
                  <a:lnTo>
                    <a:pt x="8216" y="179"/>
                  </a:lnTo>
                  <a:cubicBezTo>
                    <a:pt x="8228" y="60"/>
                    <a:pt x="8157" y="0"/>
                    <a:pt x="80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43"/>
            <p:cNvSpPr/>
            <p:nvPr/>
          </p:nvSpPr>
          <p:spPr>
            <a:xfrm>
              <a:off x="2663264" y="1513044"/>
              <a:ext cx="165243" cy="282554"/>
            </a:xfrm>
            <a:custGeom>
              <a:avLst/>
              <a:gdLst/>
              <a:ahLst/>
              <a:cxnLst/>
              <a:rect l="l" t="t" r="r" b="b"/>
              <a:pathLst>
                <a:path w="5216" h="8919" extrusionOk="0">
                  <a:moveTo>
                    <a:pt x="2358" y="548"/>
                  </a:moveTo>
                  <a:lnTo>
                    <a:pt x="2358" y="2346"/>
                  </a:lnTo>
                  <a:lnTo>
                    <a:pt x="560" y="2346"/>
                  </a:lnTo>
                  <a:lnTo>
                    <a:pt x="2358" y="548"/>
                  </a:lnTo>
                  <a:close/>
                  <a:moveTo>
                    <a:pt x="2537" y="0"/>
                  </a:moveTo>
                  <a:cubicBezTo>
                    <a:pt x="2418" y="0"/>
                    <a:pt x="2299" y="167"/>
                    <a:pt x="2227" y="238"/>
                  </a:cubicBezTo>
                  <a:lnTo>
                    <a:pt x="108" y="2346"/>
                  </a:lnTo>
                  <a:cubicBezTo>
                    <a:pt x="60" y="2393"/>
                    <a:pt x="1" y="2441"/>
                    <a:pt x="1" y="2513"/>
                  </a:cubicBezTo>
                  <a:lnTo>
                    <a:pt x="1" y="8751"/>
                  </a:lnTo>
                  <a:cubicBezTo>
                    <a:pt x="1" y="8835"/>
                    <a:pt x="72" y="8918"/>
                    <a:pt x="167" y="8918"/>
                  </a:cubicBezTo>
                  <a:cubicBezTo>
                    <a:pt x="263" y="8918"/>
                    <a:pt x="334" y="8835"/>
                    <a:pt x="334" y="8751"/>
                  </a:cubicBezTo>
                  <a:lnTo>
                    <a:pt x="334" y="2667"/>
                  </a:lnTo>
                  <a:lnTo>
                    <a:pt x="2525" y="2667"/>
                  </a:lnTo>
                  <a:cubicBezTo>
                    <a:pt x="2608" y="2667"/>
                    <a:pt x="2680" y="2584"/>
                    <a:pt x="2680" y="2501"/>
                  </a:cubicBezTo>
                  <a:lnTo>
                    <a:pt x="2680" y="310"/>
                  </a:lnTo>
                  <a:lnTo>
                    <a:pt x="5049" y="310"/>
                  </a:lnTo>
                  <a:cubicBezTo>
                    <a:pt x="5144" y="310"/>
                    <a:pt x="5216" y="238"/>
                    <a:pt x="5216" y="143"/>
                  </a:cubicBezTo>
                  <a:cubicBezTo>
                    <a:pt x="5216" y="60"/>
                    <a:pt x="5132" y="0"/>
                    <a:pt x="50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43"/>
            <p:cNvSpPr/>
            <p:nvPr/>
          </p:nvSpPr>
          <p:spPr>
            <a:xfrm>
              <a:off x="2717596" y="1747634"/>
              <a:ext cx="152412" cy="10613"/>
            </a:xfrm>
            <a:custGeom>
              <a:avLst/>
              <a:gdLst/>
              <a:ahLst/>
              <a:cxnLst/>
              <a:rect l="l" t="t" r="r" b="b"/>
              <a:pathLst>
                <a:path w="4811" h="335" extrusionOk="0">
                  <a:moveTo>
                    <a:pt x="167" y="1"/>
                  </a:moveTo>
                  <a:cubicBezTo>
                    <a:pt x="72" y="1"/>
                    <a:pt x="0" y="84"/>
                    <a:pt x="0" y="168"/>
                  </a:cubicBezTo>
                  <a:cubicBezTo>
                    <a:pt x="0" y="263"/>
                    <a:pt x="72" y="334"/>
                    <a:pt x="167" y="334"/>
                  </a:cubicBezTo>
                  <a:lnTo>
                    <a:pt x="4644" y="334"/>
                  </a:lnTo>
                  <a:cubicBezTo>
                    <a:pt x="4739" y="334"/>
                    <a:pt x="4810" y="263"/>
                    <a:pt x="4810" y="168"/>
                  </a:cubicBezTo>
                  <a:cubicBezTo>
                    <a:pt x="4798" y="84"/>
                    <a:pt x="4739" y="1"/>
                    <a:pt x="46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43"/>
            <p:cNvSpPr/>
            <p:nvPr/>
          </p:nvSpPr>
          <p:spPr>
            <a:xfrm>
              <a:off x="2788876" y="1809886"/>
              <a:ext cx="81132" cy="10581"/>
            </a:xfrm>
            <a:custGeom>
              <a:avLst/>
              <a:gdLst/>
              <a:ahLst/>
              <a:cxnLst/>
              <a:rect l="l" t="t" r="r" b="b"/>
              <a:pathLst>
                <a:path w="2561" h="334" extrusionOk="0">
                  <a:moveTo>
                    <a:pt x="167" y="1"/>
                  </a:moveTo>
                  <a:cubicBezTo>
                    <a:pt x="72" y="1"/>
                    <a:pt x="0" y="84"/>
                    <a:pt x="0" y="167"/>
                  </a:cubicBezTo>
                  <a:cubicBezTo>
                    <a:pt x="0" y="262"/>
                    <a:pt x="72" y="334"/>
                    <a:pt x="167" y="334"/>
                  </a:cubicBezTo>
                  <a:lnTo>
                    <a:pt x="2394" y="334"/>
                  </a:lnTo>
                  <a:cubicBezTo>
                    <a:pt x="2489" y="334"/>
                    <a:pt x="2560" y="262"/>
                    <a:pt x="2560" y="167"/>
                  </a:cubicBezTo>
                  <a:cubicBezTo>
                    <a:pt x="2560" y="84"/>
                    <a:pt x="2489" y="1"/>
                    <a:pt x="23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43"/>
            <p:cNvSpPr/>
            <p:nvPr/>
          </p:nvSpPr>
          <p:spPr>
            <a:xfrm>
              <a:off x="2717596" y="1722385"/>
              <a:ext cx="152412" cy="10201"/>
            </a:xfrm>
            <a:custGeom>
              <a:avLst/>
              <a:gdLst/>
              <a:ahLst/>
              <a:cxnLst/>
              <a:rect l="l" t="t" r="r" b="b"/>
              <a:pathLst>
                <a:path w="4811" h="322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0"/>
                    <a:pt x="72" y="322"/>
                    <a:pt x="167" y="322"/>
                  </a:cubicBezTo>
                  <a:lnTo>
                    <a:pt x="4644" y="322"/>
                  </a:lnTo>
                  <a:cubicBezTo>
                    <a:pt x="4739" y="322"/>
                    <a:pt x="4810" y="250"/>
                    <a:pt x="4810" y="167"/>
                  </a:cubicBezTo>
                  <a:cubicBezTo>
                    <a:pt x="4798" y="60"/>
                    <a:pt x="4739" y="0"/>
                    <a:pt x="46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43"/>
            <p:cNvSpPr/>
            <p:nvPr/>
          </p:nvSpPr>
          <p:spPr>
            <a:xfrm>
              <a:off x="2717596" y="1696344"/>
              <a:ext cx="152412" cy="10613"/>
            </a:xfrm>
            <a:custGeom>
              <a:avLst/>
              <a:gdLst/>
              <a:ahLst/>
              <a:cxnLst/>
              <a:rect l="l" t="t" r="r" b="b"/>
              <a:pathLst>
                <a:path w="4811" h="335" extrusionOk="0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51"/>
                    <a:pt x="72" y="334"/>
                    <a:pt x="167" y="334"/>
                  </a:cubicBezTo>
                  <a:lnTo>
                    <a:pt x="4644" y="334"/>
                  </a:lnTo>
                  <a:cubicBezTo>
                    <a:pt x="4739" y="334"/>
                    <a:pt x="4810" y="251"/>
                    <a:pt x="4810" y="167"/>
                  </a:cubicBezTo>
                  <a:cubicBezTo>
                    <a:pt x="4798" y="72"/>
                    <a:pt x="4739" y="1"/>
                    <a:pt x="46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43"/>
            <p:cNvSpPr/>
            <p:nvPr/>
          </p:nvSpPr>
          <p:spPr>
            <a:xfrm>
              <a:off x="2717596" y="1670335"/>
              <a:ext cx="152412" cy="10581"/>
            </a:xfrm>
            <a:custGeom>
              <a:avLst/>
              <a:gdLst/>
              <a:ahLst/>
              <a:cxnLst/>
              <a:rect l="l" t="t" r="r" b="b"/>
              <a:pathLst>
                <a:path w="4811" h="334" extrusionOk="0">
                  <a:moveTo>
                    <a:pt x="167" y="0"/>
                  </a:moveTo>
                  <a:cubicBezTo>
                    <a:pt x="72" y="0"/>
                    <a:pt x="0" y="84"/>
                    <a:pt x="0" y="167"/>
                  </a:cubicBezTo>
                  <a:cubicBezTo>
                    <a:pt x="0" y="262"/>
                    <a:pt x="72" y="334"/>
                    <a:pt x="167" y="334"/>
                  </a:cubicBezTo>
                  <a:lnTo>
                    <a:pt x="4644" y="334"/>
                  </a:lnTo>
                  <a:cubicBezTo>
                    <a:pt x="4739" y="334"/>
                    <a:pt x="4810" y="262"/>
                    <a:pt x="4810" y="167"/>
                  </a:cubicBezTo>
                  <a:cubicBezTo>
                    <a:pt x="4810" y="84"/>
                    <a:pt x="4739" y="0"/>
                    <a:pt x="46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43"/>
            <p:cNvSpPr/>
            <p:nvPr/>
          </p:nvSpPr>
          <p:spPr>
            <a:xfrm>
              <a:off x="2778326" y="1594145"/>
              <a:ext cx="31332" cy="61111"/>
            </a:xfrm>
            <a:custGeom>
              <a:avLst/>
              <a:gdLst/>
              <a:ahLst/>
              <a:cxnLst/>
              <a:rect l="l" t="t" r="r" b="b"/>
              <a:pathLst>
                <a:path w="989" h="1929" extrusionOk="0">
                  <a:moveTo>
                    <a:pt x="179" y="0"/>
                  </a:moveTo>
                  <a:cubicBezTo>
                    <a:pt x="95" y="0"/>
                    <a:pt x="12" y="72"/>
                    <a:pt x="12" y="167"/>
                  </a:cubicBezTo>
                  <a:cubicBezTo>
                    <a:pt x="12" y="250"/>
                    <a:pt x="95" y="322"/>
                    <a:pt x="179" y="322"/>
                  </a:cubicBezTo>
                  <a:lnTo>
                    <a:pt x="333" y="322"/>
                  </a:lnTo>
                  <a:lnTo>
                    <a:pt x="333" y="1607"/>
                  </a:lnTo>
                  <a:lnTo>
                    <a:pt x="167" y="1607"/>
                  </a:lnTo>
                  <a:cubicBezTo>
                    <a:pt x="72" y="1607"/>
                    <a:pt x="0" y="1679"/>
                    <a:pt x="0" y="1774"/>
                  </a:cubicBezTo>
                  <a:cubicBezTo>
                    <a:pt x="0" y="1858"/>
                    <a:pt x="72" y="1929"/>
                    <a:pt x="167" y="1929"/>
                  </a:cubicBezTo>
                  <a:lnTo>
                    <a:pt x="822" y="1929"/>
                  </a:lnTo>
                  <a:cubicBezTo>
                    <a:pt x="905" y="1929"/>
                    <a:pt x="988" y="1858"/>
                    <a:pt x="988" y="1774"/>
                  </a:cubicBezTo>
                  <a:cubicBezTo>
                    <a:pt x="976" y="1679"/>
                    <a:pt x="893" y="1607"/>
                    <a:pt x="810" y="1607"/>
                  </a:cubicBezTo>
                  <a:lnTo>
                    <a:pt x="643" y="1607"/>
                  </a:lnTo>
                  <a:lnTo>
                    <a:pt x="643" y="167"/>
                  </a:lnTo>
                  <a:cubicBezTo>
                    <a:pt x="643" y="72"/>
                    <a:pt x="572" y="0"/>
                    <a:pt x="4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43"/>
            <p:cNvSpPr/>
            <p:nvPr/>
          </p:nvSpPr>
          <p:spPr>
            <a:xfrm>
              <a:off x="2782476" y="1575263"/>
              <a:ext cx="16220" cy="15872"/>
            </a:xfrm>
            <a:custGeom>
              <a:avLst/>
              <a:gdLst/>
              <a:ahLst/>
              <a:cxnLst/>
              <a:rect l="l" t="t" r="r" b="b"/>
              <a:pathLst>
                <a:path w="512" h="501" extrusionOk="0">
                  <a:moveTo>
                    <a:pt x="262" y="1"/>
                  </a:moveTo>
                  <a:cubicBezTo>
                    <a:pt x="131" y="1"/>
                    <a:pt x="0" y="120"/>
                    <a:pt x="0" y="251"/>
                  </a:cubicBezTo>
                  <a:cubicBezTo>
                    <a:pt x="0" y="382"/>
                    <a:pt x="119" y="501"/>
                    <a:pt x="262" y="501"/>
                  </a:cubicBezTo>
                  <a:cubicBezTo>
                    <a:pt x="393" y="501"/>
                    <a:pt x="512" y="382"/>
                    <a:pt x="512" y="251"/>
                  </a:cubicBezTo>
                  <a:cubicBezTo>
                    <a:pt x="512" y="120"/>
                    <a:pt x="393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43"/>
            <p:cNvSpPr/>
            <p:nvPr/>
          </p:nvSpPr>
          <p:spPr>
            <a:xfrm>
              <a:off x="2943537" y="1513044"/>
              <a:ext cx="42261" cy="347783"/>
            </a:xfrm>
            <a:custGeom>
              <a:avLst/>
              <a:gdLst/>
              <a:ahLst/>
              <a:cxnLst/>
              <a:rect l="l" t="t" r="r" b="b"/>
              <a:pathLst>
                <a:path w="1334" h="10978" extrusionOk="0">
                  <a:moveTo>
                    <a:pt x="667" y="310"/>
                  </a:moveTo>
                  <a:cubicBezTo>
                    <a:pt x="857" y="310"/>
                    <a:pt x="1012" y="477"/>
                    <a:pt x="1012" y="655"/>
                  </a:cubicBezTo>
                  <a:lnTo>
                    <a:pt x="1012" y="1477"/>
                  </a:lnTo>
                  <a:lnTo>
                    <a:pt x="321" y="1477"/>
                  </a:lnTo>
                  <a:lnTo>
                    <a:pt x="321" y="655"/>
                  </a:lnTo>
                  <a:cubicBezTo>
                    <a:pt x="321" y="465"/>
                    <a:pt x="488" y="310"/>
                    <a:pt x="667" y="310"/>
                  </a:cubicBezTo>
                  <a:close/>
                  <a:moveTo>
                    <a:pt x="1024" y="1798"/>
                  </a:moveTo>
                  <a:lnTo>
                    <a:pt x="1024" y="2453"/>
                  </a:lnTo>
                  <a:lnTo>
                    <a:pt x="321" y="2453"/>
                  </a:lnTo>
                  <a:lnTo>
                    <a:pt x="321" y="1798"/>
                  </a:lnTo>
                  <a:close/>
                  <a:moveTo>
                    <a:pt x="964" y="9597"/>
                  </a:moveTo>
                  <a:lnTo>
                    <a:pt x="833" y="10525"/>
                  </a:lnTo>
                  <a:cubicBezTo>
                    <a:pt x="810" y="10597"/>
                    <a:pt x="750" y="10656"/>
                    <a:pt x="679" y="10656"/>
                  </a:cubicBezTo>
                  <a:cubicBezTo>
                    <a:pt x="607" y="10656"/>
                    <a:pt x="536" y="10597"/>
                    <a:pt x="536" y="10525"/>
                  </a:cubicBezTo>
                  <a:lnTo>
                    <a:pt x="417" y="9597"/>
                  </a:lnTo>
                  <a:close/>
                  <a:moveTo>
                    <a:pt x="667" y="0"/>
                  </a:moveTo>
                  <a:cubicBezTo>
                    <a:pt x="298" y="0"/>
                    <a:pt x="0" y="298"/>
                    <a:pt x="0" y="667"/>
                  </a:cubicBezTo>
                  <a:lnTo>
                    <a:pt x="0" y="1631"/>
                  </a:lnTo>
                  <a:lnTo>
                    <a:pt x="0" y="2822"/>
                  </a:lnTo>
                  <a:lnTo>
                    <a:pt x="0" y="4810"/>
                  </a:lnTo>
                  <a:cubicBezTo>
                    <a:pt x="0" y="4894"/>
                    <a:pt x="71" y="4965"/>
                    <a:pt x="167" y="4965"/>
                  </a:cubicBezTo>
                  <a:cubicBezTo>
                    <a:pt x="250" y="4965"/>
                    <a:pt x="321" y="4894"/>
                    <a:pt x="321" y="4810"/>
                  </a:cubicBezTo>
                  <a:lnTo>
                    <a:pt x="321" y="2763"/>
                  </a:lnTo>
                  <a:lnTo>
                    <a:pt x="1024" y="2763"/>
                  </a:lnTo>
                  <a:lnTo>
                    <a:pt x="1024" y="9275"/>
                  </a:lnTo>
                  <a:lnTo>
                    <a:pt x="321" y="9275"/>
                  </a:lnTo>
                  <a:lnTo>
                    <a:pt x="321" y="5430"/>
                  </a:lnTo>
                  <a:cubicBezTo>
                    <a:pt x="321" y="5346"/>
                    <a:pt x="250" y="5263"/>
                    <a:pt x="167" y="5263"/>
                  </a:cubicBezTo>
                  <a:cubicBezTo>
                    <a:pt x="71" y="5263"/>
                    <a:pt x="0" y="5346"/>
                    <a:pt x="0" y="5430"/>
                  </a:cubicBezTo>
                  <a:lnTo>
                    <a:pt x="0" y="9430"/>
                  </a:lnTo>
                  <a:cubicBezTo>
                    <a:pt x="0" y="9490"/>
                    <a:pt x="24" y="9537"/>
                    <a:pt x="60" y="9561"/>
                  </a:cubicBezTo>
                  <a:lnTo>
                    <a:pt x="191" y="10561"/>
                  </a:lnTo>
                  <a:cubicBezTo>
                    <a:pt x="226" y="10799"/>
                    <a:pt x="429" y="10978"/>
                    <a:pt x="667" y="10978"/>
                  </a:cubicBezTo>
                  <a:cubicBezTo>
                    <a:pt x="905" y="10978"/>
                    <a:pt x="1119" y="10799"/>
                    <a:pt x="1143" y="10561"/>
                  </a:cubicBezTo>
                  <a:lnTo>
                    <a:pt x="1274" y="9561"/>
                  </a:lnTo>
                  <a:cubicBezTo>
                    <a:pt x="1322" y="9537"/>
                    <a:pt x="1334" y="9490"/>
                    <a:pt x="1334" y="9430"/>
                  </a:cubicBezTo>
                  <a:lnTo>
                    <a:pt x="1334" y="2822"/>
                  </a:lnTo>
                  <a:lnTo>
                    <a:pt x="1334" y="1631"/>
                  </a:lnTo>
                  <a:lnTo>
                    <a:pt x="1334" y="667"/>
                  </a:lnTo>
                  <a:cubicBezTo>
                    <a:pt x="1334" y="298"/>
                    <a:pt x="1036" y="0"/>
                    <a:pt x="6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3" name="Google Shape;1223;p43"/>
          <p:cNvGrpSpPr/>
          <p:nvPr/>
        </p:nvGrpSpPr>
        <p:grpSpPr>
          <a:xfrm rot="351873">
            <a:off x="2307786" y="1751123"/>
            <a:ext cx="417794" cy="590133"/>
            <a:chOff x="1333682" y="3344330"/>
            <a:chExt cx="271213" cy="383088"/>
          </a:xfrm>
        </p:grpSpPr>
        <p:sp>
          <p:nvSpPr>
            <p:cNvPr id="1224" name="Google Shape;1224;p43"/>
            <p:cNvSpPr/>
            <p:nvPr/>
          </p:nvSpPr>
          <p:spPr>
            <a:xfrm>
              <a:off x="1334065" y="3377332"/>
              <a:ext cx="270831" cy="350086"/>
            </a:xfrm>
            <a:custGeom>
              <a:avLst/>
              <a:gdLst/>
              <a:ahLst/>
              <a:cxnLst/>
              <a:rect l="l" t="t" r="r" b="b"/>
              <a:pathLst>
                <a:path w="8502" h="10990" extrusionOk="0">
                  <a:moveTo>
                    <a:pt x="6502" y="0"/>
                  </a:moveTo>
                  <a:cubicBezTo>
                    <a:pt x="6406" y="0"/>
                    <a:pt x="6323" y="84"/>
                    <a:pt x="6323" y="191"/>
                  </a:cubicBezTo>
                  <a:cubicBezTo>
                    <a:pt x="6323" y="286"/>
                    <a:pt x="6406" y="369"/>
                    <a:pt x="6502" y="369"/>
                  </a:cubicBezTo>
                  <a:lnTo>
                    <a:pt x="7276" y="369"/>
                  </a:lnTo>
                  <a:cubicBezTo>
                    <a:pt x="7383" y="369"/>
                    <a:pt x="7454" y="441"/>
                    <a:pt x="7454" y="548"/>
                  </a:cubicBezTo>
                  <a:lnTo>
                    <a:pt x="7454" y="9490"/>
                  </a:lnTo>
                  <a:cubicBezTo>
                    <a:pt x="7454" y="9597"/>
                    <a:pt x="7383" y="9668"/>
                    <a:pt x="7276" y="9668"/>
                  </a:cubicBezTo>
                  <a:lnTo>
                    <a:pt x="537" y="9668"/>
                  </a:lnTo>
                  <a:cubicBezTo>
                    <a:pt x="429" y="9668"/>
                    <a:pt x="358" y="9597"/>
                    <a:pt x="358" y="9490"/>
                  </a:cubicBezTo>
                  <a:lnTo>
                    <a:pt x="358" y="8775"/>
                  </a:lnTo>
                  <a:cubicBezTo>
                    <a:pt x="358" y="8668"/>
                    <a:pt x="287" y="8597"/>
                    <a:pt x="179" y="8597"/>
                  </a:cubicBezTo>
                  <a:cubicBezTo>
                    <a:pt x="72" y="8597"/>
                    <a:pt x="1" y="8668"/>
                    <a:pt x="1" y="8775"/>
                  </a:cubicBezTo>
                  <a:lnTo>
                    <a:pt x="1" y="9490"/>
                  </a:lnTo>
                  <a:cubicBezTo>
                    <a:pt x="1" y="9787"/>
                    <a:pt x="239" y="10013"/>
                    <a:pt x="525" y="10013"/>
                  </a:cubicBezTo>
                  <a:lnTo>
                    <a:pt x="703" y="10013"/>
                  </a:lnTo>
                  <a:lnTo>
                    <a:pt x="703" y="10466"/>
                  </a:lnTo>
                  <a:cubicBezTo>
                    <a:pt x="703" y="10763"/>
                    <a:pt x="941" y="10990"/>
                    <a:pt x="1227" y="10990"/>
                  </a:cubicBezTo>
                  <a:lnTo>
                    <a:pt x="7966" y="10990"/>
                  </a:lnTo>
                  <a:cubicBezTo>
                    <a:pt x="8264" y="10990"/>
                    <a:pt x="8490" y="10752"/>
                    <a:pt x="8490" y="10466"/>
                  </a:cubicBezTo>
                  <a:lnTo>
                    <a:pt x="8490" y="10252"/>
                  </a:lnTo>
                  <a:cubicBezTo>
                    <a:pt x="8490" y="10144"/>
                    <a:pt x="8407" y="10073"/>
                    <a:pt x="8311" y="10073"/>
                  </a:cubicBezTo>
                  <a:cubicBezTo>
                    <a:pt x="8204" y="10073"/>
                    <a:pt x="8133" y="10144"/>
                    <a:pt x="8133" y="10252"/>
                  </a:cubicBezTo>
                  <a:lnTo>
                    <a:pt x="8133" y="10466"/>
                  </a:lnTo>
                  <a:cubicBezTo>
                    <a:pt x="8133" y="10573"/>
                    <a:pt x="8049" y="10644"/>
                    <a:pt x="7954" y="10644"/>
                  </a:cubicBezTo>
                  <a:lnTo>
                    <a:pt x="1203" y="10644"/>
                  </a:lnTo>
                  <a:cubicBezTo>
                    <a:pt x="1108" y="10644"/>
                    <a:pt x="1025" y="10573"/>
                    <a:pt x="1025" y="10466"/>
                  </a:cubicBezTo>
                  <a:lnTo>
                    <a:pt x="1025" y="10013"/>
                  </a:lnTo>
                  <a:lnTo>
                    <a:pt x="7264" y="10013"/>
                  </a:lnTo>
                  <a:cubicBezTo>
                    <a:pt x="7561" y="10013"/>
                    <a:pt x="7788" y="9775"/>
                    <a:pt x="7788" y="9490"/>
                  </a:cubicBezTo>
                  <a:lnTo>
                    <a:pt x="7788" y="1358"/>
                  </a:lnTo>
                  <a:lnTo>
                    <a:pt x="7966" y="1358"/>
                  </a:lnTo>
                  <a:cubicBezTo>
                    <a:pt x="8061" y="1358"/>
                    <a:pt x="8145" y="1441"/>
                    <a:pt x="8145" y="1536"/>
                  </a:cubicBezTo>
                  <a:lnTo>
                    <a:pt x="8145" y="9501"/>
                  </a:lnTo>
                  <a:cubicBezTo>
                    <a:pt x="8145" y="9573"/>
                    <a:pt x="8228" y="9656"/>
                    <a:pt x="8323" y="9656"/>
                  </a:cubicBezTo>
                  <a:cubicBezTo>
                    <a:pt x="8430" y="9656"/>
                    <a:pt x="8502" y="9573"/>
                    <a:pt x="8502" y="9478"/>
                  </a:cubicBezTo>
                  <a:lnTo>
                    <a:pt x="8502" y="1512"/>
                  </a:lnTo>
                  <a:cubicBezTo>
                    <a:pt x="8502" y="1215"/>
                    <a:pt x="8264" y="988"/>
                    <a:pt x="7978" y="988"/>
                  </a:cubicBezTo>
                  <a:lnTo>
                    <a:pt x="7799" y="988"/>
                  </a:lnTo>
                  <a:lnTo>
                    <a:pt x="7799" y="524"/>
                  </a:lnTo>
                  <a:cubicBezTo>
                    <a:pt x="7799" y="226"/>
                    <a:pt x="7561" y="0"/>
                    <a:pt x="72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43"/>
            <p:cNvSpPr/>
            <p:nvPr/>
          </p:nvSpPr>
          <p:spPr>
            <a:xfrm>
              <a:off x="1333682" y="3344330"/>
              <a:ext cx="189697" cy="292461"/>
            </a:xfrm>
            <a:custGeom>
              <a:avLst/>
              <a:gdLst/>
              <a:ahLst/>
              <a:cxnLst/>
              <a:rect l="l" t="t" r="r" b="b"/>
              <a:pathLst>
                <a:path w="5955" h="9181" extrusionOk="0">
                  <a:moveTo>
                    <a:pt x="2430" y="370"/>
                  </a:moveTo>
                  <a:cubicBezTo>
                    <a:pt x="2489" y="370"/>
                    <a:pt x="2549" y="429"/>
                    <a:pt x="2549" y="489"/>
                  </a:cubicBezTo>
                  <a:lnTo>
                    <a:pt x="2549" y="727"/>
                  </a:lnTo>
                  <a:lnTo>
                    <a:pt x="1858" y="727"/>
                  </a:lnTo>
                  <a:lnTo>
                    <a:pt x="1858" y="489"/>
                  </a:lnTo>
                  <a:cubicBezTo>
                    <a:pt x="1858" y="429"/>
                    <a:pt x="1918" y="370"/>
                    <a:pt x="1977" y="370"/>
                  </a:cubicBezTo>
                  <a:close/>
                  <a:moveTo>
                    <a:pt x="3037" y="1072"/>
                  </a:moveTo>
                  <a:cubicBezTo>
                    <a:pt x="3120" y="1072"/>
                    <a:pt x="3216" y="1143"/>
                    <a:pt x="3216" y="1251"/>
                  </a:cubicBezTo>
                  <a:lnTo>
                    <a:pt x="3216" y="1953"/>
                  </a:lnTo>
                  <a:lnTo>
                    <a:pt x="1215" y="1953"/>
                  </a:lnTo>
                  <a:lnTo>
                    <a:pt x="1215" y="1251"/>
                  </a:lnTo>
                  <a:cubicBezTo>
                    <a:pt x="1203" y="1167"/>
                    <a:pt x="1299" y="1072"/>
                    <a:pt x="1382" y="1072"/>
                  </a:cubicBezTo>
                  <a:close/>
                  <a:moveTo>
                    <a:pt x="1977" y="0"/>
                  </a:moveTo>
                  <a:cubicBezTo>
                    <a:pt x="1727" y="0"/>
                    <a:pt x="1501" y="203"/>
                    <a:pt x="1501" y="477"/>
                  </a:cubicBezTo>
                  <a:lnTo>
                    <a:pt x="1501" y="715"/>
                  </a:lnTo>
                  <a:lnTo>
                    <a:pt x="1370" y="715"/>
                  </a:lnTo>
                  <a:cubicBezTo>
                    <a:pt x="1156" y="715"/>
                    <a:pt x="977" y="834"/>
                    <a:pt x="894" y="1012"/>
                  </a:cubicBezTo>
                  <a:lnTo>
                    <a:pt x="525" y="1012"/>
                  </a:lnTo>
                  <a:cubicBezTo>
                    <a:pt x="227" y="1012"/>
                    <a:pt x="1" y="1251"/>
                    <a:pt x="1" y="1536"/>
                  </a:cubicBezTo>
                  <a:lnTo>
                    <a:pt x="1" y="8990"/>
                  </a:lnTo>
                  <a:cubicBezTo>
                    <a:pt x="13" y="9109"/>
                    <a:pt x="84" y="9180"/>
                    <a:pt x="191" y="9180"/>
                  </a:cubicBezTo>
                  <a:cubicBezTo>
                    <a:pt x="299" y="9180"/>
                    <a:pt x="370" y="9109"/>
                    <a:pt x="370" y="9002"/>
                  </a:cubicBezTo>
                  <a:lnTo>
                    <a:pt x="370" y="1548"/>
                  </a:lnTo>
                  <a:cubicBezTo>
                    <a:pt x="370" y="1441"/>
                    <a:pt x="441" y="1370"/>
                    <a:pt x="549" y="1370"/>
                  </a:cubicBezTo>
                  <a:lnTo>
                    <a:pt x="858" y="1370"/>
                  </a:lnTo>
                  <a:lnTo>
                    <a:pt x="858" y="1965"/>
                  </a:lnTo>
                  <a:cubicBezTo>
                    <a:pt x="858" y="2144"/>
                    <a:pt x="1013" y="2310"/>
                    <a:pt x="1203" y="2310"/>
                  </a:cubicBezTo>
                  <a:lnTo>
                    <a:pt x="3228" y="2310"/>
                  </a:lnTo>
                  <a:cubicBezTo>
                    <a:pt x="3406" y="2310"/>
                    <a:pt x="3573" y="2155"/>
                    <a:pt x="3573" y="1965"/>
                  </a:cubicBezTo>
                  <a:lnTo>
                    <a:pt x="3573" y="1370"/>
                  </a:lnTo>
                  <a:lnTo>
                    <a:pt x="5775" y="1370"/>
                  </a:lnTo>
                  <a:cubicBezTo>
                    <a:pt x="5883" y="1370"/>
                    <a:pt x="5954" y="1298"/>
                    <a:pt x="5954" y="1191"/>
                  </a:cubicBezTo>
                  <a:cubicBezTo>
                    <a:pt x="5954" y="1084"/>
                    <a:pt x="5883" y="1012"/>
                    <a:pt x="5775" y="1012"/>
                  </a:cubicBezTo>
                  <a:lnTo>
                    <a:pt x="3513" y="1012"/>
                  </a:lnTo>
                  <a:cubicBezTo>
                    <a:pt x="3418" y="834"/>
                    <a:pt x="3239" y="715"/>
                    <a:pt x="3037" y="715"/>
                  </a:cubicBezTo>
                  <a:lnTo>
                    <a:pt x="2906" y="715"/>
                  </a:lnTo>
                  <a:lnTo>
                    <a:pt x="2906" y="477"/>
                  </a:lnTo>
                  <a:cubicBezTo>
                    <a:pt x="2906" y="227"/>
                    <a:pt x="2692" y="0"/>
                    <a:pt x="24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43"/>
            <p:cNvSpPr/>
            <p:nvPr/>
          </p:nvSpPr>
          <p:spPr>
            <a:xfrm>
              <a:off x="1444060" y="3469488"/>
              <a:ext cx="100917" cy="11404"/>
            </a:xfrm>
            <a:custGeom>
              <a:avLst/>
              <a:gdLst/>
              <a:ahLst/>
              <a:cxnLst/>
              <a:rect l="l" t="t" r="r" b="b"/>
              <a:pathLst>
                <a:path w="3168" h="358" extrusionOk="0">
                  <a:moveTo>
                    <a:pt x="179" y="0"/>
                  </a:moveTo>
                  <a:cubicBezTo>
                    <a:pt x="72" y="0"/>
                    <a:pt x="1" y="72"/>
                    <a:pt x="1" y="179"/>
                  </a:cubicBezTo>
                  <a:cubicBezTo>
                    <a:pt x="1" y="286"/>
                    <a:pt x="72" y="358"/>
                    <a:pt x="179" y="358"/>
                  </a:cubicBezTo>
                  <a:lnTo>
                    <a:pt x="2989" y="358"/>
                  </a:lnTo>
                  <a:cubicBezTo>
                    <a:pt x="3096" y="358"/>
                    <a:pt x="3168" y="286"/>
                    <a:pt x="3168" y="179"/>
                  </a:cubicBezTo>
                  <a:cubicBezTo>
                    <a:pt x="3168" y="72"/>
                    <a:pt x="3084" y="0"/>
                    <a:pt x="29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43"/>
            <p:cNvSpPr/>
            <p:nvPr/>
          </p:nvSpPr>
          <p:spPr>
            <a:xfrm>
              <a:off x="1444060" y="3493762"/>
              <a:ext cx="100917" cy="11404"/>
            </a:xfrm>
            <a:custGeom>
              <a:avLst/>
              <a:gdLst/>
              <a:ahLst/>
              <a:cxnLst/>
              <a:rect l="l" t="t" r="r" b="b"/>
              <a:pathLst>
                <a:path w="3168" h="358" extrusionOk="0">
                  <a:moveTo>
                    <a:pt x="179" y="0"/>
                  </a:moveTo>
                  <a:cubicBezTo>
                    <a:pt x="72" y="0"/>
                    <a:pt x="1" y="72"/>
                    <a:pt x="1" y="179"/>
                  </a:cubicBezTo>
                  <a:cubicBezTo>
                    <a:pt x="1" y="286"/>
                    <a:pt x="72" y="358"/>
                    <a:pt x="179" y="358"/>
                  </a:cubicBezTo>
                  <a:lnTo>
                    <a:pt x="2989" y="358"/>
                  </a:lnTo>
                  <a:cubicBezTo>
                    <a:pt x="3096" y="358"/>
                    <a:pt x="3168" y="286"/>
                    <a:pt x="3168" y="179"/>
                  </a:cubicBezTo>
                  <a:cubicBezTo>
                    <a:pt x="3168" y="72"/>
                    <a:pt x="3084" y="0"/>
                    <a:pt x="29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43"/>
            <p:cNvSpPr/>
            <p:nvPr/>
          </p:nvSpPr>
          <p:spPr>
            <a:xfrm>
              <a:off x="1444060" y="3541927"/>
              <a:ext cx="100917" cy="11404"/>
            </a:xfrm>
            <a:custGeom>
              <a:avLst/>
              <a:gdLst/>
              <a:ahLst/>
              <a:cxnLst/>
              <a:rect l="l" t="t" r="r" b="b"/>
              <a:pathLst>
                <a:path w="3168" h="358" extrusionOk="0">
                  <a:moveTo>
                    <a:pt x="179" y="1"/>
                  </a:moveTo>
                  <a:cubicBezTo>
                    <a:pt x="72" y="1"/>
                    <a:pt x="1" y="84"/>
                    <a:pt x="1" y="179"/>
                  </a:cubicBezTo>
                  <a:cubicBezTo>
                    <a:pt x="1" y="286"/>
                    <a:pt x="72" y="358"/>
                    <a:pt x="179" y="358"/>
                  </a:cubicBezTo>
                  <a:lnTo>
                    <a:pt x="2989" y="358"/>
                  </a:lnTo>
                  <a:cubicBezTo>
                    <a:pt x="3096" y="358"/>
                    <a:pt x="3168" y="286"/>
                    <a:pt x="3168" y="179"/>
                  </a:cubicBezTo>
                  <a:cubicBezTo>
                    <a:pt x="3168" y="84"/>
                    <a:pt x="3084" y="1"/>
                    <a:pt x="29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43"/>
            <p:cNvSpPr/>
            <p:nvPr/>
          </p:nvSpPr>
          <p:spPr>
            <a:xfrm>
              <a:off x="1444060" y="3565818"/>
              <a:ext cx="100917" cy="11404"/>
            </a:xfrm>
            <a:custGeom>
              <a:avLst/>
              <a:gdLst/>
              <a:ahLst/>
              <a:cxnLst/>
              <a:rect l="l" t="t" r="r" b="b"/>
              <a:pathLst>
                <a:path w="3168" h="358" extrusionOk="0">
                  <a:moveTo>
                    <a:pt x="179" y="1"/>
                  </a:moveTo>
                  <a:cubicBezTo>
                    <a:pt x="72" y="1"/>
                    <a:pt x="1" y="72"/>
                    <a:pt x="1" y="179"/>
                  </a:cubicBezTo>
                  <a:cubicBezTo>
                    <a:pt x="1" y="286"/>
                    <a:pt x="72" y="358"/>
                    <a:pt x="179" y="358"/>
                  </a:cubicBezTo>
                  <a:lnTo>
                    <a:pt x="2989" y="358"/>
                  </a:lnTo>
                  <a:cubicBezTo>
                    <a:pt x="3096" y="358"/>
                    <a:pt x="3168" y="286"/>
                    <a:pt x="3168" y="179"/>
                  </a:cubicBezTo>
                  <a:cubicBezTo>
                    <a:pt x="3168" y="72"/>
                    <a:pt x="3084" y="1"/>
                    <a:pt x="29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43"/>
            <p:cNvSpPr/>
            <p:nvPr/>
          </p:nvSpPr>
          <p:spPr>
            <a:xfrm>
              <a:off x="1444060" y="3614747"/>
              <a:ext cx="100917" cy="11404"/>
            </a:xfrm>
            <a:custGeom>
              <a:avLst/>
              <a:gdLst/>
              <a:ahLst/>
              <a:cxnLst/>
              <a:rect l="l" t="t" r="r" b="b"/>
              <a:pathLst>
                <a:path w="3168" h="358" extrusionOk="0">
                  <a:moveTo>
                    <a:pt x="179" y="1"/>
                  </a:moveTo>
                  <a:cubicBezTo>
                    <a:pt x="72" y="1"/>
                    <a:pt x="1" y="72"/>
                    <a:pt x="1" y="179"/>
                  </a:cubicBezTo>
                  <a:cubicBezTo>
                    <a:pt x="1" y="274"/>
                    <a:pt x="72" y="358"/>
                    <a:pt x="179" y="358"/>
                  </a:cubicBezTo>
                  <a:lnTo>
                    <a:pt x="2989" y="358"/>
                  </a:lnTo>
                  <a:cubicBezTo>
                    <a:pt x="3096" y="358"/>
                    <a:pt x="3168" y="274"/>
                    <a:pt x="3168" y="179"/>
                  </a:cubicBezTo>
                  <a:cubicBezTo>
                    <a:pt x="3168" y="72"/>
                    <a:pt x="3084" y="1"/>
                    <a:pt x="29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43"/>
            <p:cNvSpPr/>
            <p:nvPr/>
          </p:nvSpPr>
          <p:spPr>
            <a:xfrm>
              <a:off x="1444060" y="3638256"/>
              <a:ext cx="100917" cy="11404"/>
            </a:xfrm>
            <a:custGeom>
              <a:avLst/>
              <a:gdLst/>
              <a:ahLst/>
              <a:cxnLst/>
              <a:rect l="l" t="t" r="r" b="b"/>
              <a:pathLst>
                <a:path w="3168" h="358" extrusionOk="0">
                  <a:moveTo>
                    <a:pt x="179" y="1"/>
                  </a:moveTo>
                  <a:cubicBezTo>
                    <a:pt x="72" y="1"/>
                    <a:pt x="1" y="72"/>
                    <a:pt x="1" y="179"/>
                  </a:cubicBezTo>
                  <a:cubicBezTo>
                    <a:pt x="1" y="287"/>
                    <a:pt x="72" y="358"/>
                    <a:pt x="179" y="358"/>
                  </a:cubicBezTo>
                  <a:lnTo>
                    <a:pt x="2989" y="358"/>
                  </a:lnTo>
                  <a:cubicBezTo>
                    <a:pt x="3096" y="358"/>
                    <a:pt x="3168" y="287"/>
                    <a:pt x="3168" y="179"/>
                  </a:cubicBezTo>
                  <a:cubicBezTo>
                    <a:pt x="3168" y="72"/>
                    <a:pt x="3084" y="1"/>
                    <a:pt x="29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43"/>
            <p:cNvSpPr/>
            <p:nvPr/>
          </p:nvSpPr>
          <p:spPr>
            <a:xfrm>
              <a:off x="1371622" y="3459454"/>
              <a:ext cx="70208" cy="57084"/>
            </a:xfrm>
            <a:custGeom>
              <a:avLst/>
              <a:gdLst/>
              <a:ahLst/>
              <a:cxnLst/>
              <a:rect l="l" t="t" r="r" b="b"/>
              <a:pathLst>
                <a:path w="2204" h="1792" extrusionOk="0">
                  <a:moveTo>
                    <a:pt x="1417" y="387"/>
                  </a:moveTo>
                  <a:lnTo>
                    <a:pt x="1417" y="470"/>
                  </a:lnTo>
                  <a:lnTo>
                    <a:pt x="1072" y="768"/>
                  </a:lnTo>
                  <a:lnTo>
                    <a:pt x="905" y="589"/>
                  </a:lnTo>
                  <a:cubicBezTo>
                    <a:pt x="873" y="544"/>
                    <a:pt x="823" y="523"/>
                    <a:pt x="773" y="523"/>
                  </a:cubicBezTo>
                  <a:cubicBezTo>
                    <a:pt x="731" y="523"/>
                    <a:pt x="688" y="538"/>
                    <a:pt x="655" y="566"/>
                  </a:cubicBezTo>
                  <a:cubicBezTo>
                    <a:pt x="584" y="625"/>
                    <a:pt x="584" y="744"/>
                    <a:pt x="632" y="827"/>
                  </a:cubicBezTo>
                  <a:lnTo>
                    <a:pt x="917" y="1125"/>
                  </a:lnTo>
                  <a:cubicBezTo>
                    <a:pt x="953" y="1161"/>
                    <a:pt x="989" y="1185"/>
                    <a:pt x="1048" y="1185"/>
                  </a:cubicBezTo>
                  <a:cubicBezTo>
                    <a:pt x="1096" y="1185"/>
                    <a:pt x="1132" y="1161"/>
                    <a:pt x="1167" y="1137"/>
                  </a:cubicBezTo>
                  <a:lnTo>
                    <a:pt x="1429" y="923"/>
                  </a:lnTo>
                  <a:lnTo>
                    <a:pt x="1417" y="1447"/>
                  </a:lnTo>
                  <a:lnTo>
                    <a:pt x="358" y="1447"/>
                  </a:lnTo>
                  <a:lnTo>
                    <a:pt x="358" y="387"/>
                  </a:lnTo>
                  <a:close/>
                  <a:moveTo>
                    <a:pt x="2007" y="1"/>
                  </a:moveTo>
                  <a:cubicBezTo>
                    <a:pt x="1966" y="1"/>
                    <a:pt x="1925" y="17"/>
                    <a:pt x="1894" y="54"/>
                  </a:cubicBezTo>
                  <a:lnTo>
                    <a:pt x="1727" y="185"/>
                  </a:lnTo>
                  <a:cubicBezTo>
                    <a:pt x="1679" y="89"/>
                    <a:pt x="1596" y="30"/>
                    <a:pt x="1489" y="30"/>
                  </a:cubicBezTo>
                  <a:lnTo>
                    <a:pt x="263" y="30"/>
                  </a:lnTo>
                  <a:cubicBezTo>
                    <a:pt x="120" y="30"/>
                    <a:pt x="1" y="149"/>
                    <a:pt x="1" y="304"/>
                  </a:cubicBezTo>
                  <a:lnTo>
                    <a:pt x="1" y="1518"/>
                  </a:lnTo>
                  <a:cubicBezTo>
                    <a:pt x="1" y="1673"/>
                    <a:pt x="120" y="1792"/>
                    <a:pt x="263" y="1792"/>
                  </a:cubicBezTo>
                  <a:lnTo>
                    <a:pt x="1489" y="1792"/>
                  </a:lnTo>
                  <a:cubicBezTo>
                    <a:pt x="1632" y="1792"/>
                    <a:pt x="1751" y="1673"/>
                    <a:pt x="1751" y="1518"/>
                  </a:cubicBezTo>
                  <a:lnTo>
                    <a:pt x="1751" y="613"/>
                  </a:lnTo>
                  <a:lnTo>
                    <a:pt x="2108" y="304"/>
                  </a:lnTo>
                  <a:cubicBezTo>
                    <a:pt x="2203" y="256"/>
                    <a:pt x="2203" y="137"/>
                    <a:pt x="2144" y="65"/>
                  </a:cubicBezTo>
                  <a:cubicBezTo>
                    <a:pt x="2111" y="26"/>
                    <a:pt x="2059" y="1"/>
                    <a:pt x="20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43"/>
            <p:cNvSpPr/>
            <p:nvPr/>
          </p:nvSpPr>
          <p:spPr>
            <a:xfrm>
              <a:off x="1371622" y="3532434"/>
              <a:ext cx="70208" cy="56543"/>
            </a:xfrm>
            <a:custGeom>
              <a:avLst/>
              <a:gdLst/>
              <a:ahLst/>
              <a:cxnLst/>
              <a:rect l="l" t="t" r="r" b="b"/>
              <a:pathLst>
                <a:path w="2204" h="1775" extrusionOk="0">
                  <a:moveTo>
                    <a:pt x="1417" y="382"/>
                  </a:moveTo>
                  <a:lnTo>
                    <a:pt x="1417" y="465"/>
                  </a:lnTo>
                  <a:lnTo>
                    <a:pt x="1072" y="763"/>
                  </a:lnTo>
                  <a:lnTo>
                    <a:pt x="905" y="584"/>
                  </a:lnTo>
                  <a:cubicBezTo>
                    <a:pt x="874" y="547"/>
                    <a:pt x="827" y="529"/>
                    <a:pt x="779" y="529"/>
                  </a:cubicBezTo>
                  <a:cubicBezTo>
                    <a:pt x="734" y="529"/>
                    <a:pt x="690" y="544"/>
                    <a:pt x="655" y="572"/>
                  </a:cubicBezTo>
                  <a:cubicBezTo>
                    <a:pt x="584" y="632"/>
                    <a:pt x="584" y="751"/>
                    <a:pt x="632" y="822"/>
                  </a:cubicBezTo>
                  <a:lnTo>
                    <a:pt x="917" y="1120"/>
                  </a:lnTo>
                  <a:cubicBezTo>
                    <a:pt x="953" y="1168"/>
                    <a:pt x="989" y="1180"/>
                    <a:pt x="1048" y="1180"/>
                  </a:cubicBezTo>
                  <a:cubicBezTo>
                    <a:pt x="1096" y="1180"/>
                    <a:pt x="1132" y="1168"/>
                    <a:pt x="1167" y="1132"/>
                  </a:cubicBezTo>
                  <a:lnTo>
                    <a:pt x="1429" y="930"/>
                  </a:lnTo>
                  <a:lnTo>
                    <a:pt x="1417" y="1430"/>
                  </a:lnTo>
                  <a:lnTo>
                    <a:pt x="358" y="1430"/>
                  </a:lnTo>
                  <a:lnTo>
                    <a:pt x="358" y="382"/>
                  </a:lnTo>
                  <a:close/>
                  <a:moveTo>
                    <a:pt x="2012" y="1"/>
                  </a:moveTo>
                  <a:cubicBezTo>
                    <a:pt x="1969" y="1"/>
                    <a:pt x="1926" y="16"/>
                    <a:pt x="1894" y="49"/>
                  </a:cubicBezTo>
                  <a:lnTo>
                    <a:pt x="1727" y="180"/>
                  </a:lnTo>
                  <a:cubicBezTo>
                    <a:pt x="1679" y="96"/>
                    <a:pt x="1596" y="13"/>
                    <a:pt x="1489" y="13"/>
                  </a:cubicBezTo>
                  <a:lnTo>
                    <a:pt x="263" y="13"/>
                  </a:lnTo>
                  <a:cubicBezTo>
                    <a:pt x="120" y="13"/>
                    <a:pt x="1" y="132"/>
                    <a:pt x="1" y="287"/>
                  </a:cubicBezTo>
                  <a:lnTo>
                    <a:pt x="1" y="1501"/>
                  </a:lnTo>
                  <a:cubicBezTo>
                    <a:pt x="1" y="1656"/>
                    <a:pt x="120" y="1775"/>
                    <a:pt x="263" y="1775"/>
                  </a:cubicBezTo>
                  <a:lnTo>
                    <a:pt x="1489" y="1775"/>
                  </a:lnTo>
                  <a:cubicBezTo>
                    <a:pt x="1632" y="1775"/>
                    <a:pt x="1751" y="1656"/>
                    <a:pt x="1751" y="1501"/>
                  </a:cubicBezTo>
                  <a:lnTo>
                    <a:pt x="1751" y="608"/>
                  </a:lnTo>
                  <a:lnTo>
                    <a:pt x="2108" y="299"/>
                  </a:lnTo>
                  <a:cubicBezTo>
                    <a:pt x="2203" y="239"/>
                    <a:pt x="2203" y="144"/>
                    <a:pt x="2144" y="60"/>
                  </a:cubicBezTo>
                  <a:cubicBezTo>
                    <a:pt x="2111" y="22"/>
                    <a:pt x="2062" y="1"/>
                    <a:pt x="20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43"/>
            <p:cNvSpPr/>
            <p:nvPr/>
          </p:nvSpPr>
          <p:spPr>
            <a:xfrm>
              <a:off x="1371622" y="3605254"/>
              <a:ext cx="70208" cy="55810"/>
            </a:xfrm>
            <a:custGeom>
              <a:avLst/>
              <a:gdLst/>
              <a:ahLst/>
              <a:cxnLst/>
              <a:rect l="l" t="t" r="r" b="b"/>
              <a:pathLst>
                <a:path w="2204" h="1752" extrusionOk="0">
                  <a:moveTo>
                    <a:pt x="1417" y="358"/>
                  </a:moveTo>
                  <a:lnTo>
                    <a:pt x="1417" y="489"/>
                  </a:lnTo>
                  <a:lnTo>
                    <a:pt x="1072" y="787"/>
                  </a:lnTo>
                  <a:lnTo>
                    <a:pt x="905" y="608"/>
                  </a:lnTo>
                  <a:cubicBezTo>
                    <a:pt x="874" y="571"/>
                    <a:pt x="827" y="553"/>
                    <a:pt x="779" y="553"/>
                  </a:cubicBezTo>
                  <a:cubicBezTo>
                    <a:pt x="734" y="553"/>
                    <a:pt x="690" y="568"/>
                    <a:pt x="655" y="596"/>
                  </a:cubicBezTo>
                  <a:cubicBezTo>
                    <a:pt x="584" y="644"/>
                    <a:pt x="584" y="775"/>
                    <a:pt x="632" y="846"/>
                  </a:cubicBezTo>
                  <a:lnTo>
                    <a:pt x="917" y="1144"/>
                  </a:lnTo>
                  <a:cubicBezTo>
                    <a:pt x="953" y="1192"/>
                    <a:pt x="989" y="1203"/>
                    <a:pt x="1048" y="1203"/>
                  </a:cubicBezTo>
                  <a:cubicBezTo>
                    <a:pt x="1096" y="1203"/>
                    <a:pt x="1132" y="1192"/>
                    <a:pt x="1167" y="1156"/>
                  </a:cubicBezTo>
                  <a:lnTo>
                    <a:pt x="1429" y="953"/>
                  </a:lnTo>
                  <a:lnTo>
                    <a:pt x="1417" y="1406"/>
                  </a:lnTo>
                  <a:lnTo>
                    <a:pt x="358" y="1406"/>
                  </a:lnTo>
                  <a:lnTo>
                    <a:pt x="358" y="358"/>
                  </a:lnTo>
                  <a:close/>
                  <a:moveTo>
                    <a:pt x="263" y="1"/>
                  </a:moveTo>
                  <a:cubicBezTo>
                    <a:pt x="120" y="1"/>
                    <a:pt x="1" y="120"/>
                    <a:pt x="1" y="263"/>
                  </a:cubicBezTo>
                  <a:lnTo>
                    <a:pt x="1" y="1489"/>
                  </a:lnTo>
                  <a:cubicBezTo>
                    <a:pt x="1" y="1632"/>
                    <a:pt x="120" y="1751"/>
                    <a:pt x="263" y="1751"/>
                  </a:cubicBezTo>
                  <a:lnTo>
                    <a:pt x="1489" y="1751"/>
                  </a:lnTo>
                  <a:cubicBezTo>
                    <a:pt x="1632" y="1751"/>
                    <a:pt x="1751" y="1632"/>
                    <a:pt x="1751" y="1489"/>
                  </a:cubicBezTo>
                  <a:lnTo>
                    <a:pt x="1751" y="632"/>
                  </a:lnTo>
                  <a:lnTo>
                    <a:pt x="2108" y="322"/>
                  </a:lnTo>
                  <a:cubicBezTo>
                    <a:pt x="2191" y="263"/>
                    <a:pt x="2203" y="144"/>
                    <a:pt x="2132" y="72"/>
                  </a:cubicBezTo>
                  <a:cubicBezTo>
                    <a:pt x="2107" y="47"/>
                    <a:pt x="2062" y="32"/>
                    <a:pt x="2014" y="32"/>
                  </a:cubicBezTo>
                  <a:cubicBezTo>
                    <a:pt x="1972" y="32"/>
                    <a:pt x="1927" y="44"/>
                    <a:pt x="1894" y="72"/>
                  </a:cubicBezTo>
                  <a:lnTo>
                    <a:pt x="1739" y="191"/>
                  </a:lnTo>
                  <a:cubicBezTo>
                    <a:pt x="1715" y="84"/>
                    <a:pt x="1608" y="1"/>
                    <a:pt x="14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5" name="Google Shape;1235;p43"/>
          <p:cNvGrpSpPr/>
          <p:nvPr/>
        </p:nvGrpSpPr>
        <p:grpSpPr>
          <a:xfrm>
            <a:off x="877283" y="395402"/>
            <a:ext cx="814485" cy="1122557"/>
            <a:chOff x="865500" y="395400"/>
            <a:chExt cx="947736" cy="1306210"/>
          </a:xfrm>
        </p:grpSpPr>
        <p:sp>
          <p:nvSpPr>
            <p:cNvPr id="1236" name="Google Shape;1236;p43"/>
            <p:cNvSpPr/>
            <p:nvPr/>
          </p:nvSpPr>
          <p:spPr>
            <a:xfrm>
              <a:off x="865500" y="395400"/>
              <a:ext cx="947736" cy="1306210"/>
            </a:xfrm>
            <a:custGeom>
              <a:avLst/>
              <a:gdLst/>
              <a:ahLst/>
              <a:cxnLst/>
              <a:rect l="l" t="t" r="r" b="b"/>
              <a:pathLst>
                <a:path w="15691" h="21626" extrusionOk="0">
                  <a:moveTo>
                    <a:pt x="12045" y="1"/>
                  </a:moveTo>
                  <a:cubicBezTo>
                    <a:pt x="8388" y="12"/>
                    <a:pt x="4732" y="12"/>
                    <a:pt x="1075" y="12"/>
                  </a:cubicBezTo>
                  <a:cubicBezTo>
                    <a:pt x="959" y="12"/>
                    <a:pt x="830" y="36"/>
                    <a:pt x="714" y="48"/>
                  </a:cubicBezTo>
                  <a:cubicBezTo>
                    <a:pt x="503" y="82"/>
                    <a:pt x="410" y="188"/>
                    <a:pt x="410" y="363"/>
                  </a:cubicBezTo>
                  <a:cubicBezTo>
                    <a:pt x="398" y="1040"/>
                    <a:pt x="374" y="1707"/>
                    <a:pt x="363" y="2384"/>
                  </a:cubicBezTo>
                  <a:cubicBezTo>
                    <a:pt x="340" y="4510"/>
                    <a:pt x="340" y="6624"/>
                    <a:pt x="281" y="8750"/>
                  </a:cubicBezTo>
                  <a:cubicBezTo>
                    <a:pt x="187" y="12349"/>
                    <a:pt x="1" y="15959"/>
                    <a:pt x="234" y="19568"/>
                  </a:cubicBezTo>
                  <a:cubicBezTo>
                    <a:pt x="270" y="20094"/>
                    <a:pt x="281" y="20620"/>
                    <a:pt x="293" y="21157"/>
                  </a:cubicBezTo>
                  <a:cubicBezTo>
                    <a:pt x="304" y="21356"/>
                    <a:pt x="433" y="21508"/>
                    <a:pt x="655" y="21590"/>
                  </a:cubicBezTo>
                  <a:cubicBezTo>
                    <a:pt x="709" y="21612"/>
                    <a:pt x="761" y="21621"/>
                    <a:pt x="810" y="21621"/>
                  </a:cubicBezTo>
                  <a:cubicBezTo>
                    <a:pt x="942" y="21621"/>
                    <a:pt x="1059" y="21555"/>
                    <a:pt x="1169" y="21496"/>
                  </a:cubicBezTo>
                  <a:cubicBezTo>
                    <a:pt x="1309" y="21414"/>
                    <a:pt x="1449" y="21333"/>
                    <a:pt x="1578" y="21239"/>
                  </a:cubicBezTo>
                  <a:cubicBezTo>
                    <a:pt x="2933" y="20328"/>
                    <a:pt x="4172" y="19323"/>
                    <a:pt x="5491" y="18389"/>
                  </a:cubicBezTo>
                  <a:cubicBezTo>
                    <a:pt x="6298" y="17816"/>
                    <a:pt x="7069" y="17221"/>
                    <a:pt x="7874" y="16624"/>
                  </a:cubicBezTo>
                  <a:cubicBezTo>
                    <a:pt x="7968" y="16683"/>
                    <a:pt x="8038" y="16741"/>
                    <a:pt x="8120" y="16788"/>
                  </a:cubicBezTo>
                  <a:cubicBezTo>
                    <a:pt x="9650" y="17922"/>
                    <a:pt x="11181" y="19066"/>
                    <a:pt x="12711" y="20199"/>
                  </a:cubicBezTo>
                  <a:cubicBezTo>
                    <a:pt x="13307" y="20643"/>
                    <a:pt x="13902" y="21099"/>
                    <a:pt x="14569" y="21473"/>
                  </a:cubicBezTo>
                  <a:cubicBezTo>
                    <a:pt x="14688" y="21549"/>
                    <a:pt x="14813" y="21626"/>
                    <a:pt x="14958" y="21626"/>
                  </a:cubicBezTo>
                  <a:cubicBezTo>
                    <a:pt x="15012" y="21626"/>
                    <a:pt x="15069" y="21615"/>
                    <a:pt x="15130" y="21590"/>
                  </a:cubicBezTo>
                  <a:cubicBezTo>
                    <a:pt x="15340" y="21484"/>
                    <a:pt x="15457" y="21333"/>
                    <a:pt x="15468" y="21134"/>
                  </a:cubicBezTo>
                  <a:cubicBezTo>
                    <a:pt x="15527" y="19358"/>
                    <a:pt x="15608" y="17582"/>
                    <a:pt x="15644" y="15807"/>
                  </a:cubicBezTo>
                  <a:cubicBezTo>
                    <a:pt x="15690" y="13249"/>
                    <a:pt x="15491" y="10702"/>
                    <a:pt x="15457" y="8143"/>
                  </a:cubicBezTo>
                  <a:cubicBezTo>
                    <a:pt x="15433" y="5596"/>
                    <a:pt x="15421" y="3050"/>
                    <a:pt x="15351" y="503"/>
                  </a:cubicBezTo>
                  <a:cubicBezTo>
                    <a:pt x="15340" y="106"/>
                    <a:pt x="15223" y="24"/>
                    <a:pt x="14709" y="12"/>
                  </a:cubicBezTo>
                  <a:cubicBezTo>
                    <a:pt x="13821" y="12"/>
                    <a:pt x="12933" y="1"/>
                    <a:pt x="120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43"/>
            <p:cNvSpPr/>
            <p:nvPr/>
          </p:nvSpPr>
          <p:spPr>
            <a:xfrm>
              <a:off x="1278328" y="786304"/>
              <a:ext cx="31770" cy="31831"/>
            </a:xfrm>
            <a:custGeom>
              <a:avLst/>
              <a:gdLst/>
              <a:ahLst/>
              <a:cxnLst/>
              <a:rect l="l" t="t" r="r" b="b"/>
              <a:pathLst>
                <a:path w="526" h="527" extrusionOk="0">
                  <a:moveTo>
                    <a:pt x="257" y="1"/>
                  </a:moveTo>
                  <a:cubicBezTo>
                    <a:pt x="117" y="1"/>
                    <a:pt x="0" y="118"/>
                    <a:pt x="0" y="269"/>
                  </a:cubicBezTo>
                  <a:cubicBezTo>
                    <a:pt x="0" y="409"/>
                    <a:pt x="117" y="526"/>
                    <a:pt x="257" y="526"/>
                  </a:cubicBezTo>
                  <a:cubicBezTo>
                    <a:pt x="397" y="526"/>
                    <a:pt x="525" y="409"/>
                    <a:pt x="525" y="269"/>
                  </a:cubicBezTo>
                  <a:cubicBezTo>
                    <a:pt x="525" y="118"/>
                    <a:pt x="397" y="1"/>
                    <a:pt x="2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43"/>
            <p:cNvSpPr/>
            <p:nvPr/>
          </p:nvSpPr>
          <p:spPr>
            <a:xfrm>
              <a:off x="1119539" y="786304"/>
              <a:ext cx="31831" cy="31831"/>
            </a:xfrm>
            <a:custGeom>
              <a:avLst/>
              <a:gdLst/>
              <a:ahLst/>
              <a:cxnLst/>
              <a:rect l="l" t="t" r="r" b="b"/>
              <a:pathLst>
                <a:path w="527" h="527" extrusionOk="0">
                  <a:moveTo>
                    <a:pt x="257" y="1"/>
                  </a:moveTo>
                  <a:cubicBezTo>
                    <a:pt x="117" y="1"/>
                    <a:pt x="0" y="118"/>
                    <a:pt x="0" y="269"/>
                  </a:cubicBezTo>
                  <a:cubicBezTo>
                    <a:pt x="0" y="409"/>
                    <a:pt x="117" y="526"/>
                    <a:pt x="257" y="526"/>
                  </a:cubicBezTo>
                  <a:cubicBezTo>
                    <a:pt x="410" y="526"/>
                    <a:pt x="526" y="409"/>
                    <a:pt x="526" y="269"/>
                  </a:cubicBezTo>
                  <a:cubicBezTo>
                    <a:pt x="526" y="118"/>
                    <a:pt x="410" y="1"/>
                    <a:pt x="2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43"/>
            <p:cNvSpPr/>
            <p:nvPr/>
          </p:nvSpPr>
          <p:spPr>
            <a:xfrm>
              <a:off x="1278328" y="627514"/>
              <a:ext cx="31770" cy="31891"/>
            </a:xfrm>
            <a:custGeom>
              <a:avLst/>
              <a:gdLst/>
              <a:ahLst/>
              <a:cxnLst/>
              <a:rect l="l" t="t" r="r" b="b"/>
              <a:pathLst>
                <a:path w="526" h="528" extrusionOk="0">
                  <a:moveTo>
                    <a:pt x="257" y="1"/>
                  </a:moveTo>
                  <a:cubicBezTo>
                    <a:pt x="117" y="1"/>
                    <a:pt x="0" y="118"/>
                    <a:pt x="0" y="270"/>
                  </a:cubicBezTo>
                  <a:cubicBezTo>
                    <a:pt x="0" y="410"/>
                    <a:pt x="117" y="527"/>
                    <a:pt x="257" y="527"/>
                  </a:cubicBezTo>
                  <a:cubicBezTo>
                    <a:pt x="397" y="527"/>
                    <a:pt x="525" y="410"/>
                    <a:pt x="525" y="270"/>
                  </a:cubicBezTo>
                  <a:cubicBezTo>
                    <a:pt x="525" y="118"/>
                    <a:pt x="397" y="1"/>
                    <a:pt x="2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43"/>
            <p:cNvSpPr/>
            <p:nvPr/>
          </p:nvSpPr>
          <p:spPr>
            <a:xfrm>
              <a:off x="1119539" y="627514"/>
              <a:ext cx="31831" cy="31891"/>
            </a:xfrm>
            <a:custGeom>
              <a:avLst/>
              <a:gdLst/>
              <a:ahLst/>
              <a:cxnLst/>
              <a:rect l="l" t="t" r="r" b="b"/>
              <a:pathLst>
                <a:path w="527" h="528" extrusionOk="0">
                  <a:moveTo>
                    <a:pt x="257" y="1"/>
                  </a:moveTo>
                  <a:cubicBezTo>
                    <a:pt x="117" y="1"/>
                    <a:pt x="0" y="118"/>
                    <a:pt x="0" y="270"/>
                  </a:cubicBezTo>
                  <a:cubicBezTo>
                    <a:pt x="0" y="410"/>
                    <a:pt x="117" y="527"/>
                    <a:pt x="257" y="527"/>
                  </a:cubicBezTo>
                  <a:cubicBezTo>
                    <a:pt x="410" y="527"/>
                    <a:pt x="526" y="410"/>
                    <a:pt x="526" y="270"/>
                  </a:cubicBezTo>
                  <a:cubicBezTo>
                    <a:pt x="526" y="118"/>
                    <a:pt x="410" y="1"/>
                    <a:pt x="2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43"/>
            <p:cNvSpPr/>
            <p:nvPr/>
          </p:nvSpPr>
          <p:spPr>
            <a:xfrm>
              <a:off x="1039812" y="707301"/>
              <a:ext cx="31770" cy="31770"/>
            </a:xfrm>
            <a:custGeom>
              <a:avLst/>
              <a:gdLst/>
              <a:ahLst/>
              <a:cxnLst/>
              <a:rect l="l" t="t" r="r" b="b"/>
              <a:pathLst>
                <a:path w="526" h="526" extrusionOk="0">
                  <a:moveTo>
                    <a:pt x="269" y="1"/>
                  </a:moveTo>
                  <a:cubicBezTo>
                    <a:pt x="117" y="1"/>
                    <a:pt x="1" y="117"/>
                    <a:pt x="1" y="258"/>
                  </a:cubicBezTo>
                  <a:cubicBezTo>
                    <a:pt x="1" y="409"/>
                    <a:pt x="117" y="526"/>
                    <a:pt x="269" y="526"/>
                  </a:cubicBezTo>
                  <a:cubicBezTo>
                    <a:pt x="409" y="526"/>
                    <a:pt x="526" y="409"/>
                    <a:pt x="526" y="258"/>
                  </a:cubicBezTo>
                  <a:cubicBezTo>
                    <a:pt x="526" y="117"/>
                    <a:pt x="409" y="1"/>
                    <a:pt x="26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43"/>
            <p:cNvSpPr/>
            <p:nvPr/>
          </p:nvSpPr>
          <p:spPr>
            <a:xfrm>
              <a:off x="1198541" y="707301"/>
              <a:ext cx="31831" cy="31770"/>
            </a:xfrm>
            <a:custGeom>
              <a:avLst/>
              <a:gdLst/>
              <a:ahLst/>
              <a:cxnLst/>
              <a:rect l="l" t="t" r="r" b="b"/>
              <a:pathLst>
                <a:path w="527" h="526" extrusionOk="0">
                  <a:moveTo>
                    <a:pt x="270" y="1"/>
                  </a:moveTo>
                  <a:cubicBezTo>
                    <a:pt x="117" y="1"/>
                    <a:pt x="1" y="117"/>
                    <a:pt x="1" y="258"/>
                  </a:cubicBezTo>
                  <a:cubicBezTo>
                    <a:pt x="1" y="409"/>
                    <a:pt x="117" y="526"/>
                    <a:pt x="270" y="526"/>
                  </a:cubicBezTo>
                  <a:cubicBezTo>
                    <a:pt x="410" y="526"/>
                    <a:pt x="527" y="409"/>
                    <a:pt x="527" y="258"/>
                  </a:cubicBezTo>
                  <a:cubicBezTo>
                    <a:pt x="527" y="117"/>
                    <a:pt x="410" y="1"/>
                    <a:pt x="2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43"/>
            <p:cNvSpPr/>
            <p:nvPr/>
          </p:nvSpPr>
          <p:spPr>
            <a:xfrm>
              <a:off x="1039812" y="548512"/>
              <a:ext cx="31770" cy="31831"/>
            </a:xfrm>
            <a:custGeom>
              <a:avLst/>
              <a:gdLst/>
              <a:ahLst/>
              <a:cxnLst/>
              <a:rect l="l" t="t" r="r" b="b"/>
              <a:pathLst>
                <a:path w="526" h="527" extrusionOk="0">
                  <a:moveTo>
                    <a:pt x="269" y="1"/>
                  </a:moveTo>
                  <a:cubicBezTo>
                    <a:pt x="117" y="1"/>
                    <a:pt x="1" y="117"/>
                    <a:pt x="1" y="258"/>
                  </a:cubicBezTo>
                  <a:cubicBezTo>
                    <a:pt x="1" y="410"/>
                    <a:pt x="117" y="527"/>
                    <a:pt x="269" y="527"/>
                  </a:cubicBezTo>
                  <a:cubicBezTo>
                    <a:pt x="409" y="527"/>
                    <a:pt x="526" y="410"/>
                    <a:pt x="526" y="258"/>
                  </a:cubicBezTo>
                  <a:cubicBezTo>
                    <a:pt x="526" y="117"/>
                    <a:pt x="409" y="1"/>
                    <a:pt x="26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43"/>
            <p:cNvSpPr/>
            <p:nvPr/>
          </p:nvSpPr>
          <p:spPr>
            <a:xfrm>
              <a:off x="1198541" y="548512"/>
              <a:ext cx="31831" cy="31831"/>
            </a:xfrm>
            <a:custGeom>
              <a:avLst/>
              <a:gdLst/>
              <a:ahLst/>
              <a:cxnLst/>
              <a:rect l="l" t="t" r="r" b="b"/>
              <a:pathLst>
                <a:path w="527" h="527" extrusionOk="0">
                  <a:moveTo>
                    <a:pt x="270" y="1"/>
                  </a:moveTo>
                  <a:cubicBezTo>
                    <a:pt x="117" y="1"/>
                    <a:pt x="1" y="117"/>
                    <a:pt x="1" y="258"/>
                  </a:cubicBezTo>
                  <a:cubicBezTo>
                    <a:pt x="1" y="410"/>
                    <a:pt x="117" y="527"/>
                    <a:pt x="270" y="527"/>
                  </a:cubicBezTo>
                  <a:cubicBezTo>
                    <a:pt x="410" y="527"/>
                    <a:pt x="527" y="410"/>
                    <a:pt x="527" y="258"/>
                  </a:cubicBezTo>
                  <a:cubicBezTo>
                    <a:pt x="527" y="117"/>
                    <a:pt x="410" y="1"/>
                    <a:pt x="2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43"/>
            <p:cNvSpPr/>
            <p:nvPr/>
          </p:nvSpPr>
          <p:spPr>
            <a:xfrm>
              <a:off x="960810" y="786304"/>
              <a:ext cx="31770" cy="31831"/>
            </a:xfrm>
            <a:custGeom>
              <a:avLst/>
              <a:gdLst/>
              <a:ahLst/>
              <a:cxnLst/>
              <a:rect l="l" t="t" r="r" b="b"/>
              <a:pathLst>
                <a:path w="526" h="527" extrusionOk="0">
                  <a:moveTo>
                    <a:pt x="257" y="1"/>
                  </a:moveTo>
                  <a:cubicBezTo>
                    <a:pt x="117" y="1"/>
                    <a:pt x="0" y="118"/>
                    <a:pt x="0" y="269"/>
                  </a:cubicBezTo>
                  <a:cubicBezTo>
                    <a:pt x="0" y="409"/>
                    <a:pt x="117" y="526"/>
                    <a:pt x="257" y="526"/>
                  </a:cubicBezTo>
                  <a:cubicBezTo>
                    <a:pt x="409" y="526"/>
                    <a:pt x="525" y="409"/>
                    <a:pt x="525" y="269"/>
                  </a:cubicBezTo>
                  <a:cubicBezTo>
                    <a:pt x="525" y="118"/>
                    <a:pt x="409" y="1"/>
                    <a:pt x="2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43"/>
            <p:cNvSpPr/>
            <p:nvPr/>
          </p:nvSpPr>
          <p:spPr>
            <a:xfrm>
              <a:off x="960810" y="627514"/>
              <a:ext cx="31770" cy="31891"/>
            </a:xfrm>
            <a:custGeom>
              <a:avLst/>
              <a:gdLst/>
              <a:ahLst/>
              <a:cxnLst/>
              <a:rect l="l" t="t" r="r" b="b"/>
              <a:pathLst>
                <a:path w="526" h="528" extrusionOk="0">
                  <a:moveTo>
                    <a:pt x="257" y="1"/>
                  </a:moveTo>
                  <a:cubicBezTo>
                    <a:pt x="117" y="1"/>
                    <a:pt x="0" y="118"/>
                    <a:pt x="0" y="270"/>
                  </a:cubicBezTo>
                  <a:cubicBezTo>
                    <a:pt x="0" y="410"/>
                    <a:pt x="117" y="527"/>
                    <a:pt x="257" y="527"/>
                  </a:cubicBezTo>
                  <a:cubicBezTo>
                    <a:pt x="409" y="527"/>
                    <a:pt x="525" y="410"/>
                    <a:pt x="525" y="270"/>
                  </a:cubicBezTo>
                  <a:cubicBezTo>
                    <a:pt x="525" y="118"/>
                    <a:pt x="409" y="1"/>
                    <a:pt x="2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43"/>
            <p:cNvSpPr/>
            <p:nvPr/>
          </p:nvSpPr>
          <p:spPr>
            <a:xfrm>
              <a:off x="1278328" y="468785"/>
              <a:ext cx="31770" cy="31831"/>
            </a:xfrm>
            <a:custGeom>
              <a:avLst/>
              <a:gdLst/>
              <a:ahLst/>
              <a:cxnLst/>
              <a:rect l="l" t="t" r="r" b="b"/>
              <a:pathLst>
                <a:path w="526" h="527" extrusionOk="0">
                  <a:moveTo>
                    <a:pt x="257" y="1"/>
                  </a:moveTo>
                  <a:cubicBezTo>
                    <a:pt x="117" y="1"/>
                    <a:pt x="0" y="118"/>
                    <a:pt x="0" y="269"/>
                  </a:cubicBezTo>
                  <a:cubicBezTo>
                    <a:pt x="0" y="409"/>
                    <a:pt x="117" y="526"/>
                    <a:pt x="257" y="526"/>
                  </a:cubicBezTo>
                  <a:cubicBezTo>
                    <a:pt x="397" y="526"/>
                    <a:pt x="525" y="409"/>
                    <a:pt x="525" y="269"/>
                  </a:cubicBezTo>
                  <a:cubicBezTo>
                    <a:pt x="525" y="118"/>
                    <a:pt x="397" y="1"/>
                    <a:pt x="2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43"/>
            <p:cNvSpPr/>
            <p:nvPr/>
          </p:nvSpPr>
          <p:spPr>
            <a:xfrm>
              <a:off x="1119539" y="468785"/>
              <a:ext cx="31831" cy="31831"/>
            </a:xfrm>
            <a:custGeom>
              <a:avLst/>
              <a:gdLst/>
              <a:ahLst/>
              <a:cxnLst/>
              <a:rect l="l" t="t" r="r" b="b"/>
              <a:pathLst>
                <a:path w="527" h="527" extrusionOk="0">
                  <a:moveTo>
                    <a:pt x="257" y="1"/>
                  </a:moveTo>
                  <a:cubicBezTo>
                    <a:pt x="117" y="1"/>
                    <a:pt x="0" y="118"/>
                    <a:pt x="0" y="269"/>
                  </a:cubicBezTo>
                  <a:cubicBezTo>
                    <a:pt x="0" y="409"/>
                    <a:pt x="117" y="526"/>
                    <a:pt x="257" y="526"/>
                  </a:cubicBezTo>
                  <a:cubicBezTo>
                    <a:pt x="410" y="526"/>
                    <a:pt x="526" y="409"/>
                    <a:pt x="526" y="269"/>
                  </a:cubicBezTo>
                  <a:cubicBezTo>
                    <a:pt x="526" y="118"/>
                    <a:pt x="410" y="1"/>
                    <a:pt x="2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43"/>
            <p:cNvSpPr/>
            <p:nvPr/>
          </p:nvSpPr>
          <p:spPr>
            <a:xfrm>
              <a:off x="960810" y="468785"/>
              <a:ext cx="31770" cy="31831"/>
            </a:xfrm>
            <a:custGeom>
              <a:avLst/>
              <a:gdLst/>
              <a:ahLst/>
              <a:cxnLst/>
              <a:rect l="l" t="t" r="r" b="b"/>
              <a:pathLst>
                <a:path w="526" h="527" extrusionOk="0">
                  <a:moveTo>
                    <a:pt x="257" y="1"/>
                  </a:moveTo>
                  <a:cubicBezTo>
                    <a:pt x="117" y="1"/>
                    <a:pt x="0" y="118"/>
                    <a:pt x="0" y="269"/>
                  </a:cubicBezTo>
                  <a:cubicBezTo>
                    <a:pt x="0" y="409"/>
                    <a:pt x="117" y="526"/>
                    <a:pt x="257" y="526"/>
                  </a:cubicBezTo>
                  <a:cubicBezTo>
                    <a:pt x="409" y="526"/>
                    <a:pt x="525" y="409"/>
                    <a:pt x="525" y="269"/>
                  </a:cubicBezTo>
                  <a:cubicBezTo>
                    <a:pt x="525" y="118"/>
                    <a:pt x="409" y="1"/>
                    <a:pt x="2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43"/>
            <p:cNvSpPr/>
            <p:nvPr/>
          </p:nvSpPr>
          <p:spPr>
            <a:xfrm>
              <a:off x="1680526" y="786304"/>
              <a:ext cx="31770" cy="31831"/>
            </a:xfrm>
            <a:custGeom>
              <a:avLst/>
              <a:gdLst/>
              <a:ahLst/>
              <a:cxnLst/>
              <a:rect l="l" t="t" r="r" b="b"/>
              <a:pathLst>
                <a:path w="526" h="527" extrusionOk="0">
                  <a:moveTo>
                    <a:pt x="257" y="1"/>
                  </a:moveTo>
                  <a:cubicBezTo>
                    <a:pt x="117" y="1"/>
                    <a:pt x="0" y="118"/>
                    <a:pt x="0" y="269"/>
                  </a:cubicBezTo>
                  <a:cubicBezTo>
                    <a:pt x="0" y="409"/>
                    <a:pt x="117" y="526"/>
                    <a:pt x="257" y="526"/>
                  </a:cubicBezTo>
                  <a:cubicBezTo>
                    <a:pt x="408" y="526"/>
                    <a:pt x="525" y="409"/>
                    <a:pt x="525" y="269"/>
                  </a:cubicBezTo>
                  <a:cubicBezTo>
                    <a:pt x="525" y="118"/>
                    <a:pt x="408" y="1"/>
                    <a:pt x="2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43"/>
            <p:cNvSpPr/>
            <p:nvPr/>
          </p:nvSpPr>
          <p:spPr>
            <a:xfrm>
              <a:off x="1521737" y="786304"/>
              <a:ext cx="31831" cy="31831"/>
            </a:xfrm>
            <a:custGeom>
              <a:avLst/>
              <a:gdLst/>
              <a:ahLst/>
              <a:cxnLst/>
              <a:rect l="l" t="t" r="r" b="b"/>
              <a:pathLst>
                <a:path w="527" h="527" extrusionOk="0">
                  <a:moveTo>
                    <a:pt x="257" y="1"/>
                  </a:moveTo>
                  <a:cubicBezTo>
                    <a:pt x="117" y="1"/>
                    <a:pt x="0" y="118"/>
                    <a:pt x="0" y="269"/>
                  </a:cubicBezTo>
                  <a:cubicBezTo>
                    <a:pt x="0" y="409"/>
                    <a:pt x="117" y="526"/>
                    <a:pt x="257" y="526"/>
                  </a:cubicBezTo>
                  <a:cubicBezTo>
                    <a:pt x="409" y="526"/>
                    <a:pt x="526" y="409"/>
                    <a:pt x="526" y="269"/>
                  </a:cubicBezTo>
                  <a:cubicBezTo>
                    <a:pt x="526" y="118"/>
                    <a:pt x="409" y="1"/>
                    <a:pt x="2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43"/>
            <p:cNvSpPr/>
            <p:nvPr/>
          </p:nvSpPr>
          <p:spPr>
            <a:xfrm>
              <a:off x="1680526" y="627514"/>
              <a:ext cx="31770" cy="31891"/>
            </a:xfrm>
            <a:custGeom>
              <a:avLst/>
              <a:gdLst/>
              <a:ahLst/>
              <a:cxnLst/>
              <a:rect l="l" t="t" r="r" b="b"/>
              <a:pathLst>
                <a:path w="526" h="528" extrusionOk="0">
                  <a:moveTo>
                    <a:pt x="257" y="1"/>
                  </a:moveTo>
                  <a:cubicBezTo>
                    <a:pt x="117" y="1"/>
                    <a:pt x="0" y="118"/>
                    <a:pt x="0" y="270"/>
                  </a:cubicBezTo>
                  <a:cubicBezTo>
                    <a:pt x="0" y="410"/>
                    <a:pt x="117" y="527"/>
                    <a:pt x="257" y="527"/>
                  </a:cubicBezTo>
                  <a:cubicBezTo>
                    <a:pt x="408" y="527"/>
                    <a:pt x="525" y="410"/>
                    <a:pt x="525" y="270"/>
                  </a:cubicBezTo>
                  <a:cubicBezTo>
                    <a:pt x="525" y="118"/>
                    <a:pt x="408" y="1"/>
                    <a:pt x="2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43"/>
            <p:cNvSpPr/>
            <p:nvPr/>
          </p:nvSpPr>
          <p:spPr>
            <a:xfrm>
              <a:off x="1521737" y="627514"/>
              <a:ext cx="31831" cy="31891"/>
            </a:xfrm>
            <a:custGeom>
              <a:avLst/>
              <a:gdLst/>
              <a:ahLst/>
              <a:cxnLst/>
              <a:rect l="l" t="t" r="r" b="b"/>
              <a:pathLst>
                <a:path w="527" h="528" extrusionOk="0">
                  <a:moveTo>
                    <a:pt x="257" y="1"/>
                  </a:moveTo>
                  <a:cubicBezTo>
                    <a:pt x="117" y="1"/>
                    <a:pt x="0" y="118"/>
                    <a:pt x="0" y="270"/>
                  </a:cubicBezTo>
                  <a:cubicBezTo>
                    <a:pt x="0" y="410"/>
                    <a:pt x="117" y="527"/>
                    <a:pt x="257" y="527"/>
                  </a:cubicBezTo>
                  <a:cubicBezTo>
                    <a:pt x="409" y="527"/>
                    <a:pt x="526" y="410"/>
                    <a:pt x="526" y="270"/>
                  </a:cubicBezTo>
                  <a:cubicBezTo>
                    <a:pt x="526" y="118"/>
                    <a:pt x="409" y="1"/>
                    <a:pt x="2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43"/>
            <p:cNvSpPr/>
            <p:nvPr/>
          </p:nvSpPr>
          <p:spPr>
            <a:xfrm>
              <a:off x="1442010" y="707301"/>
              <a:ext cx="31770" cy="31770"/>
            </a:xfrm>
            <a:custGeom>
              <a:avLst/>
              <a:gdLst/>
              <a:ahLst/>
              <a:cxnLst/>
              <a:rect l="l" t="t" r="r" b="b"/>
              <a:pathLst>
                <a:path w="526" h="526" extrusionOk="0">
                  <a:moveTo>
                    <a:pt x="269" y="1"/>
                  </a:moveTo>
                  <a:cubicBezTo>
                    <a:pt x="117" y="1"/>
                    <a:pt x="0" y="117"/>
                    <a:pt x="0" y="258"/>
                  </a:cubicBezTo>
                  <a:cubicBezTo>
                    <a:pt x="0" y="409"/>
                    <a:pt x="117" y="526"/>
                    <a:pt x="269" y="526"/>
                  </a:cubicBezTo>
                  <a:cubicBezTo>
                    <a:pt x="409" y="526"/>
                    <a:pt x="526" y="409"/>
                    <a:pt x="526" y="258"/>
                  </a:cubicBezTo>
                  <a:cubicBezTo>
                    <a:pt x="526" y="117"/>
                    <a:pt x="409" y="1"/>
                    <a:pt x="26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43"/>
            <p:cNvSpPr/>
            <p:nvPr/>
          </p:nvSpPr>
          <p:spPr>
            <a:xfrm>
              <a:off x="1600739" y="707301"/>
              <a:ext cx="31831" cy="31770"/>
            </a:xfrm>
            <a:custGeom>
              <a:avLst/>
              <a:gdLst/>
              <a:ahLst/>
              <a:cxnLst/>
              <a:rect l="l" t="t" r="r" b="b"/>
              <a:pathLst>
                <a:path w="527" h="526" extrusionOk="0">
                  <a:moveTo>
                    <a:pt x="270" y="1"/>
                  </a:moveTo>
                  <a:cubicBezTo>
                    <a:pt x="117" y="1"/>
                    <a:pt x="0" y="117"/>
                    <a:pt x="0" y="258"/>
                  </a:cubicBezTo>
                  <a:cubicBezTo>
                    <a:pt x="0" y="409"/>
                    <a:pt x="117" y="526"/>
                    <a:pt x="270" y="526"/>
                  </a:cubicBezTo>
                  <a:cubicBezTo>
                    <a:pt x="410" y="526"/>
                    <a:pt x="527" y="409"/>
                    <a:pt x="527" y="258"/>
                  </a:cubicBezTo>
                  <a:cubicBezTo>
                    <a:pt x="527" y="117"/>
                    <a:pt x="410" y="1"/>
                    <a:pt x="2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43"/>
            <p:cNvSpPr/>
            <p:nvPr/>
          </p:nvSpPr>
          <p:spPr>
            <a:xfrm>
              <a:off x="1442010" y="548512"/>
              <a:ext cx="31770" cy="31831"/>
            </a:xfrm>
            <a:custGeom>
              <a:avLst/>
              <a:gdLst/>
              <a:ahLst/>
              <a:cxnLst/>
              <a:rect l="l" t="t" r="r" b="b"/>
              <a:pathLst>
                <a:path w="526" h="527" extrusionOk="0">
                  <a:moveTo>
                    <a:pt x="269" y="1"/>
                  </a:moveTo>
                  <a:cubicBezTo>
                    <a:pt x="117" y="1"/>
                    <a:pt x="0" y="117"/>
                    <a:pt x="0" y="258"/>
                  </a:cubicBezTo>
                  <a:cubicBezTo>
                    <a:pt x="0" y="410"/>
                    <a:pt x="117" y="527"/>
                    <a:pt x="269" y="527"/>
                  </a:cubicBezTo>
                  <a:cubicBezTo>
                    <a:pt x="409" y="527"/>
                    <a:pt x="526" y="410"/>
                    <a:pt x="526" y="258"/>
                  </a:cubicBezTo>
                  <a:cubicBezTo>
                    <a:pt x="526" y="117"/>
                    <a:pt x="409" y="1"/>
                    <a:pt x="26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43"/>
            <p:cNvSpPr/>
            <p:nvPr/>
          </p:nvSpPr>
          <p:spPr>
            <a:xfrm>
              <a:off x="1600739" y="548512"/>
              <a:ext cx="31831" cy="31831"/>
            </a:xfrm>
            <a:custGeom>
              <a:avLst/>
              <a:gdLst/>
              <a:ahLst/>
              <a:cxnLst/>
              <a:rect l="l" t="t" r="r" b="b"/>
              <a:pathLst>
                <a:path w="527" h="527" extrusionOk="0">
                  <a:moveTo>
                    <a:pt x="270" y="1"/>
                  </a:moveTo>
                  <a:cubicBezTo>
                    <a:pt x="117" y="1"/>
                    <a:pt x="0" y="117"/>
                    <a:pt x="0" y="258"/>
                  </a:cubicBezTo>
                  <a:cubicBezTo>
                    <a:pt x="0" y="410"/>
                    <a:pt x="117" y="527"/>
                    <a:pt x="270" y="527"/>
                  </a:cubicBezTo>
                  <a:cubicBezTo>
                    <a:pt x="410" y="527"/>
                    <a:pt x="527" y="410"/>
                    <a:pt x="527" y="258"/>
                  </a:cubicBezTo>
                  <a:cubicBezTo>
                    <a:pt x="527" y="117"/>
                    <a:pt x="410" y="1"/>
                    <a:pt x="2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43"/>
            <p:cNvSpPr/>
            <p:nvPr/>
          </p:nvSpPr>
          <p:spPr>
            <a:xfrm>
              <a:off x="1363008" y="786304"/>
              <a:ext cx="31770" cy="31831"/>
            </a:xfrm>
            <a:custGeom>
              <a:avLst/>
              <a:gdLst/>
              <a:ahLst/>
              <a:cxnLst/>
              <a:rect l="l" t="t" r="r" b="b"/>
              <a:pathLst>
                <a:path w="526" h="527" extrusionOk="0">
                  <a:moveTo>
                    <a:pt x="257" y="1"/>
                  </a:moveTo>
                  <a:cubicBezTo>
                    <a:pt x="117" y="1"/>
                    <a:pt x="0" y="118"/>
                    <a:pt x="0" y="269"/>
                  </a:cubicBezTo>
                  <a:cubicBezTo>
                    <a:pt x="0" y="409"/>
                    <a:pt x="117" y="526"/>
                    <a:pt x="257" y="526"/>
                  </a:cubicBezTo>
                  <a:cubicBezTo>
                    <a:pt x="408" y="526"/>
                    <a:pt x="525" y="409"/>
                    <a:pt x="525" y="269"/>
                  </a:cubicBezTo>
                  <a:cubicBezTo>
                    <a:pt x="525" y="118"/>
                    <a:pt x="408" y="1"/>
                    <a:pt x="2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43"/>
            <p:cNvSpPr/>
            <p:nvPr/>
          </p:nvSpPr>
          <p:spPr>
            <a:xfrm>
              <a:off x="1363008" y="627514"/>
              <a:ext cx="31770" cy="31891"/>
            </a:xfrm>
            <a:custGeom>
              <a:avLst/>
              <a:gdLst/>
              <a:ahLst/>
              <a:cxnLst/>
              <a:rect l="l" t="t" r="r" b="b"/>
              <a:pathLst>
                <a:path w="526" h="528" extrusionOk="0">
                  <a:moveTo>
                    <a:pt x="257" y="1"/>
                  </a:moveTo>
                  <a:cubicBezTo>
                    <a:pt x="117" y="1"/>
                    <a:pt x="0" y="118"/>
                    <a:pt x="0" y="270"/>
                  </a:cubicBezTo>
                  <a:cubicBezTo>
                    <a:pt x="0" y="410"/>
                    <a:pt x="117" y="527"/>
                    <a:pt x="257" y="527"/>
                  </a:cubicBezTo>
                  <a:cubicBezTo>
                    <a:pt x="408" y="527"/>
                    <a:pt x="525" y="410"/>
                    <a:pt x="525" y="270"/>
                  </a:cubicBezTo>
                  <a:cubicBezTo>
                    <a:pt x="525" y="118"/>
                    <a:pt x="408" y="1"/>
                    <a:pt x="2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43"/>
            <p:cNvSpPr/>
            <p:nvPr/>
          </p:nvSpPr>
          <p:spPr>
            <a:xfrm>
              <a:off x="1680526" y="468785"/>
              <a:ext cx="31770" cy="31831"/>
            </a:xfrm>
            <a:custGeom>
              <a:avLst/>
              <a:gdLst/>
              <a:ahLst/>
              <a:cxnLst/>
              <a:rect l="l" t="t" r="r" b="b"/>
              <a:pathLst>
                <a:path w="526" h="527" extrusionOk="0">
                  <a:moveTo>
                    <a:pt x="257" y="1"/>
                  </a:moveTo>
                  <a:cubicBezTo>
                    <a:pt x="117" y="1"/>
                    <a:pt x="0" y="118"/>
                    <a:pt x="0" y="269"/>
                  </a:cubicBezTo>
                  <a:cubicBezTo>
                    <a:pt x="0" y="409"/>
                    <a:pt x="117" y="526"/>
                    <a:pt x="257" y="526"/>
                  </a:cubicBezTo>
                  <a:cubicBezTo>
                    <a:pt x="408" y="526"/>
                    <a:pt x="525" y="409"/>
                    <a:pt x="525" y="269"/>
                  </a:cubicBezTo>
                  <a:cubicBezTo>
                    <a:pt x="525" y="118"/>
                    <a:pt x="408" y="1"/>
                    <a:pt x="2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43"/>
            <p:cNvSpPr/>
            <p:nvPr/>
          </p:nvSpPr>
          <p:spPr>
            <a:xfrm>
              <a:off x="1521737" y="468785"/>
              <a:ext cx="31831" cy="31831"/>
            </a:xfrm>
            <a:custGeom>
              <a:avLst/>
              <a:gdLst/>
              <a:ahLst/>
              <a:cxnLst/>
              <a:rect l="l" t="t" r="r" b="b"/>
              <a:pathLst>
                <a:path w="527" h="527" extrusionOk="0">
                  <a:moveTo>
                    <a:pt x="257" y="1"/>
                  </a:moveTo>
                  <a:cubicBezTo>
                    <a:pt x="117" y="1"/>
                    <a:pt x="0" y="118"/>
                    <a:pt x="0" y="269"/>
                  </a:cubicBezTo>
                  <a:cubicBezTo>
                    <a:pt x="0" y="409"/>
                    <a:pt x="117" y="526"/>
                    <a:pt x="257" y="526"/>
                  </a:cubicBezTo>
                  <a:cubicBezTo>
                    <a:pt x="409" y="526"/>
                    <a:pt x="526" y="409"/>
                    <a:pt x="526" y="269"/>
                  </a:cubicBezTo>
                  <a:cubicBezTo>
                    <a:pt x="526" y="118"/>
                    <a:pt x="409" y="1"/>
                    <a:pt x="2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43"/>
            <p:cNvSpPr/>
            <p:nvPr/>
          </p:nvSpPr>
          <p:spPr>
            <a:xfrm>
              <a:off x="1363008" y="468785"/>
              <a:ext cx="31770" cy="31831"/>
            </a:xfrm>
            <a:custGeom>
              <a:avLst/>
              <a:gdLst/>
              <a:ahLst/>
              <a:cxnLst/>
              <a:rect l="l" t="t" r="r" b="b"/>
              <a:pathLst>
                <a:path w="526" h="527" extrusionOk="0">
                  <a:moveTo>
                    <a:pt x="257" y="1"/>
                  </a:moveTo>
                  <a:cubicBezTo>
                    <a:pt x="117" y="1"/>
                    <a:pt x="0" y="118"/>
                    <a:pt x="0" y="269"/>
                  </a:cubicBezTo>
                  <a:cubicBezTo>
                    <a:pt x="0" y="409"/>
                    <a:pt x="117" y="526"/>
                    <a:pt x="257" y="526"/>
                  </a:cubicBezTo>
                  <a:cubicBezTo>
                    <a:pt x="408" y="526"/>
                    <a:pt x="525" y="409"/>
                    <a:pt x="525" y="269"/>
                  </a:cubicBezTo>
                  <a:cubicBezTo>
                    <a:pt x="525" y="118"/>
                    <a:pt x="408" y="1"/>
                    <a:pt x="2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43"/>
            <p:cNvSpPr/>
            <p:nvPr/>
          </p:nvSpPr>
          <p:spPr>
            <a:xfrm>
              <a:off x="1279717" y="1192005"/>
              <a:ext cx="31770" cy="31831"/>
            </a:xfrm>
            <a:custGeom>
              <a:avLst/>
              <a:gdLst/>
              <a:ahLst/>
              <a:cxnLst/>
              <a:rect l="l" t="t" r="r" b="b"/>
              <a:pathLst>
                <a:path w="526" h="527" extrusionOk="0">
                  <a:moveTo>
                    <a:pt x="258" y="1"/>
                  </a:moveTo>
                  <a:cubicBezTo>
                    <a:pt x="117" y="1"/>
                    <a:pt x="1" y="118"/>
                    <a:pt x="1" y="258"/>
                  </a:cubicBezTo>
                  <a:cubicBezTo>
                    <a:pt x="1" y="410"/>
                    <a:pt x="117" y="527"/>
                    <a:pt x="258" y="527"/>
                  </a:cubicBezTo>
                  <a:cubicBezTo>
                    <a:pt x="409" y="527"/>
                    <a:pt x="526" y="410"/>
                    <a:pt x="526" y="258"/>
                  </a:cubicBezTo>
                  <a:cubicBezTo>
                    <a:pt x="526" y="118"/>
                    <a:pt x="409" y="1"/>
                    <a:pt x="2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43"/>
            <p:cNvSpPr/>
            <p:nvPr/>
          </p:nvSpPr>
          <p:spPr>
            <a:xfrm>
              <a:off x="1120928" y="1192005"/>
              <a:ext cx="31831" cy="31831"/>
            </a:xfrm>
            <a:custGeom>
              <a:avLst/>
              <a:gdLst/>
              <a:ahLst/>
              <a:cxnLst/>
              <a:rect l="l" t="t" r="r" b="b"/>
              <a:pathLst>
                <a:path w="527" h="527" extrusionOk="0">
                  <a:moveTo>
                    <a:pt x="258" y="1"/>
                  </a:moveTo>
                  <a:cubicBezTo>
                    <a:pt x="117" y="1"/>
                    <a:pt x="1" y="118"/>
                    <a:pt x="1" y="258"/>
                  </a:cubicBezTo>
                  <a:cubicBezTo>
                    <a:pt x="1" y="410"/>
                    <a:pt x="117" y="527"/>
                    <a:pt x="258" y="527"/>
                  </a:cubicBezTo>
                  <a:cubicBezTo>
                    <a:pt x="410" y="527"/>
                    <a:pt x="527" y="410"/>
                    <a:pt x="527" y="258"/>
                  </a:cubicBezTo>
                  <a:cubicBezTo>
                    <a:pt x="527" y="118"/>
                    <a:pt x="410" y="1"/>
                    <a:pt x="2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43"/>
            <p:cNvSpPr/>
            <p:nvPr/>
          </p:nvSpPr>
          <p:spPr>
            <a:xfrm>
              <a:off x="1279717" y="1033276"/>
              <a:ext cx="31770" cy="31770"/>
            </a:xfrm>
            <a:custGeom>
              <a:avLst/>
              <a:gdLst/>
              <a:ahLst/>
              <a:cxnLst/>
              <a:rect l="l" t="t" r="r" b="b"/>
              <a:pathLst>
                <a:path w="526" h="526" extrusionOk="0">
                  <a:moveTo>
                    <a:pt x="258" y="1"/>
                  </a:moveTo>
                  <a:cubicBezTo>
                    <a:pt x="117" y="1"/>
                    <a:pt x="1" y="118"/>
                    <a:pt x="1" y="258"/>
                  </a:cubicBezTo>
                  <a:cubicBezTo>
                    <a:pt x="1" y="409"/>
                    <a:pt x="117" y="526"/>
                    <a:pt x="258" y="526"/>
                  </a:cubicBezTo>
                  <a:cubicBezTo>
                    <a:pt x="409" y="526"/>
                    <a:pt x="526" y="409"/>
                    <a:pt x="526" y="258"/>
                  </a:cubicBezTo>
                  <a:cubicBezTo>
                    <a:pt x="526" y="118"/>
                    <a:pt x="409" y="1"/>
                    <a:pt x="2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43"/>
            <p:cNvSpPr/>
            <p:nvPr/>
          </p:nvSpPr>
          <p:spPr>
            <a:xfrm>
              <a:off x="1120928" y="1033276"/>
              <a:ext cx="31831" cy="31770"/>
            </a:xfrm>
            <a:custGeom>
              <a:avLst/>
              <a:gdLst/>
              <a:ahLst/>
              <a:cxnLst/>
              <a:rect l="l" t="t" r="r" b="b"/>
              <a:pathLst>
                <a:path w="527" h="526" extrusionOk="0">
                  <a:moveTo>
                    <a:pt x="258" y="1"/>
                  </a:moveTo>
                  <a:cubicBezTo>
                    <a:pt x="117" y="1"/>
                    <a:pt x="1" y="118"/>
                    <a:pt x="1" y="258"/>
                  </a:cubicBezTo>
                  <a:cubicBezTo>
                    <a:pt x="1" y="409"/>
                    <a:pt x="117" y="526"/>
                    <a:pt x="258" y="526"/>
                  </a:cubicBezTo>
                  <a:cubicBezTo>
                    <a:pt x="410" y="526"/>
                    <a:pt x="527" y="409"/>
                    <a:pt x="527" y="258"/>
                  </a:cubicBezTo>
                  <a:cubicBezTo>
                    <a:pt x="527" y="118"/>
                    <a:pt x="410" y="1"/>
                    <a:pt x="2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43"/>
            <p:cNvSpPr/>
            <p:nvPr/>
          </p:nvSpPr>
          <p:spPr>
            <a:xfrm>
              <a:off x="1041201" y="1112338"/>
              <a:ext cx="31831" cy="31770"/>
            </a:xfrm>
            <a:custGeom>
              <a:avLst/>
              <a:gdLst/>
              <a:ahLst/>
              <a:cxnLst/>
              <a:rect l="l" t="t" r="r" b="b"/>
              <a:pathLst>
                <a:path w="527" h="526" extrusionOk="0">
                  <a:moveTo>
                    <a:pt x="269" y="0"/>
                  </a:moveTo>
                  <a:cubicBezTo>
                    <a:pt x="129" y="0"/>
                    <a:pt x="1" y="117"/>
                    <a:pt x="1" y="268"/>
                  </a:cubicBezTo>
                  <a:cubicBezTo>
                    <a:pt x="1" y="409"/>
                    <a:pt x="129" y="525"/>
                    <a:pt x="269" y="525"/>
                  </a:cubicBezTo>
                  <a:cubicBezTo>
                    <a:pt x="409" y="525"/>
                    <a:pt x="526" y="409"/>
                    <a:pt x="526" y="268"/>
                  </a:cubicBezTo>
                  <a:cubicBezTo>
                    <a:pt x="526" y="117"/>
                    <a:pt x="409" y="0"/>
                    <a:pt x="2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43"/>
            <p:cNvSpPr/>
            <p:nvPr/>
          </p:nvSpPr>
          <p:spPr>
            <a:xfrm>
              <a:off x="1199930" y="1112338"/>
              <a:ext cx="31891" cy="31770"/>
            </a:xfrm>
            <a:custGeom>
              <a:avLst/>
              <a:gdLst/>
              <a:ahLst/>
              <a:cxnLst/>
              <a:rect l="l" t="t" r="r" b="b"/>
              <a:pathLst>
                <a:path w="528" h="526" extrusionOk="0">
                  <a:moveTo>
                    <a:pt x="270" y="0"/>
                  </a:moveTo>
                  <a:cubicBezTo>
                    <a:pt x="118" y="0"/>
                    <a:pt x="1" y="117"/>
                    <a:pt x="1" y="268"/>
                  </a:cubicBezTo>
                  <a:cubicBezTo>
                    <a:pt x="1" y="409"/>
                    <a:pt x="118" y="525"/>
                    <a:pt x="270" y="525"/>
                  </a:cubicBezTo>
                  <a:cubicBezTo>
                    <a:pt x="410" y="525"/>
                    <a:pt x="527" y="409"/>
                    <a:pt x="527" y="268"/>
                  </a:cubicBezTo>
                  <a:cubicBezTo>
                    <a:pt x="527" y="117"/>
                    <a:pt x="410" y="0"/>
                    <a:pt x="2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43"/>
            <p:cNvSpPr/>
            <p:nvPr/>
          </p:nvSpPr>
          <p:spPr>
            <a:xfrm>
              <a:off x="1041201" y="953549"/>
              <a:ext cx="31831" cy="31831"/>
            </a:xfrm>
            <a:custGeom>
              <a:avLst/>
              <a:gdLst/>
              <a:ahLst/>
              <a:cxnLst/>
              <a:rect l="l" t="t" r="r" b="b"/>
              <a:pathLst>
                <a:path w="527" h="527" extrusionOk="0">
                  <a:moveTo>
                    <a:pt x="269" y="0"/>
                  </a:moveTo>
                  <a:cubicBezTo>
                    <a:pt x="129" y="0"/>
                    <a:pt x="1" y="117"/>
                    <a:pt x="1" y="269"/>
                  </a:cubicBezTo>
                  <a:cubicBezTo>
                    <a:pt x="1" y="410"/>
                    <a:pt x="129" y="526"/>
                    <a:pt x="269" y="526"/>
                  </a:cubicBezTo>
                  <a:cubicBezTo>
                    <a:pt x="409" y="526"/>
                    <a:pt x="526" y="410"/>
                    <a:pt x="526" y="269"/>
                  </a:cubicBezTo>
                  <a:cubicBezTo>
                    <a:pt x="526" y="117"/>
                    <a:pt x="409" y="0"/>
                    <a:pt x="2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43"/>
            <p:cNvSpPr/>
            <p:nvPr/>
          </p:nvSpPr>
          <p:spPr>
            <a:xfrm>
              <a:off x="1199930" y="953549"/>
              <a:ext cx="31891" cy="31831"/>
            </a:xfrm>
            <a:custGeom>
              <a:avLst/>
              <a:gdLst/>
              <a:ahLst/>
              <a:cxnLst/>
              <a:rect l="l" t="t" r="r" b="b"/>
              <a:pathLst>
                <a:path w="528" h="527" extrusionOk="0">
                  <a:moveTo>
                    <a:pt x="270" y="0"/>
                  </a:moveTo>
                  <a:cubicBezTo>
                    <a:pt x="118" y="0"/>
                    <a:pt x="1" y="117"/>
                    <a:pt x="1" y="269"/>
                  </a:cubicBezTo>
                  <a:cubicBezTo>
                    <a:pt x="1" y="410"/>
                    <a:pt x="118" y="526"/>
                    <a:pt x="270" y="526"/>
                  </a:cubicBezTo>
                  <a:cubicBezTo>
                    <a:pt x="410" y="526"/>
                    <a:pt x="527" y="410"/>
                    <a:pt x="527" y="269"/>
                  </a:cubicBezTo>
                  <a:cubicBezTo>
                    <a:pt x="527" y="117"/>
                    <a:pt x="410" y="0"/>
                    <a:pt x="2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43"/>
            <p:cNvSpPr/>
            <p:nvPr/>
          </p:nvSpPr>
          <p:spPr>
            <a:xfrm>
              <a:off x="962199" y="1192005"/>
              <a:ext cx="31770" cy="31831"/>
            </a:xfrm>
            <a:custGeom>
              <a:avLst/>
              <a:gdLst/>
              <a:ahLst/>
              <a:cxnLst/>
              <a:rect l="l" t="t" r="r" b="b"/>
              <a:pathLst>
                <a:path w="526" h="527" extrusionOk="0">
                  <a:moveTo>
                    <a:pt x="258" y="1"/>
                  </a:moveTo>
                  <a:cubicBezTo>
                    <a:pt x="117" y="1"/>
                    <a:pt x="1" y="118"/>
                    <a:pt x="1" y="258"/>
                  </a:cubicBezTo>
                  <a:cubicBezTo>
                    <a:pt x="1" y="410"/>
                    <a:pt x="117" y="527"/>
                    <a:pt x="258" y="527"/>
                  </a:cubicBezTo>
                  <a:cubicBezTo>
                    <a:pt x="409" y="527"/>
                    <a:pt x="526" y="410"/>
                    <a:pt x="526" y="258"/>
                  </a:cubicBezTo>
                  <a:cubicBezTo>
                    <a:pt x="526" y="118"/>
                    <a:pt x="409" y="1"/>
                    <a:pt x="2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43"/>
            <p:cNvSpPr/>
            <p:nvPr/>
          </p:nvSpPr>
          <p:spPr>
            <a:xfrm>
              <a:off x="962199" y="1033276"/>
              <a:ext cx="31770" cy="31770"/>
            </a:xfrm>
            <a:custGeom>
              <a:avLst/>
              <a:gdLst/>
              <a:ahLst/>
              <a:cxnLst/>
              <a:rect l="l" t="t" r="r" b="b"/>
              <a:pathLst>
                <a:path w="526" h="526" extrusionOk="0">
                  <a:moveTo>
                    <a:pt x="258" y="1"/>
                  </a:moveTo>
                  <a:cubicBezTo>
                    <a:pt x="117" y="1"/>
                    <a:pt x="1" y="118"/>
                    <a:pt x="1" y="258"/>
                  </a:cubicBezTo>
                  <a:cubicBezTo>
                    <a:pt x="1" y="409"/>
                    <a:pt x="117" y="526"/>
                    <a:pt x="258" y="526"/>
                  </a:cubicBezTo>
                  <a:cubicBezTo>
                    <a:pt x="409" y="526"/>
                    <a:pt x="526" y="409"/>
                    <a:pt x="526" y="258"/>
                  </a:cubicBezTo>
                  <a:cubicBezTo>
                    <a:pt x="526" y="118"/>
                    <a:pt x="409" y="1"/>
                    <a:pt x="2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43"/>
            <p:cNvSpPr/>
            <p:nvPr/>
          </p:nvSpPr>
          <p:spPr>
            <a:xfrm>
              <a:off x="1279717" y="874486"/>
              <a:ext cx="31770" cy="31831"/>
            </a:xfrm>
            <a:custGeom>
              <a:avLst/>
              <a:gdLst/>
              <a:ahLst/>
              <a:cxnLst/>
              <a:rect l="l" t="t" r="r" b="b"/>
              <a:pathLst>
                <a:path w="526" h="527" extrusionOk="0">
                  <a:moveTo>
                    <a:pt x="258" y="1"/>
                  </a:moveTo>
                  <a:cubicBezTo>
                    <a:pt x="117" y="1"/>
                    <a:pt x="1" y="118"/>
                    <a:pt x="1" y="258"/>
                  </a:cubicBezTo>
                  <a:cubicBezTo>
                    <a:pt x="1" y="410"/>
                    <a:pt x="117" y="527"/>
                    <a:pt x="258" y="527"/>
                  </a:cubicBezTo>
                  <a:cubicBezTo>
                    <a:pt x="409" y="527"/>
                    <a:pt x="526" y="410"/>
                    <a:pt x="526" y="258"/>
                  </a:cubicBezTo>
                  <a:cubicBezTo>
                    <a:pt x="526" y="118"/>
                    <a:pt x="409" y="1"/>
                    <a:pt x="2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43"/>
            <p:cNvSpPr/>
            <p:nvPr/>
          </p:nvSpPr>
          <p:spPr>
            <a:xfrm>
              <a:off x="1120928" y="874486"/>
              <a:ext cx="31831" cy="31831"/>
            </a:xfrm>
            <a:custGeom>
              <a:avLst/>
              <a:gdLst/>
              <a:ahLst/>
              <a:cxnLst/>
              <a:rect l="l" t="t" r="r" b="b"/>
              <a:pathLst>
                <a:path w="527" h="527" extrusionOk="0">
                  <a:moveTo>
                    <a:pt x="258" y="1"/>
                  </a:moveTo>
                  <a:cubicBezTo>
                    <a:pt x="117" y="1"/>
                    <a:pt x="1" y="118"/>
                    <a:pt x="1" y="258"/>
                  </a:cubicBezTo>
                  <a:cubicBezTo>
                    <a:pt x="1" y="410"/>
                    <a:pt x="117" y="527"/>
                    <a:pt x="258" y="527"/>
                  </a:cubicBezTo>
                  <a:cubicBezTo>
                    <a:pt x="410" y="527"/>
                    <a:pt x="527" y="410"/>
                    <a:pt x="527" y="258"/>
                  </a:cubicBezTo>
                  <a:cubicBezTo>
                    <a:pt x="527" y="118"/>
                    <a:pt x="410" y="1"/>
                    <a:pt x="2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43"/>
            <p:cNvSpPr/>
            <p:nvPr/>
          </p:nvSpPr>
          <p:spPr>
            <a:xfrm>
              <a:off x="962199" y="874486"/>
              <a:ext cx="31770" cy="31831"/>
            </a:xfrm>
            <a:custGeom>
              <a:avLst/>
              <a:gdLst/>
              <a:ahLst/>
              <a:cxnLst/>
              <a:rect l="l" t="t" r="r" b="b"/>
              <a:pathLst>
                <a:path w="526" h="527" extrusionOk="0">
                  <a:moveTo>
                    <a:pt x="258" y="1"/>
                  </a:moveTo>
                  <a:cubicBezTo>
                    <a:pt x="117" y="1"/>
                    <a:pt x="1" y="118"/>
                    <a:pt x="1" y="258"/>
                  </a:cubicBezTo>
                  <a:cubicBezTo>
                    <a:pt x="1" y="410"/>
                    <a:pt x="117" y="527"/>
                    <a:pt x="258" y="527"/>
                  </a:cubicBezTo>
                  <a:cubicBezTo>
                    <a:pt x="409" y="527"/>
                    <a:pt x="526" y="410"/>
                    <a:pt x="526" y="258"/>
                  </a:cubicBezTo>
                  <a:cubicBezTo>
                    <a:pt x="526" y="118"/>
                    <a:pt x="409" y="1"/>
                    <a:pt x="2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43"/>
            <p:cNvSpPr/>
            <p:nvPr/>
          </p:nvSpPr>
          <p:spPr>
            <a:xfrm>
              <a:off x="1681915" y="1192005"/>
              <a:ext cx="31770" cy="31831"/>
            </a:xfrm>
            <a:custGeom>
              <a:avLst/>
              <a:gdLst/>
              <a:ahLst/>
              <a:cxnLst/>
              <a:rect l="l" t="t" r="r" b="b"/>
              <a:pathLst>
                <a:path w="526" h="527" extrusionOk="0">
                  <a:moveTo>
                    <a:pt x="269" y="1"/>
                  </a:moveTo>
                  <a:cubicBezTo>
                    <a:pt x="117" y="1"/>
                    <a:pt x="0" y="118"/>
                    <a:pt x="0" y="258"/>
                  </a:cubicBezTo>
                  <a:cubicBezTo>
                    <a:pt x="0" y="410"/>
                    <a:pt x="117" y="527"/>
                    <a:pt x="269" y="527"/>
                  </a:cubicBezTo>
                  <a:cubicBezTo>
                    <a:pt x="409" y="527"/>
                    <a:pt x="526" y="410"/>
                    <a:pt x="526" y="258"/>
                  </a:cubicBezTo>
                  <a:cubicBezTo>
                    <a:pt x="526" y="118"/>
                    <a:pt x="409" y="1"/>
                    <a:pt x="26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43"/>
            <p:cNvSpPr/>
            <p:nvPr/>
          </p:nvSpPr>
          <p:spPr>
            <a:xfrm>
              <a:off x="1523126" y="1192005"/>
              <a:ext cx="31831" cy="31831"/>
            </a:xfrm>
            <a:custGeom>
              <a:avLst/>
              <a:gdLst/>
              <a:ahLst/>
              <a:cxnLst/>
              <a:rect l="l" t="t" r="r" b="b"/>
              <a:pathLst>
                <a:path w="527" h="527" extrusionOk="0">
                  <a:moveTo>
                    <a:pt x="270" y="1"/>
                  </a:moveTo>
                  <a:cubicBezTo>
                    <a:pt x="117" y="1"/>
                    <a:pt x="0" y="118"/>
                    <a:pt x="0" y="258"/>
                  </a:cubicBezTo>
                  <a:cubicBezTo>
                    <a:pt x="0" y="410"/>
                    <a:pt x="117" y="527"/>
                    <a:pt x="270" y="527"/>
                  </a:cubicBezTo>
                  <a:cubicBezTo>
                    <a:pt x="410" y="527"/>
                    <a:pt x="527" y="410"/>
                    <a:pt x="527" y="258"/>
                  </a:cubicBezTo>
                  <a:cubicBezTo>
                    <a:pt x="527" y="118"/>
                    <a:pt x="410" y="1"/>
                    <a:pt x="2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43"/>
            <p:cNvSpPr/>
            <p:nvPr/>
          </p:nvSpPr>
          <p:spPr>
            <a:xfrm>
              <a:off x="1681915" y="1033276"/>
              <a:ext cx="31770" cy="31770"/>
            </a:xfrm>
            <a:custGeom>
              <a:avLst/>
              <a:gdLst/>
              <a:ahLst/>
              <a:cxnLst/>
              <a:rect l="l" t="t" r="r" b="b"/>
              <a:pathLst>
                <a:path w="526" h="526" extrusionOk="0">
                  <a:moveTo>
                    <a:pt x="269" y="1"/>
                  </a:moveTo>
                  <a:cubicBezTo>
                    <a:pt x="117" y="1"/>
                    <a:pt x="0" y="118"/>
                    <a:pt x="0" y="258"/>
                  </a:cubicBezTo>
                  <a:cubicBezTo>
                    <a:pt x="0" y="409"/>
                    <a:pt x="117" y="526"/>
                    <a:pt x="269" y="526"/>
                  </a:cubicBezTo>
                  <a:cubicBezTo>
                    <a:pt x="409" y="526"/>
                    <a:pt x="526" y="409"/>
                    <a:pt x="526" y="258"/>
                  </a:cubicBezTo>
                  <a:cubicBezTo>
                    <a:pt x="526" y="118"/>
                    <a:pt x="409" y="1"/>
                    <a:pt x="26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43"/>
            <p:cNvSpPr/>
            <p:nvPr/>
          </p:nvSpPr>
          <p:spPr>
            <a:xfrm>
              <a:off x="1523126" y="1033276"/>
              <a:ext cx="31831" cy="31770"/>
            </a:xfrm>
            <a:custGeom>
              <a:avLst/>
              <a:gdLst/>
              <a:ahLst/>
              <a:cxnLst/>
              <a:rect l="l" t="t" r="r" b="b"/>
              <a:pathLst>
                <a:path w="527" h="526" extrusionOk="0">
                  <a:moveTo>
                    <a:pt x="270" y="1"/>
                  </a:moveTo>
                  <a:cubicBezTo>
                    <a:pt x="117" y="1"/>
                    <a:pt x="0" y="118"/>
                    <a:pt x="0" y="258"/>
                  </a:cubicBezTo>
                  <a:cubicBezTo>
                    <a:pt x="0" y="409"/>
                    <a:pt x="117" y="526"/>
                    <a:pt x="270" y="526"/>
                  </a:cubicBezTo>
                  <a:cubicBezTo>
                    <a:pt x="410" y="526"/>
                    <a:pt x="527" y="409"/>
                    <a:pt x="527" y="258"/>
                  </a:cubicBezTo>
                  <a:cubicBezTo>
                    <a:pt x="527" y="118"/>
                    <a:pt x="410" y="1"/>
                    <a:pt x="2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43"/>
            <p:cNvSpPr/>
            <p:nvPr/>
          </p:nvSpPr>
          <p:spPr>
            <a:xfrm>
              <a:off x="1444124" y="1112338"/>
              <a:ext cx="31831" cy="31770"/>
            </a:xfrm>
            <a:custGeom>
              <a:avLst/>
              <a:gdLst/>
              <a:ahLst/>
              <a:cxnLst/>
              <a:rect l="l" t="t" r="r" b="b"/>
              <a:pathLst>
                <a:path w="527" h="526" extrusionOk="0">
                  <a:moveTo>
                    <a:pt x="257" y="0"/>
                  </a:moveTo>
                  <a:cubicBezTo>
                    <a:pt x="117" y="0"/>
                    <a:pt x="0" y="117"/>
                    <a:pt x="0" y="268"/>
                  </a:cubicBezTo>
                  <a:cubicBezTo>
                    <a:pt x="0" y="409"/>
                    <a:pt x="117" y="525"/>
                    <a:pt x="257" y="525"/>
                  </a:cubicBezTo>
                  <a:cubicBezTo>
                    <a:pt x="409" y="525"/>
                    <a:pt x="526" y="409"/>
                    <a:pt x="526" y="268"/>
                  </a:cubicBezTo>
                  <a:cubicBezTo>
                    <a:pt x="526" y="117"/>
                    <a:pt x="409" y="0"/>
                    <a:pt x="2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43"/>
            <p:cNvSpPr/>
            <p:nvPr/>
          </p:nvSpPr>
          <p:spPr>
            <a:xfrm>
              <a:off x="1602853" y="1112338"/>
              <a:ext cx="31831" cy="31770"/>
            </a:xfrm>
            <a:custGeom>
              <a:avLst/>
              <a:gdLst/>
              <a:ahLst/>
              <a:cxnLst/>
              <a:rect l="l" t="t" r="r" b="b"/>
              <a:pathLst>
                <a:path w="527" h="526" extrusionOk="0">
                  <a:moveTo>
                    <a:pt x="258" y="0"/>
                  </a:moveTo>
                  <a:cubicBezTo>
                    <a:pt x="118" y="0"/>
                    <a:pt x="1" y="117"/>
                    <a:pt x="1" y="268"/>
                  </a:cubicBezTo>
                  <a:cubicBezTo>
                    <a:pt x="1" y="409"/>
                    <a:pt x="118" y="525"/>
                    <a:pt x="258" y="525"/>
                  </a:cubicBezTo>
                  <a:cubicBezTo>
                    <a:pt x="409" y="525"/>
                    <a:pt x="526" y="409"/>
                    <a:pt x="526" y="268"/>
                  </a:cubicBezTo>
                  <a:cubicBezTo>
                    <a:pt x="526" y="117"/>
                    <a:pt x="409" y="0"/>
                    <a:pt x="2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43"/>
            <p:cNvSpPr/>
            <p:nvPr/>
          </p:nvSpPr>
          <p:spPr>
            <a:xfrm>
              <a:off x="1444124" y="953549"/>
              <a:ext cx="31831" cy="31831"/>
            </a:xfrm>
            <a:custGeom>
              <a:avLst/>
              <a:gdLst/>
              <a:ahLst/>
              <a:cxnLst/>
              <a:rect l="l" t="t" r="r" b="b"/>
              <a:pathLst>
                <a:path w="527" h="527" extrusionOk="0">
                  <a:moveTo>
                    <a:pt x="257" y="0"/>
                  </a:moveTo>
                  <a:cubicBezTo>
                    <a:pt x="117" y="0"/>
                    <a:pt x="0" y="117"/>
                    <a:pt x="0" y="269"/>
                  </a:cubicBezTo>
                  <a:cubicBezTo>
                    <a:pt x="0" y="410"/>
                    <a:pt x="117" y="526"/>
                    <a:pt x="257" y="526"/>
                  </a:cubicBezTo>
                  <a:cubicBezTo>
                    <a:pt x="409" y="526"/>
                    <a:pt x="526" y="410"/>
                    <a:pt x="526" y="269"/>
                  </a:cubicBezTo>
                  <a:cubicBezTo>
                    <a:pt x="526" y="117"/>
                    <a:pt x="409" y="0"/>
                    <a:pt x="2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43"/>
            <p:cNvSpPr/>
            <p:nvPr/>
          </p:nvSpPr>
          <p:spPr>
            <a:xfrm>
              <a:off x="1602853" y="953549"/>
              <a:ext cx="31831" cy="31831"/>
            </a:xfrm>
            <a:custGeom>
              <a:avLst/>
              <a:gdLst/>
              <a:ahLst/>
              <a:cxnLst/>
              <a:rect l="l" t="t" r="r" b="b"/>
              <a:pathLst>
                <a:path w="527" h="527" extrusionOk="0">
                  <a:moveTo>
                    <a:pt x="258" y="0"/>
                  </a:moveTo>
                  <a:cubicBezTo>
                    <a:pt x="118" y="0"/>
                    <a:pt x="1" y="117"/>
                    <a:pt x="1" y="269"/>
                  </a:cubicBezTo>
                  <a:cubicBezTo>
                    <a:pt x="1" y="410"/>
                    <a:pt x="118" y="526"/>
                    <a:pt x="258" y="526"/>
                  </a:cubicBezTo>
                  <a:cubicBezTo>
                    <a:pt x="409" y="526"/>
                    <a:pt x="526" y="410"/>
                    <a:pt x="526" y="269"/>
                  </a:cubicBezTo>
                  <a:cubicBezTo>
                    <a:pt x="526" y="117"/>
                    <a:pt x="409" y="0"/>
                    <a:pt x="2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43"/>
            <p:cNvSpPr/>
            <p:nvPr/>
          </p:nvSpPr>
          <p:spPr>
            <a:xfrm>
              <a:off x="1364397" y="1192005"/>
              <a:ext cx="31770" cy="31831"/>
            </a:xfrm>
            <a:custGeom>
              <a:avLst/>
              <a:gdLst/>
              <a:ahLst/>
              <a:cxnLst/>
              <a:rect l="l" t="t" r="r" b="b"/>
              <a:pathLst>
                <a:path w="526" h="527" extrusionOk="0">
                  <a:moveTo>
                    <a:pt x="269" y="1"/>
                  </a:moveTo>
                  <a:cubicBezTo>
                    <a:pt x="117" y="1"/>
                    <a:pt x="0" y="118"/>
                    <a:pt x="0" y="258"/>
                  </a:cubicBezTo>
                  <a:cubicBezTo>
                    <a:pt x="0" y="410"/>
                    <a:pt x="117" y="527"/>
                    <a:pt x="269" y="527"/>
                  </a:cubicBezTo>
                  <a:cubicBezTo>
                    <a:pt x="409" y="527"/>
                    <a:pt x="526" y="410"/>
                    <a:pt x="526" y="258"/>
                  </a:cubicBezTo>
                  <a:cubicBezTo>
                    <a:pt x="526" y="118"/>
                    <a:pt x="409" y="1"/>
                    <a:pt x="26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43"/>
            <p:cNvSpPr/>
            <p:nvPr/>
          </p:nvSpPr>
          <p:spPr>
            <a:xfrm>
              <a:off x="1364397" y="1033276"/>
              <a:ext cx="31770" cy="31770"/>
            </a:xfrm>
            <a:custGeom>
              <a:avLst/>
              <a:gdLst/>
              <a:ahLst/>
              <a:cxnLst/>
              <a:rect l="l" t="t" r="r" b="b"/>
              <a:pathLst>
                <a:path w="526" h="526" extrusionOk="0">
                  <a:moveTo>
                    <a:pt x="269" y="1"/>
                  </a:moveTo>
                  <a:cubicBezTo>
                    <a:pt x="117" y="1"/>
                    <a:pt x="0" y="118"/>
                    <a:pt x="0" y="258"/>
                  </a:cubicBezTo>
                  <a:cubicBezTo>
                    <a:pt x="0" y="409"/>
                    <a:pt x="117" y="526"/>
                    <a:pt x="269" y="526"/>
                  </a:cubicBezTo>
                  <a:cubicBezTo>
                    <a:pt x="409" y="526"/>
                    <a:pt x="526" y="409"/>
                    <a:pt x="526" y="258"/>
                  </a:cubicBezTo>
                  <a:cubicBezTo>
                    <a:pt x="526" y="118"/>
                    <a:pt x="409" y="1"/>
                    <a:pt x="26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43"/>
            <p:cNvSpPr/>
            <p:nvPr/>
          </p:nvSpPr>
          <p:spPr>
            <a:xfrm>
              <a:off x="1681915" y="874486"/>
              <a:ext cx="31770" cy="31831"/>
            </a:xfrm>
            <a:custGeom>
              <a:avLst/>
              <a:gdLst/>
              <a:ahLst/>
              <a:cxnLst/>
              <a:rect l="l" t="t" r="r" b="b"/>
              <a:pathLst>
                <a:path w="526" h="527" extrusionOk="0">
                  <a:moveTo>
                    <a:pt x="269" y="1"/>
                  </a:moveTo>
                  <a:cubicBezTo>
                    <a:pt x="117" y="1"/>
                    <a:pt x="0" y="118"/>
                    <a:pt x="0" y="258"/>
                  </a:cubicBezTo>
                  <a:cubicBezTo>
                    <a:pt x="0" y="410"/>
                    <a:pt x="117" y="527"/>
                    <a:pt x="269" y="527"/>
                  </a:cubicBezTo>
                  <a:cubicBezTo>
                    <a:pt x="409" y="527"/>
                    <a:pt x="526" y="410"/>
                    <a:pt x="526" y="258"/>
                  </a:cubicBezTo>
                  <a:cubicBezTo>
                    <a:pt x="526" y="118"/>
                    <a:pt x="409" y="1"/>
                    <a:pt x="26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43"/>
            <p:cNvSpPr/>
            <p:nvPr/>
          </p:nvSpPr>
          <p:spPr>
            <a:xfrm>
              <a:off x="1523126" y="874486"/>
              <a:ext cx="31831" cy="31831"/>
            </a:xfrm>
            <a:custGeom>
              <a:avLst/>
              <a:gdLst/>
              <a:ahLst/>
              <a:cxnLst/>
              <a:rect l="l" t="t" r="r" b="b"/>
              <a:pathLst>
                <a:path w="527" h="527" extrusionOk="0">
                  <a:moveTo>
                    <a:pt x="270" y="1"/>
                  </a:moveTo>
                  <a:cubicBezTo>
                    <a:pt x="117" y="1"/>
                    <a:pt x="0" y="118"/>
                    <a:pt x="0" y="258"/>
                  </a:cubicBezTo>
                  <a:cubicBezTo>
                    <a:pt x="0" y="410"/>
                    <a:pt x="117" y="527"/>
                    <a:pt x="270" y="527"/>
                  </a:cubicBezTo>
                  <a:cubicBezTo>
                    <a:pt x="410" y="527"/>
                    <a:pt x="527" y="410"/>
                    <a:pt x="527" y="258"/>
                  </a:cubicBezTo>
                  <a:cubicBezTo>
                    <a:pt x="527" y="118"/>
                    <a:pt x="410" y="1"/>
                    <a:pt x="2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43"/>
            <p:cNvSpPr/>
            <p:nvPr/>
          </p:nvSpPr>
          <p:spPr>
            <a:xfrm>
              <a:off x="1364397" y="874486"/>
              <a:ext cx="31770" cy="31831"/>
            </a:xfrm>
            <a:custGeom>
              <a:avLst/>
              <a:gdLst/>
              <a:ahLst/>
              <a:cxnLst/>
              <a:rect l="l" t="t" r="r" b="b"/>
              <a:pathLst>
                <a:path w="526" h="527" extrusionOk="0">
                  <a:moveTo>
                    <a:pt x="269" y="1"/>
                  </a:moveTo>
                  <a:cubicBezTo>
                    <a:pt x="117" y="1"/>
                    <a:pt x="0" y="118"/>
                    <a:pt x="0" y="258"/>
                  </a:cubicBezTo>
                  <a:cubicBezTo>
                    <a:pt x="0" y="410"/>
                    <a:pt x="117" y="527"/>
                    <a:pt x="269" y="527"/>
                  </a:cubicBezTo>
                  <a:cubicBezTo>
                    <a:pt x="409" y="527"/>
                    <a:pt x="526" y="410"/>
                    <a:pt x="526" y="258"/>
                  </a:cubicBezTo>
                  <a:cubicBezTo>
                    <a:pt x="526" y="118"/>
                    <a:pt x="409" y="1"/>
                    <a:pt x="26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43"/>
            <p:cNvSpPr/>
            <p:nvPr/>
          </p:nvSpPr>
          <p:spPr>
            <a:xfrm>
              <a:off x="1120928" y="1426293"/>
              <a:ext cx="31831" cy="31831"/>
            </a:xfrm>
            <a:custGeom>
              <a:avLst/>
              <a:gdLst/>
              <a:ahLst/>
              <a:cxnLst/>
              <a:rect l="l" t="t" r="r" b="b"/>
              <a:pathLst>
                <a:path w="527" h="527" extrusionOk="0">
                  <a:moveTo>
                    <a:pt x="258" y="0"/>
                  </a:moveTo>
                  <a:cubicBezTo>
                    <a:pt x="117" y="0"/>
                    <a:pt x="1" y="117"/>
                    <a:pt x="1" y="257"/>
                  </a:cubicBezTo>
                  <a:cubicBezTo>
                    <a:pt x="1" y="410"/>
                    <a:pt x="117" y="526"/>
                    <a:pt x="258" y="526"/>
                  </a:cubicBezTo>
                  <a:cubicBezTo>
                    <a:pt x="410" y="526"/>
                    <a:pt x="527" y="410"/>
                    <a:pt x="527" y="257"/>
                  </a:cubicBezTo>
                  <a:cubicBezTo>
                    <a:pt x="527" y="117"/>
                    <a:pt x="410" y="0"/>
                    <a:pt x="2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43"/>
            <p:cNvSpPr/>
            <p:nvPr/>
          </p:nvSpPr>
          <p:spPr>
            <a:xfrm>
              <a:off x="1041201" y="1505295"/>
              <a:ext cx="31831" cy="31831"/>
            </a:xfrm>
            <a:custGeom>
              <a:avLst/>
              <a:gdLst/>
              <a:ahLst/>
              <a:cxnLst/>
              <a:rect l="l" t="t" r="r" b="b"/>
              <a:pathLst>
                <a:path w="527" h="527" extrusionOk="0">
                  <a:moveTo>
                    <a:pt x="269" y="1"/>
                  </a:moveTo>
                  <a:cubicBezTo>
                    <a:pt x="129" y="1"/>
                    <a:pt x="1" y="118"/>
                    <a:pt x="1" y="270"/>
                  </a:cubicBezTo>
                  <a:cubicBezTo>
                    <a:pt x="1" y="410"/>
                    <a:pt x="129" y="527"/>
                    <a:pt x="269" y="527"/>
                  </a:cubicBezTo>
                  <a:cubicBezTo>
                    <a:pt x="409" y="527"/>
                    <a:pt x="526" y="410"/>
                    <a:pt x="526" y="270"/>
                  </a:cubicBezTo>
                  <a:cubicBezTo>
                    <a:pt x="526" y="118"/>
                    <a:pt x="409" y="1"/>
                    <a:pt x="26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43"/>
            <p:cNvSpPr/>
            <p:nvPr/>
          </p:nvSpPr>
          <p:spPr>
            <a:xfrm>
              <a:off x="1041201" y="1346566"/>
              <a:ext cx="31831" cy="31770"/>
            </a:xfrm>
            <a:custGeom>
              <a:avLst/>
              <a:gdLst/>
              <a:ahLst/>
              <a:cxnLst/>
              <a:rect l="l" t="t" r="r" b="b"/>
              <a:pathLst>
                <a:path w="527" h="526" extrusionOk="0">
                  <a:moveTo>
                    <a:pt x="269" y="1"/>
                  </a:moveTo>
                  <a:cubicBezTo>
                    <a:pt x="129" y="1"/>
                    <a:pt x="1" y="117"/>
                    <a:pt x="1" y="269"/>
                  </a:cubicBezTo>
                  <a:cubicBezTo>
                    <a:pt x="1" y="409"/>
                    <a:pt x="129" y="526"/>
                    <a:pt x="269" y="526"/>
                  </a:cubicBezTo>
                  <a:cubicBezTo>
                    <a:pt x="409" y="526"/>
                    <a:pt x="526" y="409"/>
                    <a:pt x="526" y="269"/>
                  </a:cubicBezTo>
                  <a:cubicBezTo>
                    <a:pt x="526" y="117"/>
                    <a:pt x="409" y="1"/>
                    <a:pt x="26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43"/>
            <p:cNvSpPr/>
            <p:nvPr/>
          </p:nvSpPr>
          <p:spPr>
            <a:xfrm>
              <a:off x="1199930" y="1346566"/>
              <a:ext cx="31891" cy="31770"/>
            </a:xfrm>
            <a:custGeom>
              <a:avLst/>
              <a:gdLst/>
              <a:ahLst/>
              <a:cxnLst/>
              <a:rect l="l" t="t" r="r" b="b"/>
              <a:pathLst>
                <a:path w="528" h="526" extrusionOk="0">
                  <a:moveTo>
                    <a:pt x="270" y="1"/>
                  </a:moveTo>
                  <a:cubicBezTo>
                    <a:pt x="118" y="1"/>
                    <a:pt x="1" y="117"/>
                    <a:pt x="1" y="269"/>
                  </a:cubicBezTo>
                  <a:cubicBezTo>
                    <a:pt x="1" y="409"/>
                    <a:pt x="118" y="526"/>
                    <a:pt x="270" y="526"/>
                  </a:cubicBezTo>
                  <a:cubicBezTo>
                    <a:pt x="410" y="526"/>
                    <a:pt x="527" y="409"/>
                    <a:pt x="527" y="269"/>
                  </a:cubicBezTo>
                  <a:cubicBezTo>
                    <a:pt x="527" y="117"/>
                    <a:pt x="410" y="1"/>
                    <a:pt x="2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43"/>
            <p:cNvSpPr/>
            <p:nvPr/>
          </p:nvSpPr>
          <p:spPr>
            <a:xfrm>
              <a:off x="962199" y="1585083"/>
              <a:ext cx="31770" cy="31770"/>
            </a:xfrm>
            <a:custGeom>
              <a:avLst/>
              <a:gdLst/>
              <a:ahLst/>
              <a:cxnLst/>
              <a:rect l="l" t="t" r="r" b="b"/>
              <a:pathLst>
                <a:path w="526" h="526" extrusionOk="0">
                  <a:moveTo>
                    <a:pt x="258" y="0"/>
                  </a:moveTo>
                  <a:cubicBezTo>
                    <a:pt x="117" y="0"/>
                    <a:pt x="1" y="117"/>
                    <a:pt x="1" y="257"/>
                  </a:cubicBezTo>
                  <a:cubicBezTo>
                    <a:pt x="1" y="397"/>
                    <a:pt x="117" y="525"/>
                    <a:pt x="258" y="525"/>
                  </a:cubicBezTo>
                  <a:cubicBezTo>
                    <a:pt x="409" y="525"/>
                    <a:pt x="526" y="397"/>
                    <a:pt x="526" y="257"/>
                  </a:cubicBezTo>
                  <a:cubicBezTo>
                    <a:pt x="526" y="117"/>
                    <a:pt x="409" y="0"/>
                    <a:pt x="2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43"/>
            <p:cNvSpPr/>
            <p:nvPr/>
          </p:nvSpPr>
          <p:spPr>
            <a:xfrm>
              <a:off x="962199" y="1426293"/>
              <a:ext cx="31770" cy="31831"/>
            </a:xfrm>
            <a:custGeom>
              <a:avLst/>
              <a:gdLst/>
              <a:ahLst/>
              <a:cxnLst/>
              <a:rect l="l" t="t" r="r" b="b"/>
              <a:pathLst>
                <a:path w="526" h="527" extrusionOk="0">
                  <a:moveTo>
                    <a:pt x="258" y="0"/>
                  </a:moveTo>
                  <a:cubicBezTo>
                    <a:pt x="117" y="0"/>
                    <a:pt x="1" y="117"/>
                    <a:pt x="1" y="257"/>
                  </a:cubicBezTo>
                  <a:cubicBezTo>
                    <a:pt x="1" y="410"/>
                    <a:pt x="117" y="526"/>
                    <a:pt x="258" y="526"/>
                  </a:cubicBezTo>
                  <a:cubicBezTo>
                    <a:pt x="409" y="526"/>
                    <a:pt x="526" y="410"/>
                    <a:pt x="526" y="257"/>
                  </a:cubicBezTo>
                  <a:cubicBezTo>
                    <a:pt x="526" y="117"/>
                    <a:pt x="409" y="0"/>
                    <a:pt x="2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43"/>
            <p:cNvSpPr/>
            <p:nvPr/>
          </p:nvSpPr>
          <p:spPr>
            <a:xfrm>
              <a:off x="1279717" y="1267564"/>
              <a:ext cx="31770" cy="31770"/>
            </a:xfrm>
            <a:custGeom>
              <a:avLst/>
              <a:gdLst/>
              <a:ahLst/>
              <a:cxnLst/>
              <a:rect l="l" t="t" r="r" b="b"/>
              <a:pathLst>
                <a:path w="526" h="526" extrusionOk="0">
                  <a:moveTo>
                    <a:pt x="258" y="0"/>
                  </a:moveTo>
                  <a:cubicBezTo>
                    <a:pt x="117" y="0"/>
                    <a:pt x="1" y="117"/>
                    <a:pt x="1" y="257"/>
                  </a:cubicBezTo>
                  <a:cubicBezTo>
                    <a:pt x="1" y="409"/>
                    <a:pt x="117" y="525"/>
                    <a:pt x="258" y="525"/>
                  </a:cubicBezTo>
                  <a:cubicBezTo>
                    <a:pt x="409" y="525"/>
                    <a:pt x="526" y="409"/>
                    <a:pt x="526" y="257"/>
                  </a:cubicBezTo>
                  <a:cubicBezTo>
                    <a:pt x="526" y="117"/>
                    <a:pt x="409" y="0"/>
                    <a:pt x="2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43"/>
            <p:cNvSpPr/>
            <p:nvPr/>
          </p:nvSpPr>
          <p:spPr>
            <a:xfrm>
              <a:off x="1120928" y="1267564"/>
              <a:ext cx="31831" cy="31770"/>
            </a:xfrm>
            <a:custGeom>
              <a:avLst/>
              <a:gdLst/>
              <a:ahLst/>
              <a:cxnLst/>
              <a:rect l="l" t="t" r="r" b="b"/>
              <a:pathLst>
                <a:path w="527" h="526" extrusionOk="0">
                  <a:moveTo>
                    <a:pt x="258" y="0"/>
                  </a:moveTo>
                  <a:cubicBezTo>
                    <a:pt x="117" y="0"/>
                    <a:pt x="1" y="117"/>
                    <a:pt x="1" y="257"/>
                  </a:cubicBezTo>
                  <a:cubicBezTo>
                    <a:pt x="1" y="409"/>
                    <a:pt x="117" y="525"/>
                    <a:pt x="258" y="525"/>
                  </a:cubicBezTo>
                  <a:cubicBezTo>
                    <a:pt x="410" y="525"/>
                    <a:pt x="527" y="409"/>
                    <a:pt x="527" y="257"/>
                  </a:cubicBezTo>
                  <a:cubicBezTo>
                    <a:pt x="527" y="117"/>
                    <a:pt x="410" y="0"/>
                    <a:pt x="2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43"/>
            <p:cNvSpPr/>
            <p:nvPr/>
          </p:nvSpPr>
          <p:spPr>
            <a:xfrm>
              <a:off x="962199" y="1267564"/>
              <a:ext cx="31770" cy="31770"/>
            </a:xfrm>
            <a:custGeom>
              <a:avLst/>
              <a:gdLst/>
              <a:ahLst/>
              <a:cxnLst/>
              <a:rect l="l" t="t" r="r" b="b"/>
              <a:pathLst>
                <a:path w="526" h="526" extrusionOk="0">
                  <a:moveTo>
                    <a:pt x="258" y="0"/>
                  </a:moveTo>
                  <a:cubicBezTo>
                    <a:pt x="117" y="0"/>
                    <a:pt x="1" y="117"/>
                    <a:pt x="1" y="257"/>
                  </a:cubicBezTo>
                  <a:cubicBezTo>
                    <a:pt x="1" y="409"/>
                    <a:pt x="117" y="525"/>
                    <a:pt x="258" y="525"/>
                  </a:cubicBezTo>
                  <a:cubicBezTo>
                    <a:pt x="409" y="525"/>
                    <a:pt x="526" y="409"/>
                    <a:pt x="526" y="257"/>
                  </a:cubicBezTo>
                  <a:cubicBezTo>
                    <a:pt x="526" y="117"/>
                    <a:pt x="409" y="0"/>
                    <a:pt x="2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43"/>
            <p:cNvSpPr/>
            <p:nvPr/>
          </p:nvSpPr>
          <p:spPr>
            <a:xfrm>
              <a:off x="1681915" y="1585083"/>
              <a:ext cx="31770" cy="31770"/>
            </a:xfrm>
            <a:custGeom>
              <a:avLst/>
              <a:gdLst/>
              <a:ahLst/>
              <a:cxnLst/>
              <a:rect l="l" t="t" r="r" b="b"/>
              <a:pathLst>
                <a:path w="526" h="526" extrusionOk="0">
                  <a:moveTo>
                    <a:pt x="269" y="0"/>
                  </a:moveTo>
                  <a:cubicBezTo>
                    <a:pt x="117" y="0"/>
                    <a:pt x="0" y="117"/>
                    <a:pt x="0" y="257"/>
                  </a:cubicBezTo>
                  <a:cubicBezTo>
                    <a:pt x="0" y="397"/>
                    <a:pt x="117" y="525"/>
                    <a:pt x="269" y="525"/>
                  </a:cubicBezTo>
                  <a:cubicBezTo>
                    <a:pt x="409" y="525"/>
                    <a:pt x="526" y="397"/>
                    <a:pt x="526" y="257"/>
                  </a:cubicBezTo>
                  <a:cubicBezTo>
                    <a:pt x="526" y="117"/>
                    <a:pt x="409" y="0"/>
                    <a:pt x="2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43"/>
            <p:cNvSpPr/>
            <p:nvPr/>
          </p:nvSpPr>
          <p:spPr>
            <a:xfrm>
              <a:off x="1681915" y="1426293"/>
              <a:ext cx="31770" cy="31831"/>
            </a:xfrm>
            <a:custGeom>
              <a:avLst/>
              <a:gdLst/>
              <a:ahLst/>
              <a:cxnLst/>
              <a:rect l="l" t="t" r="r" b="b"/>
              <a:pathLst>
                <a:path w="526" h="527" extrusionOk="0">
                  <a:moveTo>
                    <a:pt x="269" y="0"/>
                  </a:moveTo>
                  <a:cubicBezTo>
                    <a:pt x="117" y="0"/>
                    <a:pt x="0" y="117"/>
                    <a:pt x="0" y="257"/>
                  </a:cubicBezTo>
                  <a:cubicBezTo>
                    <a:pt x="0" y="410"/>
                    <a:pt x="117" y="526"/>
                    <a:pt x="269" y="526"/>
                  </a:cubicBezTo>
                  <a:cubicBezTo>
                    <a:pt x="409" y="526"/>
                    <a:pt x="526" y="410"/>
                    <a:pt x="526" y="257"/>
                  </a:cubicBezTo>
                  <a:cubicBezTo>
                    <a:pt x="526" y="117"/>
                    <a:pt x="409" y="0"/>
                    <a:pt x="2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43"/>
            <p:cNvSpPr/>
            <p:nvPr/>
          </p:nvSpPr>
          <p:spPr>
            <a:xfrm>
              <a:off x="1523126" y="1426293"/>
              <a:ext cx="31831" cy="31831"/>
            </a:xfrm>
            <a:custGeom>
              <a:avLst/>
              <a:gdLst/>
              <a:ahLst/>
              <a:cxnLst/>
              <a:rect l="l" t="t" r="r" b="b"/>
              <a:pathLst>
                <a:path w="527" h="527" extrusionOk="0">
                  <a:moveTo>
                    <a:pt x="270" y="0"/>
                  </a:moveTo>
                  <a:cubicBezTo>
                    <a:pt x="117" y="0"/>
                    <a:pt x="0" y="117"/>
                    <a:pt x="0" y="257"/>
                  </a:cubicBezTo>
                  <a:cubicBezTo>
                    <a:pt x="0" y="410"/>
                    <a:pt x="117" y="526"/>
                    <a:pt x="270" y="526"/>
                  </a:cubicBezTo>
                  <a:cubicBezTo>
                    <a:pt x="410" y="526"/>
                    <a:pt x="527" y="410"/>
                    <a:pt x="527" y="257"/>
                  </a:cubicBezTo>
                  <a:cubicBezTo>
                    <a:pt x="527" y="117"/>
                    <a:pt x="410" y="0"/>
                    <a:pt x="2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43"/>
            <p:cNvSpPr/>
            <p:nvPr/>
          </p:nvSpPr>
          <p:spPr>
            <a:xfrm>
              <a:off x="1602853" y="1505295"/>
              <a:ext cx="31831" cy="31831"/>
            </a:xfrm>
            <a:custGeom>
              <a:avLst/>
              <a:gdLst/>
              <a:ahLst/>
              <a:cxnLst/>
              <a:rect l="l" t="t" r="r" b="b"/>
              <a:pathLst>
                <a:path w="527" h="527" extrusionOk="0">
                  <a:moveTo>
                    <a:pt x="258" y="1"/>
                  </a:moveTo>
                  <a:cubicBezTo>
                    <a:pt x="118" y="1"/>
                    <a:pt x="1" y="118"/>
                    <a:pt x="1" y="270"/>
                  </a:cubicBezTo>
                  <a:cubicBezTo>
                    <a:pt x="1" y="410"/>
                    <a:pt x="118" y="527"/>
                    <a:pt x="258" y="527"/>
                  </a:cubicBezTo>
                  <a:cubicBezTo>
                    <a:pt x="409" y="527"/>
                    <a:pt x="526" y="410"/>
                    <a:pt x="526" y="270"/>
                  </a:cubicBezTo>
                  <a:cubicBezTo>
                    <a:pt x="526" y="118"/>
                    <a:pt x="409" y="1"/>
                    <a:pt x="2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43"/>
            <p:cNvSpPr/>
            <p:nvPr/>
          </p:nvSpPr>
          <p:spPr>
            <a:xfrm>
              <a:off x="1444124" y="1346566"/>
              <a:ext cx="31831" cy="31770"/>
            </a:xfrm>
            <a:custGeom>
              <a:avLst/>
              <a:gdLst/>
              <a:ahLst/>
              <a:cxnLst/>
              <a:rect l="l" t="t" r="r" b="b"/>
              <a:pathLst>
                <a:path w="527" h="526" extrusionOk="0">
                  <a:moveTo>
                    <a:pt x="257" y="1"/>
                  </a:moveTo>
                  <a:cubicBezTo>
                    <a:pt x="117" y="1"/>
                    <a:pt x="0" y="117"/>
                    <a:pt x="0" y="269"/>
                  </a:cubicBezTo>
                  <a:cubicBezTo>
                    <a:pt x="0" y="409"/>
                    <a:pt x="117" y="526"/>
                    <a:pt x="257" y="526"/>
                  </a:cubicBezTo>
                  <a:cubicBezTo>
                    <a:pt x="409" y="526"/>
                    <a:pt x="526" y="409"/>
                    <a:pt x="526" y="269"/>
                  </a:cubicBezTo>
                  <a:cubicBezTo>
                    <a:pt x="526" y="117"/>
                    <a:pt x="409" y="1"/>
                    <a:pt x="2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43"/>
            <p:cNvSpPr/>
            <p:nvPr/>
          </p:nvSpPr>
          <p:spPr>
            <a:xfrm>
              <a:off x="1602853" y="1346566"/>
              <a:ext cx="31831" cy="31770"/>
            </a:xfrm>
            <a:custGeom>
              <a:avLst/>
              <a:gdLst/>
              <a:ahLst/>
              <a:cxnLst/>
              <a:rect l="l" t="t" r="r" b="b"/>
              <a:pathLst>
                <a:path w="527" h="526" extrusionOk="0">
                  <a:moveTo>
                    <a:pt x="258" y="1"/>
                  </a:moveTo>
                  <a:cubicBezTo>
                    <a:pt x="118" y="1"/>
                    <a:pt x="1" y="117"/>
                    <a:pt x="1" y="269"/>
                  </a:cubicBezTo>
                  <a:cubicBezTo>
                    <a:pt x="1" y="409"/>
                    <a:pt x="118" y="526"/>
                    <a:pt x="258" y="526"/>
                  </a:cubicBezTo>
                  <a:cubicBezTo>
                    <a:pt x="409" y="526"/>
                    <a:pt x="526" y="409"/>
                    <a:pt x="526" y="269"/>
                  </a:cubicBezTo>
                  <a:cubicBezTo>
                    <a:pt x="526" y="117"/>
                    <a:pt x="409" y="1"/>
                    <a:pt x="2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43"/>
            <p:cNvSpPr/>
            <p:nvPr/>
          </p:nvSpPr>
          <p:spPr>
            <a:xfrm>
              <a:off x="1681915" y="1267564"/>
              <a:ext cx="31770" cy="31770"/>
            </a:xfrm>
            <a:custGeom>
              <a:avLst/>
              <a:gdLst/>
              <a:ahLst/>
              <a:cxnLst/>
              <a:rect l="l" t="t" r="r" b="b"/>
              <a:pathLst>
                <a:path w="526" h="526" extrusionOk="0">
                  <a:moveTo>
                    <a:pt x="269" y="0"/>
                  </a:moveTo>
                  <a:cubicBezTo>
                    <a:pt x="117" y="0"/>
                    <a:pt x="0" y="117"/>
                    <a:pt x="0" y="257"/>
                  </a:cubicBezTo>
                  <a:cubicBezTo>
                    <a:pt x="0" y="409"/>
                    <a:pt x="117" y="525"/>
                    <a:pt x="269" y="525"/>
                  </a:cubicBezTo>
                  <a:cubicBezTo>
                    <a:pt x="409" y="525"/>
                    <a:pt x="526" y="409"/>
                    <a:pt x="526" y="257"/>
                  </a:cubicBezTo>
                  <a:cubicBezTo>
                    <a:pt x="526" y="117"/>
                    <a:pt x="409" y="0"/>
                    <a:pt x="2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43"/>
            <p:cNvSpPr/>
            <p:nvPr/>
          </p:nvSpPr>
          <p:spPr>
            <a:xfrm>
              <a:off x="1523126" y="1267564"/>
              <a:ext cx="31831" cy="31770"/>
            </a:xfrm>
            <a:custGeom>
              <a:avLst/>
              <a:gdLst/>
              <a:ahLst/>
              <a:cxnLst/>
              <a:rect l="l" t="t" r="r" b="b"/>
              <a:pathLst>
                <a:path w="527" h="526" extrusionOk="0">
                  <a:moveTo>
                    <a:pt x="270" y="0"/>
                  </a:moveTo>
                  <a:cubicBezTo>
                    <a:pt x="117" y="0"/>
                    <a:pt x="0" y="117"/>
                    <a:pt x="0" y="257"/>
                  </a:cubicBezTo>
                  <a:cubicBezTo>
                    <a:pt x="0" y="409"/>
                    <a:pt x="117" y="525"/>
                    <a:pt x="270" y="525"/>
                  </a:cubicBezTo>
                  <a:cubicBezTo>
                    <a:pt x="410" y="525"/>
                    <a:pt x="527" y="409"/>
                    <a:pt x="527" y="257"/>
                  </a:cubicBezTo>
                  <a:cubicBezTo>
                    <a:pt x="527" y="117"/>
                    <a:pt x="410" y="0"/>
                    <a:pt x="2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43"/>
            <p:cNvSpPr/>
            <p:nvPr/>
          </p:nvSpPr>
          <p:spPr>
            <a:xfrm>
              <a:off x="1364397" y="1267564"/>
              <a:ext cx="31770" cy="31770"/>
            </a:xfrm>
            <a:custGeom>
              <a:avLst/>
              <a:gdLst/>
              <a:ahLst/>
              <a:cxnLst/>
              <a:rect l="l" t="t" r="r" b="b"/>
              <a:pathLst>
                <a:path w="526" h="526" extrusionOk="0">
                  <a:moveTo>
                    <a:pt x="269" y="0"/>
                  </a:moveTo>
                  <a:cubicBezTo>
                    <a:pt x="117" y="0"/>
                    <a:pt x="0" y="117"/>
                    <a:pt x="0" y="257"/>
                  </a:cubicBezTo>
                  <a:cubicBezTo>
                    <a:pt x="0" y="409"/>
                    <a:pt x="117" y="525"/>
                    <a:pt x="269" y="525"/>
                  </a:cubicBezTo>
                  <a:cubicBezTo>
                    <a:pt x="409" y="525"/>
                    <a:pt x="526" y="409"/>
                    <a:pt x="526" y="257"/>
                  </a:cubicBezTo>
                  <a:cubicBezTo>
                    <a:pt x="526" y="117"/>
                    <a:pt x="409" y="0"/>
                    <a:pt x="2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5" name="Google Shape;1435;p49"/>
          <p:cNvGrpSpPr/>
          <p:nvPr/>
        </p:nvGrpSpPr>
        <p:grpSpPr>
          <a:xfrm rot="-441001">
            <a:off x="1466937" y="1246532"/>
            <a:ext cx="1867367" cy="1867339"/>
            <a:chOff x="923625" y="255050"/>
            <a:chExt cx="1504364" cy="1504342"/>
          </a:xfrm>
        </p:grpSpPr>
        <p:sp>
          <p:nvSpPr>
            <p:cNvPr id="1436" name="Google Shape;1436;p49"/>
            <p:cNvSpPr/>
            <p:nvPr/>
          </p:nvSpPr>
          <p:spPr>
            <a:xfrm>
              <a:off x="923625" y="255050"/>
              <a:ext cx="1504364" cy="1504342"/>
            </a:xfrm>
            <a:custGeom>
              <a:avLst/>
              <a:gdLst/>
              <a:ahLst/>
              <a:cxnLst/>
              <a:rect l="l" t="t" r="r" b="b"/>
              <a:pathLst>
                <a:path w="66528" h="66527" extrusionOk="0">
                  <a:moveTo>
                    <a:pt x="1" y="0"/>
                  </a:moveTo>
                  <a:lnTo>
                    <a:pt x="1" y="66527"/>
                  </a:lnTo>
                  <a:lnTo>
                    <a:pt x="51719" y="66527"/>
                  </a:lnTo>
                  <a:lnTo>
                    <a:pt x="66528" y="51718"/>
                  </a:lnTo>
                  <a:lnTo>
                    <a:pt x="6652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49"/>
            <p:cNvSpPr/>
            <p:nvPr/>
          </p:nvSpPr>
          <p:spPr>
            <a:xfrm>
              <a:off x="923625" y="255050"/>
              <a:ext cx="1504364" cy="251338"/>
            </a:xfrm>
            <a:custGeom>
              <a:avLst/>
              <a:gdLst/>
              <a:ahLst/>
              <a:cxnLst/>
              <a:rect l="l" t="t" r="r" b="b"/>
              <a:pathLst>
                <a:path w="66528" h="11115" extrusionOk="0">
                  <a:moveTo>
                    <a:pt x="1" y="0"/>
                  </a:moveTo>
                  <a:lnTo>
                    <a:pt x="1" y="11115"/>
                  </a:lnTo>
                  <a:lnTo>
                    <a:pt x="66528" y="11115"/>
                  </a:lnTo>
                  <a:lnTo>
                    <a:pt x="6652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49"/>
            <p:cNvSpPr/>
            <p:nvPr/>
          </p:nvSpPr>
          <p:spPr>
            <a:xfrm>
              <a:off x="2093048" y="1424471"/>
              <a:ext cx="334891" cy="334869"/>
            </a:xfrm>
            <a:custGeom>
              <a:avLst/>
              <a:gdLst/>
              <a:ahLst/>
              <a:cxnLst/>
              <a:rect l="l" t="t" r="r" b="b"/>
              <a:pathLst>
                <a:path w="14810" h="14809" extrusionOk="0">
                  <a:moveTo>
                    <a:pt x="1" y="0"/>
                  </a:moveTo>
                  <a:lnTo>
                    <a:pt x="1" y="14809"/>
                  </a:lnTo>
                  <a:lnTo>
                    <a:pt x="148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39" name="Google Shape;1439;p49"/>
          <p:cNvSpPr txBox="1">
            <a:spLocks noGrp="1"/>
          </p:cNvSpPr>
          <p:nvPr>
            <p:ph type="title" idx="2"/>
          </p:nvPr>
        </p:nvSpPr>
        <p:spPr>
          <a:xfrm rot="-441022">
            <a:off x="1518000" y="1799848"/>
            <a:ext cx="1765238" cy="89808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Bài 2</a:t>
            </a:r>
            <a:endParaRPr dirty="0"/>
          </a:p>
        </p:txBody>
      </p:sp>
      <p:sp>
        <p:nvSpPr>
          <p:cNvPr id="1440" name="Google Shape;1440;p49"/>
          <p:cNvSpPr txBox="1">
            <a:spLocks noGrp="1"/>
          </p:cNvSpPr>
          <p:nvPr>
            <p:ph type="title"/>
          </p:nvPr>
        </p:nvSpPr>
        <p:spPr>
          <a:xfrm>
            <a:off x="3747287" y="1157382"/>
            <a:ext cx="4312191" cy="329766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Em chọn từ nào trong ngoặc đơn để điền vào chỗ trống?</a:t>
            </a:r>
            <a:endParaRPr dirty="0"/>
          </a:p>
        </p:txBody>
      </p:sp>
      <p:sp>
        <p:nvSpPr>
          <p:cNvPr id="1442" name="Google Shape;1442;p49"/>
          <p:cNvSpPr/>
          <p:nvPr/>
        </p:nvSpPr>
        <p:spPr>
          <a:xfrm>
            <a:off x="7011900" y="459950"/>
            <a:ext cx="770725" cy="844750"/>
          </a:xfrm>
          <a:prstGeom prst="flowChartOffpageConnector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heme/theme1.xml><?xml version="1.0" encoding="utf-8"?>
<a:theme xmlns:a="http://schemas.openxmlformats.org/drawingml/2006/main" name="Notebook Meeting by Slidesgo">
  <a:themeElements>
    <a:clrScheme name="Simple Light">
      <a:dk1>
        <a:srgbClr val="2E2E2E"/>
      </a:dk1>
      <a:lt1>
        <a:srgbClr val="F2E1CC"/>
      </a:lt1>
      <a:dk2>
        <a:srgbClr val="273970"/>
      </a:dk2>
      <a:lt2>
        <a:srgbClr val="7D3B26"/>
      </a:lt2>
      <a:accent1>
        <a:srgbClr val="E6AA54"/>
      </a:accent1>
      <a:accent2>
        <a:srgbClr val="F7F7F5"/>
      </a:accent2>
      <a:accent3>
        <a:srgbClr val="C0B2A7"/>
      </a:accent3>
      <a:accent4>
        <a:srgbClr val="FFFFFF"/>
      </a:accent4>
      <a:accent5>
        <a:srgbClr val="FFFFFF"/>
      </a:accent5>
      <a:accent6>
        <a:srgbClr val="FFFFFF"/>
      </a:accent6>
      <a:hlink>
        <a:srgbClr val="59595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DFDAAE9B0125D644B7F58EE6BF1D0FC2" ma:contentTypeVersion="7" ma:contentTypeDescription="Tạo tài liệu mới." ma:contentTypeScope="" ma:versionID="187c717d593334c8e710119d2301a49f">
  <xsd:schema xmlns:xsd="http://www.w3.org/2001/XMLSchema" xmlns:xs="http://www.w3.org/2001/XMLSchema" xmlns:p="http://schemas.microsoft.com/office/2006/metadata/properties" xmlns:ns2="117084a5-40ce-44a9-aa97-9561c111c68a" xmlns:ns3="9f958c3a-144a-4219-afab-0ea9b7b8b61f" targetNamespace="http://schemas.microsoft.com/office/2006/metadata/properties" ma:root="true" ma:fieldsID="1ea5e4fc3a2616dc12c714c5ca916216" ns2:_="" ns3:_="">
    <xsd:import namespace="117084a5-40ce-44a9-aa97-9561c111c68a"/>
    <xsd:import namespace="9f958c3a-144a-4219-afab-0ea9b7b8b61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7084a5-40ce-44a9-aa97-9561c111c68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958c3a-144a-4219-afab-0ea9b7b8b61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Chia sẻ Với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Chia sẻ Có Chi tiế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3D4FE2E-4F67-45E4-8169-3B82ED2280A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17084a5-40ce-44a9-aa97-9561c111c68a"/>
    <ds:schemaRef ds:uri="9f958c3a-144a-4219-afab-0ea9b7b8b61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DFF0877-E392-47F2-9725-533710DBC4DA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FBBD5896-EC4A-4985-83B7-F85CC1E2CC3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457</Words>
  <Application>Microsoft Office PowerPoint</Application>
  <PresentationFormat>On-screen Show (16:9)</PresentationFormat>
  <Paragraphs>70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UVF Cupid de Locke</vt:lpstr>
      <vt:lpstr>Source Han Sans CN Heavy</vt:lpstr>
      <vt:lpstr>HP001 4 hàng</vt:lpstr>
      <vt:lpstr>Roboto Condensed Light</vt:lpstr>
      <vt:lpstr>Fira Sans</vt:lpstr>
      <vt:lpstr>Arial</vt:lpstr>
      <vt:lpstr>EB Garamond</vt:lpstr>
      <vt:lpstr>Concert One</vt:lpstr>
      <vt:lpstr>Notebook Meeting by Slidesgo</vt:lpstr>
      <vt:lpstr>Chính tả</vt:lpstr>
      <vt:lpstr>PowerPoint Presentation</vt:lpstr>
      <vt:lpstr>Lời của bố viết thế nào?</vt:lpstr>
      <vt:lpstr>Những chữ nào trong đoạn viết hoa?</vt:lpstr>
      <vt:lpstr>Đọc thầm đoạn văn và  thực hiện các yêu cầu sau:</vt:lpstr>
      <vt:lpstr>Luyện viết từ khó</vt:lpstr>
      <vt:lpstr>PowerPoint Presentation</vt:lpstr>
      <vt:lpstr>Thử thách: Viết hoa chữ cái đầu các câu.</vt:lpstr>
      <vt:lpstr>Bài 2</vt:lpstr>
      <vt:lpstr>(châu , trâu)</vt:lpstr>
      <vt:lpstr>(chật , trật)</vt:lpstr>
      <vt:lpstr>(bão , bảo)</vt:lpstr>
      <vt:lpstr>(sữa , sửa)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NOTEBOOK MEETING</dc:title>
  <cp:lastModifiedBy>Nguyen Thang</cp:lastModifiedBy>
  <cp:revision>9</cp:revision>
  <dcterms:modified xsi:type="dcterms:W3CDTF">2021-12-27T15:46:51Z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0x010100DFDAAE9B0125D644B7F58EE6BF1D0FC2</vt:lpwstr>
  </property>
</Properties>
</file>