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6"/>
  </p:notesMasterIdLst>
  <p:sldIdLst>
    <p:sldId id="256" r:id="rId5"/>
    <p:sldId id="257" r:id="rId6"/>
    <p:sldId id="260" r:id="rId7"/>
    <p:sldId id="261" r:id="rId8"/>
    <p:sldId id="258" r:id="rId9"/>
    <p:sldId id="274" r:id="rId10"/>
    <p:sldId id="301" r:id="rId11"/>
    <p:sldId id="265" r:id="rId12"/>
    <p:sldId id="275" r:id="rId13"/>
    <p:sldId id="300" r:id="rId14"/>
    <p:sldId id="269" r:id="rId15"/>
  </p:sldIdLst>
  <p:sldSz cx="9144000" cy="5143500" type="screen16x9"/>
  <p:notesSz cx="6858000" cy="9144000"/>
  <p:embeddedFontLst>
    <p:embeddedFont>
      <p:font typeface="HP001 5H" panose="020B0604020202020204" charset="-127"/>
      <p:regular r:id="rId17"/>
      <p:bold r:id="rId18"/>
    </p:embeddedFont>
    <p:embeddedFont>
      <p:font typeface="Nanum Pen Script" panose="020B0604020202020204" charset="-127"/>
      <p:regular r:id="rId19"/>
    </p:embeddedFont>
    <p:embeddedFont>
      <p:font typeface="Baloo Tammudu 2" panose="020B0604020202020204" charset="0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Dokdo" panose="020B0604020202020204" charset="0"/>
      <p:regular r:id="rId23"/>
    </p:embeddedFont>
    <p:embeddedFont>
      <p:font typeface="HP001 4 hàng" panose="020B0604020202020204" charset="0"/>
      <p:regular r:id="rId24"/>
      <p:bold r:id="rId25"/>
    </p:embeddedFont>
    <p:embeddedFont>
      <p:font typeface="Itim" panose="020B0604020202020204" charset="-34"/>
      <p:regular r:id="rId26"/>
    </p:embeddedFont>
    <p:embeddedFont>
      <p:font typeface="PT Sans" panose="020B0503020203020204" pitchFamily="34" charset="0"/>
      <p:regular r:id="rId27"/>
      <p:bold r:id="rId28"/>
      <p:italic r:id="rId29"/>
      <p:boldItalic r:id="rId30"/>
    </p:embeddedFont>
    <p:embeddedFont>
      <p:font typeface="Roboto Condensed Light" panose="02000000000000000000" pitchFamily="2" charset="0"/>
      <p:regular r:id="rId31"/>
      <p:italic r:id="rId32"/>
    </p:embeddedFont>
    <p:embeddedFont>
      <p:font typeface="UVF Cupid de Lock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398E82-7934-4E25-A78E-79567F72B7EB}">
  <a:tblStyle styleId="{9F398E82-7934-4E25-A78E-79567F72B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94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ea7e9bfaa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ea7e9bfaa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gea7e9bfa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2" name="Google Shape;3982;gea7e9bfa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1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ea7e9bfaad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ea7e9bfaad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190654">
            <a:off x="2090239" y="1173408"/>
            <a:ext cx="5060380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526246" y="128858"/>
            <a:ext cx="1940335" cy="1644971"/>
            <a:chOff x="-526246" y="128858"/>
            <a:chExt cx="1940335" cy="1644971"/>
          </a:xfrm>
        </p:grpSpPr>
        <p:grpSp>
          <p:nvGrpSpPr>
            <p:cNvPr id="41" name="Google Shape;41;p2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162963" y="48202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6525500" y="4704313"/>
            <a:ext cx="103900" cy="115875"/>
            <a:chOff x="1385075" y="3682325"/>
            <a:chExt cx="103900" cy="115875"/>
          </a:xfrm>
        </p:grpSpPr>
        <p:sp>
          <p:nvSpPr>
            <p:cNvPr id="48" name="Google Shape;4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601213" y="433650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5053060" y="128839"/>
            <a:ext cx="195076" cy="215146"/>
            <a:chOff x="3080000" y="3727500"/>
            <a:chExt cx="99625" cy="109875"/>
          </a:xfrm>
        </p:grpSpPr>
        <p:sp>
          <p:nvSpPr>
            <p:cNvPr id="52" name="Google Shape;52;p2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918413" y="177382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383800" y="422913"/>
            <a:ext cx="103900" cy="115875"/>
            <a:chOff x="1385075" y="3682325"/>
            <a:chExt cx="103900" cy="115875"/>
          </a:xfrm>
        </p:grpSpPr>
        <p:sp>
          <p:nvSpPr>
            <p:cNvPr id="58" name="Google Shape;5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3544474" flipH="1">
            <a:off x="4794348" y="4734470"/>
            <a:ext cx="351510" cy="225990"/>
            <a:chOff x="2671300" y="2198700"/>
            <a:chExt cx="351525" cy="226000"/>
          </a:xfrm>
        </p:grpSpPr>
        <p:sp>
          <p:nvSpPr>
            <p:cNvPr id="61" name="Google Shape;61;p2"/>
            <p:cNvSpPr/>
            <p:nvPr/>
          </p:nvSpPr>
          <p:spPr>
            <a:xfrm>
              <a:off x="2671300" y="2198700"/>
              <a:ext cx="351525" cy="225425"/>
            </a:xfrm>
            <a:custGeom>
              <a:avLst/>
              <a:gdLst/>
              <a:ahLst/>
              <a:cxnLst/>
              <a:rect l="l" t="t" r="r" b="b"/>
              <a:pathLst>
                <a:path w="14061" h="9017" fill="none" extrusionOk="0">
                  <a:moveTo>
                    <a:pt x="2351" y="0"/>
                  </a:moveTo>
                  <a:cubicBezTo>
                    <a:pt x="5547" y="2694"/>
                    <a:pt x="10865" y="6323"/>
                    <a:pt x="14060" y="9016"/>
                  </a:cubicBezTo>
                  <a:cubicBezTo>
                    <a:pt x="9199" y="8605"/>
                    <a:pt x="5250" y="8309"/>
                    <a:pt x="0" y="7601"/>
                  </a:cubicBezTo>
                  <a:cubicBezTo>
                    <a:pt x="297" y="6734"/>
                    <a:pt x="1027" y="4291"/>
                    <a:pt x="1164" y="4246"/>
                  </a:cubicBezTo>
                  <a:cubicBezTo>
                    <a:pt x="1255" y="4223"/>
                    <a:pt x="5364" y="5592"/>
                    <a:pt x="7350" y="6254"/>
                  </a:cubicBezTo>
                  <a:cubicBezTo>
                    <a:pt x="5159" y="5067"/>
                    <a:pt x="3447" y="4451"/>
                    <a:pt x="1415" y="3424"/>
                  </a:cubicBezTo>
                  <a:cubicBezTo>
                    <a:pt x="1712" y="2488"/>
                    <a:pt x="2077" y="936"/>
                    <a:pt x="2351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06675" y="2283725"/>
              <a:ext cx="4575" cy="23425"/>
            </a:xfrm>
            <a:custGeom>
              <a:avLst/>
              <a:gdLst/>
              <a:ahLst/>
              <a:cxnLst/>
              <a:rect l="l" t="t" r="r" b="b"/>
              <a:pathLst>
                <a:path w="183" h="937" fill="none" extrusionOk="0">
                  <a:moveTo>
                    <a:pt x="0" y="0"/>
                  </a:moveTo>
                  <a:cubicBezTo>
                    <a:pt x="69" y="343"/>
                    <a:pt x="114" y="594"/>
                    <a:pt x="183" y="93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18650" y="2397850"/>
              <a:ext cx="301900" cy="26850"/>
            </a:xfrm>
            <a:custGeom>
              <a:avLst/>
              <a:gdLst/>
              <a:ahLst/>
              <a:cxnLst/>
              <a:rect l="l" t="t" r="r" b="b"/>
              <a:pathLst>
                <a:path w="12076" h="1074" fill="none" extrusionOk="0">
                  <a:moveTo>
                    <a:pt x="12075" y="1073"/>
                  </a:moveTo>
                  <a:cubicBezTo>
                    <a:pt x="6666" y="1005"/>
                    <a:pt x="3949" y="982"/>
                    <a:pt x="138" y="822"/>
                  </a:cubicBezTo>
                  <a:cubicBezTo>
                    <a:pt x="92" y="548"/>
                    <a:pt x="46" y="274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34350" y="3932988"/>
            <a:ext cx="103900" cy="115875"/>
            <a:chOff x="1385075" y="3682325"/>
            <a:chExt cx="103900" cy="115875"/>
          </a:xfrm>
        </p:grpSpPr>
        <p:sp>
          <p:nvSpPr>
            <p:cNvPr id="65" name="Google Shape;65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87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69" name="Google Shape;69;p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 rot="270461">
            <a:off x="1053342" y="514330"/>
            <a:ext cx="7122966" cy="4114839"/>
            <a:chOff x="1010575" y="509220"/>
            <a:chExt cx="7122300" cy="4114455"/>
          </a:xfrm>
        </p:grpSpPr>
        <p:sp>
          <p:nvSpPr>
            <p:cNvPr id="98" name="Google Shape;98;p3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3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1" name="Google Shape;101;p3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" name="Google Shape;103;p3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" name="Google Shape;109;p3"/>
          <p:cNvGrpSpPr/>
          <p:nvPr/>
        </p:nvGrpSpPr>
        <p:grpSpPr>
          <a:xfrm>
            <a:off x="-478096" y="240800"/>
            <a:ext cx="9204671" cy="5091254"/>
            <a:chOff x="-478096" y="240800"/>
            <a:chExt cx="9204671" cy="5091254"/>
          </a:xfrm>
        </p:grpSpPr>
        <p:grpSp>
          <p:nvGrpSpPr>
            <p:cNvPr id="110" name="Google Shape;110;p3"/>
            <p:cNvGrpSpPr/>
            <p:nvPr/>
          </p:nvGrpSpPr>
          <p:grpSpPr>
            <a:xfrm rot="10800000" flipH="1">
              <a:off x="-478096" y="3687083"/>
              <a:ext cx="1940335" cy="1644971"/>
              <a:chOff x="-526246" y="128858"/>
              <a:chExt cx="1940335" cy="1644971"/>
            </a:xfrm>
          </p:grpSpPr>
          <p:grpSp>
            <p:nvGrpSpPr>
              <p:cNvPr id="111" name="Google Shape;111;p3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12" name="Google Shape;112;p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" name="Google Shape;115;p3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8380013" y="2408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5205460" y="281239"/>
              <a:ext cx="195076" cy="215146"/>
              <a:chOff x="3080000" y="3727500"/>
              <a:chExt cx="99625" cy="10987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8604450" y="22713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3"/>
            <p:cNvGrpSpPr/>
            <p:nvPr/>
          </p:nvGrpSpPr>
          <p:grpSpPr>
            <a:xfrm>
              <a:off x="3553575" y="330863"/>
              <a:ext cx="103900" cy="115875"/>
              <a:chOff x="1385075" y="3682325"/>
              <a:chExt cx="103900" cy="11587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936725" y="4786813"/>
              <a:ext cx="103900" cy="115875"/>
              <a:chOff x="1385075" y="3682325"/>
              <a:chExt cx="103900" cy="115875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257860" y="2835614"/>
              <a:ext cx="195076" cy="215146"/>
              <a:chOff x="3080000" y="3727500"/>
              <a:chExt cx="99625" cy="109875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3"/>
            <p:cNvSpPr/>
            <p:nvPr/>
          </p:nvSpPr>
          <p:spPr>
            <a:xfrm>
              <a:off x="5252213" y="50107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3"/>
            <p:cNvGrpSpPr/>
            <p:nvPr/>
          </p:nvGrpSpPr>
          <p:grpSpPr>
            <a:xfrm>
              <a:off x="8613563" y="3910463"/>
              <a:ext cx="103900" cy="115875"/>
              <a:chOff x="1385075" y="3682325"/>
              <a:chExt cx="103900" cy="115875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3"/>
            <p:cNvSpPr/>
            <p:nvPr/>
          </p:nvSpPr>
          <p:spPr>
            <a:xfrm>
              <a:off x="590975" y="9768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 rot="120095">
            <a:off x="2047152" y="2359590"/>
            <a:ext cx="5067692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 idx="2" hasCustomPrompt="1"/>
          </p:nvPr>
        </p:nvSpPr>
        <p:spPr>
          <a:xfrm rot="119584">
            <a:off x="4157637" y="1553047"/>
            <a:ext cx="914353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 rot="120095">
            <a:off x="2023456" y="3200976"/>
            <a:ext cx="5067692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44" name="Google Shape;144;p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615560" y="324252"/>
            <a:ext cx="8363190" cy="4443748"/>
            <a:chOff x="615560" y="324252"/>
            <a:chExt cx="8363190" cy="4443748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8874850" y="3912550"/>
              <a:ext cx="103900" cy="115875"/>
              <a:chOff x="1385075" y="3682325"/>
              <a:chExt cx="103900" cy="11587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4"/>
            <p:cNvSpPr/>
            <p:nvPr/>
          </p:nvSpPr>
          <p:spPr>
            <a:xfrm>
              <a:off x="8533013" y="46321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8366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4"/>
            <p:cNvGrpSpPr/>
            <p:nvPr/>
          </p:nvGrpSpPr>
          <p:grpSpPr>
            <a:xfrm>
              <a:off x="615560" y="324252"/>
              <a:ext cx="195076" cy="215146"/>
              <a:chOff x="3080000" y="3727500"/>
              <a:chExt cx="99625" cy="109875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96" name="Google Shape;196;p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1452675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title" idx="2"/>
          </p:nvPr>
        </p:nvSpPr>
        <p:spPr>
          <a:xfrm>
            <a:off x="5107729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1"/>
          </p:nvPr>
        </p:nvSpPr>
        <p:spPr>
          <a:xfrm>
            <a:off x="5107737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3"/>
          </p:nvPr>
        </p:nvSpPr>
        <p:spPr>
          <a:xfrm>
            <a:off x="1452675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590963" y="257523"/>
            <a:ext cx="8271047" cy="4558077"/>
            <a:chOff x="590963" y="257523"/>
            <a:chExt cx="8271047" cy="4558077"/>
          </a:xfrm>
        </p:grpSpPr>
        <p:grpSp>
          <p:nvGrpSpPr>
            <p:cNvPr id="238" name="Google Shape;238;p5"/>
            <p:cNvGrpSpPr/>
            <p:nvPr/>
          </p:nvGrpSpPr>
          <p:grpSpPr>
            <a:xfrm rot="473172" flipH="1">
              <a:off x="6739455" y="396748"/>
              <a:ext cx="2081036" cy="748643"/>
              <a:chOff x="-370250" y="165063"/>
              <a:chExt cx="2081125" cy="74867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5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>
              <a:off x="590963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2646935" y="4544052"/>
              <a:ext cx="195076" cy="215146"/>
              <a:chOff x="3080000" y="3727500"/>
              <a:chExt cx="99625" cy="109875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521150" y="481463"/>
              <a:ext cx="103900" cy="115875"/>
              <a:chOff x="1385075" y="3682325"/>
              <a:chExt cx="103900" cy="11587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6499288" y="46797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6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260" name="Google Shape;260;p6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 flipH="1">
            <a:off x="8014379" y="160358"/>
            <a:ext cx="1940335" cy="1644971"/>
            <a:chOff x="-526246" y="128858"/>
            <a:chExt cx="1940335" cy="1644971"/>
          </a:xfrm>
        </p:grpSpPr>
        <p:grpSp>
          <p:nvGrpSpPr>
            <p:cNvPr id="298" name="Google Shape;298;p6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299" name="Google Shape;299;p6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6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6"/>
          <p:cNvSpPr/>
          <p:nvPr/>
        </p:nvSpPr>
        <p:spPr>
          <a:xfrm>
            <a:off x="3017725" y="491577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635525" y="408188"/>
            <a:ext cx="242049" cy="262429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6"/>
          <p:cNvGrpSpPr/>
          <p:nvPr/>
        </p:nvGrpSpPr>
        <p:grpSpPr>
          <a:xfrm>
            <a:off x="8652297" y="3293589"/>
            <a:ext cx="195076" cy="215146"/>
            <a:chOff x="3080000" y="3727500"/>
            <a:chExt cx="99625" cy="109875"/>
          </a:xfrm>
        </p:grpSpPr>
        <p:sp>
          <p:nvSpPr>
            <p:cNvPr id="306" name="Google Shape;306;p6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6"/>
          <p:cNvSpPr/>
          <p:nvPr/>
        </p:nvSpPr>
        <p:spPr>
          <a:xfrm>
            <a:off x="8923475" y="16421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6"/>
          <p:cNvGrpSpPr/>
          <p:nvPr/>
        </p:nvGrpSpPr>
        <p:grpSpPr>
          <a:xfrm>
            <a:off x="6766275" y="259288"/>
            <a:ext cx="103900" cy="115875"/>
            <a:chOff x="1385075" y="3682325"/>
            <a:chExt cx="103900" cy="115875"/>
          </a:xfrm>
        </p:grpSpPr>
        <p:sp>
          <p:nvSpPr>
            <p:cNvPr id="312" name="Google Shape;312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2450725" y="5051613"/>
            <a:ext cx="103900" cy="115875"/>
            <a:chOff x="1385075" y="3682325"/>
            <a:chExt cx="103900" cy="115875"/>
          </a:xfrm>
        </p:grpSpPr>
        <p:sp>
          <p:nvSpPr>
            <p:cNvPr id="315" name="Google Shape;315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8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375" name="Google Shape;375;p8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>
            <a:off x="1010850" y="509220"/>
            <a:ext cx="7122300" cy="4114455"/>
            <a:chOff x="1010575" y="509220"/>
            <a:chExt cx="7122300" cy="4114455"/>
          </a:xfrm>
        </p:grpSpPr>
        <p:sp>
          <p:nvSpPr>
            <p:cNvPr id="404" name="Google Shape;404;p8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7" name="Google Shape;407;p8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9" name="Google Shape;409;p8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-534946" y="124608"/>
            <a:ext cx="9558630" cy="5144067"/>
            <a:chOff x="-534946" y="124608"/>
            <a:chExt cx="9558630" cy="5144067"/>
          </a:xfrm>
        </p:grpSpPr>
        <p:grpSp>
          <p:nvGrpSpPr>
            <p:cNvPr id="416" name="Google Shape;416;p8"/>
            <p:cNvGrpSpPr/>
            <p:nvPr/>
          </p:nvGrpSpPr>
          <p:grpSpPr>
            <a:xfrm rot="10800000" flipH="1">
              <a:off x="-534946" y="3623704"/>
              <a:ext cx="1940335" cy="1644971"/>
              <a:chOff x="-526246" y="128858"/>
              <a:chExt cx="1940335" cy="1644971"/>
            </a:xfrm>
          </p:grpSpPr>
          <p:grpSp>
            <p:nvGrpSpPr>
              <p:cNvPr id="417" name="Google Shape;417;p8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1" name="Google Shape;421;p8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8"/>
            <p:cNvSpPr/>
            <p:nvPr/>
          </p:nvSpPr>
          <p:spPr>
            <a:xfrm rot="10800000" flipH="1">
              <a:off x="1503513" y="210583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8"/>
            <p:cNvGrpSpPr/>
            <p:nvPr/>
          </p:nvGrpSpPr>
          <p:grpSpPr>
            <a:xfrm rot="7255526">
              <a:off x="8660673" y="1470572"/>
              <a:ext cx="351510" cy="225990"/>
              <a:chOff x="2671300" y="2198700"/>
              <a:chExt cx="351525" cy="226000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 rot="10800000" flipH="1">
              <a:off x="134350" y="1140145"/>
              <a:ext cx="103900" cy="115875"/>
              <a:chOff x="1385075" y="3682325"/>
              <a:chExt cx="103900" cy="115875"/>
            </a:xfrm>
          </p:grpSpPr>
          <p:sp>
            <p:nvSpPr>
              <p:cNvPr id="428" name="Google Shape;428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10800000" flipH="1">
              <a:off x="564488" y="294518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rot="10800000" flipH="1">
              <a:off x="8649163" y="334483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8"/>
            <p:cNvGrpSpPr/>
            <p:nvPr/>
          </p:nvGrpSpPr>
          <p:grpSpPr>
            <a:xfrm rot="10800000" flipH="1">
              <a:off x="4878175" y="260458"/>
              <a:ext cx="103900" cy="115875"/>
              <a:chOff x="1385075" y="3682325"/>
              <a:chExt cx="103900" cy="115875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8"/>
            <p:cNvSpPr/>
            <p:nvPr/>
          </p:nvSpPr>
          <p:spPr>
            <a:xfrm rot="10800000" flipH="1">
              <a:off x="8527038" y="124608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 rot="-207616">
            <a:off x="2317889" y="1367959"/>
            <a:ext cx="4508219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712838" y="134977"/>
            <a:ext cx="9068864" cy="3967511"/>
            <a:chOff x="712838" y="134977"/>
            <a:chExt cx="9068864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317" name="Google Shape;1317;p21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rot="10800000" flipH="1">
            <a:off x="6767851" y="4300785"/>
            <a:ext cx="1121304" cy="1214196"/>
            <a:chOff x="6846051" y="-182415"/>
            <a:chExt cx="1121304" cy="1214196"/>
          </a:xfrm>
        </p:grpSpPr>
        <p:sp>
          <p:nvSpPr>
            <p:cNvPr id="1355" name="Google Shape;1355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6846051" y="-154232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7436561" y="3403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6928020" y="-17482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1"/>
            <p:cNvSpPr/>
            <p:nvPr/>
          </p:nvSpPr>
          <p:spPr>
            <a:xfrm>
              <a:off x="6859726" y="-17258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1"/>
            <p:cNvSpPr/>
            <p:nvPr/>
          </p:nvSpPr>
          <p:spPr>
            <a:xfrm>
              <a:off x="6903997" y="4388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1"/>
            <p:cNvSpPr/>
            <p:nvPr/>
          </p:nvSpPr>
          <p:spPr>
            <a:xfrm>
              <a:off x="6909096" y="3596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1"/>
          <p:cNvGrpSpPr/>
          <p:nvPr/>
        </p:nvGrpSpPr>
        <p:grpSpPr>
          <a:xfrm flipH="1">
            <a:off x="7785429" y="-44215"/>
            <a:ext cx="1089216" cy="799395"/>
            <a:chOff x="8010650" y="253375"/>
            <a:chExt cx="718575" cy="527375"/>
          </a:xfrm>
        </p:grpSpPr>
        <p:sp>
          <p:nvSpPr>
            <p:cNvPr id="1419" name="Google Shape;1419;p21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1" name="Google Shape;1421;p21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1422" name="Google Shape;1422;p21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1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1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4" name="Google Shape;1434;p21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1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1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1"/>
          <p:cNvGrpSpPr/>
          <p:nvPr/>
        </p:nvGrpSpPr>
        <p:grpSpPr>
          <a:xfrm rot="-1298544">
            <a:off x="1671764" y="4061249"/>
            <a:ext cx="1238527" cy="1085695"/>
            <a:chOff x="3656813" y="4101238"/>
            <a:chExt cx="877250" cy="769050"/>
          </a:xfrm>
        </p:grpSpPr>
        <p:sp>
          <p:nvSpPr>
            <p:cNvPr id="1443" name="Google Shape;1443;p21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1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1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1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1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1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1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1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1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1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21"/>
          <p:cNvGrpSpPr/>
          <p:nvPr/>
        </p:nvGrpSpPr>
        <p:grpSpPr>
          <a:xfrm flipH="1">
            <a:off x="1474825" y="-394000"/>
            <a:ext cx="1511350" cy="1149175"/>
            <a:chOff x="1474825" y="-394000"/>
            <a:chExt cx="1511350" cy="1149175"/>
          </a:xfrm>
        </p:grpSpPr>
        <p:sp>
          <p:nvSpPr>
            <p:cNvPr id="1474" name="Google Shape;1474;p21"/>
            <p:cNvSpPr/>
            <p:nvPr/>
          </p:nvSpPr>
          <p:spPr>
            <a:xfrm>
              <a:off x="1474825" y="-356700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1"/>
            <p:cNvSpPr/>
            <p:nvPr/>
          </p:nvSpPr>
          <p:spPr>
            <a:xfrm>
              <a:off x="2444325" y="-332025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1"/>
            <p:cNvSpPr/>
            <p:nvPr/>
          </p:nvSpPr>
          <p:spPr>
            <a:xfrm>
              <a:off x="2180075" y="-384975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1"/>
            <p:cNvSpPr/>
            <p:nvPr/>
          </p:nvSpPr>
          <p:spPr>
            <a:xfrm>
              <a:off x="1711000" y="118400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1"/>
            <p:cNvSpPr/>
            <p:nvPr/>
          </p:nvSpPr>
          <p:spPr>
            <a:xfrm>
              <a:off x="2135975" y="-202550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1"/>
            <p:cNvSpPr/>
            <p:nvPr/>
          </p:nvSpPr>
          <p:spPr>
            <a:xfrm>
              <a:off x="1512575" y="102100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1"/>
            <p:cNvSpPr/>
            <p:nvPr/>
          </p:nvSpPr>
          <p:spPr>
            <a:xfrm>
              <a:off x="2058425" y="75100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1"/>
            <p:cNvSpPr/>
            <p:nvPr/>
          </p:nvSpPr>
          <p:spPr>
            <a:xfrm>
              <a:off x="2108550" y="-369100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1"/>
            <p:cNvSpPr/>
            <p:nvPr/>
          </p:nvSpPr>
          <p:spPr>
            <a:xfrm>
              <a:off x="2065775" y="76950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1"/>
            <p:cNvSpPr/>
            <p:nvPr/>
          </p:nvSpPr>
          <p:spPr>
            <a:xfrm>
              <a:off x="1484275" y="156425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1"/>
            <p:cNvSpPr/>
            <p:nvPr/>
          </p:nvSpPr>
          <p:spPr>
            <a:xfrm>
              <a:off x="1484275" y="342825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1"/>
            <p:cNvSpPr/>
            <p:nvPr/>
          </p:nvSpPr>
          <p:spPr>
            <a:xfrm>
              <a:off x="2582400" y="-384975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1"/>
            <p:cNvSpPr/>
            <p:nvPr/>
          </p:nvSpPr>
          <p:spPr>
            <a:xfrm>
              <a:off x="1474825" y="-394000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1"/>
            <p:cNvSpPr/>
            <p:nvPr/>
          </p:nvSpPr>
          <p:spPr>
            <a:xfrm>
              <a:off x="2046325" y="148125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1"/>
            <p:cNvSpPr/>
            <p:nvPr/>
          </p:nvSpPr>
          <p:spPr>
            <a:xfrm>
              <a:off x="2169750" y="64400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1"/>
            <p:cNvSpPr/>
            <p:nvPr/>
          </p:nvSpPr>
          <p:spPr>
            <a:xfrm>
              <a:off x="2046150" y="64325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1"/>
            <p:cNvSpPr/>
            <p:nvPr/>
          </p:nvSpPr>
          <p:spPr>
            <a:xfrm>
              <a:off x="1503275" y="92800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1"/>
            <p:cNvSpPr/>
            <p:nvPr/>
          </p:nvSpPr>
          <p:spPr>
            <a:xfrm>
              <a:off x="2094825" y="-378600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2201150" y="523450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1"/>
            <p:cNvSpPr/>
            <p:nvPr/>
          </p:nvSpPr>
          <p:spPr>
            <a:xfrm>
              <a:off x="2281800" y="506325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1"/>
            <p:cNvSpPr/>
            <p:nvPr/>
          </p:nvSpPr>
          <p:spPr>
            <a:xfrm>
              <a:off x="2301850" y="481275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1"/>
            <p:cNvSpPr/>
            <p:nvPr/>
          </p:nvSpPr>
          <p:spPr>
            <a:xfrm>
              <a:off x="2291700" y="444100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1"/>
            <p:cNvSpPr/>
            <p:nvPr/>
          </p:nvSpPr>
          <p:spPr>
            <a:xfrm>
              <a:off x="1770575" y="176825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1918475" y="217325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1"/>
            <p:cNvSpPr/>
            <p:nvPr/>
          </p:nvSpPr>
          <p:spPr>
            <a:xfrm>
              <a:off x="1988900" y="257275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1"/>
            <p:cNvSpPr/>
            <p:nvPr/>
          </p:nvSpPr>
          <p:spPr>
            <a:xfrm>
              <a:off x="2568425" y="228125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2577825" y="280475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1"/>
            <p:cNvSpPr/>
            <p:nvPr/>
          </p:nvSpPr>
          <p:spPr>
            <a:xfrm>
              <a:off x="2571175" y="270150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1"/>
            <p:cNvSpPr/>
            <p:nvPr/>
          </p:nvSpPr>
          <p:spPr>
            <a:xfrm>
              <a:off x="2568200" y="-280025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2645675" y="-250400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1"/>
            <p:cNvSpPr/>
            <p:nvPr/>
          </p:nvSpPr>
          <p:spPr>
            <a:xfrm>
              <a:off x="2119550" y="149600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1"/>
            <p:cNvSpPr/>
            <p:nvPr/>
          </p:nvSpPr>
          <p:spPr>
            <a:xfrm>
              <a:off x="2188550" y="202000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1"/>
            <p:cNvSpPr/>
            <p:nvPr/>
          </p:nvSpPr>
          <p:spPr>
            <a:xfrm>
              <a:off x="2234225" y="250350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2300975" y="310050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2360450" y="356725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2416725" y="404700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1"/>
            <p:cNvSpPr/>
            <p:nvPr/>
          </p:nvSpPr>
          <p:spPr>
            <a:xfrm>
              <a:off x="2472075" y="458075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1"/>
            <p:cNvSpPr/>
            <p:nvPr/>
          </p:nvSpPr>
          <p:spPr>
            <a:xfrm>
              <a:off x="2435900" y="-246950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1660125" y="250025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21"/>
          <p:cNvGrpSpPr/>
          <p:nvPr/>
        </p:nvGrpSpPr>
        <p:grpSpPr>
          <a:xfrm>
            <a:off x="753650" y="-703333"/>
            <a:ext cx="7760934" cy="5414994"/>
            <a:chOff x="753650" y="-703333"/>
            <a:chExt cx="7760934" cy="5414994"/>
          </a:xfrm>
        </p:grpSpPr>
        <p:grpSp>
          <p:nvGrpSpPr>
            <p:cNvPr id="1514" name="Google Shape;1514;p21"/>
            <p:cNvGrpSpPr/>
            <p:nvPr/>
          </p:nvGrpSpPr>
          <p:grpSpPr>
            <a:xfrm rot="9618666" flipH="1">
              <a:off x="4432145" y="-374652"/>
              <a:ext cx="2081046" cy="748646"/>
              <a:chOff x="-370250" y="165063"/>
              <a:chExt cx="2081125" cy="748675"/>
            </a:xfrm>
          </p:grpSpPr>
          <p:grpSp>
            <p:nvGrpSpPr>
              <p:cNvPr id="1515" name="Google Shape;1515;p21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516" name="Google Shape;1516;p21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21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21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19" name="Google Shape;1519;p21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21"/>
            <p:cNvGrpSpPr/>
            <p:nvPr/>
          </p:nvGrpSpPr>
          <p:grpSpPr>
            <a:xfrm>
              <a:off x="753650" y="4339688"/>
              <a:ext cx="103900" cy="115875"/>
              <a:chOff x="1385075" y="3682325"/>
              <a:chExt cx="103900" cy="115875"/>
            </a:xfrm>
          </p:grpSpPr>
          <p:sp>
            <p:nvSpPr>
              <p:cNvPr id="1521" name="Google Shape;1521;p21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1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21"/>
            <p:cNvSpPr/>
            <p:nvPr/>
          </p:nvSpPr>
          <p:spPr>
            <a:xfrm>
              <a:off x="8232506" y="4032750"/>
              <a:ext cx="282078" cy="30585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4" name="Google Shape;1524;p21"/>
            <p:cNvGrpSpPr/>
            <p:nvPr/>
          </p:nvGrpSpPr>
          <p:grpSpPr>
            <a:xfrm>
              <a:off x="5701047" y="4496514"/>
              <a:ext cx="195076" cy="215146"/>
              <a:chOff x="3080000" y="3727500"/>
              <a:chExt cx="99625" cy="109875"/>
            </a:xfrm>
          </p:grpSpPr>
          <p:sp>
            <p:nvSpPr>
              <p:cNvPr id="1525" name="Google Shape;1525;p21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1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1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1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9" name="Google Shape;1529;p21"/>
          <p:cNvSpPr txBox="1">
            <a:spLocks noGrp="1"/>
          </p:cNvSpPr>
          <p:nvPr>
            <p:ph type="title" hasCustomPrompt="1"/>
          </p:nvPr>
        </p:nvSpPr>
        <p:spPr>
          <a:xfrm>
            <a:off x="808738" y="1887900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0" name="Google Shape;1530;p21"/>
          <p:cNvSpPr txBox="1">
            <a:spLocks noGrp="1"/>
          </p:cNvSpPr>
          <p:nvPr>
            <p:ph type="subTitle" idx="1"/>
          </p:nvPr>
        </p:nvSpPr>
        <p:spPr>
          <a:xfrm>
            <a:off x="808738" y="2656802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1" name="Google Shape;1531;p21"/>
          <p:cNvSpPr txBox="1">
            <a:spLocks noGrp="1"/>
          </p:cNvSpPr>
          <p:nvPr>
            <p:ph type="title" idx="2" hasCustomPrompt="1"/>
          </p:nvPr>
        </p:nvSpPr>
        <p:spPr>
          <a:xfrm>
            <a:off x="3442950" y="1887902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2" name="Google Shape;1532;p21"/>
          <p:cNvSpPr txBox="1">
            <a:spLocks noGrp="1"/>
          </p:cNvSpPr>
          <p:nvPr>
            <p:ph type="subTitle" idx="3"/>
          </p:nvPr>
        </p:nvSpPr>
        <p:spPr>
          <a:xfrm>
            <a:off x="3442950" y="2656788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3" name="Google Shape;1533;p21"/>
          <p:cNvSpPr txBox="1">
            <a:spLocks noGrp="1"/>
          </p:cNvSpPr>
          <p:nvPr>
            <p:ph type="title" idx="4" hasCustomPrompt="1"/>
          </p:nvPr>
        </p:nvSpPr>
        <p:spPr>
          <a:xfrm>
            <a:off x="6077138" y="1887908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4" name="Google Shape;1534;p21"/>
          <p:cNvSpPr txBox="1">
            <a:spLocks noGrp="1"/>
          </p:cNvSpPr>
          <p:nvPr>
            <p:ph type="subTitle" idx="5"/>
          </p:nvPr>
        </p:nvSpPr>
        <p:spPr>
          <a:xfrm>
            <a:off x="6077138" y="2656786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9" r:id="rId8"/>
    <p:sldLayoutId id="2147483667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" name="Google Shape;1894;p29"/>
          <p:cNvGrpSpPr/>
          <p:nvPr/>
        </p:nvGrpSpPr>
        <p:grpSpPr>
          <a:xfrm>
            <a:off x="7965739" y="1567719"/>
            <a:ext cx="952683" cy="3575782"/>
            <a:chOff x="7966351" y="1567719"/>
            <a:chExt cx="952683" cy="3575782"/>
          </a:xfrm>
        </p:grpSpPr>
        <p:sp>
          <p:nvSpPr>
            <p:cNvPr id="1895" name="Google Shape;1895;p29"/>
            <p:cNvSpPr/>
            <p:nvPr/>
          </p:nvSpPr>
          <p:spPr>
            <a:xfrm>
              <a:off x="8091899" y="4974958"/>
              <a:ext cx="331533" cy="98990"/>
            </a:xfrm>
            <a:custGeom>
              <a:avLst/>
              <a:gdLst/>
              <a:ahLst/>
              <a:cxnLst/>
              <a:rect l="l" t="t" r="r" b="b"/>
              <a:pathLst>
                <a:path w="14743" h="4402" extrusionOk="0">
                  <a:moveTo>
                    <a:pt x="14743" y="1"/>
                  </a:moveTo>
                  <a:cubicBezTo>
                    <a:pt x="11143" y="540"/>
                    <a:pt x="10482" y="1666"/>
                    <a:pt x="6490" y="3062"/>
                  </a:cubicBezTo>
                  <a:cubicBezTo>
                    <a:pt x="5190" y="3516"/>
                    <a:pt x="3916" y="3671"/>
                    <a:pt x="2775" y="3671"/>
                  </a:cubicBezTo>
                  <a:cubicBezTo>
                    <a:pt x="1703" y="3671"/>
                    <a:pt x="748" y="3534"/>
                    <a:pt x="1" y="3380"/>
                  </a:cubicBezTo>
                  <a:lnTo>
                    <a:pt x="1" y="3380"/>
                  </a:lnTo>
                  <a:cubicBezTo>
                    <a:pt x="25" y="3429"/>
                    <a:pt x="25" y="3454"/>
                    <a:pt x="50" y="3478"/>
                  </a:cubicBezTo>
                  <a:cubicBezTo>
                    <a:pt x="319" y="4107"/>
                    <a:pt x="1397" y="4402"/>
                    <a:pt x="2809" y="4402"/>
                  </a:cubicBezTo>
                  <a:cubicBezTo>
                    <a:pt x="4863" y="4402"/>
                    <a:pt x="7622" y="3777"/>
                    <a:pt x="9625" y="2645"/>
                  </a:cubicBezTo>
                  <a:cubicBezTo>
                    <a:pt x="12808" y="833"/>
                    <a:pt x="14473" y="1299"/>
                    <a:pt x="14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8086952" y="4971113"/>
              <a:ext cx="340326" cy="106298"/>
            </a:xfrm>
            <a:custGeom>
              <a:avLst/>
              <a:gdLst/>
              <a:ahLst/>
              <a:cxnLst/>
              <a:rect l="l" t="t" r="r" b="b"/>
              <a:pathLst>
                <a:path w="15134" h="4727" extrusionOk="0">
                  <a:moveTo>
                    <a:pt x="14742" y="343"/>
                  </a:moveTo>
                  <a:lnTo>
                    <a:pt x="14742" y="343"/>
                  </a:lnTo>
                  <a:cubicBezTo>
                    <a:pt x="14546" y="808"/>
                    <a:pt x="14056" y="980"/>
                    <a:pt x="13150" y="1249"/>
                  </a:cubicBezTo>
                  <a:cubicBezTo>
                    <a:pt x="12342" y="1519"/>
                    <a:pt x="11191" y="1861"/>
                    <a:pt x="9771" y="2670"/>
                  </a:cubicBezTo>
                  <a:cubicBezTo>
                    <a:pt x="7726" y="3836"/>
                    <a:pt x="5024" y="4423"/>
                    <a:pt x="3042" y="4423"/>
                  </a:cubicBezTo>
                  <a:cubicBezTo>
                    <a:pt x="2318" y="4423"/>
                    <a:pt x="1690" y="4345"/>
                    <a:pt x="1225" y="4188"/>
                  </a:cubicBezTo>
                  <a:cubicBezTo>
                    <a:pt x="906" y="4090"/>
                    <a:pt x="662" y="3943"/>
                    <a:pt x="515" y="3772"/>
                  </a:cubicBezTo>
                  <a:lnTo>
                    <a:pt x="515" y="3772"/>
                  </a:lnTo>
                  <a:cubicBezTo>
                    <a:pt x="1209" y="3900"/>
                    <a:pt x="2033" y="3995"/>
                    <a:pt x="2939" y="3995"/>
                  </a:cubicBezTo>
                  <a:cubicBezTo>
                    <a:pt x="4111" y="3995"/>
                    <a:pt x="5420" y="3835"/>
                    <a:pt x="6759" y="3380"/>
                  </a:cubicBezTo>
                  <a:cubicBezTo>
                    <a:pt x="8400" y="2816"/>
                    <a:pt x="9453" y="2278"/>
                    <a:pt x="10408" y="1837"/>
                  </a:cubicBezTo>
                  <a:cubicBezTo>
                    <a:pt x="11730" y="1176"/>
                    <a:pt x="12783" y="686"/>
                    <a:pt x="14742" y="343"/>
                  </a:cubicBezTo>
                  <a:close/>
                  <a:moveTo>
                    <a:pt x="15134" y="0"/>
                  </a:moveTo>
                  <a:lnTo>
                    <a:pt x="14938" y="25"/>
                  </a:lnTo>
                  <a:cubicBezTo>
                    <a:pt x="12759" y="343"/>
                    <a:pt x="11657" y="882"/>
                    <a:pt x="10285" y="1568"/>
                  </a:cubicBezTo>
                  <a:cubicBezTo>
                    <a:pt x="9330" y="2008"/>
                    <a:pt x="8277" y="2523"/>
                    <a:pt x="6661" y="3086"/>
                  </a:cubicBezTo>
                  <a:cubicBezTo>
                    <a:pt x="5345" y="3542"/>
                    <a:pt x="4057" y="3700"/>
                    <a:pt x="2907" y="3700"/>
                  </a:cubicBezTo>
                  <a:cubicBezTo>
                    <a:pt x="1896" y="3700"/>
                    <a:pt x="992" y="3578"/>
                    <a:pt x="270" y="3429"/>
                  </a:cubicBezTo>
                  <a:lnTo>
                    <a:pt x="0" y="3404"/>
                  </a:lnTo>
                  <a:lnTo>
                    <a:pt x="123" y="3698"/>
                  </a:lnTo>
                  <a:cubicBezTo>
                    <a:pt x="270" y="4041"/>
                    <a:pt x="613" y="4310"/>
                    <a:pt x="1127" y="4482"/>
                  </a:cubicBezTo>
                  <a:cubicBezTo>
                    <a:pt x="1641" y="4653"/>
                    <a:pt x="2278" y="4727"/>
                    <a:pt x="3012" y="4727"/>
                  </a:cubicBezTo>
                  <a:cubicBezTo>
                    <a:pt x="5143" y="4727"/>
                    <a:pt x="7983" y="4041"/>
                    <a:pt x="9918" y="2939"/>
                  </a:cubicBezTo>
                  <a:cubicBezTo>
                    <a:pt x="11314" y="2155"/>
                    <a:pt x="12440" y="1788"/>
                    <a:pt x="13248" y="1543"/>
                  </a:cubicBezTo>
                  <a:cubicBezTo>
                    <a:pt x="14301" y="1200"/>
                    <a:pt x="14938" y="1004"/>
                    <a:pt x="15109" y="196"/>
                  </a:cubicBezTo>
                  <a:lnTo>
                    <a:pt x="15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8078699" y="4961758"/>
              <a:ext cx="172929" cy="95774"/>
            </a:xfrm>
            <a:custGeom>
              <a:avLst/>
              <a:gdLst/>
              <a:ahLst/>
              <a:cxnLst/>
              <a:rect l="l" t="t" r="r" b="b"/>
              <a:pathLst>
                <a:path w="7690" h="4259" extrusionOk="0">
                  <a:moveTo>
                    <a:pt x="4261" y="0"/>
                  </a:moveTo>
                  <a:cubicBezTo>
                    <a:pt x="4065" y="98"/>
                    <a:pt x="3869" y="196"/>
                    <a:pt x="3698" y="269"/>
                  </a:cubicBezTo>
                  <a:cubicBezTo>
                    <a:pt x="710" y="1690"/>
                    <a:pt x="0" y="2498"/>
                    <a:pt x="588" y="3967"/>
                  </a:cubicBezTo>
                  <a:cubicBezTo>
                    <a:pt x="1335" y="4121"/>
                    <a:pt x="2290" y="4258"/>
                    <a:pt x="3362" y="4258"/>
                  </a:cubicBezTo>
                  <a:cubicBezTo>
                    <a:pt x="4503" y="4258"/>
                    <a:pt x="5777" y="4103"/>
                    <a:pt x="7077" y="3649"/>
                  </a:cubicBezTo>
                  <a:cubicBezTo>
                    <a:pt x="7297" y="3575"/>
                    <a:pt x="7493" y="3502"/>
                    <a:pt x="7689" y="3428"/>
                  </a:cubicBezTo>
                  <a:cubicBezTo>
                    <a:pt x="7126" y="1127"/>
                    <a:pt x="5510" y="294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8073189" y="4958452"/>
              <a:ext cx="182846" cy="102431"/>
            </a:xfrm>
            <a:custGeom>
              <a:avLst/>
              <a:gdLst/>
              <a:ahLst/>
              <a:cxnLst/>
              <a:rect l="l" t="t" r="r" b="b"/>
              <a:pathLst>
                <a:path w="8131" h="4555" extrusionOk="0">
                  <a:moveTo>
                    <a:pt x="4530" y="294"/>
                  </a:moveTo>
                  <a:cubicBezTo>
                    <a:pt x="5706" y="612"/>
                    <a:pt x="7200" y="1396"/>
                    <a:pt x="7763" y="3477"/>
                  </a:cubicBezTo>
                  <a:cubicBezTo>
                    <a:pt x="7616" y="3526"/>
                    <a:pt x="7445" y="3600"/>
                    <a:pt x="7273" y="3649"/>
                  </a:cubicBezTo>
                  <a:cubicBezTo>
                    <a:pt x="5968" y="4097"/>
                    <a:pt x="4684" y="4254"/>
                    <a:pt x="3536" y="4254"/>
                  </a:cubicBezTo>
                  <a:cubicBezTo>
                    <a:pt x="2552" y="4254"/>
                    <a:pt x="1667" y="4139"/>
                    <a:pt x="955" y="3992"/>
                  </a:cubicBezTo>
                  <a:cubicBezTo>
                    <a:pt x="441" y="2669"/>
                    <a:pt x="1127" y="1910"/>
                    <a:pt x="3992" y="563"/>
                  </a:cubicBezTo>
                  <a:cubicBezTo>
                    <a:pt x="4163" y="490"/>
                    <a:pt x="4359" y="392"/>
                    <a:pt x="4530" y="294"/>
                  </a:cubicBezTo>
                  <a:close/>
                  <a:moveTo>
                    <a:pt x="4481" y="0"/>
                  </a:moveTo>
                  <a:lnTo>
                    <a:pt x="4432" y="25"/>
                  </a:lnTo>
                  <a:cubicBezTo>
                    <a:pt x="4261" y="123"/>
                    <a:pt x="4065" y="196"/>
                    <a:pt x="3869" y="294"/>
                  </a:cubicBezTo>
                  <a:cubicBezTo>
                    <a:pt x="1102" y="1592"/>
                    <a:pt x="0" y="2449"/>
                    <a:pt x="710" y="4188"/>
                  </a:cubicBezTo>
                  <a:lnTo>
                    <a:pt x="735" y="4261"/>
                  </a:lnTo>
                  <a:lnTo>
                    <a:pt x="808" y="4261"/>
                  </a:lnTo>
                  <a:cubicBezTo>
                    <a:pt x="1567" y="4432"/>
                    <a:pt x="2498" y="4555"/>
                    <a:pt x="3551" y="4555"/>
                  </a:cubicBezTo>
                  <a:cubicBezTo>
                    <a:pt x="4726" y="4555"/>
                    <a:pt x="6049" y="4383"/>
                    <a:pt x="7371" y="3918"/>
                  </a:cubicBezTo>
                  <a:cubicBezTo>
                    <a:pt x="7591" y="3845"/>
                    <a:pt x="7787" y="3771"/>
                    <a:pt x="8008" y="3698"/>
                  </a:cubicBezTo>
                  <a:lnTo>
                    <a:pt x="8130" y="3673"/>
                  </a:lnTo>
                  <a:lnTo>
                    <a:pt x="8081" y="3526"/>
                  </a:lnTo>
                  <a:cubicBezTo>
                    <a:pt x="7493" y="1176"/>
                    <a:pt x="5828" y="319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8174495" y="4865938"/>
              <a:ext cx="251680" cy="172929"/>
            </a:xfrm>
            <a:custGeom>
              <a:avLst/>
              <a:gdLst/>
              <a:ahLst/>
              <a:cxnLst/>
              <a:rect l="l" t="t" r="r" b="b"/>
              <a:pathLst>
                <a:path w="11192" h="7690" extrusionOk="0">
                  <a:moveTo>
                    <a:pt x="9404" y="0"/>
                  </a:moveTo>
                  <a:lnTo>
                    <a:pt x="6368" y="465"/>
                  </a:lnTo>
                  <a:cubicBezTo>
                    <a:pt x="6368" y="465"/>
                    <a:pt x="2940" y="2792"/>
                    <a:pt x="1" y="4261"/>
                  </a:cubicBezTo>
                  <a:cubicBezTo>
                    <a:pt x="1250" y="4555"/>
                    <a:pt x="2866" y="5388"/>
                    <a:pt x="3429" y="7689"/>
                  </a:cubicBezTo>
                  <a:cubicBezTo>
                    <a:pt x="6907" y="6392"/>
                    <a:pt x="7666" y="5363"/>
                    <a:pt x="11070" y="4849"/>
                  </a:cubicBezTo>
                  <a:cubicBezTo>
                    <a:pt x="11070" y="4775"/>
                    <a:pt x="11094" y="4677"/>
                    <a:pt x="11094" y="4579"/>
                  </a:cubicBezTo>
                  <a:cubicBezTo>
                    <a:pt x="11192" y="2914"/>
                    <a:pt x="9404" y="0"/>
                    <a:pt x="9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8165141" y="4862633"/>
              <a:ext cx="264341" cy="180642"/>
            </a:xfrm>
            <a:custGeom>
              <a:avLst/>
              <a:gdLst/>
              <a:ahLst/>
              <a:cxnLst/>
              <a:rect l="l" t="t" r="r" b="b"/>
              <a:pathLst>
                <a:path w="11755" h="8033" extrusionOk="0">
                  <a:moveTo>
                    <a:pt x="9747" y="319"/>
                  </a:moveTo>
                  <a:cubicBezTo>
                    <a:pt x="10041" y="808"/>
                    <a:pt x="11437" y="3282"/>
                    <a:pt x="11363" y="4726"/>
                  </a:cubicBezTo>
                  <a:cubicBezTo>
                    <a:pt x="11363" y="4775"/>
                    <a:pt x="11363" y="4824"/>
                    <a:pt x="11339" y="4873"/>
                  </a:cubicBezTo>
                  <a:cubicBezTo>
                    <a:pt x="9257" y="5192"/>
                    <a:pt x="8155" y="5730"/>
                    <a:pt x="6784" y="6392"/>
                  </a:cubicBezTo>
                  <a:cubicBezTo>
                    <a:pt x="6025" y="6759"/>
                    <a:pt x="5143" y="7175"/>
                    <a:pt x="3968" y="7640"/>
                  </a:cubicBezTo>
                  <a:cubicBezTo>
                    <a:pt x="3404" y="5608"/>
                    <a:pt x="2033" y="4751"/>
                    <a:pt x="833" y="4359"/>
                  </a:cubicBezTo>
                  <a:cubicBezTo>
                    <a:pt x="3502" y="2988"/>
                    <a:pt x="6514" y="955"/>
                    <a:pt x="6833" y="735"/>
                  </a:cubicBezTo>
                  <a:lnTo>
                    <a:pt x="9747" y="319"/>
                  </a:lnTo>
                  <a:close/>
                  <a:moveTo>
                    <a:pt x="9918" y="0"/>
                  </a:moveTo>
                  <a:lnTo>
                    <a:pt x="6759" y="466"/>
                  </a:lnTo>
                  <a:lnTo>
                    <a:pt x="6686" y="490"/>
                  </a:lnTo>
                  <a:cubicBezTo>
                    <a:pt x="6661" y="490"/>
                    <a:pt x="3233" y="2816"/>
                    <a:pt x="343" y="4286"/>
                  </a:cubicBezTo>
                  <a:lnTo>
                    <a:pt x="1" y="4457"/>
                  </a:lnTo>
                  <a:lnTo>
                    <a:pt x="392" y="4555"/>
                  </a:lnTo>
                  <a:cubicBezTo>
                    <a:pt x="1592" y="4849"/>
                    <a:pt x="3160" y="5657"/>
                    <a:pt x="3723" y="7861"/>
                  </a:cubicBezTo>
                  <a:lnTo>
                    <a:pt x="3747" y="8032"/>
                  </a:lnTo>
                  <a:lnTo>
                    <a:pt x="3919" y="7959"/>
                  </a:lnTo>
                  <a:cubicBezTo>
                    <a:pt x="5192" y="7494"/>
                    <a:pt x="6123" y="7053"/>
                    <a:pt x="6931" y="6661"/>
                  </a:cubicBezTo>
                  <a:cubicBezTo>
                    <a:pt x="8302" y="5975"/>
                    <a:pt x="9380" y="5461"/>
                    <a:pt x="11510" y="5143"/>
                  </a:cubicBezTo>
                  <a:lnTo>
                    <a:pt x="11608" y="5118"/>
                  </a:lnTo>
                  <a:lnTo>
                    <a:pt x="11632" y="5020"/>
                  </a:lnTo>
                  <a:cubicBezTo>
                    <a:pt x="11632" y="4922"/>
                    <a:pt x="11657" y="4849"/>
                    <a:pt x="11657" y="4726"/>
                  </a:cubicBezTo>
                  <a:cubicBezTo>
                    <a:pt x="11755" y="3061"/>
                    <a:pt x="10041" y="196"/>
                    <a:pt x="9967" y="74"/>
                  </a:cubicBezTo>
                  <a:lnTo>
                    <a:pt x="9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237281" y="4921550"/>
              <a:ext cx="61144" cy="45177"/>
            </a:xfrm>
            <a:custGeom>
              <a:avLst/>
              <a:gdLst/>
              <a:ahLst/>
              <a:cxnLst/>
              <a:rect l="l" t="t" r="r" b="b"/>
              <a:pathLst>
                <a:path w="2719" h="2009" extrusionOk="0">
                  <a:moveTo>
                    <a:pt x="172" y="0"/>
                  </a:moveTo>
                  <a:cubicBezTo>
                    <a:pt x="74" y="0"/>
                    <a:pt x="1" y="49"/>
                    <a:pt x="1" y="147"/>
                  </a:cubicBezTo>
                  <a:cubicBezTo>
                    <a:pt x="1" y="221"/>
                    <a:pt x="50" y="294"/>
                    <a:pt x="148" y="294"/>
                  </a:cubicBezTo>
                  <a:cubicBezTo>
                    <a:pt x="148" y="294"/>
                    <a:pt x="1666" y="466"/>
                    <a:pt x="2400" y="1935"/>
                  </a:cubicBezTo>
                  <a:cubicBezTo>
                    <a:pt x="2425" y="1984"/>
                    <a:pt x="2498" y="2008"/>
                    <a:pt x="2547" y="2008"/>
                  </a:cubicBezTo>
                  <a:lnTo>
                    <a:pt x="2621" y="2008"/>
                  </a:lnTo>
                  <a:cubicBezTo>
                    <a:pt x="2694" y="1960"/>
                    <a:pt x="2719" y="1862"/>
                    <a:pt x="2670" y="1788"/>
                  </a:cubicBezTo>
                  <a:cubicBezTo>
                    <a:pt x="1862" y="196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265907" y="4905584"/>
              <a:ext cx="61166" cy="45177"/>
            </a:xfrm>
            <a:custGeom>
              <a:avLst/>
              <a:gdLst/>
              <a:ahLst/>
              <a:cxnLst/>
              <a:rect l="l" t="t" r="r" b="b"/>
              <a:pathLst>
                <a:path w="2720" h="2009" extrusionOk="0">
                  <a:moveTo>
                    <a:pt x="172" y="0"/>
                  </a:moveTo>
                  <a:cubicBezTo>
                    <a:pt x="99" y="0"/>
                    <a:pt x="25" y="49"/>
                    <a:pt x="25" y="147"/>
                  </a:cubicBezTo>
                  <a:cubicBezTo>
                    <a:pt x="1" y="221"/>
                    <a:pt x="74" y="294"/>
                    <a:pt x="148" y="294"/>
                  </a:cubicBezTo>
                  <a:cubicBezTo>
                    <a:pt x="172" y="294"/>
                    <a:pt x="1666" y="466"/>
                    <a:pt x="2425" y="1935"/>
                  </a:cubicBezTo>
                  <a:cubicBezTo>
                    <a:pt x="2450" y="1984"/>
                    <a:pt x="2499" y="2008"/>
                    <a:pt x="2548" y="2008"/>
                  </a:cubicBezTo>
                  <a:lnTo>
                    <a:pt x="2621" y="2008"/>
                  </a:lnTo>
                  <a:cubicBezTo>
                    <a:pt x="2695" y="1959"/>
                    <a:pt x="2719" y="1861"/>
                    <a:pt x="2695" y="1788"/>
                  </a:cubicBezTo>
                  <a:cubicBezTo>
                    <a:pt x="1862" y="196"/>
                    <a:pt x="246" y="25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8285741" y="4889056"/>
              <a:ext cx="60604" cy="45177"/>
            </a:xfrm>
            <a:custGeom>
              <a:avLst/>
              <a:gdLst/>
              <a:ahLst/>
              <a:cxnLst/>
              <a:rect l="l" t="t" r="r" b="b"/>
              <a:pathLst>
                <a:path w="2695" h="2009" extrusionOk="0">
                  <a:moveTo>
                    <a:pt x="172" y="1"/>
                  </a:moveTo>
                  <a:cubicBezTo>
                    <a:pt x="74" y="1"/>
                    <a:pt x="1" y="50"/>
                    <a:pt x="1" y="148"/>
                  </a:cubicBezTo>
                  <a:cubicBezTo>
                    <a:pt x="1" y="221"/>
                    <a:pt x="49" y="295"/>
                    <a:pt x="123" y="295"/>
                  </a:cubicBezTo>
                  <a:cubicBezTo>
                    <a:pt x="147" y="295"/>
                    <a:pt x="1666" y="466"/>
                    <a:pt x="2400" y="1935"/>
                  </a:cubicBezTo>
                  <a:cubicBezTo>
                    <a:pt x="2425" y="1984"/>
                    <a:pt x="2474" y="2009"/>
                    <a:pt x="2523" y="2009"/>
                  </a:cubicBezTo>
                  <a:lnTo>
                    <a:pt x="2596" y="2009"/>
                  </a:lnTo>
                  <a:cubicBezTo>
                    <a:pt x="2670" y="1960"/>
                    <a:pt x="2694" y="1862"/>
                    <a:pt x="2670" y="1788"/>
                  </a:cubicBezTo>
                  <a:cubicBezTo>
                    <a:pt x="1837" y="197"/>
                    <a:pt x="221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8728475" y="4972214"/>
              <a:ext cx="185050" cy="167667"/>
            </a:xfrm>
            <a:custGeom>
              <a:avLst/>
              <a:gdLst/>
              <a:ahLst/>
              <a:cxnLst/>
              <a:rect l="l" t="t" r="r" b="b"/>
              <a:pathLst>
                <a:path w="8229" h="7456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931" y="417"/>
                    <a:pt x="760" y="833"/>
                    <a:pt x="638" y="1225"/>
                  </a:cubicBezTo>
                  <a:cubicBezTo>
                    <a:pt x="1" y="3233"/>
                    <a:pt x="589" y="7175"/>
                    <a:pt x="5168" y="7445"/>
                  </a:cubicBezTo>
                  <a:cubicBezTo>
                    <a:pt x="5293" y="7452"/>
                    <a:pt x="5413" y="7456"/>
                    <a:pt x="5529" y="7456"/>
                  </a:cubicBezTo>
                  <a:cubicBezTo>
                    <a:pt x="7318" y="7456"/>
                    <a:pt x="8022" y="6585"/>
                    <a:pt x="8229" y="5412"/>
                  </a:cubicBezTo>
                  <a:lnTo>
                    <a:pt x="8229" y="5412"/>
                  </a:lnTo>
                  <a:cubicBezTo>
                    <a:pt x="7662" y="6157"/>
                    <a:pt x="6547" y="6560"/>
                    <a:pt x="5373" y="6560"/>
                  </a:cubicBezTo>
                  <a:cubicBezTo>
                    <a:pt x="3807" y="6560"/>
                    <a:pt x="2135" y="5843"/>
                    <a:pt x="1519" y="4261"/>
                  </a:cubicBezTo>
                  <a:cubicBezTo>
                    <a:pt x="980" y="2841"/>
                    <a:pt x="1005" y="1200"/>
                    <a:pt x="1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31241" y="4952943"/>
              <a:ext cx="187793" cy="190559"/>
            </a:xfrm>
            <a:custGeom>
              <a:avLst/>
              <a:gdLst/>
              <a:ahLst/>
              <a:cxnLst/>
              <a:rect l="l" t="t" r="r" b="b"/>
              <a:pathLst>
                <a:path w="8351" h="8474" extrusionOk="0">
                  <a:moveTo>
                    <a:pt x="784" y="1739"/>
                  </a:moveTo>
                  <a:lnTo>
                    <a:pt x="784" y="1739"/>
                  </a:lnTo>
                  <a:cubicBezTo>
                    <a:pt x="759" y="2792"/>
                    <a:pt x="833" y="4065"/>
                    <a:pt x="1274" y="5192"/>
                  </a:cubicBezTo>
                  <a:cubicBezTo>
                    <a:pt x="1739" y="6441"/>
                    <a:pt x="2963" y="7298"/>
                    <a:pt x="4531" y="7518"/>
                  </a:cubicBezTo>
                  <a:cubicBezTo>
                    <a:pt x="4771" y="7550"/>
                    <a:pt x="5011" y="7566"/>
                    <a:pt x="5246" y="7566"/>
                  </a:cubicBezTo>
                  <a:cubicBezTo>
                    <a:pt x="6258" y="7566"/>
                    <a:pt x="7196" y="7275"/>
                    <a:pt x="7812" y="6759"/>
                  </a:cubicBezTo>
                  <a:lnTo>
                    <a:pt x="7812" y="6759"/>
                  </a:lnTo>
                  <a:cubicBezTo>
                    <a:pt x="7477" y="7698"/>
                    <a:pt x="6692" y="8168"/>
                    <a:pt x="5421" y="8168"/>
                  </a:cubicBezTo>
                  <a:cubicBezTo>
                    <a:pt x="5300" y="8168"/>
                    <a:pt x="5175" y="8163"/>
                    <a:pt x="5045" y="8155"/>
                  </a:cubicBezTo>
                  <a:cubicBezTo>
                    <a:pt x="3306" y="8057"/>
                    <a:pt x="2033" y="7420"/>
                    <a:pt x="1249" y="6269"/>
                  </a:cubicBezTo>
                  <a:cubicBezTo>
                    <a:pt x="343" y="4947"/>
                    <a:pt x="294" y="3233"/>
                    <a:pt x="661" y="2106"/>
                  </a:cubicBezTo>
                  <a:cubicBezTo>
                    <a:pt x="710" y="2008"/>
                    <a:pt x="735" y="1886"/>
                    <a:pt x="784" y="1739"/>
                  </a:cubicBezTo>
                  <a:close/>
                  <a:moveTo>
                    <a:pt x="1249" y="0"/>
                  </a:moveTo>
                  <a:lnTo>
                    <a:pt x="882" y="808"/>
                  </a:lnTo>
                  <a:cubicBezTo>
                    <a:pt x="661" y="1249"/>
                    <a:pt x="490" y="1665"/>
                    <a:pt x="368" y="2033"/>
                  </a:cubicBezTo>
                  <a:cubicBezTo>
                    <a:pt x="0" y="3208"/>
                    <a:pt x="49" y="5045"/>
                    <a:pt x="1004" y="6441"/>
                  </a:cubicBezTo>
                  <a:cubicBezTo>
                    <a:pt x="1837" y="7640"/>
                    <a:pt x="3233" y="8351"/>
                    <a:pt x="5045" y="8449"/>
                  </a:cubicBezTo>
                  <a:cubicBezTo>
                    <a:pt x="5167" y="8473"/>
                    <a:pt x="5290" y="8473"/>
                    <a:pt x="5388" y="8473"/>
                  </a:cubicBezTo>
                  <a:cubicBezTo>
                    <a:pt x="7053" y="8473"/>
                    <a:pt x="8008" y="7738"/>
                    <a:pt x="8253" y="6294"/>
                  </a:cubicBezTo>
                  <a:lnTo>
                    <a:pt x="8351" y="5681"/>
                  </a:lnTo>
                  <a:lnTo>
                    <a:pt x="7983" y="6171"/>
                  </a:lnTo>
                  <a:cubicBezTo>
                    <a:pt x="7472" y="6867"/>
                    <a:pt x="6430" y="7272"/>
                    <a:pt x="5258" y="7272"/>
                  </a:cubicBezTo>
                  <a:cubicBezTo>
                    <a:pt x="5028" y="7272"/>
                    <a:pt x="4792" y="7256"/>
                    <a:pt x="4555" y="7224"/>
                  </a:cubicBezTo>
                  <a:cubicBezTo>
                    <a:pt x="3086" y="7028"/>
                    <a:pt x="1984" y="6245"/>
                    <a:pt x="1543" y="5069"/>
                  </a:cubicBezTo>
                  <a:cubicBezTo>
                    <a:pt x="1004" y="3673"/>
                    <a:pt x="1029" y="2008"/>
                    <a:pt x="1151" y="88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7124" y="5024678"/>
              <a:ext cx="158604" cy="95077"/>
            </a:xfrm>
            <a:custGeom>
              <a:avLst/>
              <a:gdLst/>
              <a:ahLst/>
              <a:cxnLst/>
              <a:rect l="l" t="t" r="r" b="b"/>
              <a:pathLst>
                <a:path w="7053" h="4228" extrusionOk="0">
                  <a:moveTo>
                    <a:pt x="3301" y="1"/>
                  </a:moveTo>
                  <a:cubicBezTo>
                    <a:pt x="1188" y="1"/>
                    <a:pt x="67" y="1053"/>
                    <a:pt x="0" y="1120"/>
                  </a:cubicBezTo>
                  <a:cubicBezTo>
                    <a:pt x="74" y="1390"/>
                    <a:pt x="147" y="1659"/>
                    <a:pt x="245" y="1928"/>
                  </a:cubicBezTo>
                  <a:cubicBezTo>
                    <a:pt x="861" y="3510"/>
                    <a:pt x="2533" y="4227"/>
                    <a:pt x="4099" y="4227"/>
                  </a:cubicBezTo>
                  <a:cubicBezTo>
                    <a:pt x="5273" y="4227"/>
                    <a:pt x="6388" y="3824"/>
                    <a:pt x="6955" y="3079"/>
                  </a:cubicBezTo>
                  <a:cubicBezTo>
                    <a:pt x="7053" y="2418"/>
                    <a:pt x="7004" y="1634"/>
                    <a:pt x="6857" y="875"/>
                  </a:cubicBezTo>
                  <a:cubicBezTo>
                    <a:pt x="5464" y="225"/>
                    <a:pt x="4277" y="1"/>
                    <a:pt x="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8753818" y="5021260"/>
              <a:ext cx="165216" cy="101868"/>
            </a:xfrm>
            <a:custGeom>
              <a:avLst/>
              <a:gdLst/>
              <a:ahLst/>
              <a:cxnLst/>
              <a:rect l="l" t="t" r="r" b="b"/>
              <a:pathLst>
                <a:path w="7347" h="4530" extrusionOk="0">
                  <a:moveTo>
                    <a:pt x="3453" y="305"/>
                  </a:moveTo>
                  <a:cubicBezTo>
                    <a:pt x="4394" y="305"/>
                    <a:pt x="5538" y="516"/>
                    <a:pt x="6881" y="1125"/>
                  </a:cubicBezTo>
                  <a:cubicBezTo>
                    <a:pt x="7004" y="1933"/>
                    <a:pt x="7028" y="2619"/>
                    <a:pt x="6955" y="3158"/>
                  </a:cubicBezTo>
                  <a:cubicBezTo>
                    <a:pt x="6423" y="3833"/>
                    <a:pt x="5396" y="4234"/>
                    <a:pt x="4245" y="4234"/>
                  </a:cubicBezTo>
                  <a:cubicBezTo>
                    <a:pt x="4017" y="4234"/>
                    <a:pt x="3785" y="4219"/>
                    <a:pt x="3551" y="4186"/>
                  </a:cubicBezTo>
                  <a:cubicBezTo>
                    <a:pt x="2082" y="3990"/>
                    <a:pt x="980" y="3207"/>
                    <a:pt x="539" y="2031"/>
                  </a:cubicBezTo>
                  <a:cubicBezTo>
                    <a:pt x="466" y="1835"/>
                    <a:pt x="392" y="1590"/>
                    <a:pt x="319" y="1321"/>
                  </a:cubicBezTo>
                  <a:cubicBezTo>
                    <a:pt x="577" y="1095"/>
                    <a:pt x="1633" y="305"/>
                    <a:pt x="3453" y="305"/>
                  </a:cubicBezTo>
                  <a:close/>
                  <a:moveTo>
                    <a:pt x="3458" y="1"/>
                  </a:moveTo>
                  <a:cubicBezTo>
                    <a:pt x="1279" y="1"/>
                    <a:pt x="116" y="1082"/>
                    <a:pt x="49" y="1150"/>
                  </a:cubicBezTo>
                  <a:lnTo>
                    <a:pt x="0" y="1223"/>
                  </a:lnTo>
                  <a:lnTo>
                    <a:pt x="0" y="1297"/>
                  </a:lnTo>
                  <a:cubicBezTo>
                    <a:pt x="98" y="1639"/>
                    <a:pt x="172" y="1909"/>
                    <a:pt x="270" y="2154"/>
                  </a:cubicBezTo>
                  <a:cubicBezTo>
                    <a:pt x="735" y="3403"/>
                    <a:pt x="1959" y="4260"/>
                    <a:pt x="3527" y="4480"/>
                  </a:cubicBezTo>
                  <a:cubicBezTo>
                    <a:pt x="3771" y="4505"/>
                    <a:pt x="4016" y="4529"/>
                    <a:pt x="4237" y="4529"/>
                  </a:cubicBezTo>
                  <a:cubicBezTo>
                    <a:pt x="5510" y="4529"/>
                    <a:pt x="6637" y="4088"/>
                    <a:pt x="7224" y="3305"/>
                  </a:cubicBezTo>
                  <a:lnTo>
                    <a:pt x="7249" y="3256"/>
                  </a:lnTo>
                  <a:cubicBezTo>
                    <a:pt x="7347" y="2643"/>
                    <a:pt x="7322" y="1909"/>
                    <a:pt x="7151" y="1003"/>
                  </a:cubicBezTo>
                  <a:lnTo>
                    <a:pt x="7151" y="929"/>
                  </a:lnTo>
                  <a:lnTo>
                    <a:pt x="7077" y="880"/>
                  </a:lnTo>
                  <a:cubicBezTo>
                    <a:pt x="5663" y="227"/>
                    <a:pt x="4454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8751053" y="4900074"/>
              <a:ext cx="160268" cy="149812"/>
            </a:xfrm>
            <a:custGeom>
              <a:avLst/>
              <a:gdLst/>
              <a:ahLst/>
              <a:cxnLst/>
              <a:rect l="l" t="t" r="r" b="b"/>
              <a:pathLst>
                <a:path w="7127" h="6662" extrusionOk="0">
                  <a:moveTo>
                    <a:pt x="2082" y="0"/>
                  </a:moveTo>
                  <a:cubicBezTo>
                    <a:pt x="2082" y="0"/>
                    <a:pt x="907" y="1568"/>
                    <a:pt x="123" y="3208"/>
                  </a:cubicBezTo>
                  <a:cubicBezTo>
                    <a:pt x="25" y="4188"/>
                    <a:pt x="1" y="5437"/>
                    <a:pt x="270" y="6661"/>
                  </a:cubicBezTo>
                  <a:cubicBezTo>
                    <a:pt x="337" y="6594"/>
                    <a:pt x="1458" y="5542"/>
                    <a:pt x="3571" y="5542"/>
                  </a:cubicBezTo>
                  <a:cubicBezTo>
                    <a:pt x="4547" y="5542"/>
                    <a:pt x="5734" y="5766"/>
                    <a:pt x="7127" y="6416"/>
                  </a:cubicBezTo>
                  <a:cubicBezTo>
                    <a:pt x="6955" y="5388"/>
                    <a:pt x="6662" y="4359"/>
                    <a:pt x="6466" y="3576"/>
                  </a:cubicBezTo>
                  <a:cubicBezTo>
                    <a:pt x="5853" y="1127"/>
                    <a:pt x="5143" y="172"/>
                    <a:pt x="5143" y="172"/>
                  </a:cubicBezTo>
                  <a:lnTo>
                    <a:pt x="2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8747207" y="4896769"/>
              <a:ext cx="168521" cy="159167"/>
            </a:xfrm>
            <a:custGeom>
              <a:avLst/>
              <a:gdLst/>
              <a:ahLst/>
              <a:cxnLst/>
              <a:rect l="l" t="t" r="r" b="b"/>
              <a:pathLst>
                <a:path w="7494" h="7078" extrusionOk="0">
                  <a:moveTo>
                    <a:pt x="2327" y="294"/>
                  </a:moveTo>
                  <a:lnTo>
                    <a:pt x="5241" y="466"/>
                  </a:lnTo>
                  <a:cubicBezTo>
                    <a:pt x="5388" y="711"/>
                    <a:pt x="5975" y="1690"/>
                    <a:pt x="6490" y="3772"/>
                  </a:cubicBezTo>
                  <a:cubicBezTo>
                    <a:pt x="6539" y="3943"/>
                    <a:pt x="6588" y="4139"/>
                    <a:pt x="6637" y="4359"/>
                  </a:cubicBezTo>
                  <a:cubicBezTo>
                    <a:pt x="6808" y="4947"/>
                    <a:pt x="6980" y="5633"/>
                    <a:pt x="7102" y="6294"/>
                  </a:cubicBezTo>
                  <a:cubicBezTo>
                    <a:pt x="5807" y="5733"/>
                    <a:pt x="4692" y="5534"/>
                    <a:pt x="3762" y="5534"/>
                  </a:cubicBezTo>
                  <a:cubicBezTo>
                    <a:pt x="2053" y="5534"/>
                    <a:pt x="967" y="6206"/>
                    <a:pt x="539" y="6539"/>
                  </a:cubicBezTo>
                  <a:cubicBezTo>
                    <a:pt x="319" y="5388"/>
                    <a:pt x="368" y="4212"/>
                    <a:pt x="441" y="3404"/>
                  </a:cubicBezTo>
                  <a:cubicBezTo>
                    <a:pt x="1127" y="1984"/>
                    <a:pt x="2082" y="613"/>
                    <a:pt x="2327" y="294"/>
                  </a:cubicBezTo>
                  <a:close/>
                  <a:moveTo>
                    <a:pt x="2180" y="1"/>
                  </a:moveTo>
                  <a:lnTo>
                    <a:pt x="2131" y="49"/>
                  </a:lnTo>
                  <a:cubicBezTo>
                    <a:pt x="2106" y="74"/>
                    <a:pt x="955" y="1641"/>
                    <a:pt x="172" y="3306"/>
                  </a:cubicBezTo>
                  <a:lnTo>
                    <a:pt x="147" y="3355"/>
                  </a:lnTo>
                  <a:cubicBezTo>
                    <a:pt x="49" y="4237"/>
                    <a:pt x="0" y="5559"/>
                    <a:pt x="294" y="6833"/>
                  </a:cubicBezTo>
                  <a:lnTo>
                    <a:pt x="368" y="7078"/>
                  </a:lnTo>
                  <a:lnTo>
                    <a:pt x="539" y="6906"/>
                  </a:lnTo>
                  <a:cubicBezTo>
                    <a:pt x="606" y="6839"/>
                    <a:pt x="1687" y="5838"/>
                    <a:pt x="3744" y="5838"/>
                  </a:cubicBezTo>
                  <a:cubicBezTo>
                    <a:pt x="4702" y="5838"/>
                    <a:pt x="5871" y="6055"/>
                    <a:pt x="7249" y="6686"/>
                  </a:cubicBezTo>
                  <a:lnTo>
                    <a:pt x="7494" y="6808"/>
                  </a:lnTo>
                  <a:lnTo>
                    <a:pt x="7445" y="6539"/>
                  </a:lnTo>
                  <a:cubicBezTo>
                    <a:pt x="7322" y="5731"/>
                    <a:pt x="7126" y="4972"/>
                    <a:pt x="6931" y="4286"/>
                  </a:cubicBezTo>
                  <a:cubicBezTo>
                    <a:pt x="6882" y="4066"/>
                    <a:pt x="6833" y="3870"/>
                    <a:pt x="6784" y="3698"/>
                  </a:cubicBezTo>
                  <a:cubicBezTo>
                    <a:pt x="6171" y="1225"/>
                    <a:pt x="5461" y="270"/>
                    <a:pt x="5437" y="245"/>
                  </a:cubicBezTo>
                  <a:lnTo>
                    <a:pt x="5388" y="172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8785751" y="4968324"/>
              <a:ext cx="95842" cy="19879"/>
            </a:xfrm>
            <a:custGeom>
              <a:avLst/>
              <a:gdLst/>
              <a:ahLst/>
              <a:cxnLst/>
              <a:rect l="l" t="t" r="r" b="b"/>
              <a:pathLst>
                <a:path w="4262" h="884" extrusionOk="0">
                  <a:moveTo>
                    <a:pt x="1910" y="1"/>
                  </a:moveTo>
                  <a:cubicBezTo>
                    <a:pt x="885" y="1"/>
                    <a:pt x="168" y="339"/>
                    <a:pt x="123" y="369"/>
                  </a:cubicBezTo>
                  <a:cubicBezTo>
                    <a:pt x="50" y="394"/>
                    <a:pt x="1" y="492"/>
                    <a:pt x="50" y="565"/>
                  </a:cubicBezTo>
                  <a:cubicBezTo>
                    <a:pt x="68" y="620"/>
                    <a:pt x="128" y="648"/>
                    <a:pt x="187" y="648"/>
                  </a:cubicBezTo>
                  <a:cubicBezTo>
                    <a:pt x="207" y="648"/>
                    <a:pt x="227" y="645"/>
                    <a:pt x="245" y="639"/>
                  </a:cubicBezTo>
                  <a:cubicBezTo>
                    <a:pt x="260" y="624"/>
                    <a:pt x="930" y="309"/>
                    <a:pt x="1894" y="309"/>
                  </a:cubicBezTo>
                  <a:cubicBezTo>
                    <a:pt x="2512" y="309"/>
                    <a:pt x="3251" y="438"/>
                    <a:pt x="4017" y="859"/>
                  </a:cubicBezTo>
                  <a:cubicBezTo>
                    <a:pt x="4041" y="884"/>
                    <a:pt x="4066" y="884"/>
                    <a:pt x="4090" y="884"/>
                  </a:cubicBezTo>
                  <a:cubicBezTo>
                    <a:pt x="4139" y="884"/>
                    <a:pt x="4188" y="859"/>
                    <a:pt x="4213" y="810"/>
                  </a:cubicBezTo>
                  <a:cubicBezTo>
                    <a:pt x="4261" y="737"/>
                    <a:pt x="4237" y="639"/>
                    <a:pt x="4164" y="590"/>
                  </a:cubicBezTo>
                  <a:cubicBezTo>
                    <a:pt x="3350" y="140"/>
                    <a:pt x="2567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8308881" y="4803716"/>
              <a:ext cx="77649" cy="89320"/>
            </a:xfrm>
            <a:custGeom>
              <a:avLst/>
              <a:gdLst/>
              <a:ahLst/>
              <a:cxnLst/>
              <a:rect l="l" t="t" r="r" b="b"/>
              <a:pathLst>
                <a:path w="3453" h="3972" extrusionOk="0">
                  <a:moveTo>
                    <a:pt x="3257" y="0"/>
                  </a:moveTo>
                  <a:lnTo>
                    <a:pt x="0" y="318"/>
                  </a:lnTo>
                  <a:lnTo>
                    <a:pt x="441" y="3649"/>
                  </a:lnTo>
                  <a:cubicBezTo>
                    <a:pt x="441" y="3649"/>
                    <a:pt x="1050" y="3972"/>
                    <a:pt x="1844" y="3972"/>
                  </a:cubicBezTo>
                  <a:cubicBezTo>
                    <a:pt x="2343" y="3972"/>
                    <a:pt x="2914" y="3844"/>
                    <a:pt x="3453" y="3428"/>
                  </a:cubicBezTo>
                  <a:cubicBezTo>
                    <a:pt x="3355" y="367"/>
                    <a:pt x="3257" y="0"/>
                    <a:pt x="3257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8305013" y="4800410"/>
              <a:ext cx="85385" cy="95842"/>
            </a:xfrm>
            <a:custGeom>
              <a:avLst/>
              <a:gdLst/>
              <a:ahLst/>
              <a:cxnLst/>
              <a:rect l="l" t="t" r="r" b="b"/>
              <a:pathLst>
                <a:path w="3797" h="4262" extrusionOk="0">
                  <a:moveTo>
                    <a:pt x="3306" y="318"/>
                  </a:moveTo>
                  <a:cubicBezTo>
                    <a:pt x="3331" y="588"/>
                    <a:pt x="3404" y="1371"/>
                    <a:pt x="3478" y="3502"/>
                  </a:cubicBezTo>
                  <a:cubicBezTo>
                    <a:pt x="2980" y="3862"/>
                    <a:pt x="2459" y="3975"/>
                    <a:pt x="2004" y="3975"/>
                  </a:cubicBezTo>
                  <a:cubicBezTo>
                    <a:pt x="1408" y="3975"/>
                    <a:pt x="926" y="3781"/>
                    <a:pt x="760" y="3698"/>
                  </a:cubicBezTo>
                  <a:lnTo>
                    <a:pt x="343" y="588"/>
                  </a:lnTo>
                  <a:lnTo>
                    <a:pt x="3306" y="318"/>
                  </a:lnTo>
                  <a:close/>
                  <a:moveTo>
                    <a:pt x="3527" y="0"/>
                  </a:moveTo>
                  <a:lnTo>
                    <a:pt x="1" y="318"/>
                  </a:lnTo>
                  <a:lnTo>
                    <a:pt x="490" y="3894"/>
                  </a:lnTo>
                  <a:lnTo>
                    <a:pt x="539" y="3943"/>
                  </a:lnTo>
                  <a:cubicBezTo>
                    <a:pt x="588" y="3967"/>
                    <a:pt x="1201" y="4261"/>
                    <a:pt x="2009" y="4261"/>
                  </a:cubicBezTo>
                  <a:cubicBezTo>
                    <a:pt x="2523" y="4261"/>
                    <a:pt x="3135" y="4139"/>
                    <a:pt x="3723" y="3698"/>
                  </a:cubicBezTo>
                  <a:lnTo>
                    <a:pt x="3796" y="3649"/>
                  </a:lnTo>
                  <a:lnTo>
                    <a:pt x="3796" y="3575"/>
                  </a:lnTo>
                  <a:cubicBezTo>
                    <a:pt x="3674" y="563"/>
                    <a:pt x="3576" y="147"/>
                    <a:pt x="3576" y="123"/>
                  </a:cubicBezTo>
                  <a:lnTo>
                    <a:pt x="3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8790158" y="4831780"/>
              <a:ext cx="77672" cy="89118"/>
            </a:xfrm>
            <a:custGeom>
              <a:avLst/>
              <a:gdLst/>
              <a:ahLst/>
              <a:cxnLst/>
              <a:rect l="l" t="t" r="r" b="b"/>
              <a:pathLst>
                <a:path w="3454" h="3963" extrusionOk="0">
                  <a:moveTo>
                    <a:pt x="3257" y="1"/>
                  </a:moveTo>
                  <a:lnTo>
                    <a:pt x="0" y="295"/>
                  </a:lnTo>
                  <a:lnTo>
                    <a:pt x="441" y="3650"/>
                  </a:lnTo>
                  <a:cubicBezTo>
                    <a:pt x="441" y="3650"/>
                    <a:pt x="1039" y="3962"/>
                    <a:pt x="1828" y="3962"/>
                  </a:cubicBezTo>
                  <a:cubicBezTo>
                    <a:pt x="2327" y="3962"/>
                    <a:pt x="2903" y="3837"/>
                    <a:pt x="3453" y="3429"/>
                  </a:cubicBezTo>
                  <a:cubicBezTo>
                    <a:pt x="3355" y="344"/>
                    <a:pt x="3257" y="1"/>
                    <a:pt x="3257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8786313" y="4827935"/>
              <a:ext cx="85363" cy="96381"/>
            </a:xfrm>
            <a:custGeom>
              <a:avLst/>
              <a:gdLst/>
              <a:ahLst/>
              <a:cxnLst/>
              <a:rect l="l" t="t" r="r" b="b"/>
              <a:pathLst>
                <a:path w="3796" h="4286" extrusionOk="0">
                  <a:moveTo>
                    <a:pt x="3306" y="319"/>
                  </a:moveTo>
                  <a:cubicBezTo>
                    <a:pt x="3330" y="588"/>
                    <a:pt x="3404" y="1372"/>
                    <a:pt x="3477" y="3527"/>
                  </a:cubicBezTo>
                  <a:cubicBezTo>
                    <a:pt x="2983" y="3874"/>
                    <a:pt x="2465" y="3982"/>
                    <a:pt x="2013" y="3982"/>
                  </a:cubicBezTo>
                  <a:cubicBezTo>
                    <a:pt x="1413" y="3982"/>
                    <a:pt x="927" y="3793"/>
                    <a:pt x="759" y="3723"/>
                  </a:cubicBezTo>
                  <a:lnTo>
                    <a:pt x="318" y="613"/>
                  </a:lnTo>
                  <a:lnTo>
                    <a:pt x="3306" y="319"/>
                  </a:lnTo>
                  <a:close/>
                  <a:moveTo>
                    <a:pt x="3526" y="1"/>
                  </a:moveTo>
                  <a:lnTo>
                    <a:pt x="0" y="343"/>
                  </a:lnTo>
                  <a:lnTo>
                    <a:pt x="465" y="3919"/>
                  </a:lnTo>
                  <a:lnTo>
                    <a:pt x="539" y="3943"/>
                  </a:lnTo>
                  <a:cubicBezTo>
                    <a:pt x="588" y="3968"/>
                    <a:pt x="1200" y="4286"/>
                    <a:pt x="2008" y="4286"/>
                  </a:cubicBezTo>
                  <a:cubicBezTo>
                    <a:pt x="2522" y="4286"/>
                    <a:pt x="3135" y="4139"/>
                    <a:pt x="3722" y="3698"/>
                  </a:cubicBezTo>
                  <a:lnTo>
                    <a:pt x="3796" y="3674"/>
                  </a:lnTo>
                  <a:lnTo>
                    <a:pt x="3771" y="3576"/>
                  </a:lnTo>
                  <a:cubicBezTo>
                    <a:pt x="3673" y="588"/>
                    <a:pt x="3575" y="172"/>
                    <a:pt x="3575" y="123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8787415" y="4945747"/>
              <a:ext cx="95280" cy="19879"/>
            </a:xfrm>
            <a:custGeom>
              <a:avLst/>
              <a:gdLst/>
              <a:ahLst/>
              <a:cxnLst/>
              <a:rect l="l" t="t" r="r" b="b"/>
              <a:pathLst>
                <a:path w="4237" h="884" extrusionOk="0">
                  <a:moveTo>
                    <a:pt x="1885" y="1"/>
                  </a:moveTo>
                  <a:cubicBezTo>
                    <a:pt x="860" y="1"/>
                    <a:pt x="143" y="339"/>
                    <a:pt x="98" y="369"/>
                  </a:cubicBezTo>
                  <a:cubicBezTo>
                    <a:pt x="25" y="394"/>
                    <a:pt x="0" y="492"/>
                    <a:pt x="25" y="565"/>
                  </a:cubicBezTo>
                  <a:cubicBezTo>
                    <a:pt x="61" y="620"/>
                    <a:pt x="112" y="648"/>
                    <a:pt x="166" y="648"/>
                  </a:cubicBezTo>
                  <a:cubicBezTo>
                    <a:pt x="184" y="648"/>
                    <a:pt x="202" y="645"/>
                    <a:pt x="220" y="639"/>
                  </a:cubicBezTo>
                  <a:cubicBezTo>
                    <a:pt x="235" y="624"/>
                    <a:pt x="914" y="309"/>
                    <a:pt x="1880" y="309"/>
                  </a:cubicBezTo>
                  <a:cubicBezTo>
                    <a:pt x="2499" y="309"/>
                    <a:pt x="3236" y="438"/>
                    <a:pt x="3992" y="859"/>
                  </a:cubicBezTo>
                  <a:cubicBezTo>
                    <a:pt x="4016" y="859"/>
                    <a:pt x="4041" y="884"/>
                    <a:pt x="4065" y="884"/>
                  </a:cubicBezTo>
                  <a:cubicBezTo>
                    <a:pt x="4139" y="884"/>
                    <a:pt x="4187" y="835"/>
                    <a:pt x="4212" y="786"/>
                  </a:cubicBezTo>
                  <a:cubicBezTo>
                    <a:pt x="4236" y="737"/>
                    <a:pt x="4212" y="639"/>
                    <a:pt x="4139" y="590"/>
                  </a:cubicBezTo>
                  <a:cubicBezTo>
                    <a:pt x="3325" y="140"/>
                    <a:pt x="2542" y="1"/>
                    <a:pt x="1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8788517" y="4926745"/>
              <a:ext cx="95280" cy="19609"/>
            </a:xfrm>
            <a:custGeom>
              <a:avLst/>
              <a:gdLst/>
              <a:ahLst/>
              <a:cxnLst/>
              <a:rect l="l" t="t" r="r" b="b"/>
              <a:pathLst>
                <a:path w="4237" h="872" extrusionOk="0">
                  <a:moveTo>
                    <a:pt x="1881" y="1"/>
                  </a:moveTo>
                  <a:cubicBezTo>
                    <a:pt x="859" y="1"/>
                    <a:pt x="143" y="342"/>
                    <a:pt x="98" y="357"/>
                  </a:cubicBezTo>
                  <a:cubicBezTo>
                    <a:pt x="25" y="406"/>
                    <a:pt x="0" y="480"/>
                    <a:pt x="25" y="553"/>
                  </a:cubicBezTo>
                  <a:cubicBezTo>
                    <a:pt x="60" y="606"/>
                    <a:pt x="108" y="646"/>
                    <a:pt x="159" y="646"/>
                  </a:cubicBezTo>
                  <a:cubicBezTo>
                    <a:pt x="179" y="646"/>
                    <a:pt x="200" y="640"/>
                    <a:pt x="220" y="627"/>
                  </a:cubicBezTo>
                  <a:cubicBezTo>
                    <a:pt x="235" y="627"/>
                    <a:pt x="924" y="303"/>
                    <a:pt x="1908" y="303"/>
                  </a:cubicBezTo>
                  <a:cubicBezTo>
                    <a:pt x="2526" y="303"/>
                    <a:pt x="3260" y="431"/>
                    <a:pt x="4016" y="847"/>
                  </a:cubicBezTo>
                  <a:cubicBezTo>
                    <a:pt x="4016" y="871"/>
                    <a:pt x="4041" y="871"/>
                    <a:pt x="4065" y="871"/>
                  </a:cubicBezTo>
                  <a:cubicBezTo>
                    <a:pt x="4138" y="871"/>
                    <a:pt x="4187" y="847"/>
                    <a:pt x="4212" y="798"/>
                  </a:cubicBezTo>
                  <a:cubicBezTo>
                    <a:pt x="4236" y="725"/>
                    <a:pt x="4212" y="627"/>
                    <a:pt x="4138" y="602"/>
                  </a:cubicBezTo>
                  <a:cubicBezTo>
                    <a:pt x="3324" y="142"/>
                    <a:pt x="2539" y="1"/>
                    <a:pt x="1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8019377" y="2773162"/>
              <a:ext cx="386425" cy="2062081"/>
            </a:xfrm>
            <a:custGeom>
              <a:avLst/>
              <a:gdLst/>
              <a:ahLst/>
              <a:cxnLst/>
              <a:rect l="l" t="t" r="r" b="b"/>
              <a:pathLst>
                <a:path w="17184" h="91699" extrusionOk="0">
                  <a:moveTo>
                    <a:pt x="467" y="0"/>
                  </a:moveTo>
                  <a:cubicBezTo>
                    <a:pt x="34" y="0"/>
                    <a:pt x="1" y="2085"/>
                    <a:pt x="1438" y="10001"/>
                  </a:cubicBezTo>
                  <a:cubicBezTo>
                    <a:pt x="1438" y="10001"/>
                    <a:pt x="2442" y="45435"/>
                    <a:pt x="3740" y="54422"/>
                  </a:cubicBezTo>
                  <a:cubicBezTo>
                    <a:pt x="6311" y="72372"/>
                    <a:pt x="12311" y="91277"/>
                    <a:pt x="12311" y="91277"/>
                  </a:cubicBezTo>
                  <a:cubicBezTo>
                    <a:pt x="12700" y="91432"/>
                    <a:pt x="13393" y="91698"/>
                    <a:pt x="14305" y="91698"/>
                  </a:cubicBezTo>
                  <a:cubicBezTo>
                    <a:pt x="15112" y="91698"/>
                    <a:pt x="16091" y="91490"/>
                    <a:pt x="17184" y="90811"/>
                  </a:cubicBezTo>
                  <a:cubicBezTo>
                    <a:pt x="16743" y="78053"/>
                    <a:pt x="12850" y="64928"/>
                    <a:pt x="12727" y="54790"/>
                  </a:cubicBezTo>
                  <a:cubicBezTo>
                    <a:pt x="12605" y="41738"/>
                    <a:pt x="16229" y="32824"/>
                    <a:pt x="15176" y="27388"/>
                  </a:cubicBezTo>
                  <a:cubicBezTo>
                    <a:pt x="13315" y="17740"/>
                    <a:pt x="9862" y="9438"/>
                    <a:pt x="9862" y="9438"/>
                  </a:cubicBezTo>
                  <a:lnTo>
                    <a:pt x="1928" y="2582"/>
                  </a:lnTo>
                  <a:cubicBezTo>
                    <a:pt x="1928" y="2582"/>
                    <a:pt x="95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8008200" y="2769879"/>
              <a:ext cx="400907" cy="2068535"/>
            </a:xfrm>
            <a:custGeom>
              <a:avLst/>
              <a:gdLst/>
              <a:ahLst/>
              <a:cxnLst/>
              <a:rect l="l" t="t" r="r" b="b"/>
              <a:pathLst>
                <a:path w="17828" h="91986" extrusionOk="0">
                  <a:moveTo>
                    <a:pt x="956" y="303"/>
                  </a:moveTo>
                  <a:cubicBezTo>
                    <a:pt x="1176" y="328"/>
                    <a:pt x="1788" y="1454"/>
                    <a:pt x="2278" y="2777"/>
                  </a:cubicBezTo>
                  <a:lnTo>
                    <a:pt x="2302" y="2826"/>
                  </a:lnTo>
                  <a:lnTo>
                    <a:pt x="10237" y="9682"/>
                  </a:lnTo>
                  <a:cubicBezTo>
                    <a:pt x="10481" y="10245"/>
                    <a:pt x="13763" y="18351"/>
                    <a:pt x="15526" y="27558"/>
                  </a:cubicBezTo>
                  <a:cubicBezTo>
                    <a:pt x="16016" y="30129"/>
                    <a:pt x="15452" y="33484"/>
                    <a:pt x="14742" y="37745"/>
                  </a:cubicBezTo>
                  <a:cubicBezTo>
                    <a:pt x="13983" y="42373"/>
                    <a:pt x="13004" y="48104"/>
                    <a:pt x="13077" y="54936"/>
                  </a:cubicBezTo>
                  <a:cubicBezTo>
                    <a:pt x="13151" y="59931"/>
                    <a:pt x="14106" y="65637"/>
                    <a:pt x="15134" y="71661"/>
                  </a:cubicBezTo>
                  <a:cubicBezTo>
                    <a:pt x="16187" y="77930"/>
                    <a:pt x="17289" y="84419"/>
                    <a:pt x="17534" y="90859"/>
                  </a:cubicBezTo>
                  <a:cubicBezTo>
                    <a:pt x="16477" y="91501"/>
                    <a:pt x="15540" y="91699"/>
                    <a:pt x="14770" y="91699"/>
                  </a:cubicBezTo>
                  <a:cubicBezTo>
                    <a:pt x="13952" y="91699"/>
                    <a:pt x="13321" y="91476"/>
                    <a:pt x="12930" y="91325"/>
                  </a:cubicBezTo>
                  <a:cubicBezTo>
                    <a:pt x="12538" y="90051"/>
                    <a:pt x="6857" y="71759"/>
                    <a:pt x="4384" y="54544"/>
                  </a:cubicBezTo>
                  <a:cubicBezTo>
                    <a:pt x="3111" y="45655"/>
                    <a:pt x="2107" y="10490"/>
                    <a:pt x="2082" y="10123"/>
                  </a:cubicBezTo>
                  <a:cubicBezTo>
                    <a:pt x="490" y="1405"/>
                    <a:pt x="833" y="401"/>
                    <a:pt x="956" y="303"/>
                  </a:cubicBezTo>
                  <a:close/>
                  <a:moveTo>
                    <a:pt x="946" y="1"/>
                  </a:moveTo>
                  <a:cubicBezTo>
                    <a:pt x="924" y="1"/>
                    <a:pt x="903" y="3"/>
                    <a:pt x="882" y="9"/>
                  </a:cubicBezTo>
                  <a:cubicBezTo>
                    <a:pt x="588" y="83"/>
                    <a:pt x="1" y="254"/>
                    <a:pt x="1788" y="10147"/>
                  </a:cubicBezTo>
                  <a:cubicBezTo>
                    <a:pt x="1813" y="10515"/>
                    <a:pt x="2817" y="45704"/>
                    <a:pt x="4090" y="54593"/>
                  </a:cubicBezTo>
                  <a:cubicBezTo>
                    <a:pt x="6637" y="72347"/>
                    <a:pt x="12612" y="91300"/>
                    <a:pt x="12661" y="91472"/>
                  </a:cubicBezTo>
                  <a:lnTo>
                    <a:pt x="12685" y="91545"/>
                  </a:lnTo>
                  <a:lnTo>
                    <a:pt x="12759" y="91570"/>
                  </a:lnTo>
                  <a:cubicBezTo>
                    <a:pt x="13126" y="91716"/>
                    <a:pt x="13836" y="91986"/>
                    <a:pt x="14791" y="91986"/>
                  </a:cubicBezTo>
                  <a:cubicBezTo>
                    <a:pt x="15624" y="91986"/>
                    <a:pt x="16628" y="91790"/>
                    <a:pt x="17754" y="91080"/>
                  </a:cubicBezTo>
                  <a:lnTo>
                    <a:pt x="17828" y="91031"/>
                  </a:lnTo>
                  <a:lnTo>
                    <a:pt x="17828" y="90933"/>
                  </a:lnTo>
                  <a:cubicBezTo>
                    <a:pt x="17607" y="84444"/>
                    <a:pt x="16505" y="77930"/>
                    <a:pt x="15428" y="71612"/>
                  </a:cubicBezTo>
                  <a:cubicBezTo>
                    <a:pt x="14400" y="65588"/>
                    <a:pt x="13444" y="59907"/>
                    <a:pt x="13395" y="54936"/>
                  </a:cubicBezTo>
                  <a:cubicBezTo>
                    <a:pt x="13322" y="48128"/>
                    <a:pt x="14277" y="42398"/>
                    <a:pt x="15036" y="37794"/>
                  </a:cubicBezTo>
                  <a:cubicBezTo>
                    <a:pt x="15746" y="33509"/>
                    <a:pt x="16334" y="30129"/>
                    <a:pt x="15820" y="27509"/>
                  </a:cubicBezTo>
                  <a:cubicBezTo>
                    <a:pt x="13983" y="17959"/>
                    <a:pt x="10530" y="9609"/>
                    <a:pt x="10506" y="9535"/>
                  </a:cubicBezTo>
                  <a:lnTo>
                    <a:pt x="2547" y="2654"/>
                  </a:lnTo>
                  <a:cubicBezTo>
                    <a:pt x="2171" y="1620"/>
                    <a:pt x="1457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8241688" y="3485948"/>
              <a:ext cx="147046" cy="1343111"/>
            </a:xfrm>
            <a:custGeom>
              <a:avLst/>
              <a:gdLst/>
              <a:ahLst/>
              <a:cxnLst/>
              <a:rect l="l" t="t" r="r" b="b"/>
              <a:pathLst>
                <a:path w="6539" h="59727" extrusionOk="0">
                  <a:moveTo>
                    <a:pt x="2596" y="1"/>
                  </a:moveTo>
                  <a:cubicBezTo>
                    <a:pt x="2498" y="1"/>
                    <a:pt x="2425" y="50"/>
                    <a:pt x="2425" y="123"/>
                  </a:cubicBezTo>
                  <a:cubicBezTo>
                    <a:pt x="2400" y="270"/>
                    <a:pt x="0" y="14767"/>
                    <a:pt x="2131" y="30635"/>
                  </a:cubicBezTo>
                  <a:cubicBezTo>
                    <a:pt x="4237" y="46503"/>
                    <a:pt x="6220" y="59482"/>
                    <a:pt x="6245" y="59604"/>
                  </a:cubicBezTo>
                  <a:cubicBezTo>
                    <a:pt x="6245" y="59678"/>
                    <a:pt x="6318" y="59727"/>
                    <a:pt x="6392" y="59727"/>
                  </a:cubicBezTo>
                  <a:lnTo>
                    <a:pt x="6416" y="59727"/>
                  </a:lnTo>
                  <a:cubicBezTo>
                    <a:pt x="6490" y="59727"/>
                    <a:pt x="6539" y="59629"/>
                    <a:pt x="6539" y="59555"/>
                  </a:cubicBezTo>
                  <a:cubicBezTo>
                    <a:pt x="6514" y="59433"/>
                    <a:pt x="4531" y="46454"/>
                    <a:pt x="2425" y="30610"/>
                  </a:cubicBezTo>
                  <a:cubicBezTo>
                    <a:pt x="319" y="14791"/>
                    <a:pt x="2694" y="319"/>
                    <a:pt x="2719" y="172"/>
                  </a:cubicBezTo>
                  <a:cubicBezTo>
                    <a:pt x="2719" y="99"/>
                    <a:pt x="2670" y="25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8110631" y="3293208"/>
              <a:ext cx="285276" cy="1418556"/>
            </a:xfrm>
            <a:custGeom>
              <a:avLst/>
              <a:gdLst/>
              <a:ahLst/>
              <a:cxnLst/>
              <a:rect l="l" t="t" r="r" b="b"/>
              <a:pathLst>
                <a:path w="12686" h="63082" extrusionOk="0">
                  <a:moveTo>
                    <a:pt x="7371" y="1"/>
                  </a:moveTo>
                  <a:cubicBezTo>
                    <a:pt x="7371" y="2"/>
                    <a:pt x="1" y="28456"/>
                    <a:pt x="12685" y="63082"/>
                  </a:cubicBezTo>
                  <a:cubicBezTo>
                    <a:pt x="12220" y="58135"/>
                    <a:pt x="11387" y="53213"/>
                    <a:pt x="10579" y="48389"/>
                  </a:cubicBezTo>
                  <a:cubicBezTo>
                    <a:pt x="9551" y="42365"/>
                    <a:pt x="8596" y="36659"/>
                    <a:pt x="8522" y="31664"/>
                  </a:cubicBezTo>
                  <a:cubicBezTo>
                    <a:pt x="8449" y="24832"/>
                    <a:pt x="9428" y="19101"/>
                    <a:pt x="10187" y="14473"/>
                  </a:cubicBezTo>
                  <a:cubicBezTo>
                    <a:pt x="10702" y="11363"/>
                    <a:pt x="11142" y="8743"/>
                    <a:pt x="11167" y="6539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8072087" y="2803610"/>
              <a:ext cx="804558" cy="2046542"/>
            </a:xfrm>
            <a:custGeom>
              <a:avLst/>
              <a:gdLst/>
              <a:ahLst/>
              <a:cxnLst/>
              <a:rect l="l" t="t" r="r" b="b"/>
              <a:pathLst>
                <a:path w="35778" h="91008" extrusionOk="0">
                  <a:moveTo>
                    <a:pt x="7448" y="0"/>
                  </a:moveTo>
                  <a:cubicBezTo>
                    <a:pt x="2926" y="0"/>
                    <a:pt x="0" y="1228"/>
                    <a:pt x="0" y="1228"/>
                  </a:cubicBezTo>
                  <a:cubicBezTo>
                    <a:pt x="0" y="1228"/>
                    <a:pt x="3429" y="14231"/>
                    <a:pt x="9550" y="28972"/>
                  </a:cubicBezTo>
                  <a:cubicBezTo>
                    <a:pt x="13395" y="38229"/>
                    <a:pt x="14277" y="42979"/>
                    <a:pt x="18880" y="54268"/>
                  </a:cubicBezTo>
                  <a:cubicBezTo>
                    <a:pt x="25468" y="70381"/>
                    <a:pt x="31565" y="90363"/>
                    <a:pt x="31565" y="90363"/>
                  </a:cubicBezTo>
                  <a:cubicBezTo>
                    <a:pt x="31565" y="90363"/>
                    <a:pt x="32652" y="91008"/>
                    <a:pt x="34044" y="91008"/>
                  </a:cubicBezTo>
                  <a:cubicBezTo>
                    <a:pt x="34591" y="91008"/>
                    <a:pt x="35184" y="90909"/>
                    <a:pt x="35777" y="90633"/>
                  </a:cubicBezTo>
                  <a:cubicBezTo>
                    <a:pt x="34822" y="82160"/>
                    <a:pt x="31149" y="60684"/>
                    <a:pt x="29606" y="50277"/>
                  </a:cubicBezTo>
                  <a:cubicBezTo>
                    <a:pt x="28455" y="42392"/>
                    <a:pt x="26668" y="30319"/>
                    <a:pt x="24464" y="22581"/>
                  </a:cubicBezTo>
                  <a:cubicBezTo>
                    <a:pt x="21721" y="12884"/>
                    <a:pt x="18097" y="2305"/>
                    <a:pt x="18097" y="2305"/>
                  </a:cubicBezTo>
                  <a:cubicBezTo>
                    <a:pt x="14107" y="534"/>
                    <a:pt x="10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8067680" y="2800417"/>
              <a:ext cx="812811" cy="2052861"/>
            </a:xfrm>
            <a:custGeom>
              <a:avLst/>
              <a:gdLst/>
              <a:ahLst/>
              <a:cxnLst/>
              <a:rect l="l" t="t" r="r" b="b"/>
              <a:pathLst>
                <a:path w="36145" h="91289" extrusionOk="0">
                  <a:moveTo>
                    <a:pt x="7676" y="301"/>
                  </a:moveTo>
                  <a:cubicBezTo>
                    <a:pt x="10627" y="301"/>
                    <a:pt x="14254" y="822"/>
                    <a:pt x="18170" y="2545"/>
                  </a:cubicBezTo>
                  <a:cubicBezTo>
                    <a:pt x="18464" y="3427"/>
                    <a:pt x="21917" y="13565"/>
                    <a:pt x="24513" y="22772"/>
                  </a:cubicBezTo>
                  <a:cubicBezTo>
                    <a:pt x="26766" y="30657"/>
                    <a:pt x="28578" y="43048"/>
                    <a:pt x="29655" y="50443"/>
                  </a:cubicBezTo>
                  <a:cubicBezTo>
                    <a:pt x="30243" y="54386"/>
                    <a:pt x="31124" y="59896"/>
                    <a:pt x="32055" y="65748"/>
                  </a:cubicBezTo>
                  <a:cubicBezTo>
                    <a:pt x="33622" y="75396"/>
                    <a:pt x="35214" y="85387"/>
                    <a:pt x="35826" y="90677"/>
                  </a:cubicBezTo>
                  <a:cubicBezTo>
                    <a:pt x="35284" y="90911"/>
                    <a:pt x="34742" y="90997"/>
                    <a:pt x="34240" y="90997"/>
                  </a:cubicBezTo>
                  <a:cubicBezTo>
                    <a:pt x="33064" y="90997"/>
                    <a:pt x="32107" y="90528"/>
                    <a:pt x="31884" y="90407"/>
                  </a:cubicBezTo>
                  <a:cubicBezTo>
                    <a:pt x="31516" y="89208"/>
                    <a:pt x="25541" y="69862"/>
                    <a:pt x="19223" y="54337"/>
                  </a:cubicBezTo>
                  <a:cubicBezTo>
                    <a:pt x="16872" y="48582"/>
                    <a:pt x="15501" y="44566"/>
                    <a:pt x="14179" y="40697"/>
                  </a:cubicBezTo>
                  <a:cubicBezTo>
                    <a:pt x="12930" y="37048"/>
                    <a:pt x="11755" y="33596"/>
                    <a:pt x="9893" y="29065"/>
                  </a:cubicBezTo>
                  <a:cubicBezTo>
                    <a:pt x="4163" y="15279"/>
                    <a:pt x="735" y="2863"/>
                    <a:pt x="368" y="1468"/>
                  </a:cubicBezTo>
                  <a:cubicBezTo>
                    <a:pt x="957" y="1243"/>
                    <a:pt x="3706" y="301"/>
                    <a:pt x="7676" y="301"/>
                  </a:cubicBezTo>
                  <a:close/>
                  <a:moveTo>
                    <a:pt x="7688" y="1"/>
                  </a:moveTo>
                  <a:cubicBezTo>
                    <a:pt x="3156" y="1"/>
                    <a:pt x="182" y="1218"/>
                    <a:pt x="123" y="1247"/>
                  </a:cubicBezTo>
                  <a:lnTo>
                    <a:pt x="0" y="1296"/>
                  </a:lnTo>
                  <a:lnTo>
                    <a:pt x="49" y="1419"/>
                  </a:lnTo>
                  <a:cubicBezTo>
                    <a:pt x="74" y="1541"/>
                    <a:pt x="3551" y="14593"/>
                    <a:pt x="9600" y="29188"/>
                  </a:cubicBezTo>
                  <a:cubicBezTo>
                    <a:pt x="11485" y="33694"/>
                    <a:pt x="12661" y="37146"/>
                    <a:pt x="13909" y="40795"/>
                  </a:cubicBezTo>
                  <a:cubicBezTo>
                    <a:pt x="15232" y="44664"/>
                    <a:pt x="16603" y="48680"/>
                    <a:pt x="18954" y="54459"/>
                  </a:cubicBezTo>
                  <a:cubicBezTo>
                    <a:pt x="25443" y="70376"/>
                    <a:pt x="31541" y="90358"/>
                    <a:pt x="31614" y="90554"/>
                  </a:cubicBezTo>
                  <a:lnTo>
                    <a:pt x="31639" y="90603"/>
                  </a:lnTo>
                  <a:lnTo>
                    <a:pt x="31688" y="90652"/>
                  </a:lnTo>
                  <a:cubicBezTo>
                    <a:pt x="31737" y="90677"/>
                    <a:pt x="32814" y="91289"/>
                    <a:pt x="34210" y="91289"/>
                  </a:cubicBezTo>
                  <a:cubicBezTo>
                    <a:pt x="34798" y="91289"/>
                    <a:pt x="35410" y="91191"/>
                    <a:pt x="36047" y="90897"/>
                  </a:cubicBezTo>
                  <a:lnTo>
                    <a:pt x="36145" y="90848"/>
                  </a:lnTo>
                  <a:lnTo>
                    <a:pt x="36145" y="90750"/>
                  </a:lnTo>
                  <a:cubicBezTo>
                    <a:pt x="35532" y="85485"/>
                    <a:pt x="33916" y="75421"/>
                    <a:pt x="32349" y="65699"/>
                  </a:cubicBezTo>
                  <a:cubicBezTo>
                    <a:pt x="31418" y="59847"/>
                    <a:pt x="30537" y="54337"/>
                    <a:pt x="29949" y="50394"/>
                  </a:cubicBezTo>
                  <a:cubicBezTo>
                    <a:pt x="28872" y="42999"/>
                    <a:pt x="27059" y="30584"/>
                    <a:pt x="24807" y="22698"/>
                  </a:cubicBezTo>
                  <a:cubicBezTo>
                    <a:pt x="22088" y="13099"/>
                    <a:pt x="18464" y="2496"/>
                    <a:pt x="18415" y="2398"/>
                  </a:cubicBezTo>
                  <a:lnTo>
                    <a:pt x="18415" y="2325"/>
                  </a:lnTo>
                  <a:lnTo>
                    <a:pt x="18342" y="2300"/>
                  </a:lnTo>
                  <a:cubicBezTo>
                    <a:pt x="14371" y="534"/>
                    <a:pt x="10688" y="1"/>
                    <a:pt x="7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8113374" y="1570733"/>
              <a:ext cx="551798" cy="913577"/>
            </a:xfrm>
            <a:custGeom>
              <a:avLst/>
              <a:gdLst/>
              <a:ahLst/>
              <a:cxnLst/>
              <a:rect l="l" t="t" r="r" b="b"/>
              <a:pathLst>
                <a:path w="24538" h="40626" extrusionOk="0">
                  <a:moveTo>
                    <a:pt x="12618" y="1"/>
                  </a:moveTo>
                  <a:cubicBezTo>
                    <a:pt x="10792" y="1"/>
                    <a:pt x="7467" y="983"/>
                    <a:pt x="4458" y="7101"/>
                  </a:cubicBezTo>
                  <a:cubicBezTo>
                    <a:pt x="1" y="16113"/>
                    <a:pt x="3772" y="40625"/>
                    <a:pt x="3772" y="40625"/>
                  </a:cubicBezTo>
                  <a:lnTo>
                    <a:pt x="24538" y="40625"/>
                  </a:lnTo>
                  <a:cubicBezTo>
                    <a:pt x="24538" y="40625"/>
                    <a:pt x="20154" y="26888"/>
                    <a:pt x="20522" y="15280"/>
                  </a:cubicBezTo>
                  <a:cubicBezTo>
                    <a:pt x="20865" y="3649"/>
                    <a:pt x="17314" y="1053"/>
                    <a:pt x="14008" y="220"/>
                  </a:cubicBezTo>
                  <a:cubicBezTo>
                    <a:pt x="14008" y="220"/>
                    <a:pt x="13480" y="1"/>
                    <a:pt x="12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8111171" y="1567719"/>
              <a:ext cx="558972" cy="919896"/>
            </a:xfrm>
            <a:custGeom>
              <a:avLst/>
              <a:gdLst/>
              <a:ahLst/>
              <a:cxnLst/>
              <a:rect l="l" t="t" r="r" b="b"/>
              <a:pathLst>
                <a:path w="24857" h="40907" extrusionOk="0">
                  <a:moveTo>
                    <a:pt x="12719" y="298"/>
                  </a:moveTo>
                  <a:cubicBezTo>
                    <a:pt x="13523" y="298"/>
                    <a:pt x="14017" y="494"/>
                    <a:pt x="14032" y="501"/>
                  </a:cubicBezTo>
                  <a:lnTo>
                    <a:pt x="14057" y="501"/>
                  </a:lnTo>
                  <a:cubicBezTo>
                    <a:pt x="17240" y="1285"/>
                    <a:pt x="20840" y="3709"/>
                    <a:pt x="20473" y="15390"/>
                  </a:cubicBezTo>
                  <a:cubicBezTo>
                    <a:pt x="20130" y="26164"/>
                    <a:pt x="23926" y="38898"/>
                    <a:pt x="24440" y="40612"/>
                  </a:cubicBezTo>
                  <a:lnTo>
                    <a:pt x="3992" y="40612"/>
                  </a:lnTo>
                  <a:cubicBezTo>
                    <a:pt x="3699" y="38702"/>
                    <a:pt x="466" y="15831"/>
                    <a:pt x="4678" y="7284"/>
                  </a:cubicBezTo>
                  <a:cubicBezTo>
                    <a:pt x="7661" y="1251"/>
                    <a:pt x="10945" y="298"/>
                    <a:pt x="12719" y="298"/>
                  </a:cubicBezTo>
                  <a:close/>
                  <a:moveTo>
                    <a:pt x="12754" y="0"/>
                  </a:moveTo>
                  <a:cubicBezTo>
                    <a:pt x="10883" y="0"/>
                    <a:pt x="7465" y="980"/>
                    <a:pt x="4409" y="7162"/>
                  </a:cubicBezTo>
                  <a:cubicBezTo>
                    <a:pt x="1" y="16124"/>
                    <a:pt x="3674" y="40539"/>
                    <a:pt x="3723" y="40784"/>
                  </a:cubicBezTo>
                  <a:lnTo>
                    <a:pt x="3723" y="40906"/>
                  </a:lnTo>
                  <a:lnTo>
                    <a:pt x="24856" y="40906"/>
                  </a:lnTo>
                  <a:lnTo>
                    <a:pt x="24783" y="40735"/>
                  </a:lnTo>
                  <a:cubicBezTo>
                    <a:pt x="24734" y="40588"/>
                    <a:pt x="20424" y="26875"/>
                    <a:pt x="20767" y="15414"/>
                  </a:cubicBezTo>
                  <a:cubicBezTo>
                    <a:pt x="21134" y="3513"/>
                    <a:pt x="17412" y="1040"/>
                    <a:pt x="14155" y="207"/>
                  </a:cubicBezTo>
                  <a:cubicBezTo>
                    <a:pt x="14067" y="178"/>
                    <a:pt x="13551" y="0"/>
                    <a:pt x="12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8454802" y="3028890"/>
              <a:ext cx="363465" cy="1433421"/>
            </a:xfrm>
            <a:custGeom>
              <a:avLst/>
              <a:gdLst/>
              <a:ahLst/>
              <a:cxnLst/>
              <a:rect l="l" t="t" r="r" b="b"/>
              <a:pathLst>
                <a:path w="16163" h="63743" extrusionOk="0">
                  <a:moveTo>
                    <a:pt x="3453" y="1"/>
                  </a:moveTo>
                  <a:lnTo>
                    <a:pt x="0" y="4849"/>
                  </a:lnTo>
                  <a:cubicBezTo>
                    <a:pt x="0" y="4849"/>
                    <a:pt x="8424" y="29337"/>
                    <a:pt x="16162" y="63743"/>
                  </a:cubicBezTo>
                  <a:cubicBezTo>
                    <a:pt x="15722" y="61073"/>
                    <a:pt x="15281" y="58306"/>
                    <a:pt x="14840" y="55588"/>
                  </a:cubicBezTo>
                  <a:cubicBezTo>
                    <a:pt x="13909" y="49736"/>
                    <a:pt x="13028" y="44226"/>
                    <a:pt x="12440" y="40283"/>
                  </a:cubicBezTo>
                  <a:cubicBezTo>
                    <a:pt x="11363" y="32888"/>
                    <a:pt x="9551" y="20497"/>
                    <a:pt x="7298" y="12612"/>
                  </a:cubicBezTo>
                  <a:cubicBezTo>
                    <a:pt x="6073" y="8253"/>
                    <a:pt x="4653" y="3698"/>
                    <a:pt x="345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7968555" y="2033458"/>
              <a:ext cx="651463" cy="1206185"/>
            </a:xfrm>
            <a:custGeom>
              <a:avLst/>
              <a:gdLst/>
              <a:ahLst/>
              <a:cxnLst/>
              <a:rect l="l" t="t" r="r" b="b"/>
              <a:pathLst>
                <a:path w="28970" h="53638" extrusionOk="0">
                  <a:moveTo>
                    <a:pt x="15979" y="0"/>
                  </a:moveTo>
                  <a:cubicBezTo>
                    <a:pt x="15577" y="0"/>
                    <a:pt x="15172" y="22"/>
                    <a:pt x="14767" y="66"/>
                  </a:cubicBezTo>
                  <a:cubicBezTo>
                    <a:pt x="14767" y="66"/>
                    <a:pt x="9208" y="1193"/>
                    <a:pt x="4604" y="9078"/>
                  </a:cubicBezTo>
                  <a:cubicBezTo>
                    <a:pt x="0" y="16963"/>
                    <a:pt x="662" y="51711"/>
                    <a:pt x="662" y="51711"/>
                  </a:cubicBezTo>
                  <a:cubicBezTo>
                    <a:pt x="3817" y="53085"/>
                    <a:pt x="7290" y="53637"/>
                    <a:pt x="10734" y="53637"/>
                  </a:cubicBezTo>
                  <a:cubicBezTo>
                    <a:pt x="16004" y="53637"/>
                    <a:pt x="21206" y="52346"/>
                    <a:pt x="25101" y="50731"/>
                  </a:cubicBezTo>
                  <a:cubicBezTo>
                    <a:pt x="27794" y="49630"/>
                    <a:pt x="28970" y="46446"/>
                    <a:pt x="27696" y="43826"/>
                  </a:cubicBezTo>
                  <a:cubicBezTo>
                    <a:pt x="24954" y="38243"/>
                    <a:pt x="21158" y="28031"/>
                    <a:pt x="23827" y="18432"/>
                  </a:cubicBezTo>
                  <a:cubicBezTo>
                    <a:pt x="27527" y="5173"/>
                    <a:pt x="22105" y="0"/>
                    <a:pt x="15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7966351" y="2030152"/>
              <a:ext cx="643750" cy="1212976"/>
            </a:xfrm>
            <a:custGeom>
              <a:avLst/>
              <a:gdLst/>
              <a:ahLst/>
              <a:cxnLst/>
              <a:rect l="l" t="t" r="r" b="b"/>
              <a:pathLst>
                <a:path w="28627" h="53940" extrusionOk="0">
                  <a:moveTo>
                    <a:pt x="16114" y="293"/>
                  </a:moveTo>
                  <a:cubicBezTo>
                    <a:pt x="18779" y="293"/>
                    <a:pt x="21076" y="1278"/>
                    <a:pt x="22652" y="3152"/>
                  </a:cubicBezTo>
                  <a:cubicBezTo>
                    <a:pt x="24513" y="5356"/>
                    <a:pt x="26227" y="9812"/>
                    <a:pt x="23778" y="18555"/>
                  </a:cubicBezTo>
                  <a:cubicBezTo>
                    <a:pt x="22701" y="22448"/>
                    <a:pt x="22676" y="26440"/>
                    <a:pt x="23215" y="30186"/>
                  </a:cubicBezTo>
                  <a:cubicBezTo>
                    <a:pt x="23387" y="31386"/>
                    <a:pt x="23631" y="32537"/>
                    <a:pt x="23876" y="33664"/>
                  </a:cubicBezTo>
                  <a:cubicBezTo>
                    <a:pt x="24880" y="37851"/>
                    <a:pt x="26423" y="41500"/>
                    <a:pt x="27647" y="44022"/>
                  </a:cubicBezTo>
                  <a:cubicBezTo>
                    <a:pt x="28260" y="45271"/>
                    <a:pt x="28309" y="46691"/>
                    <a:pt x="27843" y="47964"/>
                  </a:cubicBezTo>
                  <a:cubicBezTo>
                    <a:pt x="27354" y="49238"/>
                    <a:pt x="26399" y="50242"/>
                    <a:pt x="25125" y="50756"/>
                  </a:cubicBezTo>
                  <a:cubicBezTo>
                    <a:pt x="21171" y="52394"/>
                    <a:pt x="16043" y="53649"/>
                    <a:pt x="10871" y="53649"/>
                  </a:cubicBezTo>
                  <a:cubicBezTo>
                    <a:pt x="7461" y="53649"/>
                    <a:pt x="4031" y="53103"/>
                    <a:pt x="907" y="51760"/>
                  </a:cubicBezTo>
                  <a:cubicBezTo>
                    <a:pt x="882" y="49728"/>
                    <a:pt x="417" y="16865"/>
                    <a:pt x="4825" y="9298"/>
                  </a:cubicBezTo>
                  <a:cubicBezTo>
                    <a:pt x="9257" y="1682"/>
                    <a:pt x="14693" y="409"/>
                    <a:pt x="14889" y="360"/>
                  </a:cubicBezTo>
                  <a:cubicBezTo>
                    <a:pt x="15305" y="315"/>
                    <a:pt x="15713" y="293"/>
                    <a:pt x="16114" y="293"/>
                  </a:cubicBezTo>
                  <a:close/>
                  <a:moveTo>
                    <a:pt x="16102" y="0"/>
                  </a:moveTo>
                  <a:cubicBezTo>
                    <a:pt x="15698" y="0"/>
                    <a:pt x="15285" y="22"/>
                    <a:pt x="14865" y="66"/>
                  </a:cubicBezTo>
                  <a:lnTo>
                    <a:pt x="14840" y="66"/>
                  </a:lnTo>
                  <a:cubicBezTo>
                    <a:pt x="14791" y="91"/>
                    <a:pt x="9135" y="1291"/>
                    <a:pt x="4555" y="9151"/>
                  </a:cubicBezTo>
                  <a:cubicBezTo>
                    <a:pt x="1" y="16987"/>
                    <a:pt x="588" y="50438"/>
                    <a:pt x="613" y="51858"/>
                  </a:cubicBezTo>
                  <a:lnTo>
                    <a:pt x="613" y="51956"/>
                  </a:lnTo>
                  <a:lnTo>
                    <a:pt x="711" y="52005"/>
                  </a:lnTo>
                  <a:cubicBezTo>
                    <a:pt x="3894" y="53376"/>
                    <a:pt x="7396" y="53939"/>
                    <a:pt x="10873" y="53939"/>
                  </a:cubicBezTo>
                  <a:cubicBezTo>
                    <a:pt x="16089" y="53939"/>
                    <a:pt x="21256" y="52666"/>
                    <a:pt x="25248" y="51025"/>
                  </a:cubicBezTo>
                  <a:cubicBezTo>
                    <a:pt x="26570" y="50487"/>
                    <a:pt x="27598" y="49434"/>
                    <a:pt x="28113" y="48062"/>
                  </a:cubicBezTo>
                  <a:cubicBezTo>
                    <a:pt x="28627" y="46716"/>
                    <a:pt x="28553" y="45197"/>
                    <a:pt x="27917" y="43899"/>
                  </a:cubicBezTo>
                  <a:cubicBezTo>
                    <a:pt x="26692" y="41402"/>
                    <a:pt x="25174" y="37777"/>
                    <a:pt x="24195" y="33639"/>
                  </a:cubicBezTo>
                  <a:cubicBezTo>
                    <a:pt x="23925" y="32513"/>
                    <a:pt x="23680" y="31337"/>
                    <a:pt x="23509" y="30137"/>
                  </a:cubicBezTo>
                  <a:cubicBezTo>
                    <a:pt x="22995" y="26440"/>
                    <a:pt x="22995" y="22473"/>
                    <a:pt x="24072" y="18628"/>
                  </a:cubicBezTo>
                  <a:cubicBezTo>
                    <a:pt x="26545" y="9763"/>
                    <a:pt x="24782" y="5209"/>
                    <a:pt x="22872" y="2956"/>
                  </a:cubicBezTo>
                  <a:cubicBezTo>
                    <a:pt x="21228" y="1013"/>
                    <a:pt x="18858" y="0"/>
                    <a:pt x="16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7989468" y="2184169"/>
              <a:ext cx="496187" cy="657512"/>
            </a:xfrm>
            <a:custGeom>
              <a:avLst/>
              <a:gdLst/>
              <a:ahLst/>
              <a:cxnLst/>
              <a:rect l="l" t="t" r="r" b="b"/>
              <a:pathLst>
                <a:path w="22065" h="29239" extrusionOk="0">
                  <a:moveTo>
                    <a:pt x="8131" y="0"/>
                  </a:moveTo>
                  <a:lnTo>
                    <a:pt x="2646" y="8914"/>
                  </a:lnTo>
                  <a:lnTo>
                    <a:pt x="1642" y="8963"/>
                  </a:lnTo>
                  <a:cubicBezTo>
                    <a:pt x="760" y="13762"/>
                    <a:pt x="270" y="20031"/>
                    <a:pt x="1" y="26006"/>
                  </a:cubicBezTo>
                  <a:lnTo>
                    <a:pt x="5952" y="23558"/>
                  </a:lnTo>
                  <a:lnTo>
                    <a:pt x="14743" y="29239"/>
                  </a:lnTo>
                  <a:lnTo>
                    <a:pt x="13910" y="18807"/>
                  </a:lnTo>
                  <a:lnTo>
                    <a:pt x="22065" y="12220"/>
                  </a:lnTo>
                  <a:lnTo>
                    <a:pt x="11878" y="9771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8188820" y="1599359"/>
              <a:ext cx="345161" cy="491509"/>
            </a:xfrm>
            <a:custGeom>
              <a:avLst/>
              <a:gdLst/>
              <a:ahLst/>
              <a:cxnLst/>
              <a:rect l="l" t="t" r="r" b="b"/>
              <a:pathLst>
                <a:path w="15349" h="21857" extrusionOk="0">
                  <a:moveTo>
                    <a:pt x="6270" y="0"/>
                  </a:moveTo>
                  <a:cubicBezTo>
                    <a:pt x="6270" y="0"/>
                    <a:pt x="4041" y="1665"/>
                    <a:pt x="2768" y="4530"/>
                  </a:cubicBezTo>
                  <a:cubicBezTo>
                    <a:pt x="1494" y="7396"/>
                    <a:pt x="1" y="15330"/>
                    <a:pt x="4629" y="16432"/>
                  </a:cubicBezTo>
                  <a:lnTo>
                    <a:pt x="3992" y="20252"/>
                  </a:lnTo>
                  <a:cubicBezTo>
                    <a:pt x="3992" y="20252"/>
                    <a:pt x="4614" y="21856"/>
                    <a:pt x="6284" y="21856"/>
                  </a:cubicBezTo>
                  <a:cubicBezTo>
                    <a:pt x="6956" y="21856"/>
                    <a:pt x="7800" y="21596"/>
                    <a:pt x="8841" y="20864"/>
                  </a:cubicBezTo>
                  <a:lnTo>
                    <a:pt x="8841" y="16236"/>
                  </a:lnTo>
                  <a:cubicBezTo>
                    <a:pt x="8841" y="16236"/>
                    <a:pt x="10041" y="15428"/>
                    <a:pt x="11192" y="13909"/>
                  </a:cubicBezTo>
                  <a:cubicBezTo>
                    <a:pt x="11216" y="13910"/>
                    <a:pt x="11241" y="13910"/>
                    <a:pt x="11266" y="13910"/>
                  </a:cubicBezTo>
                  <a:cubicBezTo>
                    <a:pt x="13369" y="13910"/>
                    <a:pt x="15349" y="11856"/>
                    <a:pt x="14840" y="10065"/>
                  </a:cubicBezTo>
                  <a:cubicBezTo>
                    <a:pt x="14664" y="9447"/>
                    <a:pt x="14220" y="9261"/>
                    <a:pt x="13756" y="9261"/>
                  </a:cubicBezTo>
                  <a:cubicBezTo>
                    <a:pt x="13577" y="9261"/>
                    <a:pt x="13395" y="9289"/>
                    <a:pt x="13224" y="9330"/>
                  </a:cubicBezTo>
                  <a:cubicBezTo>
                    <a:pt x="13249" y="9159"/>
                    <a:pt x="13273" y="9012"/>
                    <a:pt x="13273" y="8840"/>
                  </a:cubicBezTo>
                  <a:cubicBezTo>
                    <a:pt x="13738" y="4139"/>
                    <a:pt x="8669" y="4947"/>
                    <a:pt x="6270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8200379" y="1594390"/>
              <a:ext cx="330431" cy="500032"/>
            </a:xfrm>
            <a:custGeom>
              <a:avLst/>
              <a:gdLst/>
              <a:ahLst/>
              <a:cxnLst/>
              <a:rect l="l" t="t" r="r" b="b"/>
              <a:pathLst>
                <a:path w="14694" h="22236" extrusionOk="0">
                  <a:moveTo>
                    <a:pt x="5707" y="466"/>
                  </a:moveTo>
                  <a:cubicBezTo>
                    <a:pt x="6809" y="2621"/>
                    <a:pt x="8400" y="3650"/>
                    <a:pt x="9796" y="4580"/>
                  </a:cubicBezTo>
                  <a:cubicBezTo>
                    <a:pt x="11510" y="5682"/>
                    <a:pt x="12857" y="6564"/>
                    <a:pt x="12612" y="9037"/>
                  </a:cubicBezTo>
                  <a:cubicBezTo>
                    <a:pt x="12612" y="9208"/>
                    <a:pt x="12588" y="9355"/>
                    <a:pt x="12563" y="9527"/>
                  </a:cubicBezTo>
                  <a:lnTo>
                    <a:pt x="12539" y="9722"/>
                  </a:lnTo>
                  <a:lnTo>
                    <a:pt x="12539" y="9722"/>
                  </a:lnTo>
                  <a:lnTo>
                    <a:pt x="12735" y="9674"/>
                  </a:lnTo>
                  <a:cubicBezTo>
                    <a:pt x="12907" y="9636"/>
                    <a:pt x="13066" y="9617"/>
                    <a:pt x="13209" y="9617"/>
                  </a:cubicBezTo>
                  <a:cubicBezTo>
                    <a:pt x="13719" y="9617"/>
                    <a:pt x="14046" y="9852"/>
                    <a:pt x="14179" y="10310"/>
                  </a:cubicBezTo>
                  <a:cubicBezTo>
                    <a:pt x="14375" y="11020"/>
                    <a:pt x="14179" y="11828"/>
                    <a:pt x="13641" y="12514"/>
                  </a:cubicBezTo>
                  <a:cubicBezTo>
                    <a:pt x="12945" y="13425"/>
                    <a:pt x="11828" y="13984"/>
                    <a:pt x="10770" y="13984"/>
                  </a:cubicBezTo>
                  <a:cubicBezTo>
                    <a:pt x="10747" y="13984"/>
                    <a:pt x="10725" y="13984"/>
                    <a:pt x="10702" y="13983"/>
                  </a:cubicBezTo>
                  <a:lnTo>
                    <a:pt x="10604" y="13983"/>
                  </a:lnTo>
                  <a:lnTo>
                    <a:pt x="10580" y="14032"/>
                  </a:lnTo>
                  <a:cubicBezTo>
                    <a:pt x="9453" y="15526"/>
                    <a:pt x="8253" y="16334"/>
                    <a:pt x="8253" y="16334"/>
                  </a:cubicBezTo>
                  <a:lnTo>
                    <a:pt x="8180" y="16383"/>
                  </a:lnTo>
                  <a:lnTo>
                    <a:pt x="8180" y="21011"/>
                  </a:lnTo>
                  <a:cubicBezTo>
                    <a:pt x="7283" y="21628"/>
                    <a:pt x="6485" y="21931"/>
                    <a:pt x="5777" y="21931"/>
                  </a:cubicBezTo>
                  <a:cubicBezTo>
                    <a:pt x="5557" y="21931"/>
                    <a:pt x="5346" y="21902"/>
                    <a:pt x="5143" y="21844"/>
                  </a:cubicBezTo>
                  <a:cubicBezTo>
                    <a:pt x="4164" y="21550"/>
                    <a:pt x="3723" y="20644"/>
                    <a:pt x="3625" y="20448"/>
                  </a:cubicBezTo>
                  <a:lnTo>
                    <a:pt x="4286" y="16530"/>
                  </a:lnTo>
                  <a:lnTo>
                    <a:pt x="4139" y="16506"/>
                  </a:lnTo>
                  <a:cubicBezTo>
                    <a:pt x="3086" y="16261"/>
                    <a:pt x="2278" y="15600"/>
                    <a:pt x="1789" y="14571"/>
                  </a:cubicBezTo>
                  <a:cubicBezTo>
                    <a:pt x="393" y="11755"/>
                    <a:pt x="1495" y="6833"/>
                    <a:pt x="2376" y="4800"/>
                  </a:cubicBezTo>
                  <a:cubicBezTo>
                    <a:pt x="3429" y="2425"/>
                    <a:pt x="5192" y="882"/>
                    <a:pt x="5707" y="466"/>
                  </a:cubicBezTo>
                  <a:close/>
                  <a:moveTo>
                    <a:pt x="5805" y="1"/>
                  </a:moveTo>
                  <a:lnTo>
                    <a:pt x="5658" y="99"/>
                  </a:lnTo>
                  <a:cubicBezTo>
                    <a:pt x="5633" y="123"/>
                    <a:pt x="3380" y="1813"/>
                    <a:pt x="2107" y="4678"/>
                  </a:cubicBezTo>
                  <a:cubicBezTo>
                    <a:pt x="1274" y="6539"/>
                    <a:pt x="1" y="11633"/>
                    <a:pt x="1519" y="14718"/>
                  </a:cubicBezTo>
                  <a:cubicBezTo>
                    <a:pt x="2033" y="15771"/>
                    <a:pt x="2866" y="16457"/>
                    <a:pt x="3943" y="16751"/>
                  </a:cubicBezTo>
                  <a:lnTo>
                    <a:pt x="3331" y="20497"/>
                  </a:lnTo>
                  <a:lnTo>
                    <a:pt x="3331" y="20522"/>
                  </a:lnTo>
                  <a:cubicBezTo>
                    <a:pt x="3356" y="20571"/>
                    <a:pt x="3845" y="21771"/>
                    <a:pt x="5045" y="22113"/>
                  </a:cubicBezTo>
                  <a:cubicBezTo>
                    <a:pt x="5290" y="22187"/>
                    <a:pt x="5535" y="22236"/>
                    <a:pt x="5780" y="22236"/>
                  </a:cubicBezTo>
                  <a:cubicBezTo>
                    <a:pt x="6564" y="22236"/>
                    <a:pt x="7445" y="21893"/>
                    <a:pt x="8425" y="21207"/>
                  </a:cubicBezTo>
                  <a:lnTo>
                    <a:pt x="8474" y="21158"/>
                  </a:lnTo>
                  <a:lnTo>
                    <a:pt x="8474" y="16530"/>
                  </a:lnTo>
                  <a:cubicBezTo>
                    <a:pt x="8743" y="16359"/>
                    <a:pt x="9747" y="15575"/>
                    <a:pt x="10751" y="14277"/>
                  </a:cubicBezTo>
                  <a:lnTo>
                    <a:pt x="10776" y="14277"/>
                  </a:lnTo>
                  <a:cubicBezTo>
                    <a:pt x="11902" y="14277"/>
                    <a:pt x="13126" y="13665"/>
                    <a:pt x="13861" y="12710"/>
                  </a:cubicBezTo>
                  <a:cubicBezTo>
                    <a:pt x="14473" y="11926"/>
                    <a:pt x="14694" y="11020"/>
                    <a:pt x="14473" y="10237"/>
                  </a:cubicBezTo>
                  <a:cubicBezTo>
                    <a:pt x="14306" y="9631"/>
                    <a:pt x="13872" y="9328"/>
                    <a:pt x="13231" y="9328"/>
                  </a:cubicBezTo>
                  <a:cubicBezTo>
                    <a:pt x="13121" y="9328"/>
                    <a:pt x="13004" y="9337"/>
                    <a:pt x="12882" y="9355"/>
                  </a:cubicBezTo>
                  <a:cubicBezTo>
                    <a:pt x="12906" y="9257"/>
                    <a:pt x="12906" y="9159"/>
                    <a:pt x="12906" y="9086"/>
                  </a:cubicBezTo>
                  <a:cubicBezTo>
                    <a:pt x="13175" y="6417"/>
                    <a:pt x="11682" y="5437"/>
                    <a:pt x="9967" y="4311"/>
                  </a:cubicBezTo>
                  <a:cubicBezTo>
                    <a:pt x="8547" y="3405"/>
                    <a:pt x="6955" y="2352"/>
                    <a:pt x="5878" y="172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8191586" y="2656092"/>
              <a:ext cx="311699" cy="131417"/>
            </a:xfrm>
            <a:custGeom>
              <a:avLst/>
              <a:gdLst/>
              <a:ahLst/>
              <a:cxnLst/>
              <a:rect l="l" t="t" r="r" b="b"/>
              <a:pathLst>
                <a:path w="13861" h="5844" extrusionOk="0">
                  <a:moveTo>
                    <a:pt x="0" y="0"/>
                  </a:moveTo>
                  <a:lnTo>
                    <a:pt x="0" y="0"/>
                  </a:lnTo>
                  <a:cubicBezTo>
                    <a:pt x="949" y="1187"/>
                    <a:pt x="5208" y="5843"/>
                    <a:pt x="13088" y="5843"/>
                  </a:cubicBezTo>
                  <a:cubicBezTo>
                    <a:pt x="13341" y="5843"/>
                    <a:pt x="13599" y="5838"/>
                    <a:pt x="13860" y="5829"/>
                  </a:cubicBezTo>
                  <a:cubicBezTo>
                    <a:pt x="13615" y="4702"/>
                    <a:pt x="13371" y="3551"/>
                    <a:pt x="13199" y="2351"/>
                  </a:cubicBezTo>
                  <a:cubicBezTo>
                    <a:pt x="12293" y="2498"/>
                    <a:pt x="11362" y="2572"/>
                    <a:pt x="10481" y="2572"/>
                  </a:cubicBezTo>
                  <a:cubicBezTo>
                    <a:pt x="5412" y="2572"/>
                    <a:pt x="1127" y="564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8183311" y="2445182"/>
              <a:ext cx="257190" cy="210933"/>
            </a:xfrm>
            <a:custGeom>
              <a:avLst/>
              <a:gdLst/>
              <a:ahLst/>
              <a:cxnLst/>
              <a:rect l="l" t="t" r="r" b="b"/>
              <a:pathLst>
                <a:path w="11437" h="9380" extrusionOk="0">
                  <a:moveTo>
                    <a:pt x="11437" y="1"/>
                  </a:moveTo>
                  <a:lnTo>
                    <a:pt x="1" y="99"/>
                  </a:lnTo>
                  <a:lnTo>
                    <a:pt x="1" y="9184"/>
                  </a:lnTo>
                  <a:lnTo>
                    <a:pt x="74" y="9208"/>
                  </a:lnTo>
                  <a:cubicBezTo>
                    <a:pt x="74" y="9232"/>
                    <a:pt x="172" y="9281"/>
                    <a:pt x="368" y="9379"/>
                  </a:cubicBezTo>
                  <a:cubicBezTo>
                    <a:pt x="221" y="9184"/>
                    <a:pt x="148" y="9086"/>
                    <a:pt x="148" y="9086"/>
                  </a:cubicBezTo>
                  <a:lnTo>
                    <a:pt x="417" y="9061"/>
                  </a:lnTo>
                  <a:cubicBezTo>
                    <a:pt x="368" y="9037"/>
                    <a:pt x="319" y="9012"/>
                    <a:pt x="295" y="8988"/>
                  </a:cubicBezTo>
                  <a:lnTo>
                    <a:pt x="295" y="392"/>
                  </a:lnTo>
                  <a:lnTo>
                    <a:pt x="11437" y="29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8350730" y="1774762"/>
              <a:ext cx="68295" cy="29459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8373847" y="1778652"/>
              <a:ext cx="23702" cy="21386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8371104" y="1775369"/>
              <a:ext cx="29751" cy="28312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8237843" y="1750385"/>
              <a:ext cx="68295" cy="29054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8260960" y="1754433"/>
              <a:ext cx="23702" cy="21363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8258216" y="1751015"/>
              <a:ext cx="29189" cy="2842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8291790" y="1776673"/>
              <a:ext cx="40230" cy="68295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8276386" y="1859832"/>
              <a:ext cx="51227" cy="28312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8268111" y="1867882"/>
              <a:ext cx="65551" cy="19497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8357881" y="1743369"/>
              <a:ext cx="70498" cy="15696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8247198" y="1714315"/>
              <a:ext cx="66091" cy="30448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8289047" y="1965411"/>
              <a:ext cx="69396" cy="12278"/>
            </a:xfrm>
            <a:custGeom>
              <a:avLst/>
              <a:gdLst/>
              <a:ahLst/>
              <a:cxnLst/>
              <a:rect l="l" t="t" r="r" b="b"/>
              <a:pathLst>
                <a:path w="3086" h="546" extrusionOk="0">
                  <a:moveTo>
                    <a:pt x="180" y="0"/>
                  </a:moveTo>
                  <a:cubicBezTo>
                    <a:pt x="115" y="0"/>
                    <a:pt x="45" y="44"/>
                    <a:pt x="25" y="105"/>
                  </a:cubicBezTo>
                  <a:cubicBezTo>
                    <a:pt x="0" y="178"/>
                    <a:pt x="49" y="252"/>
                    <a:pt x="123" y="300"/>
                  </a:cubicBezTo>
                  <a:cubicBezTo>
                    <a:pt x="147" y="300"/>
                    <a:pt x="784" y="545"/>
                    <a:pt x="1592" y="545"/>
                  </a:cubicBezTo>
                  <a:cubicBezTo>
                    <a:pt x="2008" y="545"/>
                    <a:pt x="2498" y="472"/>
                    <a:pt x="2963" y="300"/>
                  </a:cubicBezTo>
                  <a:cubicBezTo>
                    <a:pt x="3061" y="252"/>
                    <a:pt x="3086" y="178"/>
                    <a:pt x="3061" y="105"/>
                  </a:cubicBezTo>
                  <a:cubicBezTo>
                    <a:pt x="3041" y="44"/>
                    <a:pt x="2971" y="0"/>
                    <a:pt x="2906" y="0"/>
                  </a:cubicBezTo>
                  <a:cubicBezTo>
                    <a:pt x="2892" y="0"/>
                    <a:pt x="2879" y="2"/>
                    <a:pt x="2866" y="7"/>
                  </a:cubicBezTo>
                  <a:cubicBezTo>
                    <a:pt x="2422" y="182"/>
                    <a:pt x="1977" y="241"/>
                    <a:pt x="1580" y="241"/>
                  </a:cubicBezTo>
                  <a:cubicBezTo>
                    <a:pt x="816" y="241"/>
                    <a:pt x="237" y="23"/>
                    <a:pt x="221" y="7"/>
                  </a:cubicBezTo>
                  <a:cubicBezTo>
                    <a:pt x="208" y="2"/>
                    <a:pt x="194" y="0"/>
                    <a:pt x="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8183311" y="2246392"/>
              <a:ext cx="311699" cy="465334"/>
            </a:xfrm>
            <a:custGeom>
              <a:avLst/>
              <a:gdLst/>
              <a:ahLst/>
              <a:cxnLst/>
              <a:rect l="l" t="t" r="r" b="b"/>
              <a:pathLst>
                <a:path w="13861" h="20693" extrusionOk="0">
                  <a:moveTo>
                    <a:pt x="10898" y="0"/>
                  </a:moveTo>
                  <a:cubicBezTo>
                    <a:pt x="10824" y="0"/>
                    <a:pt x="10751" y="74"/>
                    <a:pt x="10751" y="147"/>
                  </a:cubicBezTo>
                  <a:lnTo>
                    <a:pt x="11265" y="8841"/>
                  </a:lnTo>
                  <a:lnTo>
                    <a:pt x="148" y="8914"/>
                  </a:lnTo>
                  <a:cubicBezTo>
                    <a:pt x="74" y="8939"/>
                    <a:pt x="1" y="8987"/>
                    <a:pt x="1" y="9085"/>
                  </a:cubicBezTo>
                  <a:lnTo>
                    <a:pt x="1" y="17926"/>
                  </a:lnTo>
                  <a:cubicBezTo>
                    <a:pt x="1" y="17975"/>
                    <a:pt x="25" y="18024"/>
                    <a:pt x="74" y="18048"/>
                  </a:cubicBezTo>
                  <a:cubicBezTo>
                    <a:pt x="123" y="18097"/>
                    <a:pt x="4751" y="20693"/>
                    <a:pt x="11265" y="20693"/>
                  </a:cubicBezTo>
                  <a:cubicBezTo>
                    <a:pt x="12049" y="20693"/>
                    <a:pt x="12881" y="20644"/>
                    <a:pt x="13714" y="20570"/>
                  </a:cubicBezTo>
                  <a:cubicBezTo>
                    <a:pt x="13787" y="20546"/>
                    <a:pt x="13861" y="20472"/>
                    <a:pt x="13836" y="20399"/>
                  </a:cubicBezTo>
                  <a:cubicBezTo>
                    <a:pt x="13836" y="20335"/>
                    <a:pt x="13781" y="20272"/>
                    <a:pt x="13719" y="20272"/>
                  </a:cubicBezTo>
                  <a:cubicBezTo>
                    <a:pt x="13709" y="20272"/>
                    <a:pt x="13699" y="20273"/>
                    <a:pt x="13690" y="20276"/>
                  </a:cubicBezTo>
                  <a:cubicBezTo>
                    <a:pt x="12856" y="20361"/>
                    <a:pt x="12046" y="20399"/>
                    <a:pt x="11265" y="20399"/>
                  </a:cubicBezTo>
                  <a:cubicBezTo>
                    <a:pt x="5269" y="20399"/>
                    <a:pt x="923" y="18174"/>
                    <a:pt x="295" y="17828"/>
                  </a:cubicBezTo>
                  <a:lnTo>
                    <a:pt x="295" y="9232"/>
                  </a:lnTo>
                  <a:lnTo>
                    <a:pt x="11437" y="9134"/>
                  </a:lnTo>
                  <a:cubicBezTo>
                    <a:pt x="11461" y="9134"/>
                    <a:pt x="11510" y="9110"/>
                    <a:pt x="11535" y="9085"/>
                  </a:cubicBezTo>
                  <a:cubicBezTo>
                    <a:pt x="11559" y="9061"/>
                    <a:pt x="11584" y="9012"/>
                    <a:pt x="11584" y="8987"/>
                  </a:cubicBezTo>
                  <a:lnTo>
                    <a:pt x="11045" y="147"/>
                  </a:lnTo>
                  <a:cubicBezTo>
                    <a:pt x="11045" y="49"/>
                    <a:pt x="10996" y="0"/>
                    <a:pt x="10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8451497" y="2444282"/>
              <a:ext cx="114551" cy="24601"/>
            </a:xfrm>
            <a:custGeom>
              <a:avLst/>
              <a:gdLst/>
              <a:ahLst/>
              <a:cxnLst/>
              <a:rect l="l" t="t" r="r" b="b"/>
              <a:pathLst>
                <a:path w="5094" h="1094" extrusionOk="0">
                  <a:moveTo>
                    <a:pt x="1327" y="1"/>
                  </a:moveTo>
                  <a:cubicBezTo>
                    <a:pt x="620" y="1"/>
                    <a:pt x="166" y="90"/>
                    <a:pt x="123" y="90"/>
                  </a:cubicBezTo>
                  <a:cubicBezTo>
                    <a:pt x="49" y="114"/>
                    <a:pt x="0" y="187"/>
                    <a:pt x="25" y="285"/>
                  </a:cubicBezTo>
                  <a:cubicBezTo>
                    <a:pt x="25" y="346"/>
                    <a:pt x="75" y="390"/>
                    <a:pt x="147" y="390"/>
                  </a:cubicBezTo>
                  <a:cubicBezTo>
                    <a:pt x="162" y="390"/>
                    <a:pt x="179" y="388"/>
                    <a:pt x="196" y="383"/>
                  </a:cubicBezTo>
                  <a:cubicBezTo>
                    <a:pt x="207" y="383"/>
                    <a:pt x="632" y="300"/>
                    <a:pt x="1308" y="300"/>
                  </a:cubicBezTo>
                  <a:cubicBezTo>
                    <a:pt x="2191" y="300"/>
                    <a:pt x="3501" y="442"/>
                    <a:pt x="4873" y="1094"/>
                  </a:cubicBezTo>
                  <a:lnTo>
                    <a:pt x="4947" y="1094"/>
                  </a:lnTo>
                  <a:cubicBezTo>
                    <a:pt x="4996" y="1094"/>
                    <a:pt x="5045" y="1069"/>
                    <a:pt x="5069" y="1020"/>
                  </a:cubicBezTo>
                  <a:cubicBezTo>
                    <a:pt x="5094" y="947"/>
                    <a:pt x="5069" y="849"/>
                    <a:pt x="4996" y="824"/>
                  </a:cubicBezTo>
                  <a:cubicBezTo>
                    <a:pt x="3575" y="148"/>
                    <a:pt x="2240" y="1"/>
                    <a:pt x="1327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8422308" y="2094961"/>
              <a:ext cx="58940" cy="99687"/>
            </a:xfrm>
            <a:custGeom>
              <a:avLst/>
              <a:gdLst/>
              <a:ahLst/>
              <a:cxnLst/>
              <a:rect l="l" t="t" r="r" b="b"/>
              <a:pathLst>
                <a:path w="2621" h="4433" extrusionOk="0">
                  <a:moveTo>
                    <a:pt x="2449" y="0"/>
                  </a:moveTo>
                  <a:cubicBezTo>
                    <a:pt x="1" y="417"/>
                    <a:pt x="270" y="4139"/>
                    <a:pt x="294" y="4310"/>
                  </a:cubicBezTo>
                  <a:cubicBezTo>
                    <a:pt x="294" y="4384"/>
                    <a:pt x="368" y="4433"/>
                    <a:pt x="441" y="4433"/>
                  </a:cubicBezTo>
                  <a:cubicBezTo>
                    <a:pt x="539" y="4433"/>
                    <a:pt x="588" y="4359"/>
                    <a:pt x="588" y="4286"/>
                  </a:cubicBezTo>
                  <a:cubicBezTo>
                    <a:pt x="588" y="4237"/>
                    <a:pt x="319" y="661"/>
                    <a:pt x="2498" y="294"/>
                  </a:cubicBezTo>
                  <a:cubicBezTo>
                    <a:pt x="2572" y="294"/>
                    <a:pt x="2621" y="196"/>
                    <a:pt x="2621" y="123"/>
                  </a:cubicBezTo>
                  <a:cubicBezTo>
                    <a:pt x="2596" y="49"/>
                    <a:pt x="2523" y="0"/>
                    <a:pt x="2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8241688" y="2075555"/>
              <a:ext cx="186691" cy="53565"/>
            </a:xfrm>
            <a:custGeom>
              <a:avLst/>
              <a:gdLst/>
              <a:ahLst/>
              <a:cxnLst/>
              <a:rect l="l" t="t" r="r" b="b"/>
              <a:pathLst>
                <a:path w="8302" h="2382" extrusionOk="0">
                  <a:moveTo>
                    <a:pt x="8152" y="0"/>
                  </a:moveTo>
                  <a:cubicBezTo>
                    <a:pt x="8112" y="0"/>
                    <a:pt x="8069" y="18"/>
                    <a:pt x="8033" y="55"/>
                  </a:cubicBezTo>
                  <a:cubicBezTo>
                    <a:pt x="6597" y="1382"/>
                    <a:pt x="5200" y="2071"/>
                    <a:pt x="3875" y="2071"/>
                  </a:cubicBezTo>
                  <a:cubicBezTo>
                    <a:pt x="3709" y="2071"/>
                    <a:pt x="3544" y="2061"/>
                    <a:pt x="3380" y="2039"/>
                  </a:cubicBezTo>
                  <a:cubicBezTo>
                    <a:pt x="1421" y="1794"/>
                    <a:pt x="294" y="80"/>
                    <a:pt x="294" y="80"/>
                  </a:cubicBezTo>
                  <a:cubicBezTo>
                    <a:pt x="263" y="32"/>
                    <a:pt x="211" y="5"/>
                    <a:pt x="158" y="5"/>
                  </a:cubicBezTo>
                  <a:cubicBezTo>
                    <a:pt x="129" y="5"/>
                    <a:pt x="100" y="13"/>
                    <a:pt x="74" y="31"/>
                  </a:cubicBezTo>
                  <a:cubicBezTo>
                    <a:pt x="25" y="80"/>
                    <a:pt x="0" y="153"/>
                    <a:pt x="49" y="227"/>
                  </a:cubicBezTo>
                  <a:cubicBezTo>
                    <a:pt x="98" y="300"/>
                    <a:pt x="1249" y="2088"/>
                    <a:pt x="3355" y="2333"/>
                  </a:cubicBezTo>
                  <a:cubicBezTo>
                    <a:pt x="3527" y="2357"/>
                    <a:pt x="3698" y="2382"/>
                    <a:pt x="3870" y="2382"/>
                  </a:cubicBezTo>
                  <a:cubicBezTo>
                    <a:pt x="5265" y="2382"/>
                    <a:pt x="6735" y="1671"/>
                    <a:pt x="8253" y="251"/>
                  </a:cubicBezTo>
                  <a:cubicBezTo>
                    <a:pt x="8302" y="202"/>
                    <a:pt x="8302" y="104"/>
                    <a:pt x="8253" y="55"/>
                  </a:cubicBezTo>
                  <a:cubicBezTo>
                    <a:pt x="8228" y="18"/>
                    <a:pt x="8192" y="0"/>
                    <a:pt x="8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8179465" y="2884407"/>
              <a:ext cx="193865" cy="143403"/>
            </a:xfrm>
            <a:custGeom>
              <a:avLst/>
              <a:gdLst/>
              <a:ahLst/>
              <a:cxnLst/>
              <a:rect l="l" t="t" r="r" b="b"/>
              <a:pathLst>
                <a:path w="8621" h="6377" extrusionOk="0">
                  <a:moveTo>
                    <a:pt x="8467" y="1"/>
                  </a:moveTo>
                  <a:cubicBezTo>
                    <a:pt x="8413" y="1"/>
                    <a:pt x="8363" y="28"/>
                    <a:pt x="8326" y="83"/>
                  </a:cubicBezTo>
                  <a:cubicBezTo>
                    <a:pt x="5657" y="5250"/>
                    <a:pt x="172" y="6083"/>
                    <a:pt x="123" y="6083"/>
                  </a:cubicBezTo>
                  <a:cubicBezTo>
                    <a:pt x="49" y="6107"/>
                    <a:pt x="0" y="6181"/>
                    <a:pt x="0" y="6254"/>
                  </a:cubicBezTo>
                  <a:cubicBezTo>
                    <a:pt x="0" y="6328"/>
                    <a:pt x="74" y="6377"/>
                    <a:pt x="147" y="6377"/>
                  </a:cubicBezTo>
                  <a:lnTo>
                    <a:pt x="172" y="6377"/>
                  </a:lnTo>
                  <a:cubicBezTo>
                    <a:pt x="221" y="6377"/>
                    <a:pt x="5853" y="5520"/>
                    <a:pt x="8596" y="206"/>
                  </a:cubicBezTo>
                  <a:cubicBezTo>
                    <a:pt x="8620" y="132"/>
                    <a:pt x="8596" y="59"/>
                    <a:pt x="8522" y="10"/>
                  </a:cubicBezTo>
                  <a:cubicBezTo>
                    <a:pt x="8504" y="4"/>
                    <a:pt x="8485" y="1"/>
                    <a:pt x="8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8232873" y="3326916"/>
              <a:ext cx="116215" cy="282960"/>
            </a:xfrm>
            <a:custGeom>
              <a:avLst/>
              <a:gdLst/>
              <a:ahLst/>
              <a:cxnLst/>
              <a:rect l="l" t="t" r="r" b="b"/>
              <a:pathLst>
                <a:path w="5168" h="12583" extrusionOk="0">
                  <a:moveTo>
                    <a:pt x="188" y="0"/>
                  </a:moveTo>
                  <a:cubicBezTo>
                    <a:pt x="166" y="0"/>
                    <a:pt x="144" y="6"/>
                    <a:pt x="123" y="20"/>
                  </a:cubicBezTo>
                  <a:cubicBezTo>
                    <a:pt x="50" y="45"/>
                    <a:pt x="1" y="118"/>
                    <a:pt x="50" y="192"/>
                  </a:cubicBezTo>
                  <a:lnTo>
                    <a:pt x="4849" y="12484"/>
                  </a:lnTo>
                  <a:cubicBezTo>
                    <a:pt x="4874" y="12533"/>
                    <a:pt x="4947" y="12582"/>
                    <a:pt x="4996" y="12582"/>
                  </a:cubicBezTo>
                  <a:cubicBezTo>
                    <a:pt x="5021" y="12582"/>
                    <a:pt x="5045" y="12582"/>
                    <a:pt x="5045" y="12558"/>
                  </a:cubicBezTo>
                  <a:cubicBezTo>
                    <a:pt x="5119" y="12533"/>
                    <a:pt x="5168" y="12460"/>
                    <a:pt x="5143" y="12386"/>
                  </a:cubicBezTo>
                  <a:lnTo>
                    <a:pt x="319" y="94"/>
                  </a:lnTo>
                  <a:cubicBezTo>
                    <a:pt x="301" y="41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8469127" y="1827877"/>
              <a:ext cx="37464" cy="63909"/>
            </a:xfrm>
            <a:custGeom>
              <a:avLst/>
              <a:gdLst/>
              <a:ahLst/>
              <a:cxnLst/>
              <a:rect l="l" t="t" r="r" b="b"/>
              <a:pathLst>
                <a:path w="1666" h="2842" extrusionOk="0">
                  <a:moveTo>
                    <a:pt x="1518" y="1"/>
                  </a:moveTo>
                  <a:cubicBezTo>
                    <a:pt x="1494" y="1"/>
                    <a:pt x="784" y="1"/>
                    <a:pt x="441" y="441"/>
                  </a:cubicBezTo>
                  <a:cubicBezTo>
                    <a:pt x="269" y="662"/>
                    <a:pt x="245" y="956"/>
                    <a:pt x="318" y="1299"/>
                  </a:cubicBezTo>
                  <a:cubicBezTo>
                    <a:pt x="612" y="2327"/>
                    <a:pt x="122" y="2547"/>
                    <a:pt x="122" y="2572"/>
                  </a:cubicBezTo>
                  <a:cubicBezTo>
                    <a:pt x="24" y="2596"/>
                    <a:pt x="0" y="2670"/>
                    <a:pt x="24" y="2768"/>
                  </a:cubicBezTo>
                  <a:cubicBezTo>
                    <a:pt x="49" y="2817"/>
                    <a:pt x="98" y="2841"/>
                    <a:pt x="171" y="2841"/>
                  </a:cubicBezTo>
                  <a:lnTo>
                    <a:pt x="220" y="2841"/>
                  </a:lnTo>
                  <a:cubicBezTo>
                    <a:pt x="245" y="2817"/>
                    <a:pt x="980" y="2523"/>
                    <a:pt x="612" y="1225"/>
                  </a:cubicBezTo>
                  <a:cubicBezTo>
                    <a:pt x="539" y="980"/>
                    <a:pt x="563" y="760"/>
                    <a:pt x="686" y="613"/>
                  </a:cubicBezTo>
                  <a:cubicBezTo>
                    <a:pt x="931" y="295"/>
                    <a:pt x="1518" y="295"/>
                    <a:pt x="1518" y="295"/>
                  </a:cubicBezTo>
                  <a:cubicBezTo>
                    <a:pt x="1616" y="295"/>
                    <a:pt x="1665" y="221"/>
                    <a:pt x="1665" y="148"/>
                  </a:cubicBezTo>
                  <a:cubicBezTo>
                    <a:pt x="1665" y="74"/>
                    <a:pt x="1616" y="1"/>
                    <a:pt x="1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8400832" y="1661020"/>
              <a:ext cx="156423" cy="83743"/>
            </a:xfrm>
            <a:custGeom>
              <a:avLst/>
              <a:gdLst/>
              <a:ahLst/>
              <a:cxnLst/>
              <a:rect l="l" t="t" r="r" b="b"/>
              <a:pathLst>
                <a:path w="6956" h="3724" extrusionOk="0">
                  <a:moveTo>
                    <a:pt x="1" y="1"/>
                  </a:moveTo>
                  <a:cubicBezTo>
                    <a:pt x="3796" y="3503"/>
                    <a:pt x="6955" y="3723"/>
                    <a:pt x="6955" y="3723"/>
                  </a:cubicBezTo>
                  <a:lnTo>
                    <a:pt x="6294" y="2082"/>
                  </a:lnTo>
                  <a:cubicBezTo>
                    <a:pt x="6179" y="2090"/>
                    <a:pt x="6062" y="2094"/>
                    <a:pt x="5945" y="2094"/>
                  </a:cubicBezTo>
                  <a:cubicBezTo>
                    <a:pt x="3220" y="20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8186616" y="2098267"/>
              <a:ext cx="615123" cy="612470"/>
            </a:xfrm>
            <a:custGeom>
              <a:avLst/>
              <a:gdLst/>
              <a:ahLst/>
              <a:cxnLst/>
              <a:rect l="l" t="t" r="r" b="b"/>
              <a:pathLst>
                <a:path w="27354" h="27236" extrusionOk="0">
                  <a:moveTo>
                    <a:pt x="12955" y="0"/>
                  </a:moveTo>
                  <a:lnTo>
                    <a:pt x="11290" y="15574"/>
                  </a:lnTo>
                  <a:lnTo>
                    <a:pt x="1" y="15672"/>
                  </a:lnTo>
                  <a:lnTo>
                    <a:pt x="1" y="24513"/>
                  </a:lnTo>
                  <a:cubicBezTo>
                    <a:pt x="1" y="24513"/>
                    <a:pt x="4801" y="27235"/>
                    <a:pt x="10675" y="27235"/>
                  </a:cubicBezTo>
                  <a:cubicBezTo>
                    <a:pt x="13212" y="27235"/>
                    <a:pt x="15950" y="26727"/>
                    <a:pt x="18587" y="25272"/>
                  </a:cubicBezTo>
                  <a:cubicBezTo>
                    <a:pt x="27354" y="20423"/>
                    <a:pt x="19077" y="172"/>
                    <a:pt x="1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8183311" y="2094961"/>
              <a:ext cx="537474" cy="618968"/>
            </a:xfrm>
            <a:custGeom>
              <a:avLst/>
              <a:gdLst/>
              <a:ahLst/>
              <a:cxnLst/>
              <a:rect l="l" t="t" r="r" b="b"/>
              <a:pathLst>
                <a:path w="23901" h="27525" extrusionOk="0">
                  <a:moveTo>
                    <a:pt x="13102" y="0"/>
                  </a:moveTo>
                  <a:lnTo>
                    <a:pt x="13102" y="294"/>
                  </a:lnTo>
                  <a:cubicBezTo>
                    <a:pt x="16212" y="392"/>
                    <a:pt x="20179" y="6024"/>
                    <a:pt x="21771" y="12587"/>
                  </a:cubicBezTo>
                  <a:cubicBezTo>
                    <a:pt x="22481" y="15501"/>
                    <a:pt x="23583" y="22578"/>
                    <a:pt x="18661" y="25272"/>
                  </a:cubicBezTo>
                  <a:cubicBezTo>
                    <a:pt x="16055" y="26715"/>
                    <a:pt x="13341" y="27219"/>
                    <a:pt x="10821" y="27219"/>
                  </a:cubicBezTo>
                  <a:cubicBezTo>
                    <a:pt x="5430" y="27219"/>
                    <a:pt x="929" y="24912"/>
                    <a:pt x="295" y="24562"/>
                  </a:cubicBezTo>
                  <a:lnTo>
                    <a:pt x="295" y="15966"/>
                  </a:lnTo>
                  <a:lnTo>
                    <a:pt x="11437" y="15868"/>
                  </a:lnTo>
                  <a:lnTo>
                    <a:pt x="11437" y="15575"/>
                  </a:lnTo>
                  <a:lnTo>
                    <a:pt x="1" y="15673"/>
                  </a:lnTo>
                  <a:lnTo>
                    <a:pt x="1" y="24758"/>
                  </a:lnTo>
                  <a:lnTo>
                    <a:pt x="74" y="24782"/>
                  </a:lnTo>
                  <a:cubicBezTo>
                    <a:pt x="148" y="24831"/>
                    <a:pt x="4972" y="27525"/>
                    <a:pt x="10849" y="27525"/>
                  </a:cubicBezTo>
                  <a:cubicBezTo>
                    <a:pt x="13396" y="27525"/>
                    <a:pt x="16163" y="27010"/>
                    <a:pt x="18808" y="25541"/>
                  </a:cubicBezTo>
                  <a:cubicBezTo>
                    <a:pt x="23901" y="22725"/>
                    <a:pt x="22775" y="15501"/>
                    <a:pt x="22064" y="12514"/>
                  </a:cubicBezTo>
                  <a:cubicBezTo>
                    <a:pt x="20620" y="6563"/>
                    <a:pt x="16677" y="98"/>
                    <a:pt x="1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29"/>
          <p:cNvGrpSpPr/>
          <p:nvPr/>
        </p:nvGrpSpPr>
        <p:grpSpPr>
          <a:xfrm>
            <a:off x="1102900" y="509220"/>
            <a:ext cx="7122300" cy="4114455"/>
            <a:chOff x="1010575" y="509220"/>
            <a:chExt cx="7122300" cy="4114455"/>
          </a:xfrm>
        </p:grpSpPr>
        <p:sp>
          <p:nvSpPr>
            <p:cNvPr id="1956" name="Google Shape;1956;p29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7" name="Google Shape;1957;p29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958" name="Google Shape;1958;p2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9" name="Google Shape;1959;p29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29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61" name="Google Shape;1961;p29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9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9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9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9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7" name="Google Shape;1967;p29"/>
          <p:cNvSpPr txBox="1">
            <a:spLocks noGrp="1"/>
          </p:cNvSpPr>
          <p:nvPr>
            <p:ph type="ctrTitle"/>
          </p:nvPr>
        </p:nvSpPr>
        <p:spPr>
          <a:xfrm rot="-190517">
            <a:off x="2022180" y="1172384"/>
            <a:ext cx="5237341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366CA6"/>
                </a:solidFill>
                <a:latin typeface="Stela UT VH" panose="02000506000000020004" pitchFamily="2" charset="0"/>
              </a:rPr>
              <a:t>Chính tả</a:t>
            </a:r>
            <a:br>
              <a:rPr lang="en" sz="5400" dirty="0">
                <a:solidFill>
                  <a:srgbClr val="366CA6"/>
                </a:solidFill>
              </a:rPr>
            </a:br>
            <a:r>
              <a:rPr lang="en" sz="5400" dirty="0">
                <a:solidFill>
                  <a:srgbClr val="366CA6"/>
                </a:solidFill>
              </a:rPr>
              <a:t> </a:t>
            </a:r>
            <a:r>
              <a:rPr lang="en" sz="3600" dirty="0">
                <a:solidFill>
                  <a:srgbClr val="FA4843"/>
                </a:solidFill>
                <a:latin typeface="Stela UT VH" panose="02000506000000020004" pitchFamily="2" charset="0"/>
              </a:rPr>
              <a:t>Hũ bạc của người cha</a:t>
            </a:r>
            <a:endParaRPr sz="3600" dirty="0">
              <a:solidFill>
                <a:srgbClr val="FA4843"/>
              </a:solidFill>
              <a:latin typeface="Stela UT VH" panose="02000506000000020004" pitchFamily="2" charset="0"/>
              <a:sym typeface="Nanum Pen Script"/>
            </a:endParaRPr>
          </a:p>
        </p:txBody>
      </p:sp>
      <p:sp>
        <p:nvSpPr>
          <p:cNvPr id="1968" name="Google Shape;1968;p29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– tr123</a:t>
            </a:r>
            <a:endParaRPr dirty="0"/>
          </a:p>
        </p:txBody>
      </p:sp>
      <p:grpSp>
        <p:nvGrpSpPr>
          <p:cNvPr id="1969" name="Google Shape;1969;p29"/>
          <p:cNvGrpSpPr/>
          <p:nvPr/>
        </p:nvGrpSpPr>
        <p:grpSpPr>
          <a:xfrm>
            <a:off x="7935521" y="2367352"/>
            <a:ext cx="254424" cy="196788"/>
            <a:chOff x="5822600" y="1822350"/>
            <a:chExt cx="282850" cy="218775"/>
          </a:xfrm>
        </p:grpSpPr>
        <p:sp>
          <p:nvSpPr>
            <p:cNvPr id="1970" name="Google Shape;1970;p29"/>
            <p:cNvSpPr/>
            <p:nvPr/>
          </p:nvSpPr>
          <p:spPr>
            <a:xfrm>
              <a:off x="5823175" y="1826050"/>
              <a:ext cx="278600" cy="210950"/>
            </a:xfrm>
            <a:custGeom>
              <a:avLst/>
              <a:gdLst/>
              <a:ahLst/>
              <a:cxnLst/>
              <a:rect l="l" t="t" r="r" b="b"/>
              <a:pathLst>
                <a:path w="11144" h="8438" extrusionOk="0">
                  <a:moveTo>
                    <a:pt x="7410" y="1"/>
                  </a:moveTo>
                  <a:cubicBezTo>
                    <a:pt x="7358" y="1"/>
                    <a:pt x="7305" y="3"/>
                    <a:pt x="7250" y="8"/>
                  </a:cubicBezTo>
                  <a:cubicBezTo>
                    <a:pt x="4605" y="228"/>
                    <a:pt x="418" y="1893"/>
                    <a:pt x="589" y="2530"/>
                  </a:cubicBezTo>
                  <a:cubicBezTo>
                    <a:pt x="616" y="2628"/>
                    <a:pt x="757" y="2670"/>
                    <a:pt x="978" y="2670"/>
                  </a:cubicBezTo>
                  <a:cubicBezTo>
                    <a:pt x="1476" y="2670"/>
                    <a:pt x="2376" y="2457"/>
                    <a:pt x="3261" y="2208"/>
                  </a:cubicBezTo>
                  <a:lnTo>
                    <a:pt x="3261" y="2208"/>
                  </a:lnTo>
                  <a:cubicBezTo>
                    <a:pt x="1699" y="2745"/>
                    <a:pt x="1" y="3435"/>
                    <a:pt x="149" y="3852"/>
                  </a:cubicBezTo>
                  <a:cubicBezTo>
                    <a:pt x="195" y="3982"/>
                    <a:pt x="379" y="4036"/>
                    <a:pt x="654" y="4036"/>
                  </a:cubicBezTo>
                  <a:cubicBezTo>
                    <a:pt x="1982" y="4036"/>
                    <a:pt x="5412" y="2776"/>
                    <a:pt x="5414" y="2775"/>
                  </a:cubicBezTo>
                  <a:lnTo>
                    <a:pt x="5414" y="2775"/>
                  </a:lnTo>
                  <a:cubicBezTo>
                    <a:pt x="5411" y="2776"/>
                    <a:pt x="883" y="4489"/>
                    <a:pt x="1030" y="5175"/>
                  </a:cubicBezTo>
                  <a:cubicBezTo>
                    <a:pt x="1059" y="5294"/>
                    <a:pt x="1207" y="5343"/>
                    <a:pt x="1435" y="5343"/>
                  </a:cubicBezTo>
                  <a:cubicBezTo>
                    <a:pt x="2563" y="5343"/>
                    <a:pt x="5633" y="4122"/>
                    <a:pt x="5634" y="4122"/>
                  </a:cubicBezTo>
                  <a:lnTo>
                    <a:pt x="5634" y="4122"/>
                  </a:lnTo>
                  <a:cubicBezTo>
                    <a:pt x="5633" y="4122"/>
                    <a:pt x="2157" y="6032"/>
                    <a:pt x="2426" y="6619"/>
                  </a:cubicBezTo>
                  <a:cubicBezTo>
                    <a:pt x="2464" y="6695"/>
                    <a:pt x="2556" y="6728"/>
                    <a:pt x="2689" y="6728"/>
                  </a:cubicBezTo>
                  <a:cubicBezTo>
                    <a:pt x="3583" y="6728"/>
                    <a:pt x="6295" y="5224"/>
                    <a:pt x="6295" y="5224"/>
                  </a:cubicBezTo>
                  <a:cubicBezTo>
                    <a:pt x="6295" y="5224"/>
                    <a:pt x="6883" y="8358"/>
                    <a:pt x="8132" y="8407"/>
                  </a:cubicBezTo>
                  <a:cubicBezTo>
                    <a:pt x="8744" y="8432"/>
                    <a:pt x="9497" y="8438"/>
                    <a:pt x="10097" y="8438"/>
                  </a:cubicBezTo>
                  <a:cubicBezTo>
                    <a:pt x="10697" y="8438"/>
                    <a:pt x="11144" y="8432"/>
                    <a:pt x="11144" y="8432"/>
                  </a:cubicBezTo>
                  <a:lnTo>
                    <a:pt x="11144" y="5052"/>
                  </a:lnTo>
                  <a:lnTo>
                    <a:pt x="8940" y="5052"/>
                  </a:lnTo>
                  <a:cubicBezTo>
                    <a:pt x="8940" y="5052"/>
                    <a:pt x="9880" y="1"/>
                    <a:pt x="7410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5822600" y="1822350"/>
              <a:ext cx="282850" cy="218775"/>
            </a:xfrm>
            <a:custGeom>
              <a:avLst/>
              <a:gdLst/>
              <a:ahLst/>
              <a:cxnLst/>
              <a:rect l="l" t="t" r="r" b="b"/>
              <a:pathLst>
                <a:path w="11314" h="8751" extrusionOk="0">
                  <a:moveTo>
                    <a:pt x="7405" y="300"/>
                  </a:moveTo>
                  <a:cubicBezTo>
                    <a:pt x="7795" y="300"/>
                    <a:pt x="8103" y="425"/>
                    <a:pt x="8351" y="694"/>
                  </a:cubicBezTo>
                  <a:cubicBezTo>
                    <a:pt x="9404" y="1870"/>
                    <a:pt x="8816" y="5127"/>
                    <a:pt x="8816" y="5176"/>
                  </a:cubicBezTo>
                  <a:lnTo>
                    <a:pt x="8767" y="5347"/>
                  </a:lnTo>
                  <a:lnTo>
                    <a:pt x="11020" y="5347"/>
                  </a:lnTo>
                  <a:lnTo>
                    <a:pt x="11020" y="8433"/>
                  </a:lnTo>
                  <a:cubicBezTo>
                    <a:pt x="10799" y="8433"/>
                    <a:pt x="10334" y="8439"/>
                    <a:pt x="9798" y="8439"/>
                  </a:cubicBezTo>
                  <a:cubicBezTo>
                    <a:pt x="9263" y="8439"/>
                    <a:pt x="8657" y="8433"/>
                    <a:pt x="8155" y="8408"/>
                  </a:cubicBezTo>
                  <a:cubicBezTo>
                    <a:pt x="7224" y="8359"/>
                    <a:pt x="6612" y="6180"/>
                    <a:pt x="6465" y="5347"/>
                  </a:cubicBezTo>
                  <a:lnTo>
                    <a:pt x="6441" y="5127"/>
                  </a:lnTo>
                  <a:lnTo>
                    <a:pt x="6245" y="5225"/>
                  </a:lnTo>
                  <a:cubicBezTo>
                    <a:pt x="5172" y="5841"/>
                    <a:pt x="3334" y="6733"/>
                    <a:pt x="2712" y="6733"/>
                  </a:cubicBezTo>
                  <a:cubicBezTo>
                    <a:pt x="2667" y="6733"/>
                    <a:pt x="2628" y="6728"/>
                    <a:pt x="2596" y="6718"/>
                  </a:cubicBezTo>
                  <a:cubicBezTo>
                    <a:pt x="2473" y="6474"/>
                    <a:pt x="3967" y="5372"/>
                    <a:pt x="5730" y="4417"/>
                  </a:cubicBezTo>
                  <a:lnTo>
                    <a:pt x="5583" y="4147"/>
                  </a:lnTo>
                  <a:cubicBezTo>
                    <a:pt x="4317" y="4641"/>
                    <a:pt x="2259" y="5342"/>
                    <a:pt x="1458" y="5342"/>
                  </a:cubicBezTo>
                  <a:cubicBezTo>
                    <a:pt x="1345" y="5342"/>
                    <a:pt x="1257" y="5328"/>
                    <a:pt x="1200" y="5298"/>
                  </a:cubicBezTo>
                  <a:cubicBezTo>
                    <a:pt x="1127" y="5004"/>
                    <a:pt x="3135" y="3951"/>
                    <a:pt x="5485" y="3070"/>
                  </a:cubicBezTo>
                  <a:lnTo>
                    <a:pt x="5388" y="2776"/>
                  </a:lnTo>
                  <a:cubicBezTo>
                    <a:pt x="3896" y="3330"/>
                    <a:pt x="1624" y="4051"/>
                    <a:pt x="689" y="4051"/>
                  </a:cubicBezTo>
                  <a:cubicBezTo>
                    <a:pt x="550" y="4051"/>
                    <a:pt x="440" y="4035"/>
                    <a:pt x="367" y="4000"/>
                  </a:cubicBezTo>
                  <a:cubicBezTo>
                    <a:pt x="343" y="3976"/>
                    <a:pt x="319" y="3976"/>
                    <a:pt x="319" y="3927"/>
                  </a:cubicBezTo>
                  <a:cubicBezTo>
                    <a:pt x="514" y="3584"/>
                    <a:pt x="1910" y="2996"/>
                    <a:pt x="3404" y="2482"/>
                  </a:cubicBezTo>
                  <a:cubicBezTo>
                    <a:pt x="4457" y="2164"/>
                    <a:pt x="5461" y="1821"/>
                    <a:pt x="5804" y="1698"/>
                  </a:cubicBezTo>
                  <a:lnTo>
                    <a:pt x="5706" y="1429"/>
                  </a:lnTo>
                  <a:cubicBezTo>
                    <a:pt x="5485" y="1503"/>
                    <a:pt x="4432" y="1796"/>
                    <a:pt x="3306" y="2188"/>
                  </a:cubicBezTo>
                  <a:cubicBezTo>
                    <a:pt x="2266" y="2477"/>
                    <a:pt x="1378" y="2675"/>
                    <a:pt x="974" y="2675"/>
                  </a:cubicBezTo>
                  <a:cubicBezTo>
                    <a:pt x="865" y="2675"/>
                    <a:pt x="791" y="2660"/>
                    <a:pt x="759" y="2629"/>
                  </a:cubicBezTo>
                  <a:cubicBezTo>
                    <a:pt x="759" y="2629"/>
                    <a:pt x="759" y="2604"/>
                    <a:pt x="808" y="2531"/>
                  </a:cubicBezTo>
                  <a:cubicBezTo>
                    <a:pt x="1372" y="1894"/>
                    <a:pt x="4849" y="499"/>
                    <a:pt x="7298" y="303"/>
                  </a:cubicBezTo>
                  <a:cubicBezTo>
                    <a:pt x="7334" y="301"/>
                    <a:pt x="7370" y="300"/>
                    <a:pt x="7405" y="300"/>
                  </a:cubicBezTo>
                  <a:close/>
                  <a:moveTo>
                    <a:pt x="7450" y="1"/>
                  </a:moveTo>
                  <a:cubicBezTo>
                    <a:pt x="7392" y="1"/>
                    <a:pt x="7333" y="3"/>
                    <a:pt x="7273" y="9"/>
                  </a:cubicBezTo>
                  <a:cubicBezTo>
                    <a:pt x="4800" y="205"/>
                    <a:pt x="1102" y="1625"/>
                    <a:pt x="539" y="2409"/>
                  </a:cubicBezTo>
                  <a:cubicBezTo>
                    <a:pt x="465" y="2507"/>
                    <a:pt x="441" y="2604"/>
                    <a:pt x="465" y="2702"/>
                  </a:cubicBezTo>
                  <a:cubicBezTo>
                    <a:pt x="490" y="2776"/>
                    <a:pt x="514" y="2849"/>
                    <a:pt x="612" y="2898"/>
                  </a:cubicBezTo>
                  <a:cubicBezTo>
                    <a:pt x="693" y="2939"/>
                    <a:pt x="811" y="2957"/>
                    <a:pt x="962" y="2957"/>
                  </a:cubicBezTo>
                  <a:cubicBezTo>
                    <a:pt x="1086" y="2957"/>
                    <a:pt x="1231" y="2945"/>
                    <a:pt x="1396" y="2923"/>
                  </a:cubicBezTo>
                  <a:lnTo>
                    <a:pt x="1396" y="2923"/>
                  </a:lnTo>
                  <a:cubicBezTo>
                    <a:pt x="710" y="3241"/>
                    <a:pt x="196" y="3535"/>
                    <a:pt x="74" y="3780"/>
                  </a:cubicBezTo>
                  <a:cubicBezTo>
                    <a:pt x="0" y="3902"/>
                    <a:pt x="25" y="4000"/>
                    <a:pt x="49" y="4049"/>
                  </a:cubicBezTo>
                  <a:cubicBezTo>
                    <a:pt x="49" y="4123"/>
                    <a:pt x="123" y="4196"/>
                    <a:pt x="245" y="4270"/>
                  </a:cubicBezTo>
                  <a:cubicBezTo>
                    <a:pt x="348" y="4318"/>
                    <a:pt x="496" y="4339"/>
                    <a:pt x="677" y="4339"/>
                  </a:cubicBezTo>
                  <a:cubicBezTo>
                    <a:pt x="1139" y="4339"/>
                    <a:pt x="1818" y="4201"/>
                    <a:pt x="2522" y="4025"/>
                  </a:cubicBezTo>
                  <a:lnTo>
                    <a:pt x="2522" y="4025"/>
                  </a:lnTo>
                  <a:cubicBezTo>
                    <a:pt x="1567" y="4490"/>
                    <a:pt x="833" y="5004"/>
                    <a:pt x="906" y="5372"/>
                  </a:cubicBezTo>
                  <a:cubicBezTo>
                    <a:pt x="931" y="5421"/>
                    <a:pt x="980" y="5519"/>
                    <a:pt x="1078" y="5568"/>
                  </a:cubicBezTo>
                  <a:cubicBezTo>
                    <a:pt x="1169" y="5618"/>
                    <a:pt x="1303" y="5641"/>
                    <a:pt x="1468" y="5641"/>
                  </a:cubicBezTo>
                  <a:cubicBezTo>
                    <a:pt x="2097" y="5641"/>
                    <a:pt x="3183" y="5315"/>
                    <a:pt x="4114" y="5004"/>
                  </a:cubicBezTo>
                  <a:lnTo>
                    <a:pt x="4114" y="5004"/>
                  </a:lnTo>
                  <a:cubicBezTo>
                    <a:pt x="3110" y="5641"/>
                    <a:pt x="2106" y="6400"/>
                    <a:pt x="2327" y="6841"/>
                  </a:cubicBezTo>
                  <a:cubicBezTo>
                    <a:pt x="2351" y="6890"/>
                    <a:pt x="2400" y="6963"/>
                    <a:pt x="2522" y="7012"/>
                  </a:cubicBezTo>
                  <a:cubicBezTo>
                    <a:pt x="2570" y="7027"/>
                    <a:pt x="2626" y="7034"/>
                    <a:pt x="2691" y="7034"/>
                  </a:cubicBezTo>
                  <a:cubicBezTo>
                    <a:pt x="3490" y="7034"/>
                    <a:pt x="5495" y="5977"/>
                    <a:pt x="6220" y="5592"/>
                  </a:cubicBezTo>
                  <a:cubicBezTo>
                    <a:pt x="6367" y="6302"/>
                    <a:pt x="6979" y="8653"/>
                    <a:pt x="8130" y="8702"/>
                  </a:cubicBezTo>
                  <a:cubicBezTo>
                    <a:pt x="8718" y="8726"/>
                    <a:pt x="9428" y="8751"/>
                    <a:pt x="10016" y="8751"/>
                  </a:cubicBezTo>
                  <a:cubicBezTo>
                    <a:pt x="10677" y="8751"/>
                    <a:pt x="11167" y="8726"/>
                    <a:pt x="11167" y="8726"/>
                  </a:cubicBezTo>
                  <a:lnTo>
                    <a:pt x="11314" y="8726"/>
                  </a:lnTo>
                  <a:lnTo>
                    <a:pt x="11314" y="5053"/>
                  </a:lnTo>
                  <a:lnTo>
                    <a:pt x="9134" y="5053"/>
                  </a:lnTo>
                  <a:cubicBezTo>
                    <a:pt x="9257" y="4319"/>
                    <a:pt x="9599" y="1625"/>
                    <a:pt x="8571" y="499"/>
                  </a:cubicBezTo>
                  <a:cubicBezTo>
                    <a:pt x="8288" y="172"/>
                    <a:pt x="7909" y="1"/>
                    <a:pt x="7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29"/>
          <p:cNvGrpSpPr/>
          <p:nvPr/>
        </p:nvGrpSpPr>
        <p:grpSpPr>
          <a:xfrm>
            <a:off x="-180100" y="1571167"/>
            <a:ext cx="1485452" cy="3572333"/>
            <a:chOff x="-232225" y="1571167"/>
            <a:chExt cx="1485452" cy="3572333"/>
          </a:xfrm>
        </p:grpSpPr>
        <p:sp>
          <p:nvSpPr>
            <p:cNvPr id="1973" name="Google Shape;1973;p29"/>
            <p:cNvSpPr/>
            <p:nvPr/>
          </p:nvSpPr>
          <p:spPr>
            <a:xfrm>
              <a:off x="726034" y="2193042"/>
              <a:ext cx="478875" cy="627575"/>
            </a:xfrm>
            <a:custGeom>
              <a:avLst/>
              <a:gdLst/>
              <a:ahLst/>
              <a:cxnLst/>
              <a:rect l="l" t="t" r="r" b="b"/>
              <a:pathLst>
                <a:path w="21844" h="28627" extrusionOk="0">
                  <a:moveTo>
                    <a:pt x="13371" y="1"/>
                  </a:moveTo>
                  <a:lnTo>
                    <a:pt x="10041" y="1288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50" y="28627"/>
                    <a:pt x="10922" y="28627"/>
                  </a:cubicBezTo>
                  <a:cubicBezTo>
                    <a:pt x="21819" y="28627"/>
                    <a:pt x="21844" y="4384"/>
                    <a:pt x="21844" y="4384"/>
                  </a:cubicBezTo>
                  <a:lnTo>
                    <a:pt x="1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722811" y="2183374"/>
              <a:ext cx="485320" cy="640466"/>
            </a:xfrm>
            <a:custGeom>
              <a:avLst/>
              <a:gdLst/>
              <a:ahLst/>
              <a:cxnLst/>
              <a:rect l="l" t="t" r="r" b="b"/>
              <a:pathLst>
                <a:path w="22138" h="29215" extrusionOk="0">
                  <a:moveTo>
                    <a:pt x="13616" y="662"/>
                  </a:moveTo>
                  <a:lnTo>
                    <a:pt x="21844" y="4923"/>
                  </a:lnTo>
                  <a:cubicBezTo>
                    <a:pt x="21819" y="6539"/>
                    <a:pt x="21354" y="28921"/>
                    <a:pt x="11069" y="28921"/>
                  </a:cubicBezTo>
                  <a:cubicBezTo>
                    <a:pt x="1200" y="28921"/>
                    <a:pt x="368" y="4482"/>
                    <a:pt x="294" y="882"/>
                  </a:cubicBezTo>
                  <a:lnTo>
                    <a:pt x="294" y="882"/>
                  </a:lnTo>
                  <a:lnTo>
                    <a:pt x="10261" y="13641"/>
                  </a:lnTo>
                  <a:lnTo>
                    <a:pt x="13616" y="662"/>
                  </a:lnTo>
                  <a:close/>
                  <a:moveTo>
                    <a:pt x="1" y="1"/>
                  </a:moveTo>
                  <a:lnTo>
                    <a:pt x="1" y="442"/>
                  </a:lnTo>
                  <a:cubicBezTo>
                    <a:pt x="1" y="1617"/>
                    <a:pt x="172" y="29215"/>
                    <a:pt x="11069" y="29215"/>
                  </a:cubicBezTo>
                  <a:cubicBezTo>
                    <a:pt x="21991" y="29215"/>
                    <a:pt x="22138" y="5829"/>
                    <a:pt x="22138" y="4825"/>
                  </a:cubicBezTo>
                  <a:lnTo>
                    <a:pt x="22138" y="4751"/>
                  </a:lnTo>
                  <a:lnTo>
                    <a:pt x="13420" y="221"/>
                  </a:lnTo>
                  <a:lnTo>
                    <a:pt x="10114" y="12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650883" y="3207658"/>
              <a:ext cx="583029" cy="1666899"/>
            </a:xfrm>
            <a:custGeom>
              <a:avLst/>
              <a:gdLst/>
              <a:ahLst/>
              <a:cxnLst/>
              <a:rect l="l" t="t" r="r" b="b"/>
              <a:pathLst>
                <a:path w="26595" h="76036" extrusionOk="0">
                  <a:moveTo>
                    <a:pt x="17583" y="1"/>
                  </a:moveTo>
                  <a:lnTo>
                    <a:pt x="0" y="5486"/>
                  </a:lnTo>
                  <a:lnTo>
                    <a:pt x="12514" y="42120"/>
                  </a:lnTo>
                  <a:cubicBezTo>
                    <a:pt x="12514" y="42120"/>
                    <a:pt x="4849" y="55735"/>
                    <a:pt x="0" y="74003"/>
                  </a:cubicBezTo>
                  <a:lnTo>
                    <a:pt x="5265" y="76035"/>
                  </a:lnTo>
                  <a:cubicBezTo>
                    <a:pt x="5265" y="76035"/>
                    <a:pt x="18121" y="54413"/>
                    <a:pt x="22358" y="44495"/>
                  </a:cubicBezTo>
                  <a:cubicBezTo>
                    <a:pt x="26594" y="34553"/>
                    <a:pt x="17583" y="1"/>
                    <a:pt x="17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647112" y="3203361"/>
              <a:ext cx="589474" cy="1674945"/>
            </a:xfrm>
            <a:custGeom>
              <a:avLst/>
              <a:gdLst/>
              <a:ahLst/>
              <a:cxnLst/>
              <a:rect l="l" t="t" r="r" b="b"/>
              <a:pathLst>
                <a:path w="26889" h="76403" extrusionOk="0">
                  <a:moveTo>
                    <a:pt x="17657" y="368"/>
                  </a:moveTo>
                  <a:cubicBezTo>
                    <a:pt x="18293" y="2890"/>
                    <a:pt x="26423" y="35190"/>
                    <a:pt x="22407" y="44618"/>
                  </a:cubicBezTo>
                  <a:cubicBezTo>
                    <a:pt x="18367" y="54070"/>
                    <a:pt x="6368" y="74370"/>
                    <a:pt x="5364" y="76036"/>
                  </a:cubicBezTo>
                  <a:lnTo>
                    <a:pt x="368" y="74101"/>
                  </a:lnTo>
                  <a:cubicBezTo>
                    <a:pt x="5143" y="56127"/>
                    <a:pt x="12735" y="42536"/>
                    <a:pt x="12832" y="42389"/>
                  </a:cubicBezTo>
                  <a:lnTo>
                    <a:pt x="12857" y="42340"/>
                  </a:lnTo>
                  <a:lnTo>
                    <a:pt x="368" y="5780"/>
                  </a:lnTo>
                  <a:lnTo>
                    <a:pt x="17657" y="368"/>
                  </a:lnTo>
                  <a:close/>
                  <a:moveTo>
                    <a:pt x="17853" y="1"/>
                  </a:moveTo>
                  <a:lnTo>
                    <a:pt x="1" y="5584"/>
                  </a:lnTo>
                  <a:lnTo>
                    <a:pt x="12539" y="42316"/>
                  </a:lnTo>
                  <a:cubicBezTo>
                    <a:pt x="11975" y="43295"/>
                    <a:pt x="4678" y="56690"/>
                    <a:pt x="25" y="74150"/>
                  </a:cubicBezTo>
                  <a:lnTo>
                    <a:pt x="1" y="74272"/>
                  </a:lnTo>
                  <a:lnTo>
                    <a:pt x="5486" y="76403"/>
                  </a:lnTo>
                  <a:lnTo>
                    <a:pt x="5560" y="76305"/>
                  </a:lnTo>
                  <a:cubicBezTo>
                    <a:pt x="5682" y="76085"/>
                    <a:pt x="18465" y="54560"/>
                    <a:pt x="22677" y="44740"/>
                  </a:cubicBezTo>
                  <a:cubicBezTo>
                    <a:pt x="26889" y="34896"/>
                    <a:pt x="17999" y="491"/>
                    <a:pt x="17901" y="148"/>
                  </a:cubicBezTo>
                  <a:lnTo>
                    <a:pt x="17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671819" y="3567340"/>
              <a:ext cx="370973" cy="1215953"/>
            </a:xfrm>
            <a:custGeom>
              <a:avLst/>
              <a:gdLst/>
              <a:ahLst/>
              <a:cxnLst/>
              <a:rect l="l" t="t" r="r" b="b"/>
              <a:pathLst>
                <a:path w="16922" h="55466" extrusionOk="0">
                  <a:moveTo>
                    <a:pt x="7518" y="1"/>
                  </a:moveTo>
                  <a:cubicBezTo>
                    <a:pt x="6539" y="3233"/>
                    <a:pt x="6171" y="6416"/>
                    <a:pt x="6147" y="9379"/>
                  </a:cubicBezTo>
                  <a:lnTo>
                    <a:pt x="11730" y="25737"/>
                  </a:lnTo>
                  <a:lnTo>
                    <a:pt x="11705" y="25786"/>
                  </a:lnTo>
                  <a:cubicBezTo>
                    <a:pt x="11632" y="25933"/>
                    <a:pt x="4800" y="38153"/>
                    <a:pt x="0" y="54731"/>
                  </a:cubicBezTo>
                  <a:lnTo>
                    <a:pt x="906" y="55466"/>
                  </a:lnTo>
                  <a:cubicBezTo>
                    <a:pt x="906" y="55466"/>
                    <a:pt x="9869" y="35924"/>
                    <a:pt x="13395" y="29729"/>
                  </a:cubicBezTo>
                  <a:cubicBezTo>
                    <a:pt x="16921" y="23533"/>
                    <a:pt x="7518" y="1"/>
                    <a:pt x="751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267566" y="3105652"/>
              <a:ext cx="598594" cy="1768905"/>
            </a:xfrm>
            <a:custGeom>
              <a:avLst/>
              <a:gdLst/>
              <a:ahLst/>
              <a:cxnLst/>
              <a:rect l="l" t="t" r="r" b="b"/>
              <a:pathLst>
                <a:path w="27305" h="80689" extrusionOk="0">
                  <a:moveTo>
                    <a:pt x="23828" y="1"/>
                  </a:moveTo>
                  <a:cubicBezTo>
                    <a:pt x="23828" y="1"/>
                    <a:pt x="11363" y="1421"/>
                    <a:pt x="4090" y="7960"/>
                  </a:cubicBezTo>
                  <a:cubicBezTo>
                    <a:pt x="4090" y="7960"/>
                    <a:pt x="3503" y="10702"/>
                    <a:pt x="7494" y="26717"/>
                  </a:cubicBezTo>
                  <a:cubicBezTo>
                    <a:pt x="9576" y="35141"/>
                    <a:pt x="13910" y="44936"/>
                    <a:pt x="13910" y="44936"/>
                  </a:cubicBezTo>
                  <a:cubicBezTo>
                    <a:pt x="13910" y="44936"/>
                    <a:pt x="4115" y="58282"/>
                    <a:pt x="2645" y="72289"/>
                  </a:cubicBezTo>
                  <a:cubicBezTo>
                    <a:pt x="2327" y="75399"/>
                    <a:pt x="1" y="80688"/>
                    <a:pt x="1" y="80688"/>
                  </a:cubicBezTo>
                  <a:lnTo>
                    <a:pt x="6172" y="80688"/>
                  </a:lnTo>
                  <a:cubicBezTo>
                    <a:pt x="6172" y="80688"/>
                    <a:pt x="27305" y="51817"/>
                    <a:pt x="26717" y="24244"/>
                  </a:cubicBezTo>
                  <a:cubicBezTo>
                    <a:pt x="26423" y="11682"/>
                    <a:pt x="23828" y="1"/>
                    <a:pt x="2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262743" y="3102452"/>
              <a:ext cx="606639" cy="1775328"/>
            </a:xfrm>
            <a:custGeom>
              <a:avLst/>
              <a:gdLst/>
              <a:ahLst/>
              <a:cxnLst/>
              <a:rect l="l" t="t" r="r" b="b"/>
              <a:pathLst>
                <a:path w="27672" h="80982" extrusionOk="0">
                  <a:moveTo>
                    <a:pt x="23950" y="318"/>
                  </a:moveTo>
                  <a:cubicBezTo>
                    <a:pt x="24219" y="1641"/>
                    <a:pt x="26521" y="12685"/>
                    <a:pt x="26790" y="24390"/>
                  </a:cubicBezTo>
                  <a:cubicBezTo>
                    <a:pt x="27353" y="50984"/>
                    <a:pt x="7396" y="79169"/>
                    <a:pt x="6318" y="80663"/>
                  </a:cubicBezTo>
                  <a:lnTo>
                    <a:pt x="441" y="80663"/>
                  </a:lnTo>
                  <a:cubicBezTo>
                    <a:pt x="882" y="79659"/>
                    <a:pt x="2743" y="75202"/>
                    <a:pt x="3012" y="72460"/>
                  </a:cubicBezTo>
                  <a:cubicBezTo>
                    <a:pt x="4457" y="58648"/>
                    <a:pt x="14154" y="45303"/>
                    <a:pt x="14252" y="45180"/>
                  </a:cubicBezTo>
                  <a:lnTo>
                    <a:pt x="14301" y="45107"/>
                  </a:lnTo>
                  <a:lnTo>
                    <a:pt x="14277" y="45009"/>
                  </a:lnTo>
                  <a:cubicBezTo>
                    <a:pt x="14228" y="44911"/>
                    <a:pt x="9918" y="35140"/>
                    <a:pt x="7837" y="26839"/>
                  </a:cubicBezTo>
                  <a:cubicBezTo>
                    <a:pt x="4188" y="12122"/>
                    <a:pt x="4408" y="8595"/>
                    <a:pt x="4457" y="8179"/>
                  </a:cubicBezTo>
                  <a:cubicBezTo>
                    <a:pt x="11216" y="2131"/>
                    <a:pt x="22578" y="490"/>
                    <a:pt x="23950" y="318"/>
                  </a:cubicBezTo>
                  <a:close/>
                  <a:moveTo>
                    <a:pt x="24048" y="0"/>
                  </a:moveTo>
                  <a:cubicBezTo>
                    <a:pt x="23925" y="25"/>
                    <a:pt x="11436" y="1494"/>
                    <a:pt x="4212" y="8008"/>
                  </a:cubicBezTo>
                  <a:lnTo>
                    <a:pt x="4188" y="8032"/>
                  </a:lnTo>
                  <a:lnTo>
                    <a:pt x="4188" y="8081"/>
                  </a:lnTo>
                  <a:cubicBezTo>
                    <a:pt x="4163" y="8179"/>
                    <a:pt x="3625" y="11020"/>
                    <a:pt x="7567" y="26888"/>
                  </a:cubicBezTo>
                  <a:cubicBezTo>
                    <a:pt x="9526" y="34846"/>
                    <a:pt x="13567" y="44127"/>
                    <a:pt x="13959" y="45058"/>
                  </a:cubicBezTo>
                  <a:cubicBezTo>
                    <a:pt x="13199" y="46135"/>
                    <a:pt x="4114" y="59065"/>
                    <a:pt x="2719" y="72435"/>
                  </a:cubicBezTo>
                  <a:cubicBezTo>
                    <a:pt x="2400" y="75472"/>
                    <a:pt x="123" y="80712"/>
                    <a:pt x="98" y="80761"/>
                  </a:cubicBezTo>
                  <a:lnTo>
                    <a:pt x="0" y="80981"/>
                  </a:lnTo>
                  <a:lnTo>
                    <a:pt x="6465" y="80981"/>
                  </a:lnTo>
                  <a:lnTo>
                    <a:pt x="6514" y="80908"/>
                  </a:lnTo>
                  <a:cubicBezTo>
                    <a:pt x="6710" y="80614"/>
                    <a:pt x="27672" y="51694"/>
                    <a:pt x="27084" y="24365"/>
                  </a:cubicBezTo>
                  <a:cubicBezTo>
                    <a:pt x="26815" y="11950"/>
                    <a:pt x="24219" y="245"/>
                    <a:pt x="24195" y="122"/>
                  </a:cubicBezTo>
                  <a:lnTo>
                    <a:pt x="24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260595" y="1571167"/>
              <a:ext cx="367640" cy="402344"/>
            </a:xfrm>
            <a:custGeom>
              <a:avLst/>
              <a:gdLst/>
              <a:ahLst/>
              <a:cxnLst/>
              <a:rect l="l" t="t" r="r" b="b"/>
              <a:pathLst>
                <a:path w="16770" h="18353" extrusionOk="0">
                  <a:moveTo>
                    <a:pt x="11061" y="0"/>
                  </a:moveTo>
                  <a:cubicBezTo>
                    <a:pt x="9167" y="0"/>
                    <a:pt x="7038" y="744"/>
                    <a:pt x="5241" y="1847"/>
                  </a:cubicBezTo>
                  <a:cubicBezTo>
                    <a:pt x="417" y="4786"/>
                    <a:pt x="0" y="11667"/>
                    <a:pt x="2768" y="14997"/>
                  </a:cubicBezTo>
                  <a:cubicBezTo>
                    <a:pt x="5143" y="17887"/>
                    <a:pt x="7935" y="18352"/>
                    <a:pt x="7935" y="18352"/>
                  </a:cubicBezTo>
                  <a:lnTo>
                    <a:pt x="15893" y="8165"/>
                  </a:lnTo>
                  <a:cubicBezTo>
                    <a:pt x="16769" y="2111"/>
                    <a:pt x="14251" y="0"/>
                    <a:pt x="110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744295" y="2309012"/>
              <a:ext cx="165361" cy="272716"/>
            </a:xfrm>
            <a:custGeom>
              <a:avLst/>
              <a:gdLst/>
              <a:ahLst/>
              <a:cxnLst/>
              <a:rect l="l" t="t" r="r" b="b"/>
              <a:pathLst>
                <a:path w="7543" h="12440" extrusionOk="0">
                  <a:moveTo>
                    <a:pt x="3110" y="0"/>
                  </a:moveTo>
                  <a:cubicBezTo>
                    <a:pt x="2229" y="1518"/>
                    <a:pt x="1225" y="3012"/>
                    <a:pt x="0" y="4359"/>
                  </a:cubicBezTo>
                  <a:cubicBezTo>
                    <a:pt x="318" y="6955"/>
                    <a:pt x="784" y="9795"/>
                    <a:pt x="1494" y="12440"/>
                  </a:cubicBezTo>
                  <a:cubicBezTo>
                    <a:pt x="4285" y="10481"/>
                    <a:pt x="6220" y="8081"/>
                    <a:pt x="7542" y="5706"/>
                  </a:cubicBezTo>
                  <a:lnTo>
                    <a:pt x="3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729256" y="2202709"/>
              <a:ext cx="59081" cy="144973"/>
            </a:xfrm>
            <a:custGeom>
              <a:avLst/>
              <a:gdLst/>
              <a:ahLst/>
              <a:cxnLst/>
              <a:rect l="l" t="t" r="r" b="b"/>
              <a:pathLst>
                <a:path w="2695" h="661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980"/>
                    <a:pt x="98" y="3478"/>
                    <a:pt x="392" y="6612"/>
                  </a:cubicBezTo>
                  <a:cubicBezTo>
                    <a:pt x="1298" y="5584"/>
                    <a:pt x="2057" y="4506"/>
                    <a:pt x="2694" y="34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731405" y="2347661"/>
              <a:ext cx="12912" cy="63904"/>
            </a:xfrm>
            <a:custGeom>
              <a:avLst/>
              <a:gdLst/>
              <a:ahLst/>
              <a:cxnLst/>
              <a:rect l="l" t="t" r="r" b="b"/>
              <a:pathLst>
                <a:path w="589" h="2915" extrusionOk="0">
                  <a:moveTo>
                    <a:pt x="294" y="0"/>
                  </a:moveTo>
                  <a:cubicBezTo>
                    <a:pt x="196" y="123"/>
                    <a:pt x="98" y="221"/>
                    <a:pt x="0" y="343"/>
                  </a:cubicBezTo>
                  <a:cubicBezTo>
                    <a:pt x="74" y="1151"/>
                    <a:pt x="172" y="2033"/>
                    <a:pt x="294" y="2914"/>
                  </a:cubicBezTo>
                  <a:cubicBezTo>
                    <a:pt x="392" y="2816"/>
                    <a:pt x="490" y="2694"/>
                    <a:pt x="588" y="2596"/>
                  </a:cubicBezTo>
                  <a:cubicBezTo>
                    <a:pt x="466" y="1690"/>
                    <a:pt x="368" y="833"/>
                    <a:pt x="294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296570" y="3397155"/>
              <a:ext cx="418742" cy="1436603"/>
            </a:xfrm>
            <a:custGeom>
              <a:avLst/>
              <a:gdLst/>
              <a:ahLst/>
              <a:cxnLst/>
              <a:rect l="l" t="t" r="r" b="b"/>
              <a:pathLst>
                <a:path w="19101" h="65531" extrusionOk="0">
                  <a:moveTo>
                    <a:pt x="4481" y="1"/>
                  </a:moveTo>
                  <a:cubicBezTo>
                    <a:pt x="4237" y="833"/>
                    <a:pt x="4041" y="1691"/>
                    <a:pt x="3869" y="2572"/>
                  </a:cubicBezTo>
                  <a:cubicBezTo>
                    <a:pt x="4383" y="5241"/>
                    <a:pt x="5167" y="8743"/>
                    <a:pt x="6294" y="13396"/>
                  </a:cubicBezTo>
                  <a:cubicBezTo>
                    <a:pt x="8375" y="21697"/>
                    <a:pt x="12685" y="31468"/>
                    <a:pt x="12734" y="31566"/>
                  </a:cubicBezTo>
                  <a:lnTo>
                    <a:pt x="12758" y="31664"/>
                  </a:lnTo>
                  <a:lnTo>
                    <a:pt x="12709" y="31737"/>
                  </a:lnTo>
                  <a:cubicBezTo>
                    <a:pt x="12611" y="31860"/>
                    <a:pt x="2914" y="45205"/>
                    <a:pt x="1469" y="59017"/>
                  </a:cubicBezTo>
                  <a:cubicBezTo>
                    <a:pt x="1322" y="60608"/>
                    <a:pt x="612" y="62763"/>
                    <a:pt x="0" y="64502"/>
                  </a:cubicBezTo>
                  <a:lnTo>
                    <a:pt x="1420" y="65530"/>
                  </a:lnTo>
                  <a:cubicBezTo>
                    <a:pt x="1200" y="63718"/>
                    <a:pt x="7273" y="42953"/>
                    <a:pt x="14619" y="33819"/>
                  </a:cubicBezTo>
                  <a:cubicBezTo>
                    <a:pt x="19101" y="28260"/>
                    <a:pt x="4481" y="1"/>
                    <a:pt x="4481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27700" y="4833735"/>
              <a:ext cx="2696" cy="2916"/>
            </a:xfrm>
            <a:custGeom>
              <a:avLst/>
              <a:gdLst/>
              <a:ahLst/>
              <a:cxnLst/>
              <a:rect l="l" t="t" r="r" b="b"/>
              <a:pathLst>
                <a:path w="123" h="133" extrusionOk="0">
                  <a:moveTo>
                    <a:pt x="0" y="0"/>
                  </a:moveTo>
                  <a:cubicBezTo>
                    <a:pt x="0" y="84"/>
                    <a:pt x="23" y="133"/>
                    <a:pt x="61" y="133"/>
                  </a:cubicBezTo>
                  <a:cubicBezTo>
                    <a:pt x="78" y="133"/>
                    <a:pt x="99" y="122"/>
                    <a:pt x="123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4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540831" y="4928747"/>
              <a:ext cx="497663" cy="192414"/>
            </a:xfrm>
            <a:custGeom>
              <a:avLst/>
              <a:gdLst/>
              <a:ahLst/>
              <a:cxnLst/>
              <a:rect l="l" t="t" r="r" b="b"/>
              <a:pathLst>
                <a:path w="22701" h="8777" extrusionOk="0">
                  <a:moveTo>
                    <a:pt x="3967" y="1"/>
                  </a:moveTo>
                  <a:cubicBezTo>
                    <a:pt x="1837" y="735"/>
                    <a:pt x="637" y="2058"/>
                    <a:pt x="0" y="4286"/>
                  </a:cubicBezTo>
                  <a:cubicBezTo>
                    <a:pt x="2033" y="4972"/>
                    <a:pt x="8497" y="7127"/>
                    <a:pt x="13444" y="8229"/>
                  </a:cubicBezTo>
                  <a:cubicBezTo>
                    <a:pt x="15272" y="8636"/>
                    <a:pt x="16904" y="8776"/>
                    <a:pt x="18287" y="8776"/>
                  </a:cubicBezTo>
                  <a:cubicBezTo>
                    <a:pt x="20146" y="8776"/>
                    <a:pt x="21554" y="8523"/>
                    <a:pt x="22382" y="8327"/>
                  </a:cubicBezTo>
                  <a:cubicBezTo>
                    <a:pt x="22701" y="7861"/>
                    <a:pt x="22652" y="7298"/>
                    <a:pt x="22456" y="6833"/>
                  </a:cubicBezTo>
                  <a:cubicBezTo>
                    <a:pt x="21917" y="5584"/>
                    <a:pt x="19199" y="4702"/>
                    <a:pt x="19199" y="4702"/>
                  </a:cubicBezTo>
                  <a:lnTo>
                    <a:pt x="8424" y="735"/>
                  </a:lnTo>
                  <a:lnTo>
                    <a:pt x="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537061" y="4925525"/>
              <a:ext cx="504108" cy="198662"/>
            </a:xfrm>
            <a:custGeom>
              <a:avLst/>
              <a:gdLst/>
              <a:ahLst/>
              <a:cxnLst/>
              <a:rect l="l" t="t" r="r" b="b"/>
              <a:pathLst>
                <a:path w="22995" h="9062" extrusionOk="0">
                  <a:moveTo>
                    <a:pt x="4139" y="295"/>
                  </a:moveTo>
                  <a:lnTo>
                    <a:pt x="8547" y="1029"/>
                  </a:lnTo>
                  <a:lnTo>
                    <a:pt x="19322" y="4996"/>
                  </a:lnTo>
                  <a:cubicBezTo>
                    <a:pt x="19371" y="5021"/>
                    <a:pt x="21991" y="5878"/>
                    <a:pt x="22481" y="7053"/>
                  </a:cubicBezTo>
                  <a:cubicBezTo>
                    <a:pt x="22603" y="7323"/>
                    <a:pt x="22750" y="7861"/>
                    <a:pt x="22481" y="8351"/>
                  </a:cubicBezTo>
                  <a:cubicBezTo>
                    <a:pt x="21613" y="8544"/>
                    <a:pt x="20249" y="8776"/>
                    <a:pt x="18476" y="8776"/>
                  </a:cubicBezTo>
                  <a:cubicBezTo>
                    <a:pt x="17097" y="8776"/>
                    <a:pt x="15472" y="8636"/>
                    <a:pt x="13641" y="8229"/>
                  </a:cubicBezTo>
                  <a:cubicBezTo>
                    <a:pt x="8792" y="7151"/>
                    <a:pt x="2425" y="5021"/>
                    <a:pt x="368" y="4335"/>
                  </a:cubicBezTo>
                  <a:cubicBezTo>
                    <a:pt x="1005" y="2229"/>
                    <a:pt x="2131" y="1005"/>
                    <a:pt x="4139" y="295"/>
                  </a:cubicBezTo>
                  <a:close/>
                  <a:moveTo>
                    <a:pt x="4090" y="1"/>
                  </a:moveTo>
                  <a:cubicBezTo>
                    <a:pt x="1935" y="760"/>
                    <a:pt x="686" y="2107"/>
                    <a:pt x="50" y="4384"/>
                  </a:cubicBezTo>
                  <a:lnTo>
                    <a:pt x="1" y="4531"/>
                  </a:lnTo>
                  <a:lnTo>
                    <a:pt x="148" y="4556"/>
                  </a:lnTo>
                  <a:cubicBezTo>
                    <a:pt x="2033" y="5217"/>
                    <a:pt x="8596" y="7396"/>
                    <a:pt x="13592" y="8523"/>
                  </a:cubicBezTo>
                  <a:cubicBezTo>
                    <a:pt x="15453" y="8914"/>
                    <a:pt x="17118" y="9061"/>
                    <a:pt x="18514" y="9061"/>
                  </a:cubicBezTo>
                  <a:cubicBezTo>
                    <a:pt x="20326" y="9061"/>
                    <a:pt x="21746" y="8816"/>
                    <a:pt x="22603" y="8621"/>
                  </a:cubicBezTo>
                  <a:lnTo>
                    <a:pt x="22652" y="8596"/>
                  </a:lnTo>
                  <a:lnTo>
                    <a:pt x="22701" y="8547"/>
                  </a:lnTo>
                  <a:cubicBezTo>
                    <a:pt x="22970" y="8082"/>
                    <a:pt x="22995" y="7519"/>
                    <a:pt x="22750" y="6931"/>
                  </a:cubicBezTo>
                  <a:cubicBezTo>
                    <a:pt x="22211" y="5633"/>
                    <a:pt x="19542" y="4751"/>
                    <a:pt x="19420" y="4727"/>
                  </a:cubicBezTo>
                  <a:lnTo>
                    <a:pt x="8621" y="73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532764" y="5022707"/>
              <a:ext cx="498759" cy="114392"/>
            </a:xfrm>
            <a:custGeom>
              <a:avLst/>
              <a:gdLst/>
              <a:ahLst/>
              <a:cxnLst/>
              <a:rect l="l" t="t" r="r" b="b"/>
              <a:pathLst>
                <a:path w="22751" h="5218" extrusionOk="0">
                  <a:moveTo>
                    <a:pt x="368" y="0"/>
                  </a:moveTo>
                  <a:cubicBezTo>
                    <a:pt x="221" y="563"/>
                    <a:pt x="99" y="1176"/>
                    <a:pt x="1" y="1861"/>
                  </a:cubicBezTo>
                  <a:cubicBezTo>
                    <a:pt x="1984" y="3306"/>
                    <a:pt x="5388" y="3404"/>
                    <a:pt x="5388" y="3404"/>
                  </a:cubicBezTo>
                  <a:lnTo>
                    <a:pt x="5511" y="2547"/>
                  </a:lnTo>
                  <a:cubicBezTo>
                    <a:pt x="5511" y="2547"/>
                    <a:pt x="11290" y="4628"/>
                    <a:pt x="17510" y="5143"/>
                  </a:cubicBezTo>
                  <a:cubicBezTo>
                    <a:pt x="18087" y="5194"/>
                    <a:pt x="18607" y="5218"/>
                    <a:pt x="19075" y="5218"/>
                  </a:cubicBezTo>
                  <a:cubicBezTo>
                    <a:pt x="21291" y="5218"/>
                    <a:pt x="22346" y="4688"/>
                    <a:pt x="22750" y="4041"/>
                  </a:cubicBezTo>
                  <a:lnTo>
                    <a:pt x="22750" y="4041"/>
                  </a:lnTo>
                  <a:cubicBezTo>
                    <a:pt x="21922" y="4237"/>
                    <a:pt x="20514" y="4490"/>
                    <a:pt x="18655" y="4490"/>
                  </a:cubicBezTo>
                  <a:cubicBezTo>
                    <a:pt x="17272" y="4490"/>
                    <a:pt x="15640" y="4350"/>
                    <a:pt x="13812" y="3943"/>
                  </a:cubicBezTo>
                  <a:cubicBezTo>
                    <a:pt x="8865" y="2841"/>
                    <a:pt x="2401" y="686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529015" y="5018410"/>
              <a:ext cx="509479" cy="121867"/>
            </a:xfrm>
            <a:custGeom>
              <a:avLst/>
              <a:gdLst/>
              <a:ahLst/>
              <a:cxnLst/>
              <a:rect l="l" t="t" r="r" b="b"/>
              <a:pathLst>
                <a:path w="23240" h="5559" extrusionOk="0">
                  <a:moveTo>
                    <a:pt x="662" y="392"/>
                  </a:moveTo>
                  <a:cubicBezTo>
                    <a:pt x="2719" y="1078"/>
                    <a:pt x="9085" y="3184"/>
                    <a:pt x="13959" y="4286"/>
                  </a:cubicBezTo>
                  <a:cubicBezTo>
                    <a:pt x="15808" y="4693"/>
                    <a:pt x="17459" y="4835"/>
                    <a:pt x="18861" y="4835"/>
                  </a:cubicBezTo>
                  <a:cubicBezTo>
                    <a:pt x="20410" y="4835"/>
                    <a:pt x="21655" y="4661"/>
                    <a:pt x="22529" y="4482"/>
                  </a:cubicBezTo>
                  <a:lnTo>
                    <a:pt x="22529" y="4482"/>
                  </a:lnTo>
                  <a:cubicBezTo>
                    <a:pt x="22061" y="4892"/>
                    <a:pt x="21125" y="5271"/>
                    <a:pt x="19274" y="5271"/>
                  </a:cubicBezTo>
                  <a:cubicBezTo>
                    <a:pt x="18804" y="5271"/>
                    <a:pt x="18276" y="5246"/>
                    <a:pt x="17681" y="5192"/>
                  </a:cubicBezTo>
                  <a:cubicBezTo>
                    <a:pt x="11559" y="4677"/>
                    <a:pt x="5780" y="2620"/>
                    <a:pt x="5731" y="2596"/>
                  </a:cubicBezTo>
                  <a:lnTo>
                    <a:pt x="5559" y="2522"/>
                  </a:lnTo>
                  <a:lnTo>
                    <a:pt x="5437" y="3429"/>
                  </a:lnTo>
                  <a:cubicBezTo>
                    <a:pt x="4800" y="3404"/>
                    <a:pt x="2033" y="3184"/>
                    <a:pt x="319" y="1984"/>
                  </a:cubicBezTo>
                  <a:cubicBezTo>
                    <a:pt x="417" y="1396"/>
                    <a:pt x="515" y="882"/>
                    <a:pt x="662" y="392"/>
                  </a:cubicBezTo>
                  <a:close/>
                  <a:moveTo>
                    <a:pt x="441" y="0"/>
                  </a:moveTo>
                  <a:lnTo>
                    <a:pt x="417" y="147"/>
                  </a:lnTo>
                  <a:cubicBezTo>
                    <a:pt x="245" y="710"/>
                    <a:pt x="123" y="1347"/>
                    <a:pt x="25" y="2033"/>
                  </a:cubicBezTo>
                  <a:lnTo>
                    <a:pt x="0" y="2131"/>
                  </a:lnTo>
                  <a:lnTo>
                    <a:pt x="74" y="2180"/>
                  </a:lnTo>
                  <a:cubicBezTo>
                    <a:pt x="2082" y="3649"/>
                    <a:pt x="5412" y="3747"/>
                    <a:pt x="5559" y="3747"/>
                  </a:cubicBezTo>
                  <a:lnTo>
                    <a:pt x="5682" y="3747"/>
                  </a:lnTo>
                  <a:lnTo>
                    <a:pt x="5804" y="2939"/>
                  </a:lnTo>
                  <a:cubicBezTo>
                    <a:pt x="6808" y="3282"/>
                    <a:pt x="12097" y="5020"/>
                    <a:pt x="17656" y="5486"/>
                  </a:cubicBezTo>
                  <a:cubicBezTo>
                    <a:pt x="18244" y="5534"/>
                    <a:pt x="18734" y="5559"/>
                    <a:pt x="19199" y="5559"/>
                  </a:cubicBezTo>
                  <a:cubicBezTo>
                    <a:pt x="21697" y="5559"/>
                    <a:pt x="22676" y="4922"/>
                    <a:pt x="23068" y="4310"/>
                  </a:cubicBezTo>
                  <a:lnTo>
                    <a:pt x="23240" y="4016"/>
                  </a:lnTo>
                  <a:lnTo>
                    <a:pt x="22897" y="4090"/>
                  </a:lnTo>
                  <a:cubicBezTo>
                    <a:pt x="22052" y="4298"/>
                    <a:pt x="20673" y="4537"/>
                    <a:pt x="18869" y="4537"/>
                  </a:cubicBezTo>
                  <a:cubicBezTo>
                    <a:pt x="17484" y="4537"/>
                    <a:pt x="15847" y="4396"/>
                    <a:pt x="14008" y="3992"/>
                  </a:cubicBezTo>
                  <a:cubicBezTo>
                    <a:pt x="9061" y="2890"/>
                    <a:pt x="2498" y="686"/>
                    <a:pt x="588" y="4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110272" y="2047674"/>
              <a:ext cx="1009290" cy="1509956"/>
            </a:xfrm>
            <a:custGeom>
              <a:avLst/>
              <a:gdLst/>
              <a:ahLst/>
              <a:cxnLst/>
              <a:rect l="l" t="t" r="r" b="b"/>
              <a:pathLst>
                <a:path w="46039" h="68877" extrusionOk="0">
                  <a:moveTo>
                    <a:pt x="12986" y="0"/>
                  </a:moveTo>
                  <a:cubicBezTo>
                    <a:pt x="9893" y="0"/>
                    <a:pt x="6023" y="942"/>
                    <a:pt x="3601" y="4966"/>
                  </a:cubicBezTo>
                  <a:cubicBezTo>
                    <a:pt x="148" y="10746"/>
                    <a:pt x="417" y="19512"/>
                    <a:pt x="1519" y="28426"/>
                  </a:cubicBezTo>
                  <a:cubicBezTo>
                    <a:pt x="1" y="36164"/>
                    <a:pt x="735" y="47624"/>
                    <a:pt x="1029" y="51126"/>
                  </a:cubicBezTo>
                  <a:cubicBezTo>
                    <a:pt x="1348" y="54995"/>
                    <a:pt x="3135" y="59868"/>
                    <a:pt x="4751" y="63615"/>
                  </a:cubicBezTo>
                  <a:cubicBezTo>
                    <a:pt x="6123" y="66846"/>
                    <a:pt x="9295" y="68877"/>
                    <a:pt x="12749" y="68877"/>
                  </a:cubicBezTo>
                  <a:cubicBezTo>
                    <a:pt x="13117" y="68877"/>
                    <a:pt x="13488" y="68853"/>
                    <a:pt x="13861" y="68806"/>
                  </a:cubicBezTo>
                  <a:cubicBezTo>
                    <a:pt x="20767" y="67925"/>
                    <a:pt x="32178" y="65549"/>
                    <a:pt x="42487" y="59256"/>
                  </a:cubicBezTo>
                  <a:cubicBezTo>
                    <a:pt x="44740" y="57885"/>
                    <a:pt x="46038" y="55362"/>
                    <a:pt x="45769" y="52767"/>
                  </a:cubicBezTo>
                  <a:cubicBezTo>
                    <a:pt x="44275" y="38417"/>
                    <a:pt x="31786" y="15717"/>
                    <a:pt x="29044" y="8591"/>
                  </a:cubicBezTo>
                  <a:cubicBezTo>
                    <a:pt x="26007" y="730"/>
                    <a:pt x="17828" y="730"/>
                    <a:pt x="17828" y="730"/>
                  </a:cubicBezTo>
                  <a:cubicBezTo>
                    <a:pt x="17828" y="730"/>
                    <a:pt x="15708" y="0"/>
                    <a:pt x="12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105449" y="2044736"/>
              <a:ext cx="1017336" cy="1516182"/>
            </a:xfrm>
            <a:custGeom>
              <a:avLst/>
              <a:gdLst/>
              <a:ahLst/>
              <a:cxnLst/>
              <a:rect l="l" t="t" r="r" b="b"/>
              <a:pathLst>
                <a:path w="46406" h="69161" extrusionOk="0">
                  <a:moveTo>
                    <a:pt x="13248" y="301"/>
                  </a:moveTo>
                  <a:cubicBezTo>
                    <a:pt x="15893" y="301"/>
                    <a:pt x="17975" y="986"/>
                    <a:pt x="17999" y="1011"/>
                  </a:cubicBezTo>
                  <a:lnTo>
                    <a:pt x="18048" y="1011"/>
                  </a:lnTo>
                  <a:cubicBezTo>
                    <a:pt x="18146" y="1011"/>
                    <a:pt x="26178" y="1109"/>
                    <a:pt x="29117" y="8798"/>
                  </a:cubicBezTo>
                  <a:cubicBezTo>
                    <a:pt x="29827" y="10610"/>
                    <a:pt x="31125" y="13377"/>
                    <a:pt x="32765" y="16879"/>
                  </a:cubicBezTo>
                  <a:cubicBezTo>
                    <a:pt x="37540" y="26968"/>
                    <a:pt x="44715" y="42249"/>
                    <a:pt x="45842" y="52901"/>
                  </a:cubicBezTo>
                  <a:cubicBezTo>
                    <a:pt x="46087" y="55423"/>
                    <a:pt x="44838" y="57921"/>
                    <a:pt x="42634" y="59268"/>
                  </a:cubicBezTo>
                  <a:cubicBezTo>
                    <a:pt x="32569" y="65414"/>
                    <a:pt x="21550" y="67838"/>
                    <a:pt x="14057" y="68793"/>
                  </a:cubicBezTo>
                  <a:cubicBezTo>
                    <a:pt x="13692" y="68841"/>
                    <a:pt x="13329" y="68864"/>
                    <a:pt x="12968" y="68864"/>
                  </a:cubicBezTo>
                  <a:cubicBezTo>
                    <a:pt x="9592" y="68864"/>
                    <a:pt x="6443" y="66841"/>
                    <a:pt x="5094" y="63700"/>
                  </a:cubicBezTo>
                  <a:cubicBezTo>
                    <a:pt x="3600" y="60174"/>
                    <a:pt x="1715" y="55178"/>
                    <a:pt x="1396" y="51260"/>
                  </a:cubicBezTo>
                  <a:cubicBezTo>
                    <a:pt x="1200" y="48885"/>
                    <a:pt x="294" y="36665"/>
                    <a:pt x="1886" y="28609"/>
                  </a:cubicBezTo>
                  <a:lnTo>
                    <a:pt x="1910" y="28584"/>
                  </a:lnTo>
                  <a:lnTo>
                    <a:pt x="1886" y="28560"/>
                  </a:lnTo>
                  <a:cubicBezTo>
                    <a:pt x="931" y="20871"/>
                    <a:pt x="294" y="11247"/>
                    <a:pt x="3943" y="5174"/>
                  </a:cubicBezTo>
                  <a:cubicBezTo>
                    <a:pt x="6318" y="1207"/>
                    <a:pt x="10163" y="301"/>
                    <a:pt x="13248" y="301"/>
                  </a:cubicBezTo>
                  <a:close/>
                  <a:moveTo>
                    <a:pt x="13210" y="1"/>
                  </a:moveTo>
                  <a:cubicBezTo>
                    <a:pt x="10068" y="1"/>
                    <a:pt x="6133" y="951"/>
                    <a:pt x="3698" y="5027"/>
                  </a:cubicBezTo>
                  <a:cubicBezTo>
                    <a:pt x="0" y="11173"/>
                    <a:pt x="637" y="20822"/>
                    <a:pt x="1592" y="28560"/>
                  </a:cubicBezTo>
                  <a:cubicBezTo>
                    <a:pt x="0" y="36665"/>
                    <a:pt x="906" y="48909"/>
                    <a:pt x="1102" y="51285"/>
                  </a:cubicBezTo>
                  <a:cubicBezTo>
                    <a:pt x="1421" y="55227"/>
                    <a:pt x="3306" y="60272"/>
                    <a:pt x="4825" y="63798"/>
                  </a:cubicBezTo>
                  <a:cubicBezTo>
                    <a:pt x="6220" y="67079"/>
                    <a:pt x="9477" y="69161"/>
                    <a:pt x="12979" y="69161"/>
                  </a:cubicBezTo>
                  <a:cubicBezTo>
                    <a:pt x="13346" y="69161"/>
                    <a:pt x="13714" y="69136"/>
                    <a:pt x="14081" y="69087"/>
                  </a:cubicBezTo>
                  <a:cubicBezTo>
                    <a:pt x="21599" y="68132"/>
                    <a:pt x="32692" y="65683"/>
                    <a:pt x="42781" y="59512"/>
                  </a:cubicBezTo>
                  <a:cubicBezTo>
                    <a:pt x="45083" y="58117"/>
                    <a:pt x="46405" y="55521"/>
                    <a:pt x="46136" y="52876"/>
                  </a:cubicBezTo>
                  <a:cubicBezTo>
                    <a:pt x="45009" y="42175"/>
                    <a:pt x="37810" y="26870"/>
                    <a:pt x="33035" y="16732"/>
                  </a:cubicBezTo>
                  <a:cubicBezTo>
                    <a:pt x="31394" y="13255"/>
                    <a:pt x="30096" y="10488"/>
                    <a:pt x="29410" y="8676"/>
                  </a:cubicBezTo>
                  <a:cubicBezTo>
                    <a:pt x="26447" y="1011"/>
                    <a:pt x="18587" y="717"/>
                    <a:pt x="18073" y="717"/>
                  </a:cubicBezTo>
                  <a:cubicBezTo>
                    <a:pt x="17830" y="640"/>
                    <a:pt x="15787" y="1"/>
                    <a:pt x="13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73080" y="3017612"/>
              <a:ext cx="930917" cy="447219"/>
            </a:xfrm>
            <a:custGeom>
              <a:avLst/>
              <a:gdLst/>
              <a:ahLst/>
              <a:cxnLst/>
              <a:rect l="l" t="t" r="r" b="b"/>
              <a:pathLst>
                <a:path w="42464" h="20400" extrusionOk="0">
                  <a:moveTo>
                    <a:pt x="40969" y="1"/>
                  </a:moveTo>
                  <a:cubicBezTo>
                    <a:pt x="38426" y="3151"/>
                    <a:pt x="31814" y="10414"/>
                    <a:pt x="24142" y="10414"/>
                  </a:cubicBezTo>
                  <a:cubicBezTo>
                    <a:pt x="23762" y="10414"/>
                    <a:pt x="23380" y="10396"/>
                    <a:pt x="22995" y="10359"/>
                  </a:cubicBezTo>
                  <a:cubicBezTo>
                    <a:pt x="20969" y="10171"/>
                    <a:pt x="18930" y="10070"/>
                    <a:pt x="16931" y="10070"/>
                  </a:cubicBezTo>
                  <a:cubicBezTo>
                    <a:pt x="10115" y="10070"/>
                    <a:pt x="3769" y="11241"/>
                    <a:pt x="1" y="14081"/>
                  </a:cubicBezTo>
                  <a:cubicBezTo>
                    <a:pt x="638" y="15967"/>
                    <a:pt x="1348" y="17779"/>
                    <a:pt x="2009" y="19322"/>
                  </a:cubicBezTo>
                  <a:cubicBezTo>
                    <a:pt x="2180" y="19689"/>
                    <a:pt x="2376" y="20057"/>
                    <a:pt x="2572" y="20399"/>
                  </a:cubicBezTo>
                  <a:cubicBezTo>
                    <a:pt x="5291" y="18937"/>
                    <a:pt x="10020" y="17214"/>
                    <a:pt x="17357" y="17214"/>
                  </a:cubicBezTo>
                  <a:cubicBezTo>
                    <a:pt x="18742" y="17214"/>
                    <a:pt x="20220" y="17276"/>
                    <a:pt x="21795" y="17412"/>
                  </a:cubicBezTo>
                  <a:cubicBezTo>
                    <a:pt x="22503" y="17472"/>
                    <a:pt x="23191" y="17500"/>
                    <a:pt x="23859" y="17500"/>
                  </a:cubicBezTo>
                  <a:cubicBezTo>
                    <a:pt x="34434" y="17500"/>
                    <a:pt x="40160" y="10360"/>
                    <a:pt x="42463" y="6490"/>
                  </a:cubicBezTo>
                  <a:cubicBezTo>
                    <a:pt x="42145" y="4433"/>
                    <a:pt x="41606" y="2254"/>
                    <a:pt x="40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135505" y="2397052"/>
              <a:ext cx="740871" cy="325878"/>
            </a:xfrm>
            <a:custGeom>
              <a:avLst/>
              <a:gdLst/>
              <a:ahLst/>
              <a:cxnLst/>
              <a:rect l="l" t="t" r="r" b="b"/>
              <a:pathLst>
                <a:path w="33795" h="14865" extrusionOk="0">
                  <a:moveTo>
                    <a:pt x="31027" y="0"/>
                  </a:moveTo>
                  <a:cubicBezTo>
                    <a:pt x="27736" y="3154"/>
                    <a:pt x="22994" y="6543"/>
                    <a:pt x="17758" y="6543"/>
                  </a:cubicBezTo>
                  <a:cubicBezTo>
                    <a:pt x="17384" y="6543"/>
                    <a:pt x="17007" y="6525"/>
                    <a:pt x="16628" y="6489"/>
                  </a:cubicBezTo>
                  <a:cubicBezTo>
                    <a:pt x="14591" y="6302"/>
                    <a:pt x="12540" y="6200"/>
                    <a:pt x="10528" y="6200"/>
                  </a:cubicBezTo>
                  <a:cubicBezTo>
                    <a:pt x="6759" y="6200"/>
                    <a:pt x="3130" y="6557"/>
                    <a:pt x="1" y="7371"/>
                  </a:cubicBezTo>
                  <a:cubicBezTo>
                    <a:pt x="123" y="9134"/>
                    <a:pt x="319" y="10848"/>
                    <a:pt x="515" y="12489"/>
                  </a:cubicBezTo>
                  <a:lnTo>
                    <a:pt x="539" y="12513"/>
                  </a:lnTo>
                  <a:lnTo>
                    <a:pt x="515" y="12538"/>
                  </a:lnTo>
                  <a:cubicBezTo>
                    <a:pt x="368" y="13272"/>
                    <a:pt x="246" y="14056"/>
                    <a:pt x="148" y="14864"/>
                  </a:cubicBezTo>
                  <a:cubicBezTo>
                    <a:pt x="2861" y="14010"/>
                    <a:pt x="6470" y="13333"/>
                    <a:pt x="11112" y="13333"/>
                  </a:cubicBezTo>
                  <a:cubicBezTo>
                    <a:pt x="12462" y="13333"/>
                    <a:pt x="13900" y="13390"/>
                    <a:pt x="15428" y="13517"/>
                  </a:cubicBezTo>
                  <a:cubicBezTo>
                    <a:pt x="16145" y="13579"/>
                    <a:pt x="16842" y="13608"/>
                    <a:pt x="17519" y="13608"/>
                  </a:cubicBezTo>
                  <a:cubicBezTo>
                    <a:pt x="25510" y="13608"/>
                    <a:pt x="30724" y="9534"/>
                    <a:pt x="33794" y="5877"/>
                  </a:cubicBezTo>
                  <a:cubicBezTo>
                    <a:pt x="32962" y="4089"/>
                    <a:pt x="32153" y="2375"/>
                    <a:pt x="31394" y="808"/>
                  </a:cubicBezTo>
                  <a:cubicBezTo>
                    <a:pt x="31272" y="539"/>
                    <a:pt x="31149" y="269"/>
                    <a:pt x="3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131208" y="2821669"/>
              <a:ext cx="920175" cy="436477"/>
            </a:xfrm>
            <a:custGeom>
              <a:avLst/>
              <a:gdLst/>
              <a:ahLst/>
              <a:cxnLst/>
              <a:rect l="l" t="t" r="r" b="b"/>
              <a:pathLst>
                <a:path w="41974" h="19910" extrusionOk="0">
                  <a:moveTo>
                    <a:pt x="39794" y="1"/>
                  </a:moveTo>
                  <a:cubicBezTo>
                    <a:pt x="36667" y="3521"/>
                    <a:pt x="30890" y="8772"/>
                    <a:pt x="24369" y="8772"/>
                  </a:cubicBezTo>
                  <a:cubicBezTo>
                    <a:pt x="23995" y="8772"/>
                    <a:pt x="23619" y="8754"/>
                    <a:pt x="23240" y="8719"/>
                  </a:cubicBezTo>
                  <a:cubicBezTo>
                    <a:pt x="21203" y="8526"/>
                    <a:pt x="19153" y="8424"/>
                    <a:pt x="17145" y="8424"/>
                  </a:cubicBezTo>
                  <a:cubicBezTo>
                    <a:pt x="10197" y="8424"/>
                    <a:pt x="3743" y="9649"/>
                    <a:pt x="1" y="12612"/>
                  </a:cubicBezTo>
                  <a:cubicBezTo>
                    <a:pt x="99" y="14130"/>
                    <a:pt x="172" y="15257"/>
                    <a:pt x="221" y="15820"/>
                  </a:cubicBezTo>
                  <a:cubicBezTo>
                    <a:pt x="319" y="17093"/>
                    <a:pt x="589" y="18489"/>
                    <a:pt x="956" y="19910"/>
                  </a:cubicBezTo>
                  <a:cubicBezTo>
                    <a:pt x="3014" y="18430"/>
                    <a:pt x="8190" y="15561"/>
                    <a:pt x="17716" y="15561"/>
                  </a:cubicBezTo>
                  <a:cubicBezTo>
                    <a:pt x="19068" y="15561"/>
                    <a:pt x="20509" y="15619"/>
                    <a:pt x="22040" y="15747"/>
                  </a:cubicBezTo>
                  <a:cubicBezTo>
                    <a:pt x="22760" y="15808"/>
                    <a:pt x="23460" y="15838"/>
                    <a:pt x="24140" y="15838"/>
                  </a:cubicBezTo>
                  <a:cubicBezTo>
                    <a:pt x="33696" y="15838"/>
                    <a:pt x="39275" y="10003"/>
                    <a:pt x="41973" y="6025"/>
                  </a:cubicBezTo>
                  <a:cubicBezTo>
                    <a:pt x="41312" y="4041"/>
                    <a:pt x="40577" y="2033"/>
                    <a:pt x="39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129607" y="2229016"/>
              <a:ext cx="670522" cy="286681"/>
            </a:xfrm>
            <a:custGeom>
              <a:avLst/>
              <a:gdLst/>
              <a:ahLst/>
              <a:cxnLst/>
              <a:rect l="l" t="t" r="r" b="b"/>
              <a:pathLst>
                <a:path w="30586" h="13077" extrusionOk="0">
                  <a:moveTo>
                    <a:pt x="27868" y="0"/>
                  </a:moveTo>
                  <a:cubicBezTo>
                    <a:pt x="24701" y="2715"/>
                    <a:pt x="20552" y="5220"/>
                    <a:pt x="16059" y="5220"/>
                  </a:cubicBezTo>
                  <a:cubicBezTo>
                    <a:pt x="15687" y="5220"/>
                    <a:pt x="15314" y="5203"/>
                    <a:pt x="14938" y="5167"/>
                  </a:cubicBezTo>
                  <a:cubicBezTo>
                    <a:pt x="12916" y="4973"/>
                    <a:pt x="10883" y="4871"/>
                    <a:pt x="8888" y="4871"/>
                  </a:cubicBezTo>
                  <a:cubicBezTo>
                    <a:pt x="5858" y="4871"/>
                    <a:pt x="2918" y="5106"/>
                    <a:pt x="245" y="5608"/>
                  </a:cubicBezTo>
                  <a:cubicBezTo>
                    <a:pt x="0" y="8032"/>
                    <a:pt x="0" y="10555"/>
                    <a:pt x="147" y="13077"/>
                  </a:cubicBezTo>
                  <a:cubicBezTo>
                    <a:pt x="2605" y="12449"/>
                    <a:pt x="5654" y="12005"/>
                    <a:pt x="9371" y="12005"/>
                  </a:cubicBezTo>
                  <a:cubicBezTo>
                    <a:pt x="10728" y="12005"/>
                    <a:pt x="12175" y="12064"/>
                    <a:pt x="13714" y="12195"/>
                  </a:cubicBezTo>
                  <a:cubicBezTo>
                    <a:pt x="14437" y="12258"/>
                    <a:pt x="15139" y="12287"/>
                    <a:pt x="15821" y="12287"/>
                  </a:cubicBezTo>
                  <a:cubicBezTo>
                    <a:pt x="22644" y="12287"/>
                    <a:pt x="27425" y="9310"/>
                    <a:pt x="30586" y="6171"/>
                  </a:cubicBezTo>
                  <a:cubicBezTo>
                    <a:pt x="29459" y="3747"/>
                    <a:pt x="28553" y="1788"/>
                    <a:pt x="28015" y="392"/>
                  </a:cubicBezTo>
                  <a:cubicBezTo>
                    <a:pt x="27966" y="245"/>
                    <a:pt x="27917" y="123"/>
                    <a:pt x="2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126385" y="2515675"/>
              <a:ext cx="9142" cy="44590"/>
            </a:xfrm>
            <a:custGeom>
              <a:avLst/>
              <a:gdLst/>
              <a:ahLst/>
              <a:cxnLst/>
              <a:rect l="l" t="t" r="r" b="b"/>
              <a:pathLst>
                <a:path w="417" h="2034" extrusionOk="0">
                  <a:moveTo>
                    <a:pt x="294" y="1"/>
                  </a:moveTo>
                  <a:cubicBezTo>
                    <a:pt x="196" y="25"/>
                    <a:pt x="98" y="50"/>
                    <a:pt x="0" y="74"/>
                  </a:cubicBezTo>
                  <a:cubicBezTo>
                    <a:pt x="25" y="735"/>
                    <a:pt x="74" y="1372"/>
                    <a:pt x="123" y="2033"/>
                  </a:cubicBezTo>
                  <a:cubicBezTo>
                    <a:pt x="221" y="2009"/>
                    <a:pt x="319" y="1984"/>
                    <a:pt x="417" y="1960"/>
                  </a:cubicBezTo>
                  <a:cubicBezTo>
                    <a:pt x="368" y="1299"/>
                    <a:pt x="319" y="662"/>
                    <a:pt x="294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876357" y="2520520"/>
              <a:ext cx="132083" cy="301171"/>
            </a:xfrm>
            <a:custGeom>
              <a:avLst/>
              <a:gdLst/>
              <a:ahLst/>
              <a:cxnLst/>
              <a:rect l="l" t="t" r="r" b="b"/>
              <a:pathLst>
                <a:path w="6025" h="13738" extrusionOk="0">
                  <a:moveTo>
                    <a:pt x="196" y="0"/>
                  </a:moveTo>
                  <a:cubicBezTo>
                    <a:pt x="123" y="74"/>
                    <a:pt x="49" y="172"/>
                    <a:pt x="0" y="245"/>
                  </a:cubicBezTo>
                  <a:cubicBezTo>
                    <a:pt x="1910" y="4433"/>
                    <a:pt x="3992" y="9085"/>
                    <a:pt x="5804" y="13738"/>
                  </a:cubicBezTo>
                  <a:cubicBezTo>
                    <a:pt x="5877" y="13664"/>
                    <a:pt x="5951" y="13566"/>
                    <a:pt x="6024" y="13493"/>
                  </a:cubicBezTo>
                  <a:cubicBezTo>
                    <a:pt x="4212" y="8816"/>
                    <a:pt x="2131" y="4163"/>
                    <a:pt x="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800110" y="2359455"/>
              <a:ext cx="20432" cy="37619"/>
            </a:xfrm>
            <a:custGeom>
              <a:avLst/>
              <a:gdLst/>
              <a:ahLst/>
              <a:cxnLst/>
              <a:rect l="l" t="t" r="r" b="b"/>
              <a:pathLst>
                <a:path w="932" h="1716" extrusionOk="0">
                  <a:moveTo>
                    <a:pt x="246" y="1"/>
                  </a:moveTo>
                  <a:cubicBezTo>
                    <a:pt x="172" y="74"/>
                    <a:pt x="74" y="148"/>
                    <a:pt x="1" y="221"/>
                  </a:cubicBezTo>
                  <a:cubicBezTo>
                    <a:pt x="246" y="711"/>
                    <a:pt x="466" y="1201"/>
                    <a:pt x="711" y="1715"/>
                  </a:cubicBezTo>
                  <a:cubicBezTo>
                    <a:pt x="784" y="1642"/>
                    <a:pt x="858" y="1593"/>
                    <a:pt x="931" y="1519"/>
                  </a:cubicBezTo>
                  <a:cubicBezTo>
                    <a:pt x="687" y="980"/>
                    <a:pt x="466" y="49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815697" y="2392755"/>
              <a:ext cx="64978" cy="133157"/>
            </a:xfrm>
            <a:custGeom>
              <a:avLst/>
              <a:gdLst/>
              <a:ahLst/>
              <a:cxnLst/>
              <a:rect l="l" t="t" r="r" b="b"/>
              <a:pathLst>
                <a:path w="2964" h="6074" extrusionOk="0">
                  <a:moveTo>
                    <a:pt x="220" y="0"/>
                  </a:moveTo>
                  <a:cubicBezTo>
                    <a:pt x="147" y="74"/>
                    <a:pt x="73" y="123"/>
                    <a:pt x="0" y="196"/>
                  </a:cubicBezTo>
                  <a:cubicBezTo>
                    <a:pt x="122" y="465"/>
                    <a:pt x="245" y="735"/>
                    <a:pt x="367" y="1004"/>
                  </a:cubicBezTo>
                  <a:cubicBezTo>
                    <a:pt x="1126" y="2571"/>
                    <a:pt x="1935" y="4285"/>
                    <a:pt x="2767" y="6073"/>
                  </a:cubicBezTo>
                  <a:cubicBezTo>
                    <a:pt x="2816" y="6000"/>
                    <a:pt x="2890" y="5902"/>
                    <a:pt x="2963" y="5828"/>
                  </a:cubicBezTo>
                  <a:cubicBezTo>
                    <a:pt x="2155" y="4065"/>
                    <a:pt x="1371" y="2400"/>
                    <a:pt x="637" y="857"/>
                  </a:cubicBezTo>
                  <a:cubicBezTo>
                    <a:pt x="514" y="563"/>
                    <a:pt x="367" y="269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129059" y="2558621"/>
              <a:ext cx="18283" cy="166984"/>
            </a:xfrm>
            <a:custGeom>
              <a:avLst/>
              <a:gdLst/>
              <a:ahLst/>
              <a:cxnLst/>
              <a:rect l="l" t="t" r="r" b="b"/>
              <a:pathLst>
                <a:path w="834" h="7617" extrusionOk="0">
                  <a:moveTo>
                    <a:pt x="295" y="1"/>
                  </a:moveTo>
                  <a:cubicBezTo>
                    <a:pt x="197" y="25"/>
                    <a:pt x="99" y="50"/>
                    <a:pt x="1" y="74"/>
                  </a:cubicBezTo>
                  <a:cubicBezTo>
                    <a:pt x="123" y="1813"/>
                    <a:pt x="319" y="3503"/>
                    <a:pt x="515" y="5119"/>
                  </a:cubicBezTo>
                  <a:cubicBezTo>
                    <a:pt x="368" y="5927"/>
                    <a:pt x="221" y="6760"/>
                    <a:pt x="123" y="7617"/>
                  </a:cubicBezTo>
                  <a:cubicBezTo>
                    <a:pt x="221" y="7568"/>
                    <a:pt x="319" y="7543"/>
                    <a:pt x="442" y="7519"/>
                  </a:cubicBezTo>
                  <a:cubicBezTo>
                    <a:pt x="540" y="6686"/>
                    <a:pt x="662" y="5902"/>
                    <a:pt x="809" y="5168"/>
                  </a:cubicBezTo>
                  <a:lnTo>
                    <a:pt x="833" y="5143"/>
                  </a:lnTo>
                  <a:lnTo>
                    <a:pt x="809" y="5119"/>
                  </a:lnTo>
                  <a:cubicBezTo>
                    <a:pt x="613" y="3478"/>
                    <a:pt x="417" y="1764"/>
                    <a:pt x="295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740524" y="2224720"/>
              <a:ext cx="64978" cy="139602"/>
            </a:xfrm>
            <a:custGeom>
              <a:avLst/>
              <a:gdLst/>
              <a:ahLst/>
              <a:cxnLst/>
              <a:rect l="l" t="t" r="r" b="b"/>
              <a:pathLst>
                <a:path w="2964" h="6368" extrusionOk="0">
                  <a:moveTo>
                    <a:pt x="246" y="0"/>
                  </a:moveTo>
                  <a:cubicBezTo>
                    <a:pt x="148" y="74"/>
                    <a:pt x="74" y="147"/>
                    <a:pt x="1" y="196"/>
                  </a:cubicBezTo>
                  <a:cubicBezTo>
                    <a:pt x="50" y="319"/>
                    <a:pt x="99" y="441"/>
                    <a:pt x="148" y="588"/>
                  </a:cubicBezTo>
                  <a:cubicBezTo>
                    <a:pt x="686" y="1984"/>
                    <a:pt x="1592" y="3943"/>
                    <a:pt x="2719" y="6367"/>
                  </a:cubicBezTo>
                  <a:cubicBezTo>
                    <a:pt x="2792" y="6294"/>
                    <a:pt x="2890" y="6220"/>
                    <a:pt x="2964" y="6147"/>
                  </a:cubicBezTo>
                  <a:cubicBezTo>
                    <a:pt x="1837" y="3772"/>
                    <a:pt x="956" y="1837"/>
                    <a:pt x="441" y="466"/>
                  </a:cubicBezTo>
                  <a:cubicBezTo>
                    <a:pt x="368" y="319"/>
                    <a:pt x="295" y="147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23162" y="2351958"/>
              <a:ext cx="11838" cy="165361"/>
            </a:xfrm>
            <a:custGeom>
              <a:avLst/>
              <a:gdLst/>
              <a:ahLst/>
              <a:cxnLst/>
              <a:rect l="l" t="t" r="r" b="b"/>
              <a:pathLst>
                <a:path w="540" h="7543" extrusionOk="0">
                  <a:moveTo>
                    <a:pt x="539" y="0"/>
                  </a:moveTo>
                  <a:lnTo>
                    <a:pt x="539" y="0"/>
                  </a:lnTo>
                  <a:cubicBezTo>
                    <a:pt x="441" y="25"/>
                    <a:pt x="343" y="49"/>
                    <a:pt x="245" y="49"/>
                  </a:cubicBezTo>
                  <a:cubicBezTo>
                    <a:pt x="1" y="2498"/>
                    <a:pt x="1" y="5020"/>
                    <a:pt x="147" y="7542"/>
                  </a:cubicBezTo>
                  <a:cubicBezTo>
                    <a:pt x="245" y="7518"/>
                    <a:pt x="343" y="7493"/>
                    <a:pt x="441" y="7469"/>
                  </a:cubicBezTo>
                  <a:cubicBezTo>
                    <a:pt x="294" y="4947"/>
                    <a:pt x="294" y="2424"/>
                    <a:pt x="539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401776" y="3111023"/>
              <a:ext cx="199188" cy="218523"/>
            </a:xfrm>
            <a:custGeom>
              <a:avLst/>
              <a:gdLst/>
              <a:ahLst/>
              <a:cxnLst/>
              <a:rect l="l" t="t" r="r" b="b"/>
              <a:pathLst>
                <a:path w="9086" h="9968" extrusionOk="0">
                  <a:moveTo>
                    <a:pt x="3282" y="1"/>
                  </a:moveTo>
                  <a:cubicBezTo>
                    <a:pt x="3282" y="1"/>
                    <a:pt x="1" y="1421"/>
                    <a:pt x="980" y="3650"/>
                  </a:cubicBezTo>
                  <a:cubicBezTo>
                    <a:pt x="1984" y="5878"/>
                    <a:pt x="4580" y="9967"/>
                    <a:pt x="4580" y="9967"/>
                  </a:cubicBezTo>
                  <a:lnTo>
                    <a:pt x="9086" y="6025"/>
                  </a:lnTo>
                  <a:cubicBezTo>
                    <a:pt x="6466" y="2450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414667" y="3107275"/>
              <a:ext cx="190594" cy="227095"/>
            </a:xfrm>
            <a:custGeom>
              <a:avLst/>
              <a:gdLst/>
              <a:ahLst/>
              <a:cxnLst/>
              <a:rect l="l" t="t" r="r" b="b"/>
              <a:pathLst>
                <a:path w="8694" h="10359" extrusionOk="0">
                  <a:moveTo>
                    <a:pt x="2670" y="343"/>
                  </a:moveTo>
                  <a:cubicBezTo>
                    <a:pt x="3135" y="735"/>
                    <a:pt x="5951" y="3012"/>
                    <a:pt x="8302" y="6171"/>
                  </a:cubicBezTo>
                  <a:lnTo>
                    <a:pt x="4017" y="9918"/>
                  </a:lnTo>
                  <a:cubicBezTo>
                    <a:pt x="3551" y="9159"/>
                    <a:pt x="1396" y="5731"/>
                    <a:pt x="539" y="3772"/>
                  </a:cubicBezTo>
                  <a:cubicBezTo>
                    <a:pt x="319" y="3282"/>
                    <a:pt x="294" y="2817"/>
                    <a:pt x="490" y="2351"/>
                  </a:cubicBezTo>
                  <a:cubicBezTo>
                    <a:pt x="907" y="1249"/>
                    <a:pt x="2327" y="515"/>
                    <a:pt x="2670" y="343"/>
                  </a:cubicBezTo>
                  <a:close/>
                  <a:moveTo>
                    <a:pt x="2719" y="0"/>
                  </a:moveTo>
                  <a:lnTo>
                    <a:pt x="2621" y="25"/>
                  </a:lnTo>
                  <a:cubicBezTo>
                    <a:pt x="2547" y="74"/>
                    <a:pt x="735" y="858"/>
                    <a:pt x="196" y="2229"/>
                  </a:cubicBezTo>
                  <a:cubicBezTo>
                    <a:pt x="0" y="2768"/>
                    <a:pt x="0" y="3331"/>
                    <a:pt x="270" y="3894"/>
                  </a:cubicBezTo>
                  <a:cubicBezTo>
                    <a:pt x="1249" y="6098"/>
                    <a:pt x="3845" y="10187"/>
                    <a:pt x="3870" y="10212"/>
                  </a:cubicBezTo>
                  <a:lnTo>
                    <a:pt x="3943" y="10359"/>
                  </a:lnTo>
                  <a:lnTo>
                    <a:pt x="8694" y="6220"/>
                  </a:lnTo>
                  <a:lnTo>
                    <a:pt x="8620" y="6098"/>
                  </a:lnTo>
                  <a:cubicBezTo>
                    <a:pt x="6000" y="2547"/>
                    <a:pt x="2817" y="74"/>
                    <a:pt x="2768" y="49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997128" y="2260475"/>
              <a:ext cx="211552" cy="109744"/>
            </a:xfrm>
            <a:custGeom>
              <a:avLst/>
              <a:gdLst/>
              <a:ahLst/>
              <a:cxnLst/>
              <a:rect l="l" t="t" r="r" b="b"/>
              <a:pathLst>
                <a:path w="9650" h="5006" extrusionOk="0">
                  <a:moveTo>
                    <a:pt x="188" y="1"/>
                  </a:moveTo>
                  <a:cubicBezTo>
                    <a:pt x="128" y="1"/>
                    <a:pt x="68" y="28"/>
                    <a:pt x="50" y="84"/>
                  </a:cubicBezTo>
                  <a:cubicBezTo>
                    <a:pt x="1" y="157"/>
                    <a:pt x="25" y="230"/>
                    <a:pt x="99" y="279"/>
                  </a:cubicBezTo>
                  <a:lnTo>
                    <a:pt x="9429" y="5006"/>
                  </a:lnTo>
                  <a:lnTo>
                    <a:pt x="9478" y="5006"/>
                  </a:lnTo>
                  <a:cubicBezTo>
                    <a:pt x="9551" y="5006"/>
                    <a:pt x="9600" y="4981"/>
                    <a:pt x="9625" y="4932"/>
                  </a:cubicBezTo>
                  <a:cubicBezTo>
                    <a:pt x="9649" y="4859"/>
                    <a:pt x="9625" y="4761"/>
                    <a:pt x="9551" y="4736"/>
                  </a:cubicBezTo>
                  <a:lnTo>
                    <a:pt x="246" y="10"/>
                  </a:lnTo>
                  <a:cubicBezTo>
                    <a:pt x="227" y="4"/>
                    <a:pt x="208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301269" y="5096235"/>
              <a:ext cx="61756" cy="32248"/>
            </a:xfrm>
            <a:custGeom>
              <a:avLst/>
              <a:gdLst/>
              <a:ahLst/>
              <a:cxnLst/>
              <a:rect l="l" t="t" r="r" b="b"/>
              <a:pathLst>
                <a:path w="2817" h="1471" extrusionOk="0">
                  <a:moveTo>
                    <a:pt x="0" y="1"/>
                  </a:moveTo>
                  <a:lnTo>
                    <a:pt x="392" y="1470"/>
                  </a:lnTo>
                  <a:lnTo>
                    <a:pt x="2816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93347" y="5091960"/>
              <a:ext cx="77321" cy="40820"/>
            </a:xfrm>
            <a:custGeom>
              <a:avLst/>
              <a:gdLst/>
              <a:ahLst/>
              <a:cxnLst/>
              <a:rect l="l" t="t" r="r" b="b"/>
              <a:pathLst>
                <a:path w="3527" h="1862" extrusionOk="0">
                  <a:moveTo>
                    <a:pt x="417" y="367"/>
                  </a:moveTo>
                  <a:lnTo>
                    <a:pt x="2474" y="759"/>
                  </a:lnTo>
                  <a:lnTo>
                    <a:pt x="686" y="1469"/>
                  </a:lnTo>
                  <a:lnTo>
                    <a:pt x="417" y="367"/>
                  </a:lnTo>
                  <a:close/>
                  <a:moveTo>
                    <a:pt x="0" y="0"/>
                  </a:moveTo>
                  <a:lnTo>
                    <a:pt x="490" y="1861"/>
                  </a:lnTo>
                  <a:lnTo>
                    <a:pt x="3526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86519" y="4963648"/>
              <a:ext cx="504634" cy="162007"/>
            </a:xfrm>
            <a:custGeom>
              <a:avLst/>
              <a:gdLst/>
              <a:ahLst/>
              <a:cxnLst/>
              <a:rect l="l" t="t" r="r" b="b"/>
              <a:pathLst>
                <a:path w="23019" h="7390" extrusionOk="0">
                  <a:moveTo>
                    <a:pt x="3355" y="0"/>
                  </a:moveTo>
                  <a:cubicBezTo>
                    <a:pt x="1347" y="956"/>
                    <a:pt x="343" y="2376"/>
                    <a:pt x="0" y="4653"/>
                  </a:cubicBezTo>
                  <a:cubicBezTo>
                    <a:pt x="2106" y="5118"/>
                    <a:pt x="8816" y="6612"/>
                    <a:pt x="13885" y="7224"/>
                  </a:cubicBezTo>
                  <a:cubicBezTo>
                    <a:pt x="14882" y="7341"/>
                    <a:pt x="15812" y="7389"/>
                    <a:pt x="16672" y="7389"/>
                  </a:cubicBezTo>
                  <a:cubicBezTo>
                    <a:pt x="19612" y="7389"/>
                    <a:pt x="21718" y="6820"/>
                    <a:pt x="22798" y="6441"/>
                  </a:cubicBezTo>
                  <a:cubicBezTo>
                    <a:pt x="23019" y="5927"/>
                    <a:pt x="22896" y="5412"/>
                    <a:pt x="22651" y="4947"/>
                  </a:cubicBezTo>
                  <a:cubicBezTo>
                    <a:pt x="21941" y="3772"/>
                    <a:pt x="19125" y="3159"/>
                    <a:pt x="19125" y="3159"/>
                  </a:cubicBezTo>
                  <a:lnTo>
                    <a:pt x="7885" y="294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3296" y="4960425"/>
              <a:ext cx="510553" cy="168584"/>
            </a:xfrm>
            <a:custGeom>
              <a:avLst/>
              <a:gdLst/>
              <a:ahLst/>
              <a:cxnLst/>
              <a:rect l="l" t="t" r="r" b="b"/>
              <a:pathLst>
                <a:path w="23289" h="7690" extrusionOk="0">
                  <a:moveTo>
                    <a:pt x="3526" y="294"/>
                  </a:moveTo>
                  <a:lnTo>
                    <a:pt x="7983" y="588"/>
                  </a:lnTo>
                  <a:lnTo>
                    <a:pt x="19248" y="3453"/>
                  </a:lnTo>
                  <a:cubicBezTo>
                    <a:pt x="19272" y="3453"/>
                    <a:pt x="21990" y="4066"/>
                    <a:pt x="22652" y="5167"/>
                  </a:cubicBezTo>
                  <a:cubicBezTo>
                    <a:pt x="22823" y="5437"/>
                    <a:pt x="23043" y="5951"/>
                    <a:pt x="22823" y="6465"/>
                  </a:cubicBezTo>
                  <a:cubicBezTo>
                    <a:pt x="21694" y="6860"/>
                    <a:pt x="19640" y="7386"/>
                    <a:pt x="16816" y="7386"/>
                  </a:cubicBezTo>
                  <a:cubicBezTo>
                    <a:pt x="15965" y="7386"/>
                    <a:pt x="15043" y="7338"/>
                    <a:pt x="14056" y="7224"/>
                  </a:cubicBezTo>
                  <a:cubicBezTo>
                    <a:pt x="9085" y="6637"/>
                    <a:pt x="2449" y="5167"/>
                    <a:pt x="319" y="4678"/>
                  </a:cubicBezTo>
                  <a:cubicBezTo>
                    <a:pt x="661" y="2523"/>
                    <a:pt x="1641" y="1200"/>
                    <a:pt x="3526" y="294"/>
                  </a:cubicBezTo>
                  <a:close/>
                  <a:moveTo>
                    <a:pt x="3428" y="1"/>
                  </a:moveTo>
                  <a:cubicBezTo>
                    <a:pt x="1396" y="980"/>
                    <a:pt x="343" y="2449"/>
                    <a:pt x="0" y="4776"/>
                  </a:cubicBezTo>
                  <a:lnTo>
                    <a:pt x="0" y="4898"/>
                  </a:lnTo>
                  <a:lnTo>
                    <a:pt x="123" y="4923"/>
                  </a:lnTo>
                  <a:cubicBezTo>
                    <a:pt x="2106" y="5388"/>
                    <a:pt x="8938" y="6906"/>
                    <a:pt x="14032" y="7518"/>
                  </a:cubicBezTo>
                  <a:cubicBezTo>
                    <a:pt x="15036" y="7641"/>
                    <a:pt x="15966" y="7690"/>
                    <a:pt x="16848" y="7690"/>
                  </a:cubicBezTo>
                  <a:cubicBezTo>
                    <a:pt x="19762" y="7690"/>
                    <a:pt x="21868" y="7127"/>
                    <a:pt x="22994" y="6735"/>
                  </a:cubicBezTo>
                  <a:lnTo>
                    <a:pt x="23043" y="6710"/>
                  </a:lnTo>
                  <a:lnTo>
                    <a:pt x="23068" y="6637"/>
                  </a:lnTo>
                  <a:cubicBezTo>
                    <a:pt x="23288" y="6147"/>
                    <a:pt x="23239" y="5584"/>
                    <a:pt x="22921" y="5021"/>
                  </a:cubicBezTo>
                  <a:cubicBezTo>
                    <a:pt x="22186" y="3796"/>
                    <a:pt x="19419" y="3184"/>
                    <a:pt x="19321" y="3159"/>
                  </a:cubicBezTo>
                  <a:lnTo>
                    <a:pt x="8032" y="294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3822" y="5065653"/>
              <a:ext cx="502508" cy="74734"/>
            </a:xfrm>
            <a:custGeom>
              <a:avLst/>
              <a:gdLst/>
              <a:ahLst/>
              <a:cxnLst/>
              <a:rect l="l" t="t" r="r" b="b"/>
              <a:pathLst>
                <a:path w="22922" h="3409" extrusionOk="0">
                  <a:moveTo>
                    <a:pt x="123" y="0"/>
                  </a:moveTo>
                  <a:cubicBezTo>
                    <a:pt x="50" y="563"/>
                    <a:pt x="1" y="1200"/>
                    <a:pt x="1" y="1886"/>
                  </a:cubicBezTo>
                  <a:cubicBezTo>
                    <a:pt x="1523" y="2758"/>
                    <a:pt x="3644" y="2890"/>
                    <a:pt x="4783" y="2890"/>
                  </a:cubicBezTo>
                  <a:cubicBezTo>
                    <a:pt x="5275" y="2890"/>
                    <a:pt x="5584" y="2865"/>
                    <a:pt x="5584" y="2865"/>
                  </a:cubicBezTo>
                  <a:lnTo>
                    <a:pt x="5584" y="2008"/>
                  </a:lnTo>
                  <a:cubicBezTo>
                    <a:pt x="5584" y="2008"/>
                    <a:pt x="11232" y="3409"/>
                    <a:pt x="17259" y="3409"/>
                  </a:cubicBezTo>
                  <a:cubicBezTo>
                    <a:pt x="17456" y="3409"/>
                    <a:pt x="17654" y="3407"/>
                    <a:pt x="17852" y="3404"/>
                  </a:cubicBezTo>
                  <a:cubicBezTo>
                    <a:pt x="21183" y="3355"/>
                    <a:pt x="22530" y="2620"/>
                    <a:pt x="22921" y="1788"/>
                  </a:cubicBezTo>
                  <a:lnTo>
                    <a:pt x="22921" y="1788"/>
                  </a:lnTo>
                  <a:cubicBezTo>
                    <a:pt x="21841" y="2167"/>
                    <a:pt x="19735" y="2736"/>
                    <a:pt x="16795" y="2736"/>
                  </a:cubicBezTo>
                  <a:cubicBezTo>
                    <a:pt x="15935" y="2736"/>
                    <a:pt x="15005" y="2688"/>
                    <a:pt x="14008" y="2571"/>
                  </a:cubicBezTo>
                  <a:cubicBezTo>
                    <a:pt x="8939" y="1959"/>
                    <a:pt x="2229" y="46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80599" y="5061356"/>
              <a:ext cx="511627" cy="82144"/>
            </a:xfrm>
            <a:custGeom>
              <a:avLst/>
              <a:gdLst/>
              <a:ahLst/>
              <a:cxnLst/>
              <a:rect l="l" t="t" r="r" b="b"/>
              <a:pathLst>
                <a:path w="23338" h="3747" extrusionOk="0">
                  <a:moveTo>
                    <a:pt x="417" y="368"/>
                  </a:moveTo>
                  <a:cubicBezTo>
                    <a:pt x="2572" y="857"/>
                    <a:pt x="9184" y="2327"/>
                    <a:pt x="14155" y="2914"/>
                  </a:cubicBezTo>
                  <a:cubicBezTo>
                    <a:pt x="15153" y="3031"/>
                    <a:pt x="16086" y="3080"/>
                    <a:pt x="16950" y="3080"/>
                  </a:cubicBezTo>
                  <a:cubicBezTo>
                    <a:pt x="19542" y="3080"/>
                    <a:pt x="21507" y="2639"/>
                    <a:pt x="22701" y="2253"/>
                  </a:cubicBezTo>
                  <a:lnTo>
                    <a:pt x="22701" y="2253"/>
                  </a:lnTo>
                  <a:cubicBezTo>
                    <a:pt x="22187" y="2841"/>
                    <a:pt x="20938" y="3404"/>
                    <a:pt x="17999" y="3453"/>
                  </a:cubicBezTo>
                  <a:cubicBezTo>
                    <a:pt x="17801" y="3456"/>
                    <a:pt x="17603" y="3458"/>
                    <a:pt x="17405" y="3458"/>
                  </a:cubicBezTo>
                  <a:cubicBezTo>
                    <a:pt x="11471" y="3458"/>
                    <a:pt x="5827" y="2081"/>
                    <a:pt x="5755" y="2057"/>
                  </a:cubicBezTo>
                  <a:lnTo>
                    <a:pt x="5584" y="2008"/>
                  </a:lnTo>
                  <a:lnTo>
                    <a:pt x="5584" y="2939"/>
                  </a:lnTo>
                  <a:cubicBezTo>
                    <a:pt x="5470" y="2943"/>
                    <a:pt x="5293" y="2948"/>
                    <a:pt x="5070" y="2948"/>
                  </a:cubicBezTo>
                  <a:cubicBezTo>
                    <a:pt x="4001" y="2948"/>
                    <a:pt x="1858" y="2834"/>
                    <a:pt x="319" y="1984"/>
                  </a:cubicBezTo>
                  <a:cubicBezTo>
                    <a:pt x="319" y="1396"/>
                    <a:pt x="344" y="857"/>
                    <a:pt x="417" y="368"/>
                  </a:cubicBezTo>
                  <a:close/>
                  <a:moveTo>
                    <a:pt x="148" y="0"/>
                  </a:moveTo>
                  <a:lnTo>
                    <a:pt x="123" y="172"/>
                  </a:lnTo>
                  <a:cubicBezTo>
                    <a:pt x="50" y="759"/>
                    <a:pt x="1" y="1372"/>
                    <a:pt x="1" y="2082"/>
                  </a:cubicBezTo>
                  <a:lnTo>
                    <a:pt x="1" y="2155"/>
                  </a:lnTo>
                  <a:lnTo>
                    <a:pt x="74" y="2204"/>
                  </a:lnTo>
                  <a:cubicBezTo>
                    <a:pt x="1646" y="3095"/>
                    <a:pt x="3780" y="3238"/>
                    <a:pt x="4926" y="3238"/>
                  </a:cubicBezTo>
                  <a:cubicBezTo>
                    <a:pt x="5387" y="3238"/>
                    <a:pt x="5689" y="3215"/>
                    <a:pt x="5731" y="3208"/>
                  </a:cubicBezTo>
                  <a:lnTo>
                    <a:pt x="5878" y="3208"/>
                  </a:lnTo>
                  <a:lnTo>
                    <a:pt x="5878" y="2400"/>
                  </a:lnTo>
                  <a:cubicBezTo>
                    <a:pt x="6906" y="2620"/>
                    <a:pt x="12049" y="3747"/>
                    <a:pt x="17461" y="3747"/>
                  </a:cubicBezTo>
                  <a:lnTo>
                    <a:pt x="17999" y="3747"/>
                  </a:lnTo>
                  <a:cubicBezTo>
                    <a:pt x="21673" y="3698"/>
                    <a:pt x="22848" y="2792"/>
                    <a:pt x="23191" y="2033"/>
                  </a:cubicBezTo>
                  <a:lnTo>
                    <a:pt x="23338" y="1714"/>
                  </a:lnTo>
                  <a:lnTo>
                    <a:pt x="23019" y="1837"/>
                  </a:lnTo>
                  <a:cubicBezTo>
                    <a:pt x="21907" y="2233"/>
                    <a:pt x="19837" y="2788"/>
                    <a:pt x="16965" y="2788"/>
                  </a:cubicBezTo>
                  <a:cubicBezTo>
                    <a:pt x="16106" y="2788"/>
                    <a:pt x="15176" y="2739"/>
                    <a:pt x="14179" y="2620"/>
                  </a:cubicBezTo>
                  <a:cubicBezTo>
                    <a:pt x="9110" y="2008"/>
                    <a:pt x="2278" y="490"/>
                    <a:pt x="319" y="49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453865" y="2028426"/>
              <a:ext cx="136380" cy="109547"/>
            </a:xfrm>
            <a:custGeom>
              <a:avLst/>
              <a:gdLst/>
              <a:ahLst/>
              <a:cxnLst/>
              <a:rect l="l" t="t" r="r" b="b"/>
              <a:pathLst>
                <a:path w="6221" h="4997" extrusionOk="0">
                  <a:moveTo>
                    <a:pt x="1922" y="1"/>
                  </a:moveTo>
                  <a:cubicBezTo>
                    <a:pt x="801" y="1"/>
                    <a:pt x="0" y="286"/>
                    <a:pt x="0" y="286"/>
                  </a:cubicBezTo>
                  <a:cubicBezTo>
                    <a:pt x="95" y="2229"/>
                    <a:pt x="1680" y="4997"/>
                    <a:pt x="3668" y="4997"/>
                  </a:cubicBezTo>
                  <a:cubicBezTo>
                    <a:pt x="3735" y="4997"/>
                    <a:pt x="3802" y="4994"/>
                    <a:pt x="3869" y="4987"/>
                  </a:cubicBezTo>
                  <a:cubicBezTo>
                    <a:pt x="5975" y="4816"/>
                    <a:pt x="6220" y="3494"/>
                    <a:pt x="5877" y="1535"/>
                  </a:cubicBezTo>
                  <a:cubicBezTo>
                    <a:pt x="4572" y="304"/>
                    <a:pt x="3077" y="1"/>
                    <a:pt x="1922" y="1"/>
                  </a:cubicBezTo>
                  <a:close/>
                </a:path>
              </a:pathLst>
            </a:custGeom>
            <a:solidFill>
              <a:srgbClr val="51C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450642" y="2025269"/>
              <a:ext cx="140677" cy="116255"/>
            </a:xfrm>
            <a:custGeom>
              <a:avLst/>
              <a:gdLst/>
              <a:ahLst/>
              <a:cxnLst/>
              <a:rect l="l" t="t" r="r" b="b"/>
              <a:pathLst>
                <a:path w="6417" h="5303" extrusionOk="0">
                  <a:moveTo>
                    <a:pt x="2071" y="300"/>
                  </a:moveTo>
                  <a:cubicBezTo>
                    <a:pt x="3189" y="300"/>
                    <a:pt x="4636" y="584"/>
                    <a:pt x="5902" y="1752"/>
                  </a:cubicBezTo>
                  <a:cubicBezTo>
                    <a:pt x="6098" y="3001"/>
                    <a:pt x="6024" y="3785"/>
                    <a:pt x="5632" y="4274"/>
                  </a:cubicBezTo>
                  <a:cubicBezTo>
                    <a:pt x="5314" y="4691"/>
                    <a:pt x="4800" y="4935"/>
                    <a:pt x="4016" y="4984"/>
                  </a:cubicBezTo>
                  <a:cubicBezTo>
                    <a:pt x="3963" y="4989"/>
                    <a:pt x="3910" y="4991"/>
                    <a:pt x="3857" y="4991"/>
                  </a:cubicBezTo>
                  <a:cubicBezTo>
                    <a:pt x="3273" y="4991"/>
                    <a:pt x="2694" y="4746"/>
                    <a:pt x="2155" y="4274"/>
                  </a:cubicBezTo>
                  <a:cubicBezTo>
                    <a:pt x="1176" y="3417"/>
                    <a:pt x="416" y="1850"/>
                    <a:pt x="319" y="528"/>
                  </a:cubicBezTo>
                  <a:cubicBezTo>
                    <a:pt x="562" y="464"/>
                    <a:pt x="1221" y="300"/>
                    <a:pt x="2071" y="300"/>
                  </a:cubicBezTo>
                  <a:close/>
                  <a:moveTo>
                    <a:pt x="2086" y="1"/>
                  </a:moveTo>
                  <a:cubicBezTo>
                    <a:pt x="945" y="1"/>
                    <a:pt x="122" y="283"/>
                    <a:pt x="98" y="283"/>
                  </a:cubicBezTo>
                  <a:lnTo>
                    <a:pt x="0" y="332"/>
                  </a:lnTo>
                  <a:lnTo>
                    <a:pt x="0" y="430"/>
                  </a:lnTo>
                  <a:cubicBezTo>
                    <a:pt x="74" y="1850"/>
                    <a:pt x="882" y="3564"/>
                    <a:pt x="1959" y="4495"/>
                  </a:cubicBezTo>
                  <a:cubicBezTo>
                    <a:pt x="2547" y="5033"/>
                    <a:pt x="3208" y="5303"/>
                    <a:pt x="3845" y="5303"/>
                  </a:cubicBezTo>
                  <a:cubicBezTo>
                    <a:pt x="3894" y="5303"/>
                    <a:pt x="3967" y="5303"/>
                    <a:pt x="4041" y="5278"/>
                  </a:cubicBezTo>
                  <a:cubicBezTo>
                    <a:pt x="4898" y="5205"/>
                    <a:pt x="5510" y="4935"/>
                    <a:pt x="5877" y="4470"/>
                  </a:cubicBezTo>
                  <a:cubicBezTo>
                    <a:pt x="6318" y="3882"/>
                    <a:pt x="6416" y="3001"/>
                    <a:pt x="6171" y="1654"/>
                  </a:cubicBezTo>
                  <a:lnTo>
                    <a:pt x="6171" y="1605"/>
                  </a:lnTo>
                  <a:lnTo>
                    <a:pt x="6147" y="1556"/>
                  </a:lnTo>
                  <a:cubicBezTo>
                    <a:pt x="4810" y="307"/>
                    <a:pt x="3275" y="1"/>
                    <a:pt x="2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11587" y="1630971"/>
              <a:ext cx="403199" cy="511430"/>
            </a:xfrm>
            <a:custGeom>
              <a:avLst/>
              <a:gdLst/>
              <a:ahLst/>
              <a:cxnLst/>
              <a:rect l="l" t="t" r="r" b="b"/>
              <a:pathLst>
                <a:path w="18392" h="23329" extrusionOk="0">
                  <a:moveTo>
                    <a:pt x="9502" y="1"/>
                  </a:moveTo>
                  <a:cubicBezTo>
                    <a:pt x="9502" y="6392"/>
                    <a:pt x="1837" y="4311"/>
                    <a:pt x="2205" y="9208"/>
                  </a:cubicBezTo>
                  <a:cubicBezTo>
                    <a:pt x="2100" y="9188"/>
                    <a:pt x="1992" y="9177"/>
                    <a:pt x="1884" y="9177"/>
                  </a:cubicBezTo>
                  <a:cubicBezTo>
                    <a:pt x="1460" y="9177"/>
                    <a:pt x="1028" y="9358"/>
                    <a:pt x="735" y="9943"/>
                  </a:cubicBezTo>
                  <a:cubicBezTo>
                    <a:pt x="1" y="11412"/>
                    <a:pt x="2009" y="14155"/>
                    <a:pt x="4139" y="14351"/>
                  </a:cubicBezTo>
                  <a:cubicBezTo>
                    <a:pt x="5462" y="16261"/>
                    <a:pt x="6980" y="17289"/>
                    <a:pt x="6980" y="17289"/>
                  </a:cubicBezTo>
                  <a:lnTo>
                    <a:pt x="6980" y="22260"/>
                  </a:lnTo>
                  <a:cubicBezTo>
                    <a:pt x="8098" y="23048"/>
                    <a:pt x="9004" y="23329"/>
                    <a:pt x="9728" y="23329"/>
                  </a:cubicBezTo>
                  <a:cubicBezTo>
                    <a:pt x="11524" y="23329"/>
                    <a:pt x="12196" y="21599"/>
                    <a:pt x="12196" y="21599"/>
                  </a:cubicBezTo>
                  <a:lnTo>
                    <a:pt x="12122" y="17461"/>
                  </a:lnTo>
                  <a:cubicBezTo>
                    <a:pt x="18391" y="14253"/>
                    <a:pt x="15232" y="7102"/>
                    <a:pt x="13861" y="4017"/>
                  </a:cubicBezTo>
                  <a:cubicBezTo>
                    <a:pt x="12514" y="931"/>
                    <a:pt x="9502" y="1"/>
                    <a:pt x="950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18580" y="1626675"/>
              <a:ext cx="400502" cy="519147"/>
            </a:xfrm>
            <a:custGeom>
              <a:avLst/>
              <a:gdLst/>
              <a:ahLst/>
              <a:cxnLst/>
              <a:rect l="l" t="t" r="r" b="b"/>
              <a:pathLst>
                <a:path w="18269" h="23681" extrusionOk="0">
                  <a:moveTo>
                    <a:pt x="9330" y="417"/>
                  </a:moveTo>
                  <a:cubicBezTo>
                    <a:pt x="9991" y="687"/>
                    <a:pt x="12293" y="1740"/>
                    <a:pt x="13420" y="4286"/>
                  </a:cubicBezTo>
                  <a:cubicBezTo>
                    <a:pt x="14766" y="7298"/>
                    <a:pt x="17901" y="14375"/>
                    <a:pt x="11730" y="17510"/>
                  </a:cubicBezTo>
                  <a:lnTo>
                    <a:pt x="11656" y="17559"/>
                  </a:lnTo>
                  <a:lnTo>
                    <a:pt x="11730" y="21771"/>
                  </a:lnTo>
                  <a:cubicBezTo>
                    <a:pt x="11656" y="21942"/>
                    <a:pt x="11167" y="22946"/>
                    <a:pt x="10114" y="23264"/>
                  </a:cubicBezTo>
                  <a:cubicBezTo>
                    <a:pt x="9887" y="23336"/>
                    <a:pt x="9650" y="23371"/>
                    <a:pt x="9403" y="23371"/>
                  </a:cubicBezTo>
                  <a:cubicBezTo>
                    <a:pt x="8636" y="23371"/>
                    <a:pt x="7771" y="23031"/>
                    <a:pt x="6808" y="22383"/>
                  </a:cubicBezTo>
                  <a:lnTo>
                    <a:pt x="6808" y="17412"/>
                  </a:lnTo>
                  <a:lnTo>
                    <a:pt x="6759" y="17363"/>
                  </a:lnTo>
                  <a:cubicBezTo>
                    <a:pt x="6734" y="17338"/>
                    <a:pt x="5241" y="16310"/>
                    <a:pt x="3943" y="14473"/>
                  </a:cubicBezTo>
                  <a:lnTo>
                    <a:pt x="3894" y="14400"/>
                  </a:lnTo>
                  <a:lnTo>
                    <a:pt x="3845" y="14400"/>
                  </a:lnTo>
                  <a:cubicBezTo>
                    <a:pt x="2718" y="14302"/>
                    <a:pt x="1469" y="13396"/>
                    <a:pt x="808" y="12196"/>
                  </a:cubicBezTo>
                  <a:cubicBezTo>
                    <a:pt x="392" y="11437"/>
                    <a:pt x="294" y="10702"/>
                    <a:pt x="563" y="10212"/>
                  </a:cubicBezTo>
                  <a:cubicBezTo>
                    <a:pt x="785" y="9750"/>
                    <a:pt x="1105" y="9518"/>
                    <a:pt x="1552" y="9518"/>
                  </a:cubicBezTo>
                  <a:cubicBezTo>
                    <a:pt x="1649" y="9518"/>
                    <a:pt x="1752" y="9529"/>
                    <a:pt x="1861" y="9551"/>
                  </a:cubicBezTo>
                  <a:lnTo>
                    <a:pt x="2057" y="9600"/>
                  </a:lnTo>
                  <a:lnTo>
                    <a:pt x="2033" y="9404"/>
                  </a:lnTo>
                  <a:cubicBezTo>
                    <a:pt x="1886" y="7200"/>
                    <a:pt x="3379" y="6490"/>
                    <a:pt x="5143" y="5658"/>
                  </a:cubicBezTo>
                  <a:cubicBezTo>
                    <a:pt x="7053" y="4752"/>
                    <a:pt x="9232" y="3723"/>
                    <a:pt x="9330" y="417"/>
                  </a:cubicBezTo>
                  <a:close/>
                  <a:moveTo>
                    <a:pt x="9036" y="1"/>
                  </a:moveTo>
                  <a:lnTo>
                    <a:pt x="9036" y="197"/>
                  </a:lnTo>
                  <a:cubicBezTo>
                    <a:pt x="9036" y="3503"/>
                    <a:pt x="6979" y="4458"/>
                    <a:pt x="5020" y="5388"/>
                  </a:cubicBezTo>
                  <a:cubicBezTo>
                    <a:pt x="3282" y="6196"/>
                    <a:pt x="1641" y="6980"/>
                    <a:pt x="1739" y="9233"/>
                  </a:cubicBezTo>
                  <a:cubicBezTo>
                    <a:pt x="1688" y="9229"/>
                    <a:pt x="1638" y="9227"/>
                    <a:pt x="1590" y="9227"/>
                  </a:cubicBezTo>
                  <a:cubicBezTo>
                    <a:pt x="1004" y="9227"/>
                    <a:pt x="565" y="9500"/>
                    <a:pt x="294" y="10065"/>
                  </a:cubicBezTo>
                  <a:cubicBezTo>
                    <a:pt x="0" y="10678"/>
                    <a:pt x="98" y="11486"/>
                    <a:pt x="563" y="12343"/>
                  </a:cubicBezTo>
                  <a:cubicBezTo>
                    <a:pt x="1151" y="13396"/>
                    <a:pt x="2351" y="14522"/>
                    <a:pt x="3747" y="14694"/>
                  </a:cubicBezTo>
                  <a:cubicBezTo>
                    <a:pt x="4922" y="16359"/>
                    <a:pt x="6220" y="17338"/>
                    <a:pt x="6514" y="17559"/>
                  </a:cubicBezTo>
                  <a:lnTo>
                    <a:pt x="6514" y="22530"/>
                  </a:lnTo>
                  <a:lnTo>
                    <a:pt x="6587" y="22579"/>
                  </a:lnTo>
                  <a:cubicBezTo>
                    <a:pt x="7616" y="23313"/>
                    <a:pt x="8571" y="23681"/>
                    <a:pt x="9404" y="23681"/>
                  </a:cubicBezTo>
                  <a:cubicBezTo>
                    <a:pt x="9673" y="23681"/>
                    <a:pt x="9942" y="23632"/>
                    <a:pt x="10187" y="23558"/>
                  </a:cubicBezTo>
                  <a:cubicBezTo>
                    <a:pt x="11485" y="23166"/>
                    <a:pt x="11999" y="21918"/>
                    <a:pt x="12024" y="21844"/>
                  </a:cubicBezTo>
                  <a:lnTo>
                    <a:pt x="12024" y="21820"/>
                  </a:lnTo>
                  <a:lnTo>
                    <a:pt x="11950" y="17730"/>
                  </a:lnTo>
                  <a:cubicBezTo>
                    <a:pt x="18268" y="14449"/>
                    <a:pt x="15060" y="7249"/>
                    <a:pt x="13689" y="4164"/>
                  </a:cubicBezTo>
                  <a:cubicBezTo>
                    <a:pt x="12318" y="1054"/>
                    <a:pt x="9257" y="74"/>
                    <a:pt x="9232" y="74"/>
                  </a:cubicBezTo>
                  <a:lnTo>
                    <a:pt x="9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260047" y="4845551"/>
              <a:ext cx="118140" cy="130592"/>
            </a:xfrm>
            <a:custGeom>
              <a:avLst/>
              <a:gdLst/>
              <a:ahLst/>
              <a:cxnLst/>
              <a:rect l="l" t="t" r="r" b="b"/>
              <a:pathLst>
                <a:path w="5389" h="5957" extrusionOk="0">
                  <a:moveTo>
                    <a:pt x="1544" y="0"/>
                  </a:moveTo>
                  <a:cubicBezTo>
                    <a:pt x="1544" y="0"/>
                    <a:pt x="1" y="5143"/>
                    <a:pt x="1" y="5387"/>
                  </a:cubicBezTo>
                  <a:cubicBezTo>
                    <a:pt x="829" y="5826"/>
                    <a:pt x="1734" y="5957"/>
                    <a:pt x="2516" y="5957"/>
                  </a:cubicBezTo>
                  <a:cubicBezTo>
                    <a:pt x="3654" y="5957"/>
                    <a:pt x="4531" y="5681"/>
                    <a:pt x="4531" y="5681"/>
                  </a:cubicBezTo>
                  <a:lnTo>
                    <a:pt x="5388" y="1861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256846" y="4841255"/>
              <a:ext cx="125090" cy="137980"/>
            </a:xfrm>
            <a:custGeom>
              <a:avLst/>
              <a:gdLst/>
              <a:ahLst/>
              <a:cxnLst/>
              <a:rect l="l" t="t" r="r" b="b"/>
              <a:pathLst>
                <a:path w="5706" h="6294" extrusionOk="0">
                  <a:moveTo>
                    <a:pt x="1788" y="417"/>
                  </a:moveTo>
                  <a:lnTo>
                    <a:pt x="5363" y="2131"/>
                  </a:lnTo>
                  <a:lnTo>
                    <a:pt x="4530" y="5755"/>
                  </a:lnTo>
                  <a:cubicBezTo>
                    <a:pt x="4298" y="5823"/>
                    <a:pt x="3550" y="6005"/>
                    <a:pt x="2637" y="6005"/>
                  </a:cubicBezTo>
                  <a:cubicBezTo>
                    <a:pt x="1910" y="6005"/>
                    <a:pt x="1078" y="5890"/>
                    <a:pt x="318" y="5510"/>
                  </a:cubicBezTo>
                  <a:cubicBezTo>
                    <a:pt x="441" y="4947"/>
                    <a:pt x="1224" y="2302"/>
                    <a:pt x="1788" y="417"/>
                  </a:cubicBezTo>
                  <a:close/>
                  <a:moveTo>
                    <a:pt x="1592" y="0"/>
                  </a:moveTo>
                  <a:lnTo>
                    <a:pt x="1543" y="172"/>
                  </a:lnTo>
                  <a:cubicBezTo>
                    <a:pt x="1175" y="1372"/>
                    <a:pt x="0" y="5339"/>
                    <a:pt x="0" y="5583"/>
                  </a:cubicBezTo>
                  <a:lnTo>
                    <a:pt x="0" y="5681"/>
                  </a:lnTo>
                  <a:lnTo>
                    <a:pt x="73" y="5706"/>
                  </a:lnTo>
                  <a:cubicBezTo>
                    <a:pt x="931" y="6171"/>
                    <a:pt x="1861" y="6294"/>
                    <a:pt x="2669" y="6294"/>
                  </a:cubicBezTo>
                  <a:cubicBezTo>
                    <a:pt x="3796" y="6294"/>
                    <a:pt x="4653" y="6049"/>
                    <a:pt x="4702" y="6024"/>
                  </a:cubicBezTo>
                  <a:lnTo>
                    <a:pt x="4800" y="6000"/>
                  </a:lnTo>
                  <a:lnTo>
                    <a:pt x="5706" y="198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365823" y="4979542"/>
              <a:ext cx="46717" cy="65724"/>
            </a:xfrm>
            <a:custGeom>
              <a:avLst/>
              <a:gdLst/>
              <a:ahLst/>
              <a:cxnLst/>
              <a:rect l="l" t="t" r="r" b="b"/>
              <a:pathLst>
                <a:path w="2131" h="2998" extrusionOk="0">
                  <a:moveTo>
                    <a:pt x="1972" y="0"/>
                  </a:moveTo>
                  <a:cubicBezTo>
                    <a:pt x="1940" y="0"/>
                    <a:pt x="1908" y="13"/>
                    <a:pt x="1886" y="35"/>
                  </a:cubicBezTo>
                  <a:cubicBezTo>
                    <a:pt x="294" y="1161"/>
                    <a:pt x="25" y="2777"/>
                    <a:pt x="0" y="2826"/>
                  </a:cubicBezTo>
                  <a:cubicBezTo>
                    <a:pt x="0" y="2924"/>
                    <a:pt x="49" y="2998"/>
                    <a:pt x="123" y="2998"/>
                  </a:cubicBezTo>
                  <a:lnTo>
                    <a:pt x="147" y="2998"/>
                  </a:lnTo>
                  <a:cubicBezTo>
                    <a:pt x="220" y="2998"/>
                    <a:pt x="294" y="2949"/>
                    <a:pt x="294" y="2875"/>
                  </a:cubicBezTo>
                  <a:cubicBezTo>
                    <a:pt x="294" y="2875"/>
                    <a:pt x="563" y="1332"/>
                    <a:pt x="2057" y="279"/>
                  </a:cubicBezTo>
                  <a:cubicBezTo>
                    <a:pt x="2106" y="231"/>
                    <a:pt x="2131" y="133"/>
                    <a:pt x="2082" y="59"/>
                  </a:cubicBezTo>
                  <a:cubicBezTo>
                    <a:pt x="2055" y="19"/>
                    <a:pt x="2013" y="0"/>
                    <a:pt x="1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08222" y="4989363"/>
              <a:ext cx="46739" cy="66096"/>
            </a:xfrm>
            <a:custGeom>
              <a:avLst/>
              <a:gdLst/>
              <a:ahLst/>
              <a:cxnLst/>
              <a:rect l="l" t="t" r="r" b="b"/>
              <a:pathLst>
                <a:path w="2132" h="3015" extrusionOk="0">
                  <a:moveTo>
                    <a:pt x="1976" y="1"/>
                  </a:moveTo>
                  <a:cubicBezTo>
                    <a:pt x="1946" y="1"/>
                    <a:pt x="1914" y="9"/>
                    <a:pt x="1886" y="27"/>
                  </a:cubicBezTo>
                  <a:cubicBezTo>
                    <a:pt x="294" y="1178"/>
                    <a:pt x="25" y="2770"/>
                    <a:pt x="25" y="2843"/>
                  </a:cubicBezTo>
                  <a:cubicBezTo>
                    <a:pt x="1" y="2917"/>
                    <a:pt x="50" y="2990"/>
                    <a:pt x="148" y="3015"/>
                  </a:cubicBezTo>
                  <a:lnTo>
                    <a:pt x="172" y="3015"/>
                  </a:lnTo>
                  <a:cubicBezTo>
                    <a:pt x="246" y="3015"/>
                    <a:pt x="294" y="2966"/>
                    <a:pt x="319" y="2892"/>
                  </a:cubicBezTo>
                  <a:cubicBezTo>
                    <a:pt x="319" y="2868"/>
                    <a:pt x="564" y="1350"/>
                    <a:pt x="2058" y="272"/>
                  </a:cubicBezTo>
                  <a:cubicBezTo>
                    <a:pt x="2131" y="223"/>
                    <a:pt x="2131" y="125"/>
                    <a:pt x="2082" y="52"/>
                  </a:cubicBezTo>
                  <a:cubicBezTo>
                    <a:pt x="2067" y="22"/>
                    <a:pt x="2024" y="1"/>
                    <a:pt x="1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47945" y="4999403"/>
              <a:ext cx="46739" cy="65724"/>
            </a:xfrm>
            <a:custGeom>
              <a:avLst/>
              <a:gdLst/>
              <a:ahLst/>
              <a:cxnLst/>
              <a:rect l="l" t="t" r="r" b="b"/>
              <a:pathLst>
                <a:path w="2132" h="2998" extrusionOk="0">
                  <a:moveTo>
                    <a:pt x="1983" y="1"/>
                  </a:moveTo>
                  <a:cubicBezTo>
                    <a:pt x="1952" y="1"/>
                    <a:pt x="1919" y="13"/>
                    <a:pt x="1886" y="35"/>
                  </a:cubicBezTo>
                  <a:cubicBezTo>
                    <a:pt x="295" y="1161"/>
                    <a:pt x="25" y="2777"/>
                    <a:pt x="25" y="2826"/>
                  </a:cubicBezTo>
                  <a:cubicBezTo>
                    <a:pt x="1" y="2924"/>
                    <a:pt x="50" y="2998"/>
                    <a:pt x="148" y="2998"/>
                  </a:cubicBezTo>
                  <a:lnTo>
                    <a:pt x="172" y="2998"/>
                  </a:lnTo>
                  <a:cubicBezTo>
                    <a:pt x="221" y="2998"/>
                    <a:pt x="295" y="2949"/>
                    <a:pt x="319" y="2875"/>
                  </a:cubicBezTo>
                  <a:cubicBezTo>
                    <a:pt x="319" y="2875"/>
                    <a:pt x="564" y="1333"/>
                    <a:pt x="2058" y="280"/>
                  </a:cubicBezTo>
                  <a:cubicBezTo>
                    <a:pt x="2131" y="231"/>
                    <a:pt x="2131" y="133"/>
                    <a:pt x="2082" y="59"/>
                  </a:cubicBezTo>
                  <a:cubicBezTo>
                    <a:pt x="2055" y="19"/>
                    <a:pt x="2021" y="1"/>
                    <a:pt x="1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627798" y="4814948"/>
              <a:ext cx="128312" cy="132412"/>
            </a:xfrm>
            <a:custGeom>
              <a:avLst/>
              <a:gdLst/>
              <a:ahLst/>
              <a:cxnLst/>
              <a:rect l="l" t="t" r="r" b="b"/>
              <a:pathLst>
                <a:path w="5853" h="6040" extrusionOk="0">
                  <a:moveTo>
                    <a:pt x="2278" y="0"/>
                  </a:moveTo>
                  <a:cubicBezTo>
                    <a:pt x="2278" y="0"/>
                    <a:pt x="25" y="4947"/>
                    <a:pt x="0" y="5192"/>
                  </a:cubicBezTo>
                  <a:cubicBezTo>
                    <a:pt x="1008" y="5882"/>
                    <a:pt x="2232" y="6040"/>
                    <a:pt x="3142" y="6040"/>
                  </a:cubicBezTo>
                  <a:cubicBezTo>
                    <a:pt x="3912" y="6040"/>
                    <a:pt x="4457" y="5926"/>
                    <a:pt x="4457" y="5926"/>
                  </a:cubicBezTo>
                  <a:lnTo>
                    <a:pt x="5853" y="222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624028" y="4810103"/>
              <a:ext cx="135854" cy="140677"/>
            </a:xfrm>
            <a:custGeom>
              <a:avLst/>
              <a:gdLst/>
              <a:ahLst/>
              <a:cxnLst/>
              <a:rect l="l" t="t" r="r" b="b"/>
              <a:pathLst>
                <a:path w="6197" h="6417" extrusionOk="0">
                  <a:moveTo>
                    <a:pt x="2499" y="442"/>
                  </a:moveTo>
                  <a:lnTo>
                    <a:pt x="5829" y="2523"/>
                  </a:lnTo>
                  <a:lnTo>
                    <a:pt x="4507" y="6025"/>
                  </a:lnTo>
                  <a:cubicBezTo>
                    <a:pt x="4335" y="6054"/>
                    <a:pt x="3912" y="6112"/>
                    <a:pt x="3364" y="6112"/>
                  </a:cubicBezTo>
                  <a:cubicBezTo>
                    <a:pt x="2502" y="6112"/>
                    <a:pt x="1331" y="5968"/>
                    <a:pt x="344" y="5339"/>
                  </a:cubicBezTo>
                  <a:cubicBezTo>
                    <a:pt x="540" y="4825"/>
                    <a:pt x="1690" y="2254"/>
                    <a:pt x="2499" y="442"/>
                  </a:cubicBezTo>
                  <a:close/>
                  <a:moveTo>
                    <a:pt x="2376" y="1"/>
                  </a:moveTo>
                  <a:lnTo>
                    <a:pt x="2303" y="172"/>
                  </a:lnTo>
                  <a:cubicBezTo>
                    <a:pt x="1788" y="1323"/>
                    <a:pt x="50" y="5143"/>
                    <a:pt x="25" y="5388"/>
                  </a:cubicBezTo>
                  <a:lnTo>
                    <a:pt x="1" y="5486"/>
                  </a:lnTo>
                  <a:lnTo>
                    <a:pt x="74" y="5535"/>
                  </a:lnTo>
                  <a:cubicBezTo>
                    <a:pt x="1152" y="6245"/>
                    <a:pt x="2401" y="6417"/>
                    <a:pt x="3331" y="6417"/>
                  </a:cubicBezTo>
                  <a:cubicBezTo>
                    <a:pt x="4066" y="6417"/>
                    <a:pt x="4605" y="6319"/>
                    <a:pt x="4654" y="6294"/>
                  </a:cubicBezTo>
                  <a:lnTo>
                    <a:pt x="4727" y="6294"/>
                  </a:lnTo>
                  <a:lnTo>
                    <a:pt x="6196" y="2376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721737" y="4959329"/>
              <a:ext cx="54784" cy="61778"/>
            </a:xfrm>
            <a:custGeom>
              <a:avLst/>
              <a:gdLst/>
              <a:ahLst/>
              <a:cxnLst/>
              <a:rect l="l" t="t" r="r" b="b"/>
              <a:pathLst>
                <a:path w="2499" h="2818" extrusionOk="0">
                  <a:moveTo>
                    <a:pt x="2338" y="1"/>
                  </a:moveTo>
                  <a:cubicBezTo>
                    <a:pt x="2309" y="1"/>
                    <a:pt x="2280" y="9"/>
                    <a:pt x="2254" y="26"/>
                  </a:cubicBezTo>
                  <a:cubicBezTo>
                    <a:pt x="539" y="981"/>
                    <a:pt x="50" y="2548"/>
                    <a:pt x="25" y="2622"/>
                  </a:cubicBezTo>
                  <a:cubicBezTo>
                    <a:pt x="1" y="2695"/>
                    <a:pt x="50" y="2769"/>
                    <a:pt x="123" y="2793"/>
                  </a:cubicBezTo>
                  <a:cubicBezTo>
                    <a:pt x="148" y="2818"/>
                    <a:pt x="148" y="2818"/>
                    <a:pt x="172" y="2818"/>
                  </a:cubicBezTo>
                  <a:cubicBezTo>
                    <a:pt x="221" y="2818"/>
                    <a:pt x="294" y="2769"/>
                    <a:pt x="319" y="2695"/>
                  </a:cubicBezTo>
                  <a:cubicBezTo>
                    <a:pt x="319" y="2695"/>
                    <a:pt x="784" y="1177"/>
                    <a:pt x="2400" y="271"/>
                  </a:cubicBezTo>
                  <a:cubicBezTo>
                    <a:pt x="2474" y="246"/>
                    <a:pt x="2498" y="149"/>
                    <a:pt x="2474" y="75"/>
                  </a:cubicBezTo>
                  <a:cubicBezTo>
                    <a:pt x="2442" y="28"/>
                    <a:pt x="2390" y="1"/>
                    <a:pt x="2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762535" y="4973294"/>
              <a:ext cx="55310" cy="61778"/>
            </a:xfrm>
            <a:custGeom>
              <a:avLst/>
              <a:gdLst/>
              <a:ahLst/>
              <a:cxnLst/>
              <a:rect l="l" t="t" r="r" b="b"/>
              <a:pathLst>
                <a:path w="2523" h="2818" extrusionOk="0">
                  <a:moveTo>
                    <a:pt x="2355" y="0"/>
                  </a:moveTo>
                  <a:cubicBezTo>
                    <a:pt x="2330" y="0"/>
                    <a:pt x="2304" y="8"/>
                    <a:pt x="2278" y="26"/>
                  </a:cubicBezTo>
                  <a:cubicBezTo>
                    <a:pt x="539" y="981"/>
                    <a:pt x="50" y="2548"/>
                    <a:pt x="25" y="2621"/>
                  </a:cubicBezTo>
                  <a:cubicBezTo>
                    <a:pt x="1" y="2695"/>
                    <a:pt x="50" y="2768"/>
                    <a:pt x="123" y="2793"/>
                  </a:cubicBezTo>
                  <a:cubicBezTo>
                    <a:pt x="148" y="2817"/>
                    <a:pt x="172" y="2817"/>
                    <a:pt x="172" y="2817"/>
                  </a:cubicBezTo>
                  <a:cubicBezTo>
                    <a:pt x="246" y="2817"/>
                    <a:pt x="295" y="2768"/>
                    <a:pt x="319" y="2695"/>
                  </a:cubicBezTo>
                  <a:cubicBezTo>
                    <a:pt x="319" y="2695"/>
                    <a:pt x="784" y="1201"/>
                    <a:pt x="2425" y="271"/>
                  </a:cubicBezTo>
                  <a:cubicBezTo>
                    <a:pt x="2498" y="246"/>
                    <a:pt x="2523" y="148"/>
                    <a:pt x="2474" y="75"/>
                  </a:cubicBezTo>
                  <a:cubicBezTo>
                    <a:pt x="2442" y="27"/>
                    <a:pt x="2401" y="0"/>
                    <a:pt x="2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800658" y="4987236"/>
              <a:ext cx="55310" cy="61800"/>
            </a:xfrm>
            <a:custGeom>
              <a:avLst/>
              <a:gdLst/>
              <a:ahLst/>
              <a:cxnLst/>
              <a:rect l="l" t="t" r="r" b="b"/>
              <a:pathLst>
                <a:path w="2523" h="2819" extrusionOk="0">
                  <a:moveTo>
                    <a:pt x="2355" y="1"/>
                  </a:moveTo>
                  <a:cubicBezTo>
                    <a:pt x="2330" y="1"/>
                    <a:pt x="2304" y="9"/>
                    <a:pt x="2278" y="26"/>
                  </a:cubicBezTo>
                  <a:cubicBezTo>
                    <a:pt x="539" y="981"/>
                    <a:pt x="49" y="2549"/>
                    <a:pt x="25" y="2622"/>
                  </a:cubicBezTo>
                  <a:cubicBezTo>
                    <a:pt x="0" y="2696"/>
                    <a:pt x="49" y="2769"/>
                    <a:pt x="123" y="2794"/>
                  </a:cubicBezTo>
                  <a:cubicBezTo>
                    <a:pt x="147" y="2794"/>
                    <a:pt x="147" y="2818"/>
                    <a:pt x="172" y="2818"/>
                  </a:cubicBezTo>
                  <a:cubicBezTo>
                    <a:pt x="245" y="2818"/>
                    <a:pt x="294" y="2769"/>
                    <a:pt x="319" y="2696"/>
                  </a:cubicBezTo>
                  <a:cubicBezTo>
                    <a:pt x="319" y="2696"/>
                    <a:pt x="784" y="1177"/>
                    <a:pt x="2425" y="271"/>
                  </a:cubicBezTo>
                  <a:cubicBezTo>
                    <a:pt x="2474" y="247"/>
                    <a:pt x="2523" y="149"/>
                    <a:pt x="2474" y="75"/>
                  </a:cubicBezTo>
                  <a:cubicBezTo>
                    <a:pt x="2442" y="28"/>
                    <a:pt x="2400" y="1"/>
                    <a:pt x="2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249853" y="4751460"/>
              <a:ext cx="209930" cy="157710"/>
            </a:xfrm>
            <a:custGeom>
              <a:avLst/>
              <a:gdLst/>
              <a:ahLst/>
              <a:cxnLst/>
              <a:rect l="l" t="t" r="r" b="b"/>
              <a:pathLst>
                <a:path w="9576" h="7194" extrusionOk="0">
                  <a:moveTo>
                    <a:pt x="2624" y="1"/>
                  </a:moveTo>
                  <a:cubicBezTo>
                    <a:pt x="2109" y="1"/>
                    <a:pt x="1629" y="324"/>
                    <a:pt x="1470" y="839"/>
                  </a:cubicBezTo>
                  <a:lnTo>
                    <a:pt x="246" y="4464"/>
                  </a:lnTo>
                  <a:cubicBezTo>
                    <a:pt x="1" y="5149"/>
                    <a:pt x="417" y="5884"/>
                    <a:pt x="1103" y="6055"/>
                  </a:cubicBezTo>
                  <a:lnTo>
                    <a:pt x="5682" y="7157"/>
                  </a:lnTo>
                  <a:cubicBezTo>
                    <a:pt x="5775" y="7182"/>
                    <a:pt x="5870" y="7193"/>
                    <a:pt x="5965" y="7193"/>
                  </a:cubicBezTo>
                  <a:cubicBezTo>
                    <a:pt x="6344" y="7193"/>
                    <a:pt x="6720" y="7005"/>
                    <a:pt x="6955" y="6692"/>
                  </a:cubicBezTo>
                  <a:lnTo>
                    <a:pt x="9086" y="3729"/>
                  </a:lnTo>
                  <a:cubicBezTo>
                    <a:pt x="9575" y="3068"/>
                    <a:pt x="9257" y="2113"/>
                    <a:pt x="8474" y="1868"/>
                  </a:cubicBezTo>
                  <a:lnTo>
                    <a:pt x="2988" y="56"/>
                  </a:lnTo>
                  <a:cubicBezTo>
                    <a:pt x="2867" y="19"/>
                    <a:pt x="2744" y="1"/>
                    <a:pt x="2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249327" y="4748106"/>
              <a:ext cx="209382" cy="164024"/>
            </a:xfrm>
            <a:custGeom>
              <a:avLst/>
              <a:gdLst/>
              <a:ahLst/>
              <a:cxnLst/>
              <a:rect l="l" t="t" r="r" b="b"/>
              <a:pathLst>
                <a:path w="9551" h="7482" extrusionOk="0">
                  <a:moveTo>
                    <a:pt x="2645" y="307"/>
                  </a:moveTo>
                  <a:cubicBezTo>
                    <a:pt x="2743" y="307"/>
                    <a:pt x="2865" y="307"/>
                    <a:pt x="2963" y="356"/>
                  </a:cubicBezTo>
                  <a:lnTo>
                    <a:pt x="8449" y="2143"/>
                  </a:lnTo>
                  <a:cubicBezTo>
                    <a:pt x="8791" y="2266"/>
                    <a:pt x="9036" y="2511"/>
                    <a:pt x="9134" y="2829"/>
                  </a:cubicBezTo>
                  <a:cubicBezTo>
                    <a:pt x="9232" y="3172"/>
                    <a:pt x="9183" y="3515"/>
                    <a:pt x="8987" y="3808"/>
                  </a:cubicBezTo>
                  <a:lnTo>
                    <a:pt x="6857" y="6747"/>
                  </a:lnTo>
                  <a:cubicBezTo>
                    <a:pt x="6642" y="7040"/>
                    <a:pt x="6318" y="7193"/>
                    <a:pt x="5984" y="7193"/>
                  </a:cubicBezTo>
                  <a:cubicBezTo>
                    <a:pt x="5900" y="7193"/>
                    <a:pt x="5814" y="7183"/>
                    <a:pt x="5730" y="7163"/>
                  </a:cubicBezTo>
                  <a:lnTo>
                    <a:pt x="1176" y="6061"/>
                  </a:lnTo>
                  <a:cubicBezTo>
                    <a:pt x="882" y="5988"/>
                    <a:pt x="637" y="5792"/>
                    <a:pt x="490" y="5523"/>
                  </a:cubicBezTo>
                  <a:cubicBezTo>
                    <a:pt x="343" y="5278"/>
                    <a:pt x="294" y="4959"/>
                    <a:pt x="392" y="4666"/>
                  </a:cubicBezTo>
                  <a:lnTo>
                    <a:pt x="1616" y="1041"/>
                  </a:lnTo>
                  <a:cubicBezTo>
                    <a:pt x="1763" y="576"/>
                    <a:pt x="2204" y="307"/>
                    <a:pt x="2645" y="307"/>
                  </a:cubicBezTo>
                  <a:close/>
                  <a:moveTo>
                    <a:pt x="2658" y="0"/>
                  </a:moveTo>
                  <a:cubicBezTo>
                    <a:pt x="2083" y="0"/>
                    <a:pt x="1546" y="367"/>
                    <a:pt x="1347" y="943"/>
                  </a:cubicBezTo>
                  <a:lnTo>
                    <a:pt x="123" y="4592"/>
                  </a:lnTo>
                  <a:cubicBezTo>
                    <a:pt x="0" y="4935"/>
                    <a:pt x="25" y="5351"/>
                    <a:pt x="221" y="5670"/>
                  </a:cubicBezTo>
                  <a:cubicBezTo>
                    <a:pt x="416" y="6012"/>
                    <a:pt x="735" y="6257"/>
                    <a:pt x="1102" y="6355"/>
                  </a:cubicBezTo>
                  <a:lnTo>
                    <a:pt x="5657" y="7457"/>
                  </a:lnTo>
                  <a:cubicBezTo>
                    <a:pt x="5779" y="7482"/>
                    <a:pt x="5877" y="7482"/>
                    <a:pt x="6000" y="7482"/>
                  </a:cubicBezTo>
                  <a:cubicBezTo>
                    <a:pt x="6416" y="7482"/>
                    <a:pt x="6832" y="7286"/>
                    <a:pt x="7102" y="6918"/>
                  </a:cubicBezTo>
                  <a:lnTo>
                    <a:pt x="9232" y="3980"/>
                  </a:lnTo>
                  <a:cubicBezTo>
                    <a:pt x="9477" y="3613"/>
                    <a:pt x="9551" y="3172"/>
                    <a:pt x="9428" y="2755"/>
                  </a:cubicBezTo>
                  <a:cubicBezTo>
                    <a:pt x="9281" y="2339"/>
                    <a:pt x="8963" y="1996"/>
                    <a:pt x="8547" y="1874"/>
                  </a:cubicBezTo>
                  <a:lnTo>
                    <a:pt x="3061" y="62"/>
                  </a:lnTo>
                  <a:cubicBezTo>
                    <a:pt x="2927" y="20"/>
                    <a:pt x="2792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25650" y="4730042"/>
              <a:ext cx="201862" cy="174328"/>
            </a:xfrm>
            <a:custGeom>
              <a:avLst/>
              <a:gdLst/>
              <a:ahLst/>
              <a:cxnLst/>
              <a:rect l="l" t="t" r="r" b="b"/>
              <a:pathLst>
                <a:path w="9208" h="7952" extrusionOk="0">
                  <a:moveTo>
                    <a:pt x="2289" y="0"/>
                  </a:moveTo>
                  <a:cubicBezTo>
                    <a:pt x="1768" y="0"/>
                    <a:pt x="1271" y="343"/>
                    <a:pt x="1102" y="886"/>
                  </a:cubicBezTo>
                  <a:lnTo>
                    <a:pt x="172" y="4118"/>
                  </a:lnTo>
                  <a:cubicBezTo>
                    <a:pt x="0" y="4681"/>
                    <a:pt x="270" y="5294"/>
                    <a:pt x="808" y="5563"/>
                  </a:cubicBezTo>
                  <a:lnTo>
                    <a:pt x="5388" y="7816"/>
                  </a:lnTo>
                  <a:cubicBezTo>
                    <a:pt x="5571" y="7908"/>
                    <a:pt x="5764" y="7952"/>
                    <a:pt x="5953" y="7952"/>
                  </a:cubicBezTo>
                  <a:cubicBezTo>
                    <a:pt x="6368" y="7952"/>
                    <a:pt x="6760" y="7738"/>
                    <a:pt x="6979" y="7351"/>
                  </a:cubicBezTo>
                  <a:lnTo>
                    <a:pt x="8816" y="4265"/>
                  </a:lnTo>
                  <a:cubicBezTo>
                    <a:pt x="9208" y="3628"/>
                    <a:pt x="8938" y="2820"/>
                    <a:pt x="8277" y="2527"/>
                  </a:cubicBezTo>
                  <a:lnTo>
                    <a:pt x="2767" y="102"/>
                  </a:lnTo>
                  <a:cubicBezTo>
                    <a:pt x="2612" y="33"/>
                    <a:pt x="2449" y="0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22427" y="4726775"/>
              <a:ext cx="205085" cy="181058"/>
            </a:xfrm>
            <a:custGeom>
              <a:avLst/>
              <a:gdLst/>
              <a:ahLst/>
              <a:cxnLst/>
              <a:rect l="l" t="t" r="r" b="b"/>
              <a:pathLst>
                <a:path w="9355" h="8259" extrusionOk="0">
                  <a:moveTo>
                    <a:pt x="2425" y="300"/>
                  </a:moveTo>
                  <a:cubicBezTo>
                    <a:pt x="2572" y="300"/>
                    <a:pt x="2718" y="325"/>
                    <a:pt x="2865" y="398"/>
                  </a:cubicBezTo>
                  <a:lnTo>
                    <a:pt x="8351" y="2798"/>
                  </a:lnTo>
                  <a:cubicBezTo>
                    <a:pt x="8645" y="2920"/>
                    <a:pt x="8840" y="3165"/>
                    <a:pt x="8938" y="3459"/>
                  </a:cubicBezTo>
                  <a:cubicBezTo>
                    <a:pt x="9036" y="3753"/>
                    <a:pt x="9012" y="4071"/>
                    <a:pt x="8840" y="4341"/>
                  </a:cubicBezTo>
                  <a:lnTo>
                    <a:pt x="7004" y="7426"/>
                  </a:lnTo>
                  <a:cubicBezTo>
                    <a:pt x="6800" y="7767"/>
                    <a:pt x="6442" y="7953"/>
                    <a:pt x="6078" y="7953"/>
                  </a:cubicBezTo>
                  <a:cubicBezTo>
                    <a:pt x="5918" y="7953"/>
                    <a:pt x="5757" y="7917"/>
                    <a:pt x="5608" y="7842"/>
                  </a:cubicBezTo>
                  <a:lnTo>
                    <a:pt x="1029" y="5565"/>
                  </a:lnTo>
                  <a:cubicBezTo>
                    <a:pt x="564" y="5345"/>
                    <a:pt x="319" y="4806"/>
                    <a:pt x="466" y="4316"/>
                  </a:cubicBezTo>
                  <a:lnTo>
                    <a:pt x="1396" y="1084"/>
                  </a:lnTo>
                  <a:cubicBezTo>
                    <a:pt x="1494" y="765"/>
                    <a:pt x="1690" y="521"/>
                    <a:pt x="1984" y="398"/>
                  </a:cubicBezTo>
                  <a:cubicBezTo>
                    <a:pt x="2131" y="325"/>
                    <a:pt x="2278" y="300"/>
                    <a:pt x="2425" y="300"/>
                  </a:cubicBezTo>
                  <a:close/>
                  <a:moveTo>
                    <a:pt x="2415" y="0"/>
                  </a:moveTo>
                  <a:cubicBezTo>
                    <a:pt x="2223" y="0"/>
                    <a:pt x="2033" y="43"/>
                    <a:pt x="1861" y="129"/>
                  </a:cubicBezTo>
                  <a:cubicBezTo>
                    <a:pt x="1494" y="300"/>
                    <a:pt x="1225" y="619"/>
                    <a:pt x="1127" y="986"/>
                  </a:cubicBezTo>
                  <a:lnTo>
                    <a:pt x="172" y="4218"/>
                  </a:lnTo>
                  <a:cubicBezTo>
                    <a:pt x="0" y="4855"/>
                    <a:pt x="294" y="5541"/>
                    <a:pt x="882" y="5834"/>
                  </a:cubicBezTo>
                  <a:lnTo>
                    <a:pt x="5486" y="8112"/>
                  </a:lnTo>
                  <a:cubicBezTo>
                    <a:pt x="5657" y="8210"/>
                    <a:pt x="5877" y="8259"/>
                    <a:pt x="6073" y="8259"/>
                  </a:cubicBezTo>
                  <a:cubicBezTo>
                    <a:pt x="6539" y="8259"/>
                    <a:pt x="7004" y="8014"/>
                    <a:pt x="7249" y="7573"/>
                  </a:cubicBezTo>
                  <a:lnTo>
                    <a:pt x="9110" y="4488"/>
                  </a:lnTo>
                  <a:cubicBezTo>
                    <a:pt x="9306" y="4145"/>
                    <a:pt x="9355" y="3728"/>
                    <a:pt x="9232" y="3361"/>
                  </a:cubicBezTo>
                  <a:cubicBezTo>
                    <a:pt x="9110" y="2994"/>
                    <a:pt x="8840" y="2700"/>
                    <a:pt x="8473" y="2529"/>
                  </a:cubicBezTo>
                  <a:lnTo>
                    <a:pt x="2988" y="129"/>
                  </a:lnTo>
                  <a:cubicBezTo>
                    <a:pt x="2804" y="43"/>
                    <a:pt x="2608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-232225" y="2122188"/>
              <a:ext cx="810102" cy="1176230"/>
            </a:xfrm>
            <a:custGeom>
              <a:avLst/>
              <a:gdLst/>
              <a:ahLst/>
              <a:cxnLst/>
              <a:rect l="l" t="t" r="r" b="b"/>
              <a:pathLst>
                <a:path w="36953" h="53654" extrusionOk="0">
                  <a:moveTo>
                    <a:pt x="20374" y="0"/>
                  </a:moveTo>
                  <a:lnTo>
                    <a:pt x="20374" y="0"/>
                  </a:lnTo>
                  <a:cubicBezTo>
                    <a:pt x="1" y="26888"/>
                    <a:pt x="26496" y="53653"/>
                    <a:pt x="26496" y="53653"/>
                  </a:cubicBezTo>
                  <a:cubicBezTo>
                    <a:pt x="26496" y="53653"/>
                    <a:pt x="31835" y="53506"/>
                    <a:pt x="36953" y="45107"/>
                  </a:cubicBezTo>
                  <a:cubicBezTo>
                    <a:pt x="18636" y="22872"/>
                    <a:pt x="28921" y="3086"/>
                    <a:pt x="28921" y="3086"/>
                  </a:cubicBezTo>
                  <a:lnTo>
                    <a:pt x="20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-19642" y="2120040"/>
              <a:ext cx="601290" cy="1181601"/>
            </a:xfrm>
            <a:custGeom>
              <a:avLst/>
              <a:gdLst/>
              <a:ahLst/>
              <a:cxnLst/>
              <a:rect l="l" t="t" r="r" b="b"/>
              <a:pathLst>
                <a:path w="27428" h="53899" extrusionOk="0">
                  <a:moveTo>
                    <a:pt x="10555" y="0"/>
                  </a:moveTo>
                  <a:cubicBezTo>
                    <a:pt x="1" y="13958"/>
                    <a:pt x="2229" y="27867"/>
                    <a:pt x="5951" y="37075"/>
                  </a:cubicBezTo>
                  <a:cubicBezTo>
                    <a:pt x="9992" y="47041"/>
                    <a:pt x="16628" y="53800"/>
                    <a:pt x="16702" y="53849"/>
                  </a:cubicBezTo>
                  <a:lnTo>
                    <a:pt x="16726" y="53898"/>
                  </a:lnTo>
                  <a:lnTo>
                    <a:pt x="16799" y="53898"/>
                  </a:lnTo>
                  <a:cubicBezTo>
                    <a:pt x="17020" y="53898"/>
                    <a:pt x="22285" y="53653"/>
                    <a:pt x="27378" y="45278"/>
                  </a:cubicBezTo>
                  <a:lnTo>
                    <a:pt x="27427" y="45205"/>
                  </a:lnTo>
                  <a:lnTo>
                    <a:pt x="27354" y="45107"/>
                  </a:lnTo>
                  <a:cubicBezTo>
                    <a:pt x="17950" y="33671"/>
                    <a:pt x="16261" y="22896"/>
                    <a:pt x="16530" y="15868"/>
                  </a:cubicBezTo>
                  <a:cubicBezTo>
                    <a:pt x="16799" y="8277"/>
                    <a:pt x="19322" y="3306"/>
                    <a:pt x="19346" y="3257"/>
                  </a:cubicBezTo>
                  <a:lnTo>
                    <a:pt x="19077" y="3110"/>
                  </a:lnTo>
                  <a:cubicBezTo>
                    <a:pt x="19052" y="3159"/>
                    <a:pt x="16506" y="8179"/>
                    <a:pt x="16212" y="15844"/>
                  </a:cubicBezTo>
                  <a:cubicBezTo>
                    <a:pt x="15967" y="22896"/>
                    <a:pt x="17632" y="33720"/>
                    <a:pt x="27060" y="45229"/>
                  </a:cubicBezTo>
                  <a:cubicBezTo>
                    <a:pt x="22383" y="52870"/>
                    <a:pt x="17461" y="53555"/>
                    <a:pt x="16848" y="53604"/>
                  </a:cubicBezTo>
                  <a:cubicBezTo>
                    <a:pt x="16261" y="52968"/>
                    <a:pt x="10090" y="46429"/>
                    <a:pt x="6245" y="36952"/>
                  </a:cubicBezTo>
                  <a:cubicBezTo>
                    <a:pt x="2523" y="27818"/>
                    <a:pt x="319" y="14032"/>
                    <a:pt x="10800" y="172"/>
                  </a:cubicBezTo>
                  <a:lnTo>
                    <a:pt x="10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47463" y="2514601"/>
              <a:ext cx="305490" cy="195636"/>
            </a:xfrm>
            <a:custGeom>
              <a:avLst/>
              <a:gdLst/>
              <a:ahLst/>
              <a:cxnLst/>
              <a:rect l="l" t="t" r="r" b="b"/>
              <a:pathLst>
                <a:path w="13935" h="8924" extrusionOk="0">
                  <a:moveTo>
                    <a:pt x="13151" y="1"/>
                  </a:moveTo>
                  <a:cubicBezTo>
                    <a:pt x="10657" y="1065"/>
                    <a:pt x="7854" y="1851"/>
                    <a:pt x="5050" y="1851"/>
                  </a:cubicBezTo>
                  <a:cubicBezTo>
                    <a:pt x="3531" y="1851"/>
                    <a:pt x="2011" y="1620"/>
                    <a:pt x="539" y="1078"/>
                  </a:cubicBezTo>
                  <a:cubicBezTo>
                    <a:pt x="442" y="1029"/>
                    <a:pt x="344" y="980"/>
                    <a:pt x="221" y="956"/>
                  </a:cubicBezTo>
                  <a:lnTo>
                    <a:pt x="221" y="956"/>
                  </a:lnTo>
                  <a:cubicBezTo>
                    <a:pt x="1" y="3527"/>
                    <a:pt x="99" y="6025"/>
                    <a:pt x="393" y="8376"/>
                  </a:cubicBezTo>
                  <a:cubicBezTo>
                    <a:pt x="2043" y="8756"/>
                    <a:pt x="3615" y="8923"/>
                    <a:pt x="5105" y="8923"/>
                  </a:cubicBezTo>
                  <a:cubicBezTo>
                    <a:pt x="8501" y="8923"/>
                    <a:pt x="11466" y="8056"/>
                    <a:pt x="13934" y="6882"/>
                  </a:cubicBezTo>
                  <a:cubicBezTo>
                    <a:pt x="13420" y="4384"/>
                    <a:pt x="13200" y="2082"/>
                    <a:pt x="1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57131" y="2307937"/>
              <a:ext cx="300645" cy="200766"/>
            </a:xfrm>
            <a:custGeom>
              <a:avLst/>
              <a:gdLst/>
              <a:ahLst/>
              <a:cxnLst/>
              <a:rect l="l" t="t" r="r" b="b"/>
              <a:pathLst>
                <a:path w="13714" h="9158" extrusionOk="0">
                  <a:moveTo>
                    <a:pt x="13714" y="0"/>
                  </a:moveTo>
                  <a:lnTo>
                    <a:pt x="13714" y="0"/>
                  </a:lnTo>
                  <a:cubicBezTo>
                    <a:pt x="11095" y="1176"/>
                    <a:pt x="8101" y="2079"/>
                    <a:pt x="5099" y="2079"/>
                  </a:cubicBezTo>
                  <a:cubicBezTo>
                    <a:pt x="3974" y="2079"/>
                    <a:pt x="2847" y="1952"/>
                    <a:pt x="1739" y="1665"/>
                  </a:cubicBezTo>
                  <a:cubicBezTo>
                    <a:pt x="882" y="3992"/>
                    <a:pt x="319" y="6293"/>
                    <a:pt x="1" y="8522"/>
                  </a:cubicBezTo>
                  <a:cubicBezTo>
                    <a:pt x="1798" y="8965"/>
                    <a:pt x="3506" y="9158"/>
                    <a:pt x="5117" y="9158"/>
                  </a:cubicBezTo>
                  <a:cubicBezTo>
                    <a:pt x="7962" y="9158"/>
                    <a:pt x="10505" y="8556"/>
                    <a:pt x="12710" y="7665"/>
                  </a:cubicBezTo>
                  <a:cubicBezTo>
                    <a:pt x="12710" y="7542"/>
                    <a:pt x="12710" y="7395"/>
                    <a:pt x="12710" y="7273"/>
                  </a:cubicBezTo>
                  <a:cubicBezTo>
                    <a:pt x="12832" y="4457"/>
                    <a:pt x="13249" y="1984"/>
                    <a:pt x="13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040623" y="2061025"/>
              <a:ext cx="209930" cy="177682"/>
            </a:xfrm>
            <a:custGeom>
              <a:avLst/>
              <a:gdLst/>
              <a:ahLst/>
              <a:cxnLst/>
              <a:rect l="l" t="t" r="r" b="b"/>
              <a:pathLst>
                <a:path w="9576" h="8105" extrusionOk="0">
                  <a:moveTo>
                    <a:pt x="8573" y="1"/>
                  </a:moveTo>
                  <a:cubicBezTo>
                    <a:pt x="6871" y="1"/>
                    <a:pt x="2997" y="713"/>
                    <a:pt x="1959" y="1713"/>
                  </a:cubicBezTo>
                  <a:cubicBezTo>
                    <a:pt x="637" y="2962"/>
                    <a:pt x="0" y="6537"/>
                    <a:pt x="0" y="6537"/>
                  </a:cubicBezTo>
                  <a:lnTo>
                    <a:pt x="3086" y="8104"/>
                  </a:lnTo>
                  <a:cubicBezTo>
                    <a:pt x="4482" y="7418"/>
                    <a:pt x="4163" y="3035"/>
                    <a:pt x="5412" y="2472"/>
                  </a:cubicBezTo>
                  <a:cubicBezTo>
                    <a:pt x="6686" y="1884"/>
                    <a:pt x="9575" y="733"/>
                    <a:pt x="9379" y="170"/>
                  </a:cubicBezTo>
                  <a:cubicBezTo>
                    <a:pt x="9342" y="54"/>
                    <a:pt x="9039" y="1"/>
                    <a:pt x="857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036874" y="2058021"/>
              <a:ext cx="216353" cy="184434"/>
            </a:xfrm>
            <a:custGeom>
              <a:avLst/>
              <a:gdLst/>
              <a:ahLst/>
              <a:cxnLst/>
              <a:rect l="l" t="t" r="r" b="b"/>
              <a:pathLst>
                <a:path w="9869" h="8413" extrusionOk="0">
                  <a:moveTo>
                    <a:pt x="8869" y="280"/>
                  </a:moveTo>
                  <a:cubicBezTo>
                    <a:pt x="9156" y="280"/>
                    <a:pt x="9348" y="305"/>
                    <a:pt x="9403" y="356"/>
                  </a:cubicBezTo>
                  <a:cubicBezTo>
                    <a:pt x="9526" y="723"/>
                    <a:pt x="7004" y="1825"/>
                    <a:pt x="6171" y="2193"/>
                  </a:cubicBezTo>
                  <a:cubicBezTo>
                    <a:pt x="5926" y="2291"/>
                    <a:pt x="5706" y="2388"/>
                    <a:pt x="5534" y="2462"/>
                  </a:cubicBezTo>
                  <a:cubicBezTo>
                    <a:pt x="4849" y="2780"/>
                    <a:pt x="4604" y="4005"/>
                    <a:pt x="4334" y="5278"/>
                  </a:cubicBezTo>
                  <a:cubicBezTo>
                    <a:pt x="4090" y="6478"/>
                    <a:pt x="3845" y="7702"/>
                    <a:pt x="3257" y="8070"/>
                  </a:cubicBezTo>
                  <a:lnTo>
                    <a:pt x="343" y="6576"/>
                  </a:lnTo>
                  <a:cubicBezTo>
                    <a:pt x="465" y="5988"/>
                    <a:pt x="1078" y="3050"/>
                    <a:pt x="2228" y="1948"/>
                  </a:cubicBezTo>
                  <a:cubicBezTo>
                    <a:pt x="3296" y="942"/>
                    <a:pt x="7376" y="280"/>
                    <a:pt x="8869" y="280"/>
                  </a:cubicBezTo>
                  <a:close/>
                  <a:moveTo>
                    <a:pt x="8698" y="0"/>
                  </a:moveTo>
                  <a:cubicBezTo>
                    <a:pt x="6908" y="0"/>
                    <a:pt x="3103" y="720"/>
                    <a:pt x="2033" y="1727"/>
                  </a:cubicBezTo>
                  <a:cubicBezTo>
                    <a:pt x="686" y="3025"/>
                    <a:pt x="49" y="6478"/>
                    <a:pt x="25" y="6649"/>
                  </a:cubicBezTo>
                  <a:lnTo>
                    <a:pt x="0" y="6747"/>
                  </a:lnTo>
                  <a:lnTo>
                    <a:pt x="3257" y="8413"/>
                  </a:lnTo>
                  <a:lnTo>
                    <a:pt x="3330" y="8388"/>
                  </a:lnTo>
                  <a:cubicBezTo>
                    <a:pt x="4090" y="7996"/>
                    <a:pt x="4359" y="6649"/>
                    <a:pt x="4628" y="5327"/>
                  </a:cubicBezTo>
                  <a:cubicBezTo>
                    <a:pt x="4873" y="4176"/>
                    <a:pt x="5094" y="2976"/>
                    <a:pt x="5657" y="2731"/>
                  </a:cubicBezTo>
                  <a:cubicBezTo>
                    <a:pt x="5828" y="2658"/>
                    <a:pt x="6049" y="2560"/>
                    <a:pt x="6269" y="2462"/>
                  </a:cubicBezTo>
                  <a:cubicBezTo>
                    <a:pt x="8718" y="1384"/>
                    <a:pt x="9869" y="797"/>
                    <a:pt x="9697" y="283"/>
                  </a:cubicBezTo>
                  <a:cubicBezTo>
                    <a:pt x="9648" y="111"/>
                    <a:pt x="9452" y="62"/>
                    <a:pt x="9403" y="62"/>
                  </a:cubicBezTo>
                  <a:cubicBezTo>
                    <a:pt x="9239" y="20"/>
                    <a:pt x="8997" y="0"/>
                    <a:pt x="8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423787" y="1809749"/>
              <a:ext cx="76268" cy="37597"/>
            </a:xfrm>
            <a:custGeom>
              <a:avLst/>
              <a:gdLst/>
              <a:ahLst/>
              <a:cxnLst/>
              <a:rect l="l" t="t" r="r" b="b"/>
              <a:pathLst>
                <a:path w="3479" h="1715" extrusionOk="0">
                  <a:moveTo>
                    <a:pt x="2217" y="0"/>
                  </a:moveTo>
                  <a:cubicBezTo>
                    <a:pt x="1862" y="0"/>
                    <a:pt x="1531" y="74"/>
                    <a:pt x="1225" y="221"/>
                  </a:cubicBezTo>
                  <a:cubicBezTo>
                    <a:pt x="368" y="612"/>
                    <a:pt x="50" y="1470"/>
                    <a:pt x="50" y="1519"/>
                  </a:cubicBezTo>
                  <a:cubicBezTo>
                    <a:pt x="1" y="1592"/>
                    <a:pt x="50" y="1665"/>
                    <a:pt x="123" y="1690"/>
                  </a:cubicBezTo>
                  <a:cubicBezTo>
                    <a:pt x="148" y="1714"/>
                    <a:pt x="172" y="1714"/>
                    <a:pt x="172" y="1714"/>
                  </a:cubicBezTo>
                  <a:cubicBezTo>
                    <a:pt x="246" y="1714"/>
                    <a:pt x="295" y="1665"/>
                    <a:pt x="319" y="1616"/>
                  </a:cubicBezTo>
                  <a:cubicBezTo>
                    <a:pt x="319" y="1592"/>
                    <a:pt x="589" y="833"/>
                    <a:pt x="1348" y="466"/>
                  </a:cubicBezTo>
                  <a:cubicBezTo>
                    <a:pt x="1611" y="346"/>
                    <a:pt x="1897" y="285"/>
                    <a:pt x="2206" y="285"/>
                  </a:cubicBezTo>
                  <a:cubicBezTo>
                    <a:pt x="2531" y="285"/>
                    <a:pt x="2882" y="352"/>
                    <a:pt x="3258" y="490"/>
                  </a:cubicBezTo>
                  <a:cubicBezTo>
                    <a:pt x="3276" y="496"/>
                    <a:pt x="3296" y="499"/>
                    <a:pt x="3316" y="499"/>
                  </a:cubicBezTo>
                  <a:cubicBezTo>
                    <a:pt x="3376" y="499"/>
                    <a:pt x="3435" y="472"/>
                    <a:pt x="3454" y="417"/>
                  </a:cubicBezTo>
                  <a:cubicBezTo>
                    <a:pt x="3478" y="319"/>
                    <a:pt x="3454" y="245"/>
                    <a:pt x="3356" y="221"/>
                  </a:cubicBezTo>
                  <a:cubicBezTo>
                    <a:pt x="2952" y="74"/>
                    <a:pt x="2572" y="0"/>
                    <a:pt x="2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446871" y="1814506"/>
              <a:ext cx="28477" cy="25386"/>
            </a:xfrm>
            <a:custGeom>
              <a:avLst/>
              <a:gdLst/>
              <a:ahLst/>
              <a:cxnLst/>
              <a:rect l="l" t="t" r="r" b="b"/>
              <a:pathLst>
                <a:path w="1299" h="1158" extrusionOk="0">
                  <a:moveTo>
                    <a:pt x="639" y="0"/>
                  </a:moveTo>
                  <a:cubicBezTo>
                    <a:pt x="581" y="0"/>
                    <a:pt x="522" y="9"/>
                    <a:pt x="466" y="28"/>
                  </a:cubicBezTo>
                  <a:cubicBezTo>
                    <a:pt x="172" y="126"/>
                    <a:pt x="1" y="469"/>
                    <a:pt x="99" y="763"/>
                  </a:cubicBezTo>
                  <a:cubicBezTo>
                    <a:pt x="178" y="1000"/>
                    <a:pt x="401" y="1158"/>
                    <a:pt x="652" y="1158"/>
                  </a:cubicBezTo>
                  <a:cubicBezTo>
                    <a:pt x="711" y="1158"/>
                    <a:pt x="772" y="1149"/>
                    <a:pt x="833" y="1130"/>
                  </a:cubicBezTo>
                  <a:cubicBezTo>
                    <a:pt x="1127" y="1032"/>
                    <a:pt x="1299" y="714"/>
                    <a:pt x="1201" y="395"/>
                  </a:cubicBezTo>
                  <a:cubicBezTo>
                    <a:pt x="1122" y="158"/>
                    <a:pt x="882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444723" y="1811328"/>
              <a:ext cx="32774" cy="31722"/>
            </a:xfrm>
            <a:custGeom>
              <a:avLst/>
              <a:gdLst/>
              <a:ahLst/>
              <a:cxnLst/>
              <a:rect l="l" t="t" r="r" b="b"/>
              <a:pathLst>
                <a:path w="1495" h="1447" extrusionOk="0">
                  <a:moveTo>
                    <a:pt x="735" y="296"/>
                  </a:moveTo>
                  <a:cubicBezTo>
                    <a:pt x="809" y="296"/>
                    <a:pt x="882" y="320"/>
                    <a:pt x="931" y="345"/>
                  </a:cubicBezTo>
                  <a:cubicBezTo>
                    <a:pt x="1029" y="394"/>
                    <a:pt x="1103" y="492"/>
                    <a:pt x="1152" y="589"/>
                  </a:cubicBezTo>
                  <a:cubicBezTo>
                    <a:pt x="1176" y="712"/>
                    <a:pt x="1176" y="810"/>
                    <a:pt x="1127" y="932"/>
                  </a:cubicBezTo>
                  <a:cubicBezTo>
                    <a:pt x="1078" y="1030"/>
                    <a:pt x="980" y="1104"/>
                    <a:pt x="882" y="1128"/>
                  </a:cubicBezTo>
                  <a:cubicBezTo>
                    <a:pt x="836" y="1147"/>
                    <a:pt x="789" y="1155"/>
                    <a:pt x="743" y="1155"/>
                  </a:cubicBezTo>
                  <a:cubicBezTo>
                    <a:pt x="670" y="1155"/>
                    <a:pt x="600" y="1134"/>
                    <a:pt x="540" y="1104"/>
                  </a:cubicBezTo>
                  <a:cubicBezTo>
                    <a:pt x="442" y="1055"/>
                    <a:pt x="368" y="957"/>
                    <a:pt x="344" y="859"/>
                  </a:cubicBezTo>
                  <a:cubicBezTo>
                    <a:pt x="270" y="638"/>
                    <a:pt x="393" y="394"/>
                    <a:pt x="613" y="320"/>
                  </a:cubicBezTo>
                  <a:cubicBezTo>
                    <a:pt x="662" y="296"/>
                    <a:pt x="686" y="296"/>
                    <a:pt x="735" y="296"/>
                  </a:cubicBezTo>
                  <a:close/>
                  <a:moveTo>
                    <a:pt x="722" y="1"/>
                  </a:moveTo>
                  <a:cubicBezTo>
                    <a:pt x="654" y="1"/>
                    <a:pt x="584" y="9"/>
                    <a:pt x="515" y="26"/>
                  </a:cubicBezTo>
                  <a:cubicBezTo>
                    <a:pt x="319" y="100"/>
                    <a:pt x="172" y="222"/>
                    <a:pt x="99" y="394"/>
                  </a:cubicBezTo>
                  <a:cubicBezTo>
                    <a:pt x="1" y="565"/>
                    <a:pt x="1" y="761"/>
                    <a:pt x="50" y="957"/>
                  </a:cubicBezTo>
                  <a:cubicBezTo>
                    <a:pt x="123" y="1128"/>
                    <a:pt x="246" y="1275"/>
                    <a:pt x="417" y="1373"/>
                  </a:cubicBezTo>
                  <a:cubicBezTo>
                    <a:pt x="515" y="1422"/>
                    <a:pt x="638" y="1447"/>
                    <a:pt x="735" y="1447"/>
                  </a:cubicBezTo>
                  <a:cubicBezTo>
                    <a:pt x="809" y="1447"/>
                    <a:pt x="882" y="1447"/>
                    <a:pt x="956" y="1422"/>
                  </a:cubicBezTo>
                  <a:cubicBezTo>
                    <a:pt x="1152" y="1349"/>
                    <a:pt x="1299" y="1226"/>
                    <a:pt x="1397" y="1055"/>
                  </a:cubicBezTo>
                  <a:cubicBezTo>
                    <a:pt x="1470" y="883"/>
                    <a:pt x="1495" y="687"/>
                    <a:pt x="1421" y="492"/>
                  </a:cubicBezTo>
                  <a:cubicBezTo>
                    <a:pt x="1372" y="320"/>
                    <a:pt x="1250" y="173"/>
                    <a:pt x="1078" y="75"/>
                  </a:cubicBezTo>
                  <a:cubicBezTo>
                    <a:pt x="968" y="28"/>
                    <a:pt x="847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553174" y="1767329"/>
              <a:ext cx="76246" cy="37597"/>
            </a:xfrm>
            <a:custGeom>
              <a:avLst/>
              <a:gdLst/>
              <a:ahLst/>
              <a:cxnLst/>
              <a:rect l="l" t="t" r="r" b="b"/>
              <a:pathLst>
                <a:path w="3478" h="1715" extrusionOk="0">
                  <a:moveTo>
                    <a:pt x="2207" y="1"/>
                  </a:moveTo>
                  <a:cubicBezTo>
                    <a:pt x="1849" y="1"/>
                    <a:pt x="1519" y="74"/>
                    <a:pt x="1225" y="221"/>
                  </a:cubicBezTo>
                  <a:cubicBezTo>
                    <a:pt x="343" y="637"/>
                    <a:pt x="49" y="1495"/>
                    <a:pt x="25" y="1519"/>
                  </a:cubicBezTo>
                  <a:cubicBezTo>
                    <a:pt x="0" y="1592"/>
                    <a:pt x="49" y="1690"/>
                    <a:pt x="123" y="1715"/>
                  </a:cubicBezTo>
                  <a:lnTo>
                    <a:pt x="172" y="1715"/>
                  </a:lnTo>
                  <a:cubicBezTo>
                    <a:pt x="245" y="1715"/>
                    <a:pt x="294" y="1690"/>
                    <a:pt x="319" y="1617"/>
                  </a:cubicBezTo>
                  <a:cubicBezTo>
                    <a:pt x="319" y="1617"/>
                    <a:pt x="588" y="833"/>
                    <a:pt x="1347" y="491"/>
                  </a:cubicBezTo>
                  <a:cubicBezTo>
                    <a:pt x="1604" y="362"/>
                    <a:pt x="1884" y="300"/>
                    <a:pt x="2186" y="300"/>
                  </a:cubicBezTo>
                  <a:cubicBezTo>
                    <a:pt x="2516" y="300"/>
                    <a:pt x="2873" y="374"/>
                    <a:pt x="3257" y="515"/>
                  </a:cubicBezTo>
                  <a:cubicBezTo>
                    <a:pt x="3270" y="519"/>
                    <a:pt x="3284" y="521"/>
                    <a:pt x="3298" y="521"/>
                  </a:cubicBezTo>
                  <a:cubicBezTo>
                    <a:pt x="3363" y="521"/>
                    <a:pt x="3433" y="477"/>
                    <a:pt x="3453" y="417"/>
                  </a:cubicBezTo>
                  <a:cubicBezTo>
                    <a:pt x="3478" y="344"/>
                    <a:pt x="3429" y="246"/>
                    <a:pt x="3355" y="221"/>
                  </a:cubicBezTo>
                  <a:cubicBezTo>
                    <a:pt x="2951" y="74"/>
                    <a:pt x="2566" y="1"/>
                    <a:pt x="2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576258" y="1772591"/>
              <a:ext cx="27929" cy="24948"/>
            </a:xfrm>
            <a:custGeom>
              <a:avLst/>
              <a:gdLst/>
              <a:ahLst/>
              <a:cxnLst/>
              <a:rect l="l" t="t" r="r" b="b"/>
              <a:pathLst>
                <a:path w="1274" h="1138" extrusionOk="0">
                  <a:moveTo>
                    <a:pt x="649" y="0"/>
                  </a:moveTo>
                  <a:cubicBezTo>
                    <a:pt x="588" y="0"/>
                    <a:pt x="526" y="10"/>
                    <a:pt x="466" y="30"/>
                  </a:cubicBezTo>
                  <a:cubicBezTo>
                    <a:pt x="147" y="128"/>
                    <a:pt x="0" y="446"/>
                    <a:pt x="98" y="740"/>
                  </a:cubicBezTo>
                  <a:cubicBezTo>
                    <a:pt x="176" y="993"/>
                    <a:pt x="393" y="1138"/>
                    <a:pt x="626" y="1138"/>
                  </a:cubicBezTo>
                  <a:cubicBezTo>
                    <a:pt x="686" y="1138"/>
                    <a:pt x="748" y="1128"/>
                    <a:pt x="808" y="1108"/>
                  </a:cubicBezTo>
                  <a:cubicBezTo>
                    <a:pt x="1127" y="1010"/>
                    <a:pt x="1274" y="691"/>
                    <a:pt x="1176" y="397"/>
                  </a:cubicBezTo>
                  <a:cubicBezTo>
                    <a:pt x="1098" y="145"/>
                    <a:pt x="88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573562" y="1769083"/>
              <a:ext cx="34396" cy="32095"/>
            </a:xfrm>
            <a:custGeom>
              <a:avLst/>
              <a:gdLst/>
              <a:ahLst/>
              <a:cxnLst/>
              <a:rect l="l" t="t" r="r" b="b"/>
              <a:pathLst>
                <a:path w="1569" h="1464" extrusionOk="0">
                  <a:moveTo>
                    <a:pt x="760" y="288"/>
                  </a:moveTo>
                  <a:cubicBezTo>
                    <a:pt x="834" y="288"/>
                    <a:pt x="882" y="313"/>
                    <a:pt x="956" y="337"/>
                  </a:cubicBezTo>
                  <a:cubicBezTo>
                    <a:pt x="1054" y="411"/>
                    <a:pt x="1127" y="484"/>
                    <a:pt x="1176" y="606"/>
                  </a:cubicBezTo>
                  <a:cubicBezTo>
                    <a:pt x="1250" y="827"/>
                    <a:pt x="1127" y="1072"/>
                    <a:pt x="882" y="1145"/>
                  </a:cubicBezTo>
                  <a:cubicBezTo>
                    <a:pt x="840" y="1159"/>
                    <a:pt x="796" y="1166"/>
                    <a:pt x="752" y="1166"/>
                  </a:cubicBezTo>
                  <a:cubicBezTo>
                    <a:pt x="573" y="1166"/>
                    <a:pt x="403" y="1049"/>
                    <a:pt x="344" y="851"/>
                  </a:cubicBezTo>
                  <a:cubicBezTo>
                    <a:pt x="319" y="753"/>
                    <a:pt x="319" y="631"/>
                    <a:pt x="368" y="533"/>
                  </a:cubicBezTo>
                  <a:cubicBezTo>
                    <a:pt x="417" y="435"/>
                    <a:pt x="515" y="362"/>
                    <a:pt x="638" y="313"/>
                  </a:cubicBezTo>
                  <a:cubicBezTo>
                    <a:pt x="662" y="313"/>
                    <a:pt x="711" y="288"/>
                    <a:pt x="760" y="288"/>
                  </a:cubicBezTo>
                  <a:close/>
                  <a:moveTo>
                    <a:pt x="751" y="0"/>
                  </a:moveTo>
                  <a:cubicBezTo>
                    <a:pt x="679" y="0"/>
                    <a:pt x="607" y="14"/>
                    <a:pt x="540" y="43"/>
                  </a:cubicBezTo>
                  <a:cubicBezTo>
                    <a:pt x="344" y="92"/>
                    <a:pt x="197" y="239"/>
                    <a:pt x="123" y="411"/>
                  </a:cubicBezTo>
                  <a:cubicBezTo>
                    <a:pt x="25" y="582"/>
                    <a:pt x="1" y="778"/>
                    <a:pt x="74" y="949"/>
                  </a:cubicBezTo>
                  <a:cubicBezTo>
                    <a:pt x="172" y="1268"/>
                    <a:pt x="466" y="1463"/>
                    <a:pt x="760" y="1463"/>
                  </a:cubicBezTo>
                  <a:cubicBezTo>
                    <a:pt x="834" y="1463"/>
                    <a:pt x="907" y="1439"/>
                    <a:pt x="980" y="1415"/>
                  </a:cubicBezTo>
                  <a:cubicBezTo>
                    <a:pt x="1372" y="1292"/>
                    <a:pt x="1568" y="876"/>
                    <a:pt x="1446" y="508"/>
                  </a:cubicBezTo>
                  <a:cubicBezTo>
                    <a:pt x="1397" y="313"/>
                    <a:pt x="1250" y="166"/>
                    <a:pt x="1078" y="92"/>
                  </a:cubicBezTo>
                  <a:cubicBezTo>
                    <a:pt x="975" y="33"/>
                    <a:pt x="862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528467" y="1787739"/>
              <a:ext cx="42442" cy="79995"/>
            </a:xfrm>
            <a:custGeom>
              <a:avLst/>
              <a:gdLst/>
              <a:ahLst/>
              <a:cxnLst/>
              <a:rect l="l" t="t" r="r" b="b"/>
              <a:pathLst>
                <a:path w="1936" h="3649" extrusionOk="0">
                  <a:moveTo>
                    <a:pt x="148" y="0"/>
                  </a:moveTo>
                  <a:cubicBezTo>
                    <a:pt x="74" y="0"/>
                    <a:pt x="1" y="74"/>
                    <a:pt x="25" y="172"/>
                  </a:cubicBezTo>
                  <a:cubicBezTo>
                    <a:pt x="25" y="196"/>
                    <a:pt x="123" y="1249"/>
                    <a:pt x="1127" y="2008"/>
                  </a:cubicBezTo>
                  <a:cubicBezTo>
                    <a:pt x="1397" y="2204"/>
                    <a:pt x="1544" y="2425"/>
                    <a:pt x="1568" y="2669"/>
                  </a:cubicBezTo>
                  <a:cubicBezTo>
                    <a:pt x="1642" y="3086"/>
                    <a:pt x="1372" y="3404"/>
                    <a:pt x="1372" y="3429"/>
                  </a:cubicBezTo>
                  <a:cubicBezTo>
                    <a:pt x="1323" y="3478"/>
                    <a:pt x="1323" y="3576"/>
                    <a:pt x="1397" y="3624"/>
                  </a:cubicBezTo>
                  <a:cubicBezTo>
                    <a:pt x="1421" y="3649"/>
                    <a:pt x="1446" y="3649"/>
                    <a:pt x="1495" y="3649"/>
                  </a:cubicBezTo>
                  <a:cubicBezTo>
                    <a:pt x="1544" y="3649"/>
                    <a:pt x="1568" y="3649"/>
                    <a:pt x="1593" y="3600"/>
                  </a:cubicBezTo>
                  <a:cubicBezTo>
                    <a:pt x="1617" y="3576"/>
                    <a:pt x="1935" y="3159"/>
                    <a:pt x="1887" y="2645"/>
                  </a:cubicBezTo>
                  <a:cubicBezTo>
                    <a:pt x="1838" y="2302"/>
                    <a:pt x="1642" y="2008"/>
                    <a:pt x="1323" y="1763"/>
                  </a:cubicBezTo>
                  <a:cubicBezTo>
                    <a:pt x="417" y="1102"/>
                    <a:pt x="319" y="147"/>
                    <a:pt x="319" y="123"/>
                  </a:cubicBezTo>
                  <a:cubicBezTo>
                    <a:pt x="295" y="49"/>
                    <a:pt x="221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519895" y="1895598"/>
              <a:ext cx="73550" cy="28521"/>
            </a:xfrm>
            <a:custGeom>
              <a:avLst/>
              <a:gdLst/>
              <a:ahLst/>
              <a:cxnLst/>
              <a:rect l="l" t="t" r="r" b="b"/>
              <a:pathLst>
                <a:path w="3355" h="1301" extrusionOk="0">
                  <a:moveTo>
                    <a:pt x="3099" y="1"/>
                  </a:moveTo>
                  <a:cubicBezTo>
                    <a:pt x="1572" y="1"/>
                    <a:pt x="146" y="983"/>
                    <a:pt x="98" y="1031"/>
                  </a:cubicBezTo>
                  <a:cubicBezTo>
                    <a:pt x="25" y="1080"/>
                    <a:pt x="0" y="1153"/>
                    <a:pt x="49" y="1227"/>
                  </a:cubicBezTo>
                  <a:cubicBezTo>
                    <a:pt x="98" y="1276"/>
                    <a:pt x="123" y="1300"/>
                    <a:pt x="172" y="1300"/>
                  </a:cubicBezTo>
                  <a:cubicBezTo>
                    <a:pt x="221" y="1300"/>
                    <a:pt x="245" y="1276"/>
                    <a:pt x="270" y="1276"/>
                  </a:cubicBezTo>
                  <a:cubicBezTo>
                    <a:pt x="270" y="1252"/>
                    <a:pt x="1670" y="294"/>
                    <a:pt x="3103" y="294"/>
                  </a:cubicBezTo>
                  <a:cubicBezTo>
                    <a:pt x="3138" y="294"/>
                    <a:pt x="3173" y="295"/>
                    <a:pt x="3208" y="296"/>
                  </a:cubicBezTo>
                  <a:cubicBezTo>
                    <a:pt x="3282" y="296"/>
                    <a:pt x="3355" y="247"/>
                    <a:pt x="3355" y="149"/>
                  </a:cubicBezTo>
                  <a:cubicBezTo>
                    <a:pt x="3355" y="76"/>
                    <a:pt x="3282" y="2"/>
                    <a:pt x="3208" y="2"/>
                  </a:cubicBezTo>
                  <a:cubicBezTo>
                    <a:pt x="3172" y="1"/>
                    <a:pt x="3135" y="1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407147" y="1773818"/>
              <a:ext cx="81091" cy="21988"/>
            </a:xfrm>
            <a:custGeom>
              <a:avLst/>
              <a:gdLst/>
              <a:ahLst/>
              <a:cxnLst/>
              <a:rect l="l" t="t" r="r" b="b"/>
              <a:pathLst>
                <a:path w="3699" h="1003" extrusionOk="0">
                  <a:moveTo>
                    <a:pt x="2387" y="0"/>
                  </a:moveTo>
                  <a:cubicBezTo>
                    <a:pt x="1069" y="0"/>
                    <a:pt x="131" y="695"/>
                    <a:pt x="74" y="733"/>
                  </a:cubicBezTo>
                  <a:cubicBezTo>
                    <a:pt x="25" y="782"/>
                    <a:pt x="1" y="856"/>
                    <a:pt x="50" y="929"/>
                  </a:cubicBezTo>
                  <a:cubicBezTo>
                    <a:pt x="74" y="978"/>
                    <a:pt x="123" y="1003"/>
                    <a:pt x="172" y="1003"/>
                  </a:cubicBezTo>
                  <a:cubicBezTo>
                    <a:pt x="197" y="1003"/>
                    <a:pt x="221" y="978"/>
                    <a:pt x="246" y="954"/>
                  </a:cubicBezTo>
                  <a:cubicBezTo>
                    <a:pt x="265" y="954"/>
                    <a:pt x="1184" y="298"/>
                    <a:pt x="2424" y="298"/>
                  </a:cubicBezTo>
                  <a:cubicBezTo>
                    <a:pt x="2756" y="298"/>
                    <a:pt x="3111" y="345"/>
                    <a:pt x="3478" y="464"/>
                  </a:cubicBezTo>
                  <a:cubicBezTo>
                    <a:pt x="3496" y="470"/>
                    <a:pt x="3516" y="473"/>
                    <a:pt x="3536" y="473"/>
                  </a:cubicBezTo>
                  <a:cubicBezTo>
                    <a:pt x="3596" y="473"/>
                    <a:pt x="3655" y="446"/>
                    <a:pt x="3674" y="390"/>
                  </a:cubicBezTo>
                  <a:cubicBezTo>
                    <a:pt x="3698" y="292"/>
                    <a:pt x="3649" y="219"/>
                    <a:pt x="3576" y="195"/>
                  </a:cubicBezTo>
                  <a:cubicBezTo>
                    <a:pt x="3157" y="55"/>
                    <a:pt x="2757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540283" y="1723857"/>
              <a:ext cx="73046" cy="41346"/>
            </a:xfrm>
            <a:custGeom>
              <a:avLst/>
              <a:gdLst/>
              <a:ahLst/>
              <a:cxnLst/>
              <a:rect l="l" t="t" r="r" b="b"/>
              <a:pathLst>
                <a:path w="3332" h="1886" extrusionOk="0">
                  <a:moveTo>
                    <a:pt x="3184" y="0"/>
                  </a:moveTo>
                  <a:cubicBezTo>
                    <a:pt x="3111" y="0"/>
                    <a:pt x="1201" y="25"/>
                    <a:pt x="50" y="1641"/>
                  </a:cubicBezTo>
                  <a:cubicBezTo>
                    <a:pt x="1" y="1714"/>
                    <a:pt x="1" y="1788"/>
                    <a:pt x="74" y="1837"/>
                  </a:cubicBezTo>
                  <a:cubicBezTo>
                    <a:pt x="99" y="1861"/>
                    <a:pt x="123" y="1886"/>
                    <a:pt x="172" y="1886"/>
                  </a:cubicBezTo>
                  <a:cubicBezTo>
                    <a:pt x="221" y="1886"/>
                    <a:pt x="246" y="1861"/>
                    <a:pt x="295" y="1812"/>
                  </a:cubicBezTo>
                  <a:cubicBezTo>
                    <a:pt x="1348" y="319"/>
                    <a:pt x="3160" y="294"/>
                    <a:pt x="3184" y="294"/>
                  </a:cubicBezTo>
                  <a:cubicBezTo>
                    <a:pt x="3258" y="294"/>
                    <a:pt x="3331" y="245"/>
                    <a:pt x="3331" y="147"/>
                  </a:cubicBezTo>
                  <a:cubicBezTo>
                    <a:pt x="3331" y="74"/>
                    <a:pt x="3258" y="0"/>
                    <a:pt x="3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342191" y="1861289"/>
              <a:ext cx="36523" cy="62830"/>
            </a:xfrm>
            <a:custGeom>
              <a:avLst/>
              <a:gdLst/>
              <a:ahLst/>
              <a:cxnLst/>
              <a:rect l="l" t="t" r="r" b="b"/>
              <a:pathLst>
                <a:path w="1666" h="2866" extrusionOk="0">
                  <a:moveTo>
                    <a:pt x="148" y="0"/>
                  </a:moveTo>
                  <a:cubicBezTo>
                    <a:pt x="50" y="0"/>
                    <a:pt x="1" y="74"/>
                    <a:pt x="1" y="147"/>
                  </a:cubicBezTo>
                  <a:cubicBezTo>
                    <a:pt x="1" y="245"/>
                    <a:pt x="50" y="294"/>
                    <a:pt x="148" y="294"/>
                  </a:cubicBezTo>
                  <a:cubicBezTo>
                    <a:pt x="148" y="294"/>
                    <a:pt x="735" y="318"/>
                    <a:pt x="980" y="637"/>
                  </a:cubicBezTo>
                  <a:cubicBezTo>
                    <a:pt x="1103" y="784"/>
                    <a:pt x="1127" y="980"/>
                    <a:pt x="1054" y="1225"/>
                  </a:cubicBezTo>
                  <a:cubicBezTo>
                    <a:pt x="686" y="2522"/>
                    <a:pt x="1421" y="2841"/>
                    <a:pt x="1445" y="2841"/>
                  </a:cubicBezTo>
                  <a:cubicBezTo>
                    <a:pt x="1470" y="2865"/>
                    <a:pt x="1470" y="2865"/>
                    <a:pt x="1494" y="2865"/>
                  </a:cubicBezTo>
                  <a:cubicBezTo>
                    <a:pt x="1543" y="2865"/>
                    <a:pt x="1617" y="2816"/>
                    <a:pt x="1641" y="2767"/>
                  </a:cubicBezTo>
                  <a:cubicBezTo>
                    <a:pt x="1666" y="2694"/>
                    <a:pt x="1617" y="2596"/>
                    <a:pt x="1543" y="2571"/>
                  </a:cubicBezTo>
                  <a:cubicBezTo>
                    <a:pt x="1543" y="2571"/>
                    <a:pt x="1054" y="2326"/>
                    <a:pt x="1323" y="1298"/>
                  </a:cubicBezTo>
                  <a:cubicBezTo>
                    <a:pt x="1421" y="955"/>
                    <a:pt x="1396" y="661"/>
                    <a:pt x="1225" y="441"/>
                  </a:cubicBezTo>
                  <a:cubicBezTo>
                    <a:pt x="882" y="0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506457" y="2010318"/>
              <a:ext cx="74646" cy="15258"/>
            </a:xfrm>
            <a:custGeom>
              <a:avLst/>
              <a:gdLst/>
              <a:ahLst/>
              <a:cxnLst/>
              <a:rect l="l" t="t" r="r" b="b"/>
              <a:pathLst>
                <a:path w="3405" h="696" extrusionOk="0">
                  <a:moveTo>
                    <a:pt x="3218" y="1"/>
                  </a:moveTo>
                  <a:cubicBezTo>
                    <a:pt x="3198" y="1"/>
                    <a:pt x="3178" y="4"/>
                    <a:pt x="3160" y="10"/>
                  </a:cubicBezTo>
                  <a:cubicBezTo>
                    <a:pt x="2553" y="302"/>
                    <a:pt x="1908" y="384"/>
                    <a:pt x="1375" y="384"/>
                  </a:cubicBezTo>
                  <a:cubicBezTo>
                    <a:pt x="703" y="384"/>
                    <a:pt x="210" y="255"/>
                    <a:pt x="197" y="255"/>
                  </a:cubicBezTo>
                  <a:cubicBezTo>
                    <a:pt x="184" y="250"/>
                    <a:pt x="172" y="248"/>
                    <a:pt x="159" y="248"/>
                  </a:cubicBezTo>
                  <a:cubicBezTo>
                    <a:pt x="100" y="248"/>
                    <a:pt x="46" y="296"/>
                    <a:pt x="25" y="377"/>
                  </a:cubicBezTo>
                  <a:cubicBezTo>
                    <a:pt x="1" y="451"/>
                    <a:pt x="50" y="524"/>
                    <a:pt x="123" y="548"/>
                  </a:cubicBezTo>
                  <a:cubicBezTo>
                    <a:pt x="172" y="548"/>
                    <a:pt x="662" y="695"/>
                    <a:pt x="1348" y="695"/>
                  </a:cubicBezTo>
                  <a:cubicBezTo>
                    <a:pt x="1911" y="695"/>
                    <a:pt x="2621" y="597"/>
                    <a:pt x="3282" y="279"/>
                  </a:cubicBezTo>
                  <a:cubicBezTo>
                    <a:pt x="3356" y="255"/>
                    <a:pt x="3405" y="157"/>
                    <a:pt x="3356" y="83"/>
                  </a:cubicBezTo>
                  <a:cubicBezTo>
                    <a:pt x="3337" y="28"/>
                    <a:pt x="3278" y="1"/>
                    <a:pt x="3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942388" y="2471983"/>
              <a:ext cx="66052" cy="139274"/>
            </a:xfrm>
            <a:custGeom>
              <a:avLst/>
              <a:gdLst/>
              <a:ahLst/>
              <a:cxnLst/>
              <a:rect l="l" t="t" r="r" b="b"/>
              <a:pathLst>
                <a:path w="3013" h="6353" extrusionOk="0">
                  <a:moveTo>
                    <a:pt x="185" y="1"/>
                  </a:moveTo>
                  <a:cubicBezTo>
                    <a:pt x="152" y="1"/>
                    <a:pt x="120" y="13"/>
                    <a:pt x="98" y="35"/>
                  </a:cubicBezTo>
                  <a:cubicBezTo>
                    <a:pt x="25" y="59"/>
                    <a:pt x="0" y="157"/>
                    <a:pt x="49" y="231"/>
                  </a:cubicBezTo>
                  <a:cubicBezTo>
                    <a:pt x="74" y="255"/>
                    <a:pt x="1714" y="2753"/>
                    <a:pt x="2694" y="6255"/>
                  </a:cubicBezTo>
                  <a:cubicBezTo>
                    <a:pt x="2718" y="6328"/>
                    <a:pt x="2767" y="6353"/>
                    <a:pt x="2841" y="6353"/>
                  </a:cubicBezTo>
                  <a:lnTo>
                    <a:pt x="2865" y="6353"/>
                  </a:lnTo>
                  <a:cubicBezTo>
                    <a:pt x="2963" y="6328"/>
                    <a:pt x="3012" y="6255"/>
                    <a:pt x="2988" y="6181"/>
                  </a:cubicBezTo>
                  <a:cubicBezTo>
                    <a:pt x="1984" y="2606"/>
                    <a:pt x="319" y="84"/>
                    <a:pt x="294" y="59"/>
                  </a:cubicBezTo>
                  <a:cubicBezTo>
                    <a:pt x="267" y="19"/>
                    <a:pt x="225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552100" y="2131703"/>
              <a:ext cx="70349" cy="277166"/>
            </a:xfrm>
            <a:custGeom>
              <a:avLst/>
              <a:gdLst/>
              <a:ahLst/>
              <a:cxnLst/>
              <a:rect l="l" t="t" r="r" b="b"/>
              <a:pathLst>
                <a:path w="3209" h="12643" extrusionOk="0">
                  <a:moveTo>
                    <a:pt x="171" y="1"/>
                  </a:moveTo>
                  <a:cubicBezTo>
                    <a:pt x="156" y="1"/>
                    <a:pt x="140" y="3"/>
                    <a:pt x="123" y="7"/>
                  </a:cubicBezTo>
                  <a:cubicBezTo>
                    <a:pt x="49" y="7"/>
                    <a:pt x="0" y="105"/>
                    <a:pt x="0" y="178"/>
                  </a:cubicBezTo>
                  <a:cubicBezTo>
                    <a:pt x="25" y="227"/>
                    <a:pt x="1004" y="5174"/>
                    <a:pt x="2890" y="12545"/>
                  </a:cubicBezTo>
                  <a:cubicBezTo>
                    <a:pt x="2914" y="12594"/>
                    <a:pt x="2963" y="12643"/>
                    <a:pt x="3037" y="12643"/>
                  </a:cubicBezTo>
                  <a:lnTo>
                    <a:pt x="3086" y="12643"/>
                  </a:lnTo>
                  <a:cubicBezTo>
                    <a:pt x="3159" y="12618"/>
                    <a:pt x="3208" y="12545"/>
                    <a:pt x="3184" y="12471"/>
                  </a:cubicBezTo>
                  <a:cubicBezTo>
                    <a:pt x="1298" y="5100"/>
                    <a:pt x="319" y="178"/>
                    <a:pt x="294" y="129"/>
                  </a:cubicBezTo>
                  <a:cubicBezTo>
                    <a:pt x="294" y="48"/>
                    <a:pt x="244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551727" y="2062055"/>
              <a:ext cx="56231" cy="97687"/>
            </a:xfrm>
            <a:custGeom>
              <a:avLst/>
              <a:gdLst/>
              <a:ahLst/>
              <a:cxnLst/>
              <a:rect l="l" t="t" r="r" b="b"/>
              <a:pathLst>
                <a:path w="2565" h="4456" extrusionOk="0">
                  <a:moveTo>
                    <a:pt x="1413" y="1"/>
                  </a:moveTo>
                  <a:cubicBezTo>
                    <a:pt x="1413" y="1"/>
                    <a:pt x="1536" y="1862"/>
                    <a:pt x="115" y="2670"/>
                  </a:cubicBezTo>
                  <a:cubicBezTo>
                    <a:pt x="0" y="3676"/>
                    <a:pt x="764" y="4455"/>
                    <a:pt x="1443" y="4455"/>
                  </a:cubicBezTo>
                  <a:cubicBezTo>
                    <a:pt x="1921" y="4455"/>
                    <a:pt x="2357" y="4071"/>
                    <a:pt x="2417" y="3111"/>
                  </a:cubicBezTo>
                  <a:cubicBezTo>
                    <a:pt x="2564" y="784"/>
                    <a:pt x="1413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549403" y="2055610"/>
              <a:ext cx="61778" cy="107398"/>
            </a:xfrm>
            <a:custGeom>
              <a:avLst/>
              <a:gdLst/>
              <a:ahLst/>
              <a:cxnLst/>
              <a:rect l="l" t="t" r="r" b="b"/>
              <a:pathLst>
                <a:path w="2818" h="4899" extrusionOk="0">
                  <a:moveTo>
                    <a:pt x="1666" y="637"/>
                  </a:moveTo>
                  <a:cubicBezTo>
                    <a:pt x="1984" y="1005"/>
                    <a:pt x="2474" y="1862"/>
                    <a:pt x="2376" y="3405"/>
                  </a:cubicBezTo>
                  <a:cubicBezTo>
                    <a:pt x="2352" y="3992"/>
                    <a:pt x="2156" y="4384"/>
                    <a:pt x="1838" y="4531"/>
                  </a:cubicBezTo>
                  <a:cubicBezTo>
                    <a:pt x="1748" y="4576"/>
                    <a:pt x="1648" y="4598"/>
                    <a:pt x="1543" y="4598"/>
                  </a:cubicBezTo>
                  <a:cubicBezTo>
                    <a:pt x="1362" y="4598"/>
                    <a:pt x="1167" y="4533"/>
                    <a:pt x="980" y="4409"/>
                  </a:cubicBezTo>
                  <a:cubicBezTo>
                    <a:pt x="662" y="4164"/>
                    <a:pt x="319" y="3698"/>
                    <a:pt x="368" y="3037"/>
                  </a:cubicBezTo>
                  <a:cubicBezTo>
                    <a:pt x="1421" y="2401"/>
                    <a:pt x="1642" y="1225"/>
                    <a:pt x="1666" y="637"/>
                  </a:cubicBezTo>
                  <a:close/>
                  <a:moveTo>
                    <a:pt x="1348" y="1"/>
                  </a:moveTo>
                  <a:lnTo>
                    <a:pt x="1372" y="295"/>
                  </a:lnTo>
                  <a:cubicBezTo>
                    <a:pt x="1372" y="319"/>
                    <a:pt x="1470" y="2082"/>
                    <a:pt x="148" y="2817"/>
                  </a:cubicBezTo>
                  <a:lnTo>
                    <a:pt x="99" y="2866"/>
                  </a:lnTo>
                  <a:lnTo>
                    <a:pt x="74" y="2939"/>
                  </a:lnTo>
                  <a:cubicBezTo>
                    <a:pt x="1" y="3747"/>
                    <a:pt x="393" y="4360"/>
                    <a:pt x="809" y="4653"/>
                  </a:cubicBezTo>
                  <a:cubicBezTo>
                    <a:pt x="1054" y="4800"/>
                    <a:pt x="1299" y="4898"/>
                    <a:pt x="1544" y="4898"/>
                  </a:cubicBezTo>
                  <a:cubicBezTo>
                    <a:pt x="1691" y="4898"/>
                    <a:pt x="1838" y="4874"/>
                    <a:pt x="1960" y="4800"/>
                  </a:cubicBezTo>
                  <a:cubicBezTo>
                    <a:pt x="2254" y="4678"/>
                    <a:pt x="2621" y="4311"/>
                    <a:pt x="2670" y="3405"/>
                  </a:cubicBezTo>
                  <a:cubicBezTo>
                    <a:pt x="2817" y="1054"/>
                    <a:pt x="1666" y="197"/>
                    <a:pt x="1617" y="172"/>
                  </a:cubicBezTo>
                  <a:lnTo>
                    <a:pt x="1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605240" y="2176929"/>
              <a:ext cx="37071" cy="37071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33" y="1"/>
                  </a:moveTo>
                  <a:cubicBezTo>
                    <a:pt x="368" y="1"/>
                    <a:pt x="1" y="368"/>
                    <a:pt x="1" y="834"/>
                  </a:cubicBezTo>
                  <a:cubicBezTo>
                    <a:pt x="1" y="1299"/>
                    <a:pt x="368" y="1691"/>
                    <a:pt x="833" y="1691"/>
                  </a:cubicBezTo>
                  <a:cubicBezTo>
                    <a:pt x="1323" y="1691"/>
                    <a:pt x="1690" y="1299"/>
                    <a:pt x="1690" y="834"/>
                  </a:cubicBezTo>
                  <a:cubicBezTo>
                    <a:pt x="1690" y="368"/>
                    <a:pt x="1323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33169" y="2309538"/>
              <a:ext cx="37597" cy="37597"/>
            </a:xfrm>
            <a:custGeom>
              <a:avLst/>
              <a:gdLst/>
              <a:ahLst/>
              <a:cxnLst/>
              <a:rect l="l" t="t" r="r" b="b"/>
              <a:pathLst>
                <a:path w="1715" h="1715" extrusionOk="0">
                  <a:moveTo>
                    <a:pt x="857" y="0"/>
                  </a:moveTo>
                  <a:cubicBezTo>
                    <a:pt x="392" y="0"/>
                    <a:pt x="0" y="392"/>
                    <a:pt x="0" y="858"/>
                  </a:cubicBezTo>
                  <a:cubicBezTo>
                    <a:pt x="0" y="1323"/>
                    <a:pt x="392" y="1715"/>
                    <a:pt x="857" y="1715"/>
                  </a:cubicBezTo>
                  <a:cubicBezTo>
                    <a:pt x="1322" y="1715"/>
                    <a:pt x="1714" y="1323"/>
                    <a:pt x="1714" y="858"/>
                  </a:cubicBezTo>
                  <a:cubicBezTo>
                    <a:pt x="1714" y="392"/>
                    <a:pt x="1322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444723" y="3204238"/>
              <a:ext cx="201336" cy="175227"/>
            </a:xfrm>
            <a:custGeom>
              <a:avLst/>
              <a:gdLst/>
              <a:ahLst/>
              <a:cxnLst/>
              <a:rect l="l" t="t" r="r" b="b"/>
              <a:pathLst>
                <a:path w="9184" h="7993" extrusionOk="0">
                  <a:moveTo>
                    <a:pt x="9022" y="0"/>
                  </a:moveTo>
                  <a:cubicBezTo>
                    <a:pt x="8985" y="0"/>
                    <a:pt x="8947" y="12"/>
                    <a:pt x="8914" y="34"/>
                  </a:cubicBezTo>
                  <a:lnTo>
                    <a:pt x="74" y="7748"/>
                  </a:lnTo>
                  <a:cubicBezTo>
                    <a:pt x="1" y="7797"/>
                    <a:pt x="1" y="7895"/>
                    <a:pt x="50" y="7944"/>
                  </a:cubicBezTo>
                  <a:cubicBezTo>
                    <a:pt x="74" y="7993"/>
                    <a:pt x="123" y="7993"/>
                    <a:pt x="172" y="7993"/>
                  </a:cubicBezTo>
                  <a:cubicBezTo>
                    <a:pt x="197" y="7993"/>
                    <a:pt x="221" y="7993"/>
                    <a:pt x="270" y="7968"/>
                  </a:cubicBezTo>
                  <a:lnTo>
                    <a:pt x="9110" y="255"/>
                  </a:lnTo>
                  <a:cubicBezTo>
                    <a:pt x="9184" y="206"/>
                    <a:pt x="9184" y="108"/>
                    <a:pt x="9135" y="59"/>
                  </a:cubicBezTo>
                  <a:cubicBezTo>
                    <a:pt x="9108" y="18"/>
                    <a:pt x="9066" y="0"/>
                    <a:pt x="9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937017" y="410630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21" y="0"/>
                  </a:moveTo>
                  <a:cubicBezTo>
                    <a:pt x="4292" y="0"/>
                    <a:pt x="4263" y="9"/>
                    <a:pt x="4237" y="26"/>
                  </a:cubicBezTo>
                  <a:cubicBezTo>
                    <a:pt x="3223" y="596"/>
                    <a:pt x="2190" y="733"/>
                    <a:pt x="1426" y="733"/>
                  </a:cubicBezTo>
                  <a:cubicBezTo>
                    <a:pt x="712" y="733"/>
                    <a:pt x="232" y="614"/>
                    <a:pt x="221" y="614"/>
                  </a:cubicBezTo>
                  <a:cubicBezTo>
                    <a:pt x="203" y="609"/>
                    <a:pt x="187" y="607"/>
                    <a:pt x="171" y="607"/>
                  </a:cubicBezTo>
                  <a:cubicBezTo>
                    <a:pt x="98" y="607"/>
                    <a:pt x="45" y="651"/>
                    <a:pt x="25" y="712"/>
                  </a:cubicBezTo>
                  <a:cubicBezTo>
                    <a:pt x="0" y="785"/>
                    <a:pt x="49" y="883"/>
                    <a:pt x="147" y="883"/>
                  </a:cubicBezTo>
                  <a:cubicBezTo>
                    <a:pt x="172" y="907"/>
                    <a:pt x="686" y="1030"/>
                    <a:pt x="1421" y="1030"/>
                  </a:cubicBezTo>
                  <a:cubicBezTo>
                    <a:pt x="2229" y="1030"/>
                    <a:pt x="3306" y="883"/>
                    <a:pt x="4384" y="271"/>
                  </a:cubicBezTo>
                  <a:cubicBezTo>
                    <a:pt x="4457" y="246"/>
                    <a:pt x="4482" y="148"/>
                    <a:pt x="4457" y="75"/>
                  </a:cubicBezTo>
                  <a:cubicBezTo>
                    <a:pt x="4425" y="27"/>
                    <a:pt x="4373" y="0"/>
                    <a:pt x="4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937017" y="4138508"/>
              <a:ext cx="98257" cy="24202"/>
            </a:xfrm>
            <a:custGeom>
              <a:avLst/>
              <a:gdLst/>
              <a:ahLst/>
              <a:cxnLst/>
              <a:rect l="l" t="t" r="r" b="b"/>
              <a:pathLst>
                <a:path w="4482" h="1104" extrusionOk="0">
                  <a:moveTo>
                    <a:pt x="181" y="1"/>
                  </a:moveTo>
                  <a:cubicBezTo>
                    <a:pt x="153" y="1"/>
                    <a:pt x="124" y="9"/>
                    <a:pt x="98" y="26"/>
                  </a:cubicBezTo>
                  <a:cubicBezTo>
                    <a:pt x="25" y="75"/>
                    <a:pt x="0" y="173"/>
                    <a:pt x="49" y="222"/>
                  </a:cubicBezTo>
                  <a:cubicBezTo>
                    <a:pt x="74" y="271"/>
                    <a:pt x="588" y="1104"/>
                    <a:pt x="2572" y="1104"/>
                  </a:cubicBezTo>
                  <a:cubicBezTo>
                    <a:pt x="3061" y="1104"/>
                    <a:pt x="3649" y="1055"/>
                    <a:pt x="4359" y="932"/>
                  </a:cubicBezTo>
                  <a:cubicBezTo>
                    <a:pt x="4433" y="908"/>
                    <a:pt x="4482" y="834"/>
                    <a:pt x="4457" y="761"/>
                  </a:cubicBezTo>
                  <a:cubicBezTo>
                    <a:pt x="4457" y="697"/>
                    <a:pt x="4402" y="634"/>
                    <a:pt x="4324" y="634"/>
                  </a:cubicBezTo>
                  <a:cubicBezTo>
                    <a:pt x="4311" y="634"/>
                    <a:pt x="4299" y="635"/>
                    <a:pt x="4286" y="638"/>
                  </a:cubicBezTo>
                  <a:cubicBezTo>
                    <a:pt x="3618" y="760"/>
                    <a:pt x="3058" y="808"/>
                    <a:pt x="2587" y="808"/>
                  </a:cubicBezTo>
                  <a:cubicBezTo>
                    <a:pt x="780" y="808"/>
                    <a:pt x="314" y="95"/>
                    <a:pt x="294" y="75"/>
                  </a:cubicBezTo>
                  <a:cubicBezTo>
                    <a:pt x="278" y="28"/>
                    <a:pt x="232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579481" y="409718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14" y="0"/>
                  </a:moveTo>
                  <a:cubicBezTo>
                    <a:pt x="4289" y="0"/>
                    <a:pt x="4263" y="8"/>
                    <a:pt x="4237" y="26"/>
                  </a:cubicBezTo>
                  <a:cubicBezTo>
                    <a:pt x="3223" y="596"/>
                    <a:pt x="2184" y="733"/>
                    <a:pt x="1413" y="733"/>
                  </a:cubicBezTo>
                  <a:cubicBezTo>
                    <a:pt x="694" y="733"/>
                    <a:pt x="208" y="613"/>
                    <a:pt x="196" y="613"/>
                  </a:cubicBezTo>
                  <a:cubicBezTo>
                    <a:pt x="183" y="609"/>
                    <a:pt x="169" y="607"/>
                    <a:pt x="156" y="607"/>
                  </a:cubicBezTo>
                  <a:cubicBezTo>
                    <a:pt x="91" y="607"/>
                    <a:pt x="25" y="651"/>
                    <a:pt x="25" y="711"/>
                  </a:cubicBezTo>
                  <a:cubicBezTo>
                    <a:pt x="0" y="809"/>
                    <a:pt x="49" y="883"/>
                    <a:pt x="123" y="907"/>
                  </a:cubicBezTo>
                  <a:cubicBezTo>
                    <a:pt x="172" y="907"/>
                    <a:pt x="661" y="1030"/>
                    <a:pt x="1421" y="1030"/>
                  </a:cubicBezTo>
                  <a:cubicBezTo>
                    <a:pt x="2204" y="1030"/>
                    <a:pt x="3306" y="883"/>
                    <a:pt x="4384" y="270"/>
                  </a:cubicBezTo>
                  <a:cubicBezTo>
                    <a:pt x="4457" y="246"/>
                    <a:pt x="4482" y="148"/>
                    <a:pt x="4433" y="75"/>
                  </a:cubicBezTo>
                  <a:cubicBezTo>
                    <a:pt x="4401" y="27"/>
                    <a:pt x="4359" y="0"/>
                    <a:pt x="4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579481" y="4129739"/>
              <a:ext cx="97731" cy="24378"/>
            </a:xfrm>
            <a:custGeom>
              <a:avLst/>
              <a:gdLst/>
              <a:ahLst/>
              <a:cxnLst/>
              <a:rect l="l" t="t" r="r" b="b"/>
              <a:pathLst>
                <a:path w="4458" h="1112" extrusionOk="0">
                  <a:moveTo>
                    <a:pt x="132" y="1"/>
                  </a:moveTo>
                  <a:cubicBezTo>
                    <a:pt x="112" y="1"/>
                    <a:pt x="92" y="4"/>
                    <a:pt x="74" y="10"/>
                  </a:cubicBezTo>
                  <a:cubicBezTo>
                    <a:pt x="25" y="59"/>
                    <a:pt x="0" y="157"/>
                    <a:pt x="25" y="230"/>
                  </a:cubicBezTo>
                  <a:cubicBezTo>
                    <a:pt x="49" y="279"/>
                    <a:pt x="564" y="1112"/>
                    <a:pt x="2572" y="1112"/>
                  </a:cubicBezTo>
                  <a:cubicBezTo>
                    <a:pt x="3061" y="1112"/>
                    <a:pt x="3649" y="1038"/>
                    <a:pt x="4335" y="916"/>
                  </a:cubicBezTo>
                  <a:cubicBezTo>
                    <a:pt x="4408" y="916"/>
                    <a:pt x="4457" y="818"/>
                    <a:pt x="4457" y="744"/>
                  </a:cubicBezTo>
                  <a:cubicBezTo>
                    <a:pt x="4433" y="671"/>
                    <a:pt x="4359" y="622"/>
                    <a:pt x="4286" y="622"/>
                  </a:cubicBezTo>
                  <a:cubicBezTo>
                    <a:pt x="3601" y="751"/>
                    <a:pt x="3029" y="801"/>
                    <a:pt x="2550" y="801"/>
                  </a:cubicBezTo>
                  <a:cubicBezTo>
                    <a:pt x="753" y="801"/>
                    <a:pt x="294" y="83"/>
                    <a:pt x="294" y="83"/>
                  </a:cubicBezTo>
                  <a:cubicBezTo>
                    <a:pt x="257" y="28"/>
                    <a:pt x="193" y="1"/>
                    <a:pt x="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287428" y="3034251"/>
              <a:ext cx="235711" cy="193839"/>
            </a:xfrm>
            <a:custGeom>
              <a:avLst/>
              <a:gdLst/>
              <a:ahLst/>
              <a:cxnLst/>
              <a:rect l="l" t="t" r="r" b="b"/>
              <a:pathLst>
                <a:path w="10752" h="8842" extrusionOk="0">
                  <a:moveTo>
                    <a:pt x="10594" y="0"/>
                  </a:moveTo>
                  <a:cubicBezTo>
                    <a:pt x="10541" y="0"/>
                    <a:pt x="10489" y="27"/>
                    <a:pt x="10457" y="75"/>
                  </a:cubicBezTo>
                  <a:cubicBezTo>
                    <a:pt x="5633" y="6931"/>
                    <a:pt x="197" y="8523"/>
                    <a:pt x="123" y="8547"/>
                  </a:cubicBezTo>
                  <a:cubicBezTo>
                    <a:pt x="50" y="8572"/>
                    <a:pt x="1" y="8645"/>
                    <a:pt x="25" y="8743"/>
                  </a:cubicBezTo>
                  <a:cubicBezTo>
                    <a:pt x="50" y="8792"/>
                    <a:pt x="99" y="8841"/>
                    <a:pt x="172" y="8841"/>
                  </a:cubicBezTo>
                  <a:lnTo>
                    <a:pt x="221" y="8841"/>
                  </a:lnTo>
                  <a:cubicBezTo>
                    <a:pt x="270" y="8817"/>
                    <a:pt x="5804" y="7201"/>
                    <a:pt x="10702" y="246"/>
                  </a:cubicBezTo>
                  <a:cubicBezTo>
                    <a:pt x="10751" y="173"/>
                    <a:pt x="10751" y="75"/>
                    <a:pt x="10678" y="26"/>
                  </a:cubicBezTo>
                  <a:cubicBezTo>
                    <a:pt x="10652" y="8"/>
                    <a:pt x="10622" y="0"/>
                    <a:pt x="10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290804" y="1707218"/>
              <a:ext cx="163081" cy="35821"/>
            </a:xfrm>
            <a:custGeom>
              <a:avLst/>
              <a:gdLst/>
              <a:ahLst/>
              <a:cxnLst/>
              <a:rect l="l" t="t" r="r" b="b"/>
              <a:pathLst>
                <a:path w="7439" h="1634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" y="1020"/>
                    <a:pt x="919" y="1633"/>
                    <a:pt x="2872" y="1633"/>
                  </a:cubicBezTo>
                  <a:cubicBezTo>
                    <a:pt x="4060" y="1633"/>
                    <a:pt x="5632" y="1406"/>
                    <a:pt x="7438" y="906"/>
                  </a:cubicBezTo>
                  <a:lnTo>
                    <a:pt x="7438" y="906"/>
                  </a:lnTo>
                  <a:cubicBezTo>
                    <a:pt x="6572" y="974"/>
                    <a:pt x="5816" y="1002"/>
                    <a:pt x="5158" y="1002"/>
                  </a:cubicBezTo>
                  <a:cubicBezTo>
                    <a:pt x="1279" y="100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569287" y="1599841"/>
              <a:ext cx="29530" cy="52088"/>
            </a:xfrm>
            <a:custGeom>
              <a:avLst/>
              <a:gdLst/>
              <a:ahLst/>
              <a:cxnLst/>
              <a:rect l="l" t="t" r="r" b="b"/>
              <a:pathLst>
                <a:path w="1347" h="2376" extrusionOk="0">
                  <a:moveTo>
                    <a:pt x="0" y="1"/>
                  </a:moveTo>
                  <a:lnTo>
                    <a:pt x="0" y="1"/>
                  </a:lnTo>
                  <a:cubicBezTo>
                    <a:pt x="833" y="1445"/>
                    <a:pt x="73" y="2376"/>
                    <a:pt x="73" y="2376"/>
                  </a:cubicBezTo>
                  <a:cubicBezTo>
                    <a:pt x="1347" y="1911"/>
                    <a:pt x="1102" y="588"/>
                    <a:pt x="0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417890" y="2034674"/>
              <a:ext cx="141641" cy="142080"/>
            </a:xfrm>
            <a:custGeom>
              <a:avLst/>
              <a:gdLst/>
              <a:ahLst/>
              <a:cxnLst/>
              <a:rect l="l" t="t" r="r" b="b"/>
              <a:pathLst>
                <a:path w="6461" h="6481" extrusionOk="0">
                  <a:moveTo>
                    <a:pt x="1641" y="1"/>
                  </a:moveTo>
                  <a:cubicBezTo>
                    <a:pt x="0" y="539"/>
                    <a:pt x="368" y="2890"/>
                    <a:pt x="1959" y="4972"/>
                  </a:cubicBezTo>
                  <a:cubicBezTo>
                    <a:pt x="2686" y="5933"/>
                    <a:pt x="3728" y="6481"/>
                    <a:pt x="4605" y="6481"/>
                  </a:cubicBezTo>
                  <a:cubicBezTo>
                    <a:pt x="5650" y="6481"/>
                    <a:pt x="6460" y="5703"/>
                    <a:pt x="6220" y="3919"/>
                  </a:cubicBezTo>
                  <a:cubicBezTo>
                    <a:pt x="2131" y="3111"/>
                    <a:pt x="1641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422186" y="2030377"/>
              <a:ext cx="140677" cy="149796"/>
            </a:xfrm>
            <a:custGeom>
              <a:avLst/>
              <a:gdLst/>
              <a:ahLst/>
              <a:cxnLst/>
              <a:rect l="l" t="t" r="r" b="b"/>
              <a:pathLst>
                <a:path w="6417" h="6833" extrusionOk="0">
                  <a:moveTo>
                    <a:pt x="1347" y="393"/>
                  </a:moveTo>
                  <a:cubicBezTo>
                    <a:pt x="1519" y="1078"/>
                    <a:pt x="2400" y="3503"/>
                    <a:pt x="5902" y="4237"/>
                  </a:cubicBezTo>
                  <a:cubicBezTo>
                    <a:pt x="6024" y="5364"/>
                    <a:pt x="5731" y="6123"/>
                    <a:pt x="5045" y="6417"/>
                  </a:cubicBezTo>
                  <a:cubicBezTo>
                    <a:pt x="4857" y="6491"/>
                    <a:pt x="4652" y="6526"/>
                    <a:pt x="4436" y="6526"/>
                  </a:cubicBezTo>
                  <a:cubicBezTo>
                    <a:pt x="3582" y="6526"/>
                    <a:pt x="2570" y="5974"/>
                    <a:pt x="1886" y="5094"/>
                  </a:cubicBezTo>
                  <a:cubicBezTo>
                    <a:pt x="808" y="3698"/>
                    <a:pt x="319" y="2180"/>
                    <a:pt x="613" y="1225"/>
                  </a:cubicBezTo>
                  <a:cubicBezTo>
                    <a:pt x="735" y="833"/>
                    <a:pt x="980" y="564"/>
                    <a:pt x="1347" y="393"/>
                  </a:cubicBezTo>
                  <a:close/>
                  <a:moveTo>
                    <a:pt x="1568" y="1"/>
                  </a:moveTo>
                  <a:lnTo>
                    <a:pt x="1396" y="50"/>
                  </a:lnTo>
                  <a:cubicBezTo>
                    <a:pt x="857" y="221"/>
                    <a:pt x="490" y="613"/>
                    <a:pt x="319" y="1127"/>
                  </a:cubicBezTo>
                  <a:cubicBezTo>
                    <a:pt x="0" y="2180"/>
                    <a:pt x="515" y="3772"/>
                    <a:pt x="1641" y="5266"/>
                  </a:cubicBezTo>
                  <a:cubicBezTo>
                    <a:pt x="2400" y="6245"/>
                    <a:pt x="3478" y="6833"/>
                    <a:pt x="4408" y="6833"/>
                  </a:cubicBezTo>
                  <a:cubicBezTo>
                    <a:pt x="4678" y="6833"/>
                    <a:pt x="4922" y="6784"/>
                    <a:pt x="5143" y="6686"/>
                  </a:cubicBezTo>
                  <a:cubicBezTo>
                    <a:pt x="5633" y="6490"/>
                    <a:pt x="6416" y="5878"/>
                    <a:pt x="6171" y="4090"/>
                  </a:cubicBezTo>
                  <a:lnTo>
                    <a:pt x="6171" y="3992"/>
                  </a:lnTo>
                  <a:lnTo>
                    <a:pt x="6049" y="3968"/>
                  </a:lnTo>
                  <a:cubicBezTo>
                    <a:pt x="2131" y="3184"/>
                    <a:pt x="1617" y="295"/>
                    <a:pt x="1592" y="172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-7008787">
            <a:off x="1465130" y="584711"/>
            <a:ext cx="1069070" cy="870226"/>
            <a:chOff x="7573474" y="3466512"/>
            <a:chExt cx="1617164" cy="1316285"/>
          </a:xfrm>
        </p:grpSpPr>
        <p:sp>
          <p:nvSpPr>
            <p:cNvPr id="2065" name="Google Shape;2065;p29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29"/>
          <p:cNvGrpSpPr/>
          <p:nvPr/>
        </p:nvGrpSpPr>
        <p:grpSpPr>
          <a:xfrm rot="-1298509">
            <a:off x="6858953" y="3874711"/>
            <a:ext cx="877243" cy="769044"/>
            <a:chOff x="3656813" y="4101238"/>
            <a:chExt cx="877250" cy="769050"/>
          </a:xfrm>
        </p:grpSpPr>
        <p:sp>
          <p:nvSpPr>
            <p:cNvPr id="2115" name="Google Shape;2115;p29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29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2146" name="Google Shape;2146;p29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1337" y="1344056"/>
          <a:ext cx="7625863" cy="3481334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6043185">
                  <a:extLst>
                    <a:ext uri="{9D8B030D-6E8A-4147-A177-3AD203B41FA5}">
                      <a16:colId xmlns:a16="http://schemas.microsoft.com/office/drawing/2014/main" val="2898391334"/>
                    </a:ext>
                  </a:extLst>
                </a:gridCol>
                <a:gridCol w="1582678">
                  <a:extLst>
                    <a:ext uri="{9D8B030D-6E8A-4147-A177-3AD203B41FA5}">
                      <a16:colId xmlns:a16="http://schemas.microsoft.com/office/drawing/2014/main" val="2207454512"/>
                    </a:ext>
                  </a:extLst>
                </a:gridCol>
              </a:tblGrid>
              <a:tr h="10025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42145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06503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54346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851492" y="1374304"/>
            <a:ext cx="7631495" cy="907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vần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âc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ât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831337" y="2478972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Chất lỏng, ngọt, màu vàng óng, do ong hút nhụy hoa làm ra.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831337" y="3276008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Vị trí trên hết trong xếp hạng.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831337" y="4121066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Một loại quả chín, ruột màu đỏ, dùng để thổi xôi.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7181342" y="2512023"/>
            <a:ext cx="8830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m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ật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7181342" y="3276008"/>
            <a:ext cx="8830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n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hất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7181342" y="4088015"/>
            <a:ext cx="8830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gấc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  <p:extLst>
      <p:ext uri="{BB962C8B-B14F-4D97-AF65-F5344CB8AC3E}">
        <p14:creationId xmlns:p14="http://schemas.microsoft.com/office/powerpoint/2010/main" val="19410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2"/>
          <p:cNvSpPr txBox="1">
            <a:spLocks noGrp="1"/>
          </p:cNvSpPr>
          <p:nvPr>
            <p:ph type="title"/>
          </p:nvPr>
        </p:nvSpPr>
        <p:spPr>
          <a:xfrm rot="-207774">
            <a:off x="2230820" y="1367651"/>
            <a:ext cx="4688561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chemeClr val="tx2"/>
                </a:solidFill>
              </a:rPr>
              <a:t>Thank</a:t>
            </a:r>
            <a:r>
              <a:rPr lang="en" sz="12000" dirty="0"/>
              <a:t> you!</a:t>
            </a:r>
            <a:endParaRPr sz="12000" dirty="0">
              <a:solidFill>
                <a:schemeClr val="lt2"/>
              </a:solidFill>
            </a:endParaRPr>
          </a:p>
        </p:txBody>
      </p:sp>
      <p:grpSp>
        <p:nvGrpSpPr>
          <p:cNvPr id="3437" name="Google Shape;3437;p42"/>
          <p:cNvGrpSpPr/>
          <p:nvPr/>
        </p:nvGrpSpPr>
        <p:grpSpPr>
          <a:xfrm>
            <a:off x="7141711" y="1851476"/>
            <a:ext cx="1468144" cy="3291970"/>
            <a:chOff x="7437400" y="1994100"/>
            <a:chExt cx="1172733" cy="2629579"/>
          </a:xfrm>
        </p:grpSpPr>
        <p:sp>
          <p:nvSpPr>
            <p:cNvPr id="3438" name="Google Shape;3438;p42"/>
            <p:cNvSpPr/>
            <p:nvPr/>
          </p:nvSpPr>
          <p:spPr>
            <a:xfrm>
              <a:off x="7504907" y="3057503"/>
              <a:ext cx="611171" cy="1542512"/>
            </a:xfrm>
            <a:custGeom>
              <a:avLst/>
              <a:gdLst/>
              <a:ahLst/>
              <a:cxnLst/>
              <a:rect l="l" t="t" r="r" b="b"/>
              <a:pathLst>
                <a:path w="15653" h="39506" extrusionOk="0">
                  <a:moveTo>
                    <a:pt x="10140" y="1"/>
                  </a:moveTo>
                  <a:cubicBezTo>
                    <a:pt x="9840" y="1"/>
                    <a:pt x="9526" y="5"/>
                    <a:pt x="9199" y="12"/>
                  </a:cubicBezTo>
                  <a:cubicBezTo>
                    <a:pt x="9199" y="12"/>
                    <a:pt x="8271" y="7230"/>
                    <a:pt x="7595" y="11792"/>
                  </a:cubicBezTo>
                  <a:cubicBezTo>
                    <a:pt x="6918" y="16353"/>
                    <a:pt x="6542" y="18333"/>
                    <a:pt x="7018" y="19686"/>
                  </a:cubicBezTo>
                  <a:cubicBezTo>
                    <a:pt x="7494" y="21015"/>
                    <a:pt x="5991" y="33270"/>
                    <a:pt x="5038" y="34975"/>
                  </a:cubicBezTo>
                  <a:cubicBezTo>
                    <a:pt x="4086" y="36679"/>
                    <a:pt x="2457" y="37631"/>
                    <a:pt x="1504" y="37631"/>
                  </a:cubicBezTo>
                  <a:cubicBezTo>
                    <a:pt x="577" y="37631"/>
                    <a:pt x="1" y="39160"/>
                    <a:pt x="2081" y="39436"/>
                  </a:cubicBezTo>
                  <a:cubicBezTo>
                    <a:pt x="2469" y="39487"/>
                    <a:pt x="2805" y="39506"/>
                    <a:pt x="3103" y="39506"/>
                  </a:cubicBezTo>
                  <a:cubicBezTo>
                    <a:pt x="4039" y="39506"/>
                    <a:pt x="4603" y="39316"/>
                    <a:pt x="5270" y="39316"/>
                  </a:cubicBezTo>
                  <a:cubicBezTo>
                    <a:pt x="5541" y="39316"/>
                    <a:pt x="5829" y="39347"/>
                    <a:pt x="6166" y="39436"/>
                  </a:cubicBezTo>
                  <a:cubicBezTo>
                    <a:pt x="6312" y="39474"/>
                    <a:pt x="6445" y="39493"/>
                    <a:pt x="6566" y="39493"/>
                  </a:cubicBezTo>
                  <a:cubicBezTo>
                    <a:pt x="7627" y="39493"/>
                    <a:pt x="7726" y="38060"/>
                    <a:pt x="7119" y="36102"/>
                  </a:cubicBezTo>
                  <a:cubicBezTo>
                    <a:pt x="6467" y="33922"/>
                    <a:pt x="10728" y="28784"/>
                    <a:pt x="10828" y="25476"/>
                  </a:cubicBezTo>
                  <a:cubicBezTo>
                    <a:pt x="10928" y="22142"/>
                    <a:pt x="10552" y="18734"/>
                    <a:pt x="11304" y="16152"/>
                  </a:cubicBezTo>
                  <a:cubicBezTo>
                    <a:pt x="12056" y="13596"/>
                    <a:pt x="15289" y="9310"/>
                    <a:pt x="15489" y="4849"/>
                  </a:cubicBezTo>
                  <a:cubicBezTo>
                    <a:pt x="15652" y="708"/>
                    <a:pt x="14023" y="1"/>
                    <a:pt x="1014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527435" y="3054691"/>
              <a:ext cx="587159" cy="1547510"/>
            </a:xfrm>
            <a:custGeom>
              <a:avLst/>
              <a:gdLst/>
              <a:ahLst/>
              <a:cxnLst/>
              <a:rect l="l" t="t" r="r" b="b"/>
              <a:pathLst>
                <a:path w="15038" h="39634" extrusionOk="0">
                  <a:moveTo>
                    <a:pt x="9527" y="126"/>
                  </a:moveTo>
                  <a:cubicBezTo>
                    <a:pt x="11721" y="126"/>
                    <a:pt x="13108" y="337"/>
                    <a:pt x="13935" y="1187"/>
                  </a:cubicBezTo>
                  <a:cubicBezTo>
                    <a:pt x="14637" y="1914"/>
                    <a:pt x="14912" y="3066"/>
                    <a:pt x="14837" y="4921"/>
                  </a:cubicBezTo>
                  <a:cubicBezTo>
                    <a:pt x="14712" y="7879"/>
                    <a:pt x="13258" y="10761"/>
                    <a:pt x="12080" y="13067"/>
                  </a:cubicBezTo>
                  <a:cubicBezTo>
                    <a:pt x="11454" y="14295"/>
                    <a:pt x="10928" y="15347"/>
                    <a:pt x="10652" y="16224"/>
                  </a:cubicBezTo>
                  <a:cubicBezTo>
                    <a:pt x="10125" y="18029"/>
                    <a:pt x="10151" y="20234"/>
                    <a:pt x="10176" y="22590"/>
                  </a:cubicBezTo>
                  <a:cubicBezTo>
                    <a:pt x="10201" y="23568"/>
                    <a:pt x="10201" y="24570"/>
                    <a:pt x="10176" y="25548"/>
                  </a:cubicBezTo>
                  <a:cubicBezTo>
                    <a:pt x="10151" y="27152"/>
                    <a:pt x="9123" y="29157"/>
                    <a:pt x="8146" y="31087"/>
                  </a:cubicBezTo>
                  <a:cubicBezTo>
                    <a:pt x="7118" y="33142"/>
                    <a:pt x="6141" y="35047"/>
                    <a:pt x="6491" y="36199"/>
                  </a:cubicBezTo>
                  <a:cubicBezTo>
                    <a:pt x="6943" y="37728"/>
                    <a:pt x="6968" y="38856"/>
                    <a:pt x="6542" y="39282"/>
                  </a:cubicBezTo>
                  <a:cubicBezTo>
                    <a:pt x="6413" y="39427"/>
                    <a:pt x="6232" y="39500"/>
                    <a:pt x="6013" y="39500"/>
                  </a:cubicBezTo>
                  <a:cubicBezTo>
                    <a:pt x="5891" y="39500"/>
                    <a:pt x="5757" y="39477"/>
                    <a:pt x="5614" y="39433"/>
                  </a:cubicBezTo>
                  <a:cubicBezTo>
                    <a:pt x="5285" y="39353"/>
                    <a:pt x="5003" y="39325"/>
                    <a:pt x="4736" y="39325"/>
                  </a:cubicBezTo>
                  <a:cubicBezTo>
                    <a:pt x="4413" y="39325"/>
                    <a:pt x="4114" y="39366"/>
                    <a:pt x="3785" y="39408"/>
                  </a:cubicBezTo>
                  <a:cubicBezTo>
                    <a:pt x="3427" y="39454"/>
                    <a:pt x="3040" y="39511"/>
                    <a:pt x="2552" y="39511"/>
                  </a:cubicBezTo>
                  <a:cubicBezTo>
                    <a:pt x="2254" y="39511"/>
                    <a:pt x="1918" y="39490"/>
                    <a:pt x="1529" y="39433"/>
                  </a:cubicBezTo>
                  <a:cubicBezTo>
                    <a:pt x="476" y="39307"/>
                    <a:pt x="125" y="38831"/>
                    <a:pt x="151" y="38455"/>
                  </a:cubicBezTo>
                  <a:cubicBezTo>
                    <a:pt x="176" y="38079"/>
                    <a:pt x="526" y="37753"/>
                    <a:pt x="927" y="37753"/>
                  </a:cubicBezTo>
                  <a:cubicBezTo>
                    <a:pt x="1955" y="37753"/>
                    <a:pt x="3584" y="36751"/>
                    <a:pt x="4511" y="35072"/>
                  </a:cubicBezTo>
                  <a:cubicBezTo>
                    <a:pt x="5414" y="33468"/>
                    <a:pt x="7018" y="21137"/>
                    <a:pt x="6516" y="19733"/>
                  </a:cubicBezTo>
                  <a:cubicBezTo>
                    <a:pt x="6090" y="18555"/>
                    <a:pt x="6341" y="16801"/>
                    <a:pt x="6867" y="13317"/>
                  </a:cubicBezTo>
                  <a:cubicBezTo>
                    <a:pt x="6943" y="12866"/>
                    <a:pt x="7018" y="12390"/>
                    <a:pt x="7093" y="11864"/>
                  </a:cubicBezTo>
                  <a:cubicBezTo>
                    <a:pt x="7719" y="7578"/>
                    <a:pt x="8597" y="811"/>
                    <a:pt x="8697" y="134"/>
                  </a:cubicBezTo>
                  <a:cubicBezTo>
                    <a:pt x="8986" y="129"/>
                    <a:pt x="9262" y="126"/>
                    <a:pt x="9527" y="126"/>
                  </a:cubicBezTo>
                  <a:close/>
                  <a:moveTo>
                    <a:pt x="9467" y="0"/>
                  </a:moveTo>
                  <a:cubicBezTo>
                    <a:pt x="9197" y="0"/>
                    <a:pt x="8915" y="3"/>
                    <a:pt x="8622" y="9"/>
                  </a:cubicBezTo>
                  <a:cubicBezTo>
                    <a:pt x="8597" y="9"/>
                    <a:pt x="8572" y="34"/>
                    <a:pt x="8572" y="84"/>
                  </a:cubicBezTo>
                  <a:cubicBezTo>
                    <a:pt x="8572" y="159"/>
                    <a:pt x="7619" y="7352"/>
                    <a:pt x="6968" y="11864"/>
                  </a:cubicBezTo>
                  <a:cubicBezTo>
                    <a:pt x="6892" y="12365"/>
                    <a:pt x="6817" y="12841"/>
                    <a:pt x="6742" y="13292"/>
                  </a:cubicBezTo>
                  <a:cubicBezTo>
                    <a:pt x="6216" y="16926"/>
                    <a:pt x="5965" y="18580"/>
                    <a:pt x="6391" y="19758"/>
                  </a:cubicBezTo>
                  <a:cubicBezTo>
                    <a:pt x="6892" y="21162"/>
                    <a:pt x="5288" y="33418"/>
                    <a:pt x="4386" y="35022"/>
                  </a:cubicBezTo>
                  <a:cubicBezTo>
                    <a:pt x="3484" y="36651"/>
                    <a:pt x="1930" y="37628"/>
                    <a:pt x="927" y="37628"/>
                  </a:cubicBezTo>
                  <a:cubicBezTo>
                    <a:pt x="451" y="37628"/>
                    <a:pt x="50" y="38004"/>
                    <a:pt x="25" y="38455"/>
                  </a:cubicBezTo>
                  <a:cubicBezTo>
                    <a:pt x="0" y="38656"/>
                    <a:pt x="75" y="39382"/>
                    <a:pt x="1504" y="39558"/>
                  </a:cubicBezTo>
                  <a:cubicBezTo>
                    <a:pt x="1905" y="39633"/>
                    <a:pt x="2231" y="39633"/>
                    <a:pt x="2531" y="39633"/>
                  </a:cubicBezTo>
                  <a:cubicBezTo>
                    <a:pt x="3033" y="39633"/>
                    <a:pt x="3434" y="39583"/>
                    <a:pt x="3810" y="39533"/>
                  </a:cubicBezTo>
                  <a:cubicBezTo>
                    <a:pt x="4125" y="39492"/>
                    <a:pt x="4419" y="39450"/>
                    <a:pt x="4735" y="39450"/>
                  </a:cubicBezTo>
                  <a:cubicBezTo>
                    <a:pt x="4995" y="39450"/>
                    <a:pt x="5272" y="39479"/>
                    <a:pt x="5589" y="39558"/>
                  </a:cubicBezTo>
                  <a:cubicBezTo>
                    <a:pt x="5746" y="39602"/>
                    <a:pt x="5891" y="39624"/>
                    <a:pt x="6024" y="39624"/>
                  </a:cubicBezTo>
                  <a:cubicBezTo>
                    <a:pt x="6273" y="39624"/>
                    <a:pt x="6478" y="39546"/>
                    <a:pt x="6642" y="39382"/>
                  </a:cubicBezTo>
                  <a:cubicBezTo>
                    <a:pt x="7093" y="38906"/>
                    <a:pt x="7093" y="37753"/>
                    <a:pt x="6617" y="36174"/>
                  </a:cubicBezTo>
                  <a:cubicBezTo>
                    <a:pt x="6266" y="35072"/>
                    <a:pt x="7243" y="33167"/>
                    <a:pt x="8246" y="31162"/>
                  </a:cubicBezTo>
                  <a:cubicBezTo>
                    <a:pt x="9248" y="29207"/>
                    <a:pt x="10276" y="27177"/>
                    <a:pt x="10301" y="25548"/>
                  </a:cubicBezTo>
                  <a:cubicBezTo>
                    <a:pt x="10351" y="24570"/>
                    <a:pt x="10326" y="23568"/>
                    <a:pt x="10301" y="22590"/>
                  </a:cubicBezTo>
                  <a:cubicBezTo>
                    <a:pt x="10276" y="20260"/>
                    <a:pt x="10251" y="18054"/>
                    <a:pt x="10777" y="16250"/>
                  </a:cubicBezTo>
                  <a:cubicBezTo>
                    <a:pt x="11028" y="15397"/>
                    <a:pt x="11579" y="14345"/>
                    <a:pt x="12181" y="13142"/>
                  </a:cubicBezTo>
                  <a:cubicBezTo>
                    <a:pt x="13359" y="10811"/>
                    <a:pt x="14837" y="7904"/>
                    <a:pt x="14963" y="4921"/>
                  </a:cubicBezTo>
                  <a:cubicBezTo>
                    <a:pt x="15038" y="3041"/>
                    <a:pt x="14762" y="1863"/>
                    <a:pt x="14035" y="1112"/>
                  </a:cubicBezTo>
                  <a:cubicBezTo>
                    <a:pt x="13162" y="216"/>
                    <a:pt x="11729" y="0"/>
                    <a:pt x="9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7956997" y="3057346"/>
              <a:ext cx="600903" cy="1540091"/>
            </a:xfrm>
            <a:custGeom>
              <a:avLst/>
              <a:gdLst/>
              <a:ahLst/>
              <a:cxnLst/>
              <a:rect l="l" t="t" r="r" b="b"/>
              <a:pathLst>
                <a:path w="15390" h="39444" extrusionOk="0">
                  <a:moveTo>
                    <a:pt x="2076" y="0"/>
                  </a:moveTo>
                  <a:cubicBezTo>
                    <a:pt x="1309" y="0"/>
                    <a:pt x="753" y="141"/>
                    <a:pt x="753" y="141"/>
                  </a:cubicBezTo>
                  <a:lnTo>
                    <a:pt x="1" y="8938"/>
                  </a:lnTo>
                  <a:cubicBezTo>
                    <a:pt x="1" y="8938"/>
                    <a:pt x="1630" y="16532"/>
                    <a:pt x="2758" y="19114"/>
                  </a:cubicBezTo>
                  <a:cubicBezTo>
                    <a:pt x="3910" y="21670"/>
                    <a:pt x="5890" y="22723"/>
                    <a:pt x="7996" y="26984"/>
                  </a:cubicBezTo>
                  <a:cubicBezTo>
                    <a:pt x="10076" y="31269"/>
                    <a:pt x="11880" y="34202"/>
                    <a:pt x="11304" y="35630"/>
                  </a:cubicBezTo>
                  <a:cubicBezTo>
                    <a:pt x="10753" y="37059"/>
                    <a:pt x="10778" y="37435"/>
                    <a:pt x="10778" y="37435"/>
                  </a:cubicBezTo>
                  <a:cubicBezTo>
                    <a:pt x="9872" y="37737"/>
                    <a:pt x="9742" y="39444"/>
                    <a:pt x="10401" y="39444"/>
                  </a:cubicBezTo>
                  <a:cubicBezTo>
                    <a:pt x="10562" y="39444"/>
                    <a:pt x="10771" y="39341"/>
                    <a:pt x="11028" y="39089"/>
                  </a:cubicBezTo>
                  <a:cubicBezTo>
                    <a:pt x="12081" y="38036"/>
                    <a:pt x="12858" y="36959"/>
                    <a:pt x="14161" y="36207"/>
                  </a:cubicBezTo>
                  <a:cubicBezTo>
                    <a:pt x="15389" y="35505"/>
                    <a:pt x="15214" y="34302"/>
                    <a:pt x="14161" y="33450"/>
                  </a:cubicBezTo>
                  <a:cubicBezTo>
                    <a:pt x="13109" y="32598"/>
                    <a:pt x="11880" y="30517"/>
                    <a:pt x="11605" y="27460"/>
                  </a:cubicBezTo>
                  <a:cubicBezTo>
                    <a:pt x="11304" y="24427"/>
                    <a:pt x="10728" y="21395"/>
                    <a:pt x="6467" y="17836"/>
                  </a:cubicBezTo>
                  <a:cubicBezTo>
                    <a:pt x="5414" y="11470"/>
                    <a:pt x="7119" y="9139"/>
                    <a:pt x="6467" y="4001"/>
                  </a:cubicBezTo>
                  <a:cubicBezTo>
                    <a:pt x="6015" y="570"/>
                    <a:pt x="3619" y="0"/>
                    <a:pt x="2076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955045" y="3054770"/>
              <a:ext cx="592078" cy="1545440"/>
            </a:xfrm>
            <a:custGeom>
              <a:avLst/>
              <a:gdLst/>
              <a:ahLst/>
              <a:cxnLst/>
              <a:rect l="l" t="t" r="r" b="b"/>
              <a:pathLst>
                <a:path w="15164" h="39581" extrusionOk="0">
                  <a:moveTo>
                    <a:pt x="2134" y="129"/>
                  </a:move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742" y="6423"/>
                    <a:pt x="6567" y="8152"/>
                    <a:pt x="6367" y="9982"/>
                  </a:cubicBezTo>
                  <a:cubicBezTo>
                    <a:pt x="6141" y="12187"/>
                    <a:pt x="5890" y="14443"/>
                    <a:pt x="6442" y="17927"/>
                  </a:cubicBezTo>
                  <a:cubicBezTo>
                    <a:pt x="6467" y="17927"/>
                    <a:pt x="6467" y="17952"/>
                    <a:pt x="6467" y="17952"/>
                  </a:cubicBezTo>
                  <a:cubicBezTo>
                    <a:pt x="10702" y="21461"/>
                    <a:pt x="11304" y="24493"/>
                    <a:pt x="11580" y="27551"/>
                  </a:cubicBezTo>
                  <a:cubicBezTo>
                    <a:pt x="11880" y="30659"/>
                    <a:pt x="13159" y="32739"/>
                    <a:pt x="14161" y="33566"/>
                  </a:cubicBezTo>
                  <a:cubicBezTo>
                    <a:pt x="14737" y="34042"/>
                    <a:pt x="15038" y="34593"/>
                    <a:pt x="14988" y="35120"/>
                  </a:cubicBezTo>
                  <a:cubicBezTo>
                    <a:pt x="14963" y="35546"/>
                    <a:pt x="14687" y="35922"/>
                    <a:pt x="14186" y="36223"/>
                  </a:cubicBezTo>
                  <a:cubicBezTo>
                    <a:pt x="13234" y="36749"/>
                    <a:pt x="12557" y="37476"/>
                    <a:pt x="11855" y="38253"/>
                  </a:cubicBezTo>
                  <a:cubicBezTo>
                    <a:pt x="11605" y="38528"/>
                    <a:pt x="11329" y="38804"/>
                    <a:pt x="11028" y="39105"/>
                  </a:cubicBezTo>
                  <a:cubicBezTo>
                    <a:pt x="10798" y="39335"/>
                    <a:pt x="10585" y="39443"/>
                    <a:pt x="10419" y="39443"/>
                  </a:cubicBezTo>
                  <a:cubicBezTo>
                    <a:pt x="10386" y="39443"/>
                    <a:pt x="10355" y="39439"/>
                    <a:pt x="10326" y="39431"/>
                  </a:cubicBezTo>
                  <a:cubicBezTo>
                    <a:pt x="10176" y="39355"/>
                    <a:pt x="10076" y="39105"/>
                    <a:pt x="10101" y="38754"/>
                  </a:cubicBezTo>
                  <a:cubicBezTo>
                    <a:pt x="10126" y="38303"/>
                    <a:pt x="10377" y="37726"/>
                    <a:pt x="10853" y="37551"/>
                  </a:cubicBezTo>
                  <a:cubicBezTo>
                    <a:pt x="10878" y="37551"/>
                    <a:pt x="10903" y="37526"/>
                    <a:pt x="10903" y="37501"/>
                  </a:cubicBezTo>
                  <a:cubicBezTo>
                    <a:pt x="10903" y="37501"/>
                    <a:pt x="10878" y="37100"/>
                    <a:pt x="11429" y="35721"/>
                  </a:cubicBezTo>
                  <a:cubicBezTo>
                    <a:pt x="11880" y="34543"/>
                    <a:pt x="10778" y="32388"/>
                    <a:pt x="9274" y="29380"/>
                  </a:cubicBezTo>
                  <a:cubicBezTo>
                    <a:pt x="8898" y="28629"/>
                    <a:pt x="8497" y="27877"/>
                    <a:pt x="8096" y="27025"/>
                  </a:cubicBezTo>
                  <a:cubicBezTo>
                    <a:pt x="6943" y="24694"/>
                    <a:pt x="5840" y="23315"/>
                    <a:pt x="4863" y="22112"/>
                  </a:cubicBezTo>
                  <a:cubicBezTo>
                    <a:pt x="4061" y="21135"/>
                    <a:pt x="3384" y="20308"/>
                    <a:pt x="2858" y="19155"/>
                  </a:cubicBezTo>
                  <a:cubicBezTo>
                    <a:pt x="1755" y="16649"/>
                    <a:pt x="176" y="9305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lose/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105"/>
                    <a:pt x="1630" y="16649"/>
                    <a:pt x="2757" y="19205"/>
                  </a:cubicBezTo>
                  <a:cubicBezTo>
                    <a:pt x="3284" y="20358"/>
                    <a:pt x="3960" y="21210"/>
                    <a:pt x="4762" y="22212"/>
                  </a:cubicBezTo>
                  <a:cubicBezTo>
                    <a:pt x="5740" y="23390"/>
                    <a:pt x="6843" y="24744"/>
                    <a:pt x="7971" y="27100"/>
                  </a:cubicBezTo>
                  <a:cubicBezTo>
                    <a:pt x="8397" y="27927"/>
                    <a:pt x="8773" y="28704"/>
                    <a:pt x="9148" y="29431"/>
                  </a:cubicBezTo>
                  <a:cubicBezTo>
                    <a:pt x="10652" y="32413"/>
                    <a:pt x="11755" y="34568"/>
                    <a:pt x="11304" y="35671"/>
                  </a:cubicBezTo>
                  <a:cubicBezTo>
                    <a:pt x="10828" y="36849"/>
                    <a:pt x="10778" y="37300"/>
                    <a:pt x="10778" y="37451"/>
                  </a:cubicBezTo>
                  <a:cubicBezTo>
                    <a:pt x="10251" y="37651"/>
                    <a:pt x="10001" y="38253"/>
                    <a:pt x="9976" y="38754"/>
                  </a:cubicBezTo>
                  <a:cubicBezTo>
                    <a:pt x="9950" y="39155"/>
                    <a:pt x="10076" y="39431"/>
                    <a:pt x="10276" y="39531"/>
                  </a:cubicBezTo>
                  <a:cubicBezTo>
                    <a:pt x="10326" y="39556"/>
                    <a:pt x="10377" y="39581"/>
                    <a:pt x="10452" y="39581"/>
                  </a:cubicBezTo>
                  <a:cubicBezTo>
                    <a:pt x="10602" y="39581"/>
                    <a:pt x="10828" y="39481"/>
                    <a:pt x="11128" y="39205"/>
                  </a:cubicBezTo>
                  <a:cubicBezTo>
                    <a:pt x="11404" y="38904"/>
                    <a:pt x="11680" y="38604"/>
                    <a:pt x="11956" y="38328"/>
                  </a:cubicBezTo>
                  <a:cubicBezTo>
                    <a:pt x="12657" y="37576"/>
                    <a:pt x="13309" y="36874"/>
                    <a:pt x="14236" y="36323"/>
                  </a:cubicBezTo>
                  <a:cubicBezTo>
                    <a:pt x="14788" y="36022"/>
                    <a:pt x="15088" y="35596"/>
                    <a:pt x="15138" y="35120"/>
                  </a:cubicBezTo>
                  <a:cubicBezTo>
                    <a:pt x="15164" y="34568"/>
                    <a:pt x="14863" y="33967"/>
                    <a:pt x="14261" y="33466"/>
                  </a:cubicBezTo>
                  <a:cubicBezTo>
                    <a:pt x="13259" y="32664"/>
                    <a:pt x="12006" y="30608"/>
                    <a:pt x="11705" y="27526"/>
                  </a:cubicBezTo>
                  <a:cubicBezTo>
                    <a:pt x="11429" y="24468"/>
                    <a:pt x="10803" y="21410"/>
                    <a:pt x="6567" y="17877"/>
                  </a:cubicBezTo>
                  <a:cubicBezTo>
                    <a:pt x="6016" y="14443"/>
                    <a:pt x="6266" y="12187"/>
                    <a:pt x="6492" y="10007"/>
                  </a:cubicBezTo>
                  <a:cubicBezTo>
                    <a:pt x="6692" y="8152"/>
                    <a:pt x="6893" y="6398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7934508" y="2336750"/>
              <a:ext cx="116471" cy="158562"/>
            </a:xfrm>
            <a:custGeom>
              <a:avLst/>
              <a:gdLst/>
              <a:ahLst/>
              <a:cxnLst/>
              <a:rect l="l" t="t" r="r" b="b"/>
              <a:pathLst>
                <a:path w="2983" h="4061" extrusionOk="0">
                  <a:moveTo>
                    <a:pt x="2106" y="1"/>
                  </a:moveTo>
                  <a:lnTo>
                    <a:pt x="0" y="502"/>
                  </a:lnTo>
                  <a:lnTo>
                    <a:pt x="1103" y="4061"/>
                  </a:lnTo>
                  <a:lnTo>
                    <a:pt x="2983" y="3209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932556" y="2334408"/>
              <a:ext cx="121352" cy="163872"/>
            </a:xfrm>
            <a:custGeom>
              <a:avLst/>
              <a:gdLst/>
              <a:ahLst/>
              <a:cxnLst/>
              <a:rect l="l" t="t" r="r" b="b"/>
              <a:pathLst>
                <a:path w="3108" h="4197" extrusionOk="0">
                  <a:moveTo>
                    <a:pt x="2105" y="136"/>
                  </a:moveTo>
                  <a:lnTo>
                    <a:pt x="2958" y="3219"/>
                  </a:lnTo>
                  <a:lnTo>
                    <a:pt x="1178" y="4046"/>
                  </a:lnTo>
                  <a:lnTo>
                    <a:pt x="125" y="612"/>
                  </a:lnTo>
                  <a:lnTo>
                    <a:pt x="2105" y="136"/>
                  </a:lnTo>
                  <a:close/>
                  <a:moveTo>
                    <a:pt x="2165" y="1"/>
                  </a:moveTo>
                  <a:cubicBezTo>
                    <a:pt x="2156" y="1"/>
                    <a:pt x="2144" y="4"/>
                    <a:pt x="2130" y="11"/>
                  </a:cubicBezTo>
                  <a:lnTo>
                    <a:pt x="50" y="512"/>
                  </a:lnTo>
                  <a:cubicBezTo>
                    <a:pt x="25" y="512"/>
                    <a:pt x="0" y="537"/>
                    <a:pt x="0" y="537"/>
                  </a:cubicBezTo>
                  <a:cubicBezTo>
                    <a:pt x="0" y="562"/>
                    <a:pt x="0" y="587"/>
                    <a:pt x="0" y="587"/>
                  </a:cubicBezTo>
                  <a:lnTo>
                    <a:pt x="1078" y="4146"/>
                  </a:lnTo>
                  <a:cubicBezTo>
                    <a:pt x="1078" y="4171"/>
                    <a:pt x="1103" y="4171"/>
                    <a:pt x="1128" y="4196"/>
                  </a:cubicBezTo>
                  <a:lnTo>
                    <a:pt x="1178" y="4196"/>
                  </a:lnTo>
                  <a:lnTo>
                    <a:pt x="3058" y="3319"/>
                  </a:lnTo>
                  <a:cubicBezTo>
                    <a:pt x="3083" y="3294"/>
                    <a:pt x="3108" y="3269"/>
                    <a:pt x="3083" y="3244"/>
                  </a:cubicBezTo>
                  <a:lnTo>
                    <a:pt x="2206" y="61"/>
                  </a:lnTo>
                  <a:cubicBezTo>
                    <a:pt x="2206" y="24"/>
                    <a:pt x="2192" y="1"/>
                    <a:pt x="2165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969726" y="2469812"/>
              <a:ext cx="320052" cy="757473"/>
            </a:xfrm>
            <a:custGeom>
              <a:avLst/>
              <a:gdLst/>
              <a:ahLst/>
              <a:cxnLst/>
              <a:rect l="l" t="t" r="r" b="b"/>
              <a:pathLst>
                <a:path w="8197" h="19400" extrusionOk="0">
                  <a:moveTo>
                    <a:pt x="1489" y="0"/>
                  </a:moveTo>
                  <a:cubicBezTo>
                    <a:pt x="860" y="0"/>
                    <a:pt x="263" y="417"/>
                    <a:pt x="126" y="1104"/>
                  </a:cubicBezTo>
                  <a:cubicBezTo>
                    <a:pt x="1" y="1706"/>
                    <a:pt x="126" y="2558"/>
                    <a:pt x="853" y="3711"/>
                  </a:cubicBezTo>
                  <a:cubicBezTo>
                    <a:pt x="2707" y="6593"/>
                    <a:pt x="5088" y="9826"/>
                    <a:pt x="5088" y="9826"/>
                  </a:cubicBezTo>
                  <a:cubicBezTo>
                    <a:pt x="5088" y="9826"/>
                    <a:pt x="4988" y="17094"/>
                    <a:pt x="5715" y="19400"/>
                  </a:cubicBezTo>
                  <a:lnTo>
                    <a:pt x="6141" y="19049"/>
                  </a:lnTo>
                  <a:cubicBezTo>
                    <a:pt x="6141" y="19049"/>
                    <a:pt x="8196" y="12658"/>
                    <a:pt x="8096" y="10026"/>
                  </a:cubicBezTo>
                  <a:cubicBezTo>
                    <a:pt x="8021" y="7871"/>
                    <a:pt x="4637" y="2006"/>
                    <a:pt x="2331" y="277"/>
                  </a:cubicBezTo>
                  <a:cubicBezTo>
                    <a:pt x="2071" y="88"/>
                    <a:pt x="1777" y="0"/>
                    <a:pt x="1489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965821" y="2467196"/>
              <a:ext cx="325909" cy="762041"/>
            </a:xfrm>
            <a:custGeom>
              <a:avLst/>
              <a:gdLst/>
              <a:ahLst/>
              <a:cxnLst/>
              <a:rect l="l" t="t" r="r" b="b"/>
              <a:pathLst>
                <a:path w="8347" h="19517" extrusionOk="0">
                  <a:moveTo>
                    <a:pt x="1579" y="143"/>
                  </a:moveTo>
                  <a:cubicBezTo>
                    <a:pt x="1880" y="143"/>
                    <a:pt x="2156" y="219"/>
                    <a:pt x="2406" y="419"/>
                  </a:cubicBezTo>
                  <a:cubicBezTo>
                    <a:pt x="4787" y="2174"/>
                    <a:pt x="8070" y="8038"/>
                    <a:pt x="8146" y="10093"/>
                  </a:cubicBezTo>
                  <a:cubicBezTo>
                    <a:pt x="8221" y="12625"/>
                    <a:pt x="6316" y="18715"/>
                    <a:pt x="6191" y="19091"/>
                  </a:cubicBezTo>
                  <a:lnTo>
                    <a:pt x="5840" y="19367"/>
                  </a:lnTo>
                  <a:cubicBezTo>
                    <a:pt x="5163" y="16986"/>
                    <a:pt x="5263" y="9968"/>
                    <a:pt x="5263" y="9893"/>
                  </a:cubicBezTo>
                  <a:cubicBezTo>
                    <a:pt x="5263" y="9868"/>
                    <a:pt x="5238" y="9868"/>
                    <a:pt x="5238" y="9843"/>
                  </a:cubicBezTo>
                  <a:cubicBezTo>
                    <a:pt x="5213" y="9818"/>
                    <a:pt x="2832" y="6585"/>
                    <a:pt x="1003" y="3753"/>
                  </a:cubicBezTo>
                  <a:cubicBezTo>
                    <a:pt x="376" y="2775"/>
                    <a:pt x="151" y="1898"/>
                    <a:pt x="301" y="1171"/>
                  </a:cubicBezTo>
                  <a:cubicBezTo>
                    <a:pt x="376" y="745"/>
                    <a:pt x="677" y="394"/>
                    <a:pt x="1103" y="219"/>
                  </a:cubicBezTo>
                  <a:cubicBezTo>
                    <a:pt x="1253" y="169"/>
                    <a:pt x="1429" y="143"/>
                    <a:pt x="1579" y="143"/>
                  </a:cubicBezTo>
                  <a:close/>
                  <a:moveTo>
                    <a:pt x="1574" y="0"/>
                  </a:moveTo>
                  <a:cubicBezTo>
                    <a:pt x="1399" y="0"/>
                    <a:pt x="1223" y="31"/>
                    <a:pt x="1053" y="93"/>
                  </a:cubicBezTo>
                  <a:cubicBezTo>
                    <a:pt x="602" y="269"/>
                    <a:pt x="276" y="670"/>
                    <a:pt x="176" y="1146"/>
                  </a:cubicBezTo>
                  <a:cubicBezTo>
                    <a:pt x="0" y="1923"/>
                    <a:pt x="251" y="2800"/>
                    <a:pt x="903" y="3828"/>
                  </a:cubicBezTo>
                  <a:cubicBezTo>
                    <a:pt x="2657" y="6560"/>
                    <a:pt x="4938" y="9642"/>
                    <a:pt x="5113" y="9918"/>
                  </a:cubicBezTo>
                  <a:cubicBezTo>
                    <a:pt x="5113" y="10344"/>
                    <a:pt x="5063" y="17261"/>
                    <a:pt x="5765" y="19492"/>
                  </a:cubicBezTo>
                  <a:cubicBezTo>
                    <a:pt x="5765" y="19517"/>
                    <a:pt x="5790" y="19517"/>
                    <a:pt x="5790" y="19517"/>
                  </a:cubicBezTo>
                  <a:lnTo>
                    <a:pt x="5865" y="19517"/>
                  </a:lnTo>
                  <a:lnTo>
                    <a:pt x="6291" y="19166"/>
                  </a:lnTo>
                  <a:cubicBezTo>
                    <a:pt x="6291" y="19166"/>
                    <a:pt x="6291" y="19141"/>
                    <a:pt x="6291" y="19141"/>
                  </a:cubicBezTo>
                  <a:cubicBezTo>
                    <a:pt x="6316" y="19066"/>
                    <a:pt x="8346" y="12700"/>
                    <a:pt x="8271" y="10093"/>
                  </a:cubicBezTo>
                  <a:cubicBezTo>
                    <a:pt x="8171" y="7838"/>
                    <a:pt x="4712" y="1973"/>
                    <a:pt x="2481" y="294"/>
                  </a:cubicBezTo>
                  <a:cubicBezTo>
                    <a:pt x="2207" y="100"/>
                    <a:pt x="1891" y="0"/>
                    <a:pt x="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974606" y="2586280"/>
              <a:ext cx="258400" cy="380728"/>
            </a:xfrm>
            <a:custGeom>
              <a:avLst/>
              <a:gdLst/>
              <a:ahLst/>
              <a:cxnLst/>
              <a:rect l="l" t="t" r="r" b="b"/>
              <a:pathLst>
                <a:path w="6618" h="9751" extrusionOk="0">
                  <a:moveTo>
                    <a:pt x="3434" y="1"/>
                  </a:moveTo>
                  <a:cubicBezTo>
                    <a:pt x="1855" y="5815"/>
                    <a:pt x="1" y="8322"/>
                    <a:pt x="1" y="8322"/>
                  </a:cubicBezTo>
                  <a:lnTo>
                    <a:pt x="3058" y="9750"/>
                  </a:lnTo>
                  <a:cubicBezTo>
                    <a:pt x="5640" y="6918"/>
                    <a:pt x="6617" y="1630"/>
                    <a:pt x="6617" y="1630"/>
                  </a:cubicBezTo>
                  <a:lnTo>
                    <a:pt x="3434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8187942" y="3876021"/>
              <a:ext cx="318061" cy="566621"/>
            </a:xfrm>
            <a:custGeom>
              <a:avLst/>
              <a:gdLst/>
              <a:ahLst/>
              <a:cxnLst/>
              <a:rect l="l" t="t" r="r" b="b"/>
              <a:pathLst>
                <a:path w="8146" h="14512" extrusionOk="0">
                  <a:moveTo>
                    <a:pt x="3459" y="1"/>
                  </a:moveTo>
                  <a:cubicBezTo>
                    <a:pt x="1830" y="1705"/>
                    <a:pt x="602" y="2281"/>
                    <a:pt x="1" y="2507"/>
                  </a:cubicBezTo>
                  <a:cubicBezTo>
                    <a:pt x="677" y="3409"/>
                    <a:pt x="1404" y="4512"/>
                    <a:pt x="2131" y="5991"/>
                  </a:cubicBezTo>
                  <a:cubicBezTo>
                    <a:pt x="2532" y="6843"/>
                    <a:pt x="2933" y="7595"/>
                    <a:pt x="3309" y="8346"/>
                  </a:cubicBezTo>
                  <a:cubicBezTo>
                    <a:pt x="4687" y="11078"/>
                    <a:pt x="5715" y="13108"/>
                    <a:pt x="5539" y="14336"/>
                  </a:cubicBezTo>
                  <a:lnTo>
                    <a:pt x="5640" y="14512"/>
                  </a:lnTo>
                  <a:lnTo>
                    <a:pt x="8146" y="12482"/>
                  </a:lnTo>
                  <a:cubicBezTo>
                    <a:pt x="7143" y="11605"/>
                    <a:pt x="5915" y="9549"/>
                    <a:pt x="5615" y="6517"/>
                  </a:cubicBezTo>
                  <a:cubicBezTo>
                    <a:pt x="5414" y="4386"/>
                    <a:pt x="5063" y="2281"/>
                    <a:pt x="3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8185990" y="3874069"/>
              <a:ext cx="322004" cy="571541"/>
            </a:xfrm>
            <a:custGeom>
              <a:avLst/>
              <a:gdLst/>
              <a:ahLst/>
              <a:cxnLst/>
              <a:rect l="l" t="t" r="r" b="b"/>
              <a:pathLst>
                <a:path w="8247" h="14638" extrusionOk="0">
                  <a:moveTo>
                    <a:pt x="3484" y="151"/>
                  </a:moveTo>
                  <a:cubicBezTo>
                    <a:pt x="5113" y="2457"/>
                    <a:pt x="5414" y="4587"/>
                    <a:pt x="5614" y="6567"/>
                  </a:cubicBezTo>
                  <a:cubicBezTo>
                    <a:pt x="5890" y="9574"/>
                    <a:pt x="7068" y="11604"/>
                    <a:pt x="8096" y="12532"/>
                  </a:cubicBezTo>
                  <a:lnTo>
                    <a:pt x="5715" y="14462"/>
                  </a:lnTo>
                  <a:lnTo>
                    <a:pt x="5665" y="14361"/>
                  </a:lnTo>
                  <a:cubicBezTo>
                    <a:pt x="5815" y="13108"/>
                    <a:pt x="4812" y="11128"/>
                    <a:pt x="3409" y="8346"/>
                  </a:cubicBezTo>
                  <a:cubicBezTo>
                    <a:pt x="3033" y="7619"/>
                    <a:pt x="2632" y="6843"/>
                    <a:pt x="2231" y="6015"/>
                  </a:cubicBezTo>
                  <a:cubicBezTo>
                    <a:pt x="1629" y="4762"/>
                    <a:pt x="953" y="3660"/>
                    <a:pt x="151" y="2582"/>
                  </a:cubicBezTo>
                  <a:cubicBezTo>
                    <a:pt x="777" y="2356"/>
                    <a:pt x="1955" y="1730"/>
                    <a:pt x="3484" y="151"/>
                  </a:cubicBezTo>
                  <a:close/>
                  <a:moveTo>
                    <a:pt x="3509" y="0"/>
                  </a:moveTo>
                  <a:cubicBezTo>
                    <a:pt x="3484" y="0"/>
                    <a:pt x="3459" y="0"/>
                    <a:pt x="3459" y="25"/>
                  </a:cubicBezTo>
                  <a:cubicBezTo>
                    <a:pt x="1830" y="1680"/>
                    <a:pt x="627" y="2281"/>
                    <a:pt x="25" y="2482"/>
                  </a:cubicBezTo>
                  <a:cubicBezTo>
                    <a:pt x="25" y="2482"/>
                    <a:pt x="0" y="2507"/>
                    <a:pt x="0" y="2532"/>
                  </a:cubicBezTo>
                  <a:cubicBezTo>
                    <a:pt x="0" y="2557"/>
                    <a:pt x="0" y="2557"/>
                    <a:pt x="0" y="2582"/>
                  </a:cubicBezTo>
                  <a:cubicBezTo>
                    <a:pt x="827" y="3685"/>
                    <a:pt x="1504" y="4787"/>
                    <a:pt x="2131" y="6066"/>
                  </a:cubicBezTo>
                  <a:cubicBezTo>
                    <a:pt x="2532" y="6893"/>
                    <a:pt x="2908" y="7670"/>
                    <a:pt x="3284" y="8421"/>
                  </a:cubicBezTo>
                  <a:cubicBezTo>
                    <a:pt x="4637" y="11078"/>
                    <a:pt x="5690" y="13158"/>
                    <a:pt x="5539" y="14386"/>
                  </a:cubicBezTo>
                  <a:cubicBezTo>
                    <a:pt x="5539" y="14386"/>
                    <a:pt x="5539" y="14411"/>
                    <a:pt x="5539" y="14411"/>
                  </a:cubicBezTo>
                  <a:lnTo>
                    <a:pt x="5640" y="14587"/>
                  </a:lnTo>
                  <a:cubicBezTo>
                    <a:pt x="5640" y="14612"/>
                    <a:pt x="5665" y="14637"/>
                    <a:pt x="5665" y="14637"/>
                  </a:cubicBezTo>
                  <a:lnTo>
                    <a:pt x="5690" y="14637"/>
                  </a:lnTo>
                  <a:cubicBezTo>
                    <a:pt x="5690" y="14637"/>
                    <a:pt x="5715" y="14637"/>
                    <a:pt x="5715" y="14612"/>
                  </a:cubicBezTo>
                  <a:lnTo>
                    <a:pt x="8221" y="12582"/>
                  </a:lnTo>
                  <a:cubicBezTo>
                    <a:pt x="8246" y="12557"/>
                    <a:pt x="8246" y="12532"/>
                    <a:pt x="8246" y="12532"/>
                  </a:cubicBezTo>
                  <a:cubicBezTo>
                    <a:pt x="8246" y="12507"/>
                    <a:pt x="8246" y="12482"/>
                    <a:pt x="8221" y="12482"/>
                  </a:cubicBezTo>
                  <a:cubicBezTo>
                    <a:pt x="7244" y="11630"/>
                    <a:pt x="6015" y="9574"/>
                    <a:pt x="5740" y="6542"/>
                  </a:cubicBezTo>
                  <a:cubicBezTo>
                    <a:pt x="5539" y="4537"/>
                    <a:pt x="5213" y="2356"/>
                    <a:pt x="3559" y="25"/>
                  </a:cubicBezTo>
                  <a:cubicBezTo>
                    <a:pt x="3534" y="0"/>
                    <a:pt x="3534" y="0"/>
                    <a:pt x="3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7971678" y="3401441"/>
              <a:ext cx="236847" cy="188236"/>
            </a:xfrm>
            <a:custGeom>
              <a:avLst/>
              <a:gdLst/>
              <a:ahLst/>
              <a:cxnLst/>
              <a:rect l="l" t="t" r="r" b="b"/>
              <a:pathLst>
                <a:path w="6066" h="4821" extrusionOk="0">
                  <a:moveTo>
                    <a:pt x="6066" y="0"/>
                  </a:moveTo>
                  <a:cubicBezTo>
                    <a:pt x="2833" y="1153"/>
                    <a:pt x="727" y="1429"/>
                    <a:pt x="1" y="1504"/>
                  </a:cubicBezTo>
                  <a:cubicBezTo>
                    <a:pt x="201" y="2356"/>
                    <a:pt x="477" y="3559"/>
                    <a:pt x="778" y="4812"/>
                  </a:cubicBezTo>
                  <a:cubicBezTo>
                    <a:pt x="906" y="4818"/>
                    <a:pt x="1035" y="4821"/>
                    <a:pt x="1165" y="4821"/>
                  </a:cubicBezTo>
                  <a:cubicBezTo>
                    <a:pt x="2707" y="4821"/>
                    <a:pt x="4326" y="4424"/>
                    <a:pt x="5690" y="3985"/>
                  </a:cubicBezTo>
                  <a:cubicBezTo>
                    <a:pt x="5740" y="2957"/>
                    <a:pt x="5840" y="2030"/>
                    <a:pt x="5941" y="1103"/>
                  </a:cubicBezTo>
                  <a:cubicBezTo>
                    <a:pt x="5991" y="752"/>
                    <a:pt x="6016" y="376"/>
                    <a:pt x="6066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343533" y="4359425"/>
              <a:ext cx="203581" cy="240751"/>
            </a:xfrm>
            <a:custGeom>
              <a:avLst/>
              <a:gdLst/>
              <a:ahLst/>
              <a:cxnLst/>
              <a:rect l="l" t="t" r="r" b="b"/>
              <a:pathLst>
                <a:path w="5214" h="6166" extrusionOk="0">
                  <a:moveTo>
                    <a:pt x="4236" y="1"/>
                  </a:moveTo>
                  <a:lnTo>
                    <a:pt x="4161" y="101"/>
                  </a:lnTo>
                  <a:cubicBezTo>
                    <a:pt x="4161" y="101"/>
                    <a:pt x="4186" y="126"/>
                    <a:pt x="4211" y="151"/>
                  </a:cubicBezTo>
                  <a:cubicBezTo>
                    <a:pt x="4787" y="627"/>
                    <a:pt x="5088" y="1178"/>
                    <a:pt x="5038" y="1705"/>
                  </a:cubicBezTo>
                  <a:cubicBezTo>
                    <a:pt x="5013" y="2131"/>
                    <a:pt x="4737" y="2507"/>
                    <a:pt x="4236" y="2808"/>
                  </a:cubicBezTo>
                  <a:cubicBezTo>
                    <a:pt x="3284" y="3359"/>
                    <a:pt x="2607" y="4061"/>
                    <a:pt x="1905" y="4838"/>
                  </a:cubicBezTo>
                  <a:cubicBezTo>
                    <a:pt x="1655" y="5113"/>
                    <a:pt x="1379" y="5389"/>
                    <a:pt x="1078" y="5690"/>
                  </a:cubicBezTo>
                  <a:cubicBezTo>
                    <a:pt x="855" y="5913"/>
                    <a:pt x="649" y="6037"/>
                    <a:pt x="486" y="6037"/>
                  </a:cubicBezTo>
                  <a:cubicBezTo>
                    <a:pt x="447" y="6037"/>
                    <a:pt x="410" y="6030"/>
                    <a:pt x="376" y="6016"/>
                  </a:cubicBezTo>
                  <a:cubicBezTo>
                    <a:pt x="226" y="5940"/>
                    <a:pt x="126" y="5690"/>
                    <a:pt x="151" y="5364"/>
                  </a:cubicBezTo>
                  <a:cubicBezTo>
                    <a:pt x="176" y="4888"/>
                    <a:pt x="427" y="4311"/>
                    <a:pt x="903" y="4136"/>
                  </a:cubicBezTo>
                  <a:cubicBezTo>
                    <a:pt x="928" y="4136"/>
                    <a:pt x="953" y="4111"/>
                    <a:pt x="953" y="4086"/>
                  </a:cubicBezTo>
                  <a:cubicBezTo>
                    <a:pt x="953" y="4086"/>
                    <a:pt x="928" y="3685"/>
                    <a:pt x="1479" y="2306"/>
                  </a:cubicBezTo>
                  <a:cubicBezTo>
                    <a:pt x="1504" y="2206"/>
                    <a:pt x="1529" y="2081"/>
                    <a:pt x="1554" y="1955"/>
                  </a:cubicBezTo>
                  <a:lnTo>
                    <a:pt x="1454" y="1730"/>
                  </a:lnTo>
                  <a:cubicBezTo>
                    <a:pt x="1454" y="1930"/>
                    <a:pt x="1404" y="2106"/>
                    <a:pt x="1354" y="2256"/>
                  </a:cubicBezTo>
                  <a:cubicBezTo>
                    <a:pt x="878" y="3434"/>
                    <a:pt x="828" y="3885"/>
                    <a:pt x="828" y="4036"/>
                  </a:cubicBezTo>
                  <a:cubicBezTo>
                    <a:pt x="301" y="4236"/>
                    <a:pt x="51" y="4838"/>
                    <a:pt x="26" y="5339"/>
                  </a:cubicBezTo>
                  <a:cubicBezTo>
                    <a:pt x="0" y="5740"/>
                    <a:pt x="126" y="6016"/>
                    <a:pt x="326" y="6116"/>
                  </a:cubicBezTo>
                  <a:cubicBezTo>
                    <a:pt x="376" y="6141"/>
                    <a:pt x="427" y="6166"/>
                    <a:pt x="502" y="6166"/>
                  </a:cubicBezTo>
                  <a:cubicBezTo>
                    <a:pt x="652" y="6166"/>
                    <a:pt x="878" y="6066"/>
                    <a:pt x="1178" y="5790"/>
                  </a:cubicBezTo>
                  <a:cubicBezTo>
                    <a:pt x="1454" y="5489"/>
                    <a:pt x="1730" y="5189"/>
                    <a:pt x="2006" y="4913"/>
                  </a:cubicBezTo>
                  <a:cubicBezTo>
                    <a:pt x="2707" y="4161"/>
                    <a:pt x="3359" y="3459"/>
                    <a:pt x="4286" y="2908"/>
                  </a:cubicBezTo>
                  <a:cubicBezTo>
                    <a:pt x="4838" y="2607"/>
                    <a:pt x="5138" y="2181"/>
                    <a:pt x="5188" y="1705"/>
                  </a:cubicBezTo>
                  <a:cubicBezTo>
                    <a:pt x="5214" y="1153"/>
                    <a:pt x="4913" y="552"/>
                    <a:pt x="4311" y="51"/>
                  </a:cubicBezTo>
                  <a:cubicBezTo>
                    <a:pt x="4286" y="51"/>
                    <a:pt x="4261" y="26"/>
                    <a:pt x="4236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7955045" y="3054770"/>
              <a:ext cx="266209" cy="405404"/>
            </a:xfrm>
            <a:custGeom>
              <a:avLst/>
              <a:gdLst/>
              <a:ahLst/>
              <a:cxnLst/>
              <a:rect l="l" t="t" r="r" b="b"/>
              <a:pathLst>
                <a:path w="6818" h="10383" extrusionOk="0"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054"/>
                    <a:pt x="101" y="9581"/>
                    <a:pt x="301" y="10383"/>
                  </a:cubicBezTo>
                  <a:lnTo>
                    <a:pt x="427" y="10383"/>
                  </a:lnTo>
                  <a:cubicBezTo>
                    <a:pt x="251" y="9606"/>
                    <a:pt x="126" y="9080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692" y="5947"/>
                    <a:pt x="6617" y="7425"/>
                    <a:pt x="6492" y="8879"/>
                  </a:cubicBezTo>
                  <a:cubicBezTo>
                    <a:pt x="6517" y="8879"/>
                    <a:pt x="6567" y="8854"/>
                    <a:pt x="6617" y="8829"/>
                  </a:cubicBezTo>
                  <a:cubicBezTo>
                    <a:pt x="6742" y="7400"/>
                    <a:pt x="6818" y="5922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644841" y="4014003"/>
              <a:ext cx="280890" cy="502041"/>
            </a:xfrm>
            <a:custGeom>
              <a:avLst/>
              <a:gdLst/>
              <a:ahLst/>
              <a:cxnLst/>
              <a:rect l="l" t="t" r="r" b="b"/>
              <a:pathLst>
                <a:path w="7194" h="12858" extrusionOk="0">
                  <a:moveTo>
                    <a:pt x="3334" y="0"/>
                  </a:moveTo>
                  <a:cubicBezTo>
                    <a:pt x="2933" y="4136"/>
                    <a:pt x="2081" y="9474"/>
                    <a:pt x="1504" y="10502"/>
                  </a:cubicBezTo>
                  <a:cubicBezTo>
                    <a:pt x="1128" y="11153"/>
                    <a:pt x="677" y="11705"/>
                    <a:pt x="176" y="12156"/>
                  </a:cubicBezTo>
                  <a:lnTo>
                    <a:pt x="1" y="12858"/>
                  </a:lnTo>
                  <a:lnTo>
                    <a:pt x="3760" y="12858"/>
                  </a:lnTo>
                  <a:cubicBezTo>
                    <a:pt x="3710" y="12482"/>
                    <a:pt x="3610" y="12081"/>
                    <a:pt x="3484" y="11629"/>
                  </a:cubicBezTo>
                  <a:cubicBezTo>
                    <a:pt x="3134" y="10477"/>
                    <a:pt x="4111" y="8572"/>
                    <a:pt x="5139" y="6517"/>
                  </a:cubicBezTo>
                  <a:cubicBezTo>
                    <a:pt x="6116" y="4587"/>
                    <a:pt x="7144" y="2582"/>
                    <a:pt x="7169" y="978"/>
                  </a:cubicBezTo>
                  <a:cubicBezTo>
                    <a:pt x="7194" y="752"/>
                    <a:pt x="7194" y="502"/>
                    <a:pt x="7194" y="276"/>
                  </a:cubicBezTo>
                  <a:lnTo>
                    <a:pt x="7194" y="276"/>
                  </a:lnTo>
                  <a:cubicBezTo>
                    <a:pt x="6665" y="328"/>
                    <a:pt x="6193" y="349"/>
                    <a:pt x="5773" y="349"/>
                  </a:cubicBezTo>
                  <a:cubicBezTo>
                    <a:pt x="4560" y="349"/>
                    <a:pt x="3781" y="168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642888" y="4012051"/>
              <a:ext cx="284794" cy="505945"/>
            </a:xfrm>
            <a:custGeom>
              <a:avLst/>
              <a:gdLst/>
              <a:ahLst/>
              <a:cxnLst/>
              <a:rect l="l" t="t" r="r" b="b"/>
              <a:pathLst>
                <a:path w="7294" h="12958" extrusionOk="0">
                  <a:moveTo>
                    <a:pt x="3459" y="151"/>
                  </a:moveTo>
                  <a:cubicBezTo>
                    <a:pt x="3897" y="284"/>
                    <a:pt x="4684" y="461"/>
                    <a:pt x="5894" y="461"/>
                  </a:cubicBezTo>
                  <a:cubicBezTo>
                    <a:pt x="6276" y="461"/>
                    <a:pt x="6700" y="443"/>
                    <a:pt x="7168" y="401"/>
                  </a:cubicBezTo>
                  <a:cubicBezTo>
                    <a:pt x="7168" y="602"/>
                    <a:pt x="7168" y="802"/>
                    <a:pt x="7168" y="1028"/>
                  </a:cubicBezTo>
                  <a:cubicBezTo>
                    <a:pt x="7118" y="2607"/>
                    <a:pt x="6116" y="4612"/>
                    <a:pt x="5113" y="6542"/>
                  </a:cubicBezTo>
                  <a:cubicBezTo>
                    <a:pt x="4086" y="8597"/>
                    <a:pt x="3108" y="10527"/>
                    <a:pt x="3459" y="11705"/>
                  </a:cubicBezTo>
                  <a:cubicBezTo>
                    <a:pt x="3585" y="12106"/>
                    <a:pt x="3685" y="12482"/>
                    <a:pt x="3735" y="12832"/>
                  </a:cubicBezTo>
                  <a:lnTo>
                    <a:pt x="151" y="12832"/>
                  </a:lnTo>
                  <a:lnTo>
                    <a:pt x="276" y="12231"/>
                  </a:lnTo>
                  <a:cubicBezTo>
                    <a:pt x="803" y="11755"/>
                    <a:pt x="1279" y="11203"/>
                    <a:pt x="1605" y="10577"/>
                  </a:cubicBezTo>
                  <a:cubicBezTo>
                    <a:pt x="2181" y="9574"/>
                    <a:pt x="3008" y="4386"/>
                    <a:pt x="3459" y="151"/>
                  </a:cubicBezTo>
                  <a:close/>
                  <a:moveTo>
                    <a:pt x="3359" y="0"/>
                  </a:moveTo>
                  <a:cubicBezTo>
                    <a:pt x="3334" y="25"/>
                    <a:pt x="3334" y="25"/>
                    <a:pt x="3334" y="50"/>
                  </a:cubicBezTo>
                  <a:cubicBezTo>
                    <a:pt x="2908" y="4211"/>
                    <a:pt x="2056" y="9524"/>
                    <a:pt x="1504" y="10527"/>
                  </a:cubicBezTo>
                  <a:cubicBezTo>
                    <a:pt x="1153" y="11128"/>
                    <a:pt x="702" y="11679"/>
                    <a:pt x="176" y="12156"/>
                  </a:cubicBezTo>
                  <a:cubicBezTo>
                    <a:pt x="176" y="12156"/>
                    <a:pt x="151" y="12181"/>
                    <a:pt x="151" y="12181"/>
                  </a:cubicBezTo>
                  <a:lnTo>
                    <a:pt x="1" y="12883"/>
                  </a:lnTo>
                  <a:cubicBezTo>
                    <a:pt x="1" y="12908"/>
                    <a:pt x="1" y="12933"/>
                    <a:pt x="1" y="12933"/>
                  </a:cubicBezTo>
                  <a:cubicBezTo>
                    <a:pt x="26" y="12958"/>
                    <a:pt x="51" y="12958"/>
                    <a:pt x="51" y="12958"/>
                  </a:cubicBezTo>
                  <a:lnTo>
                    <a:pt x="3860" y="12958"/>
                  </a:lnTo>
                  <a:cubicBezTo>
                    <a:pt x="3885" y="12933"/>
                    <a:pt x="3885" y="12908"/>
                    <a:pt x="3885" y="12883"/>
                  </a:cubicBezTo>
                  <a:cubicBezTo>
                    <a:pt x="3810" y="12507"/>
                    <a:pt x="3710" y="12106"/>
                    <a:pt x="3585" y="11654"/>
                  </a:cubicBezTo>
                  <a:cubicBezTo>
                    <a:pt x="3234" y="10527"/>
                    <a:pt x="4211" y="8622"/>
                    <a:pt x="5239" y="6617"/>
                  </a:cubicBezTo>
                  <a:cubicBezTo>
                    <a:pt x="6216" y="4662"/>
                    <a:pt x="7244" y="2632"/>
                    <a:pt x="7294" y="1028"/>
                  </a:cubicBezTo>
                  <a:cubicBezTo>
                    <a:pt x="7294" y="802"/>
                    <a:pt x="7294" y="552"/>
                    <a:pt x="7294" y="326"/>
                  </a:cubicBezTo>
                  <a:cubicBezTo>
                    <a:pt x="7294" y="326"/>
                    <a:pt x="7294" y="301"/>
                    <a:pt x="7294" y="276"/>
                  </a:cubicBezTo>
                  <a:lnTo>
                    <a:pt x="7244" y="276"/>
                  </a:lnTo>
                  <a:cubicBezTo>
                    <a:pt x="6733" y="325"/>
                    <a:pt x="6276" y="346"/>
                    <a:pt x="5867" y="346"/>
                  </a:cubicBezTo>
                  <a:cubicBezTo>
                    <a:pt x="4612" y="346"/>
                    <a:pt x="3825" y="152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795550" y="3440563"/>
              <a:ext cx="258361" cy="154228"/>
            </a:xfrm>
            <a:custGeom>
              <a:avLst/>
              <a:gdLst/>
              <a:ahLst/>
              <a:cxnLst/>
              <a:rect l="l" t="t" r="r" b="b"/>
              <a:pathLst>
                <a:path w="6617" h="3950" extrusionOk="0">
                  <a:moveTo>
                    <a:pt x="502" y="1"/>
                  </a:moveTo>
                  <a:cubicBezTo>
                    <a:pt x="401" y="702"/>
                    <a:pt x="301" y="1379"/>
                    <a:pt x="226" y="1981"/>
                  </a:cubicBezTo>
                  <a:cubicBezTo>
                    <a:pt x="151" y="2507"/>
                    <a:pt x="76" y="2983"/>
                    <a:pt x="0" y="3434"/>
                  </a:cubicBezTo>
                  <a:cubicBezTo>
                    <a:pt x="0" y="3434"/>
                    <a:pt x="0" y="3459"/>
                    <a:pt x="0" y="3484"/>
                  </a:cubicBezTo>
                  <a:cubicBezTo>
                    <a:pt x="1327" y="3837"/>
                    <a:pt x="2773" y="3949"/>
                    <a:pt x="4056" y="3949"/>
                  </a:cubicBezTo>
                  <a:cubicBezTo>
                    <a:pt x="4325" y="3949"/>
                    <a:pt x="4586" y="3944"/>
                    <a:pt x="4837" y="3935"/>
                  </a:cubicBezTo>
                  <a:cubicBezTo>
                    <a:pt x="4938" y="3685"/>
                    <a:pt x="5063" y="3459"/>
                    <a:pt x="5213" y="3184"/>
                  </a:cubicBezTo>
                  <a:cubicBezTo>
                    <a:pt x="5665" y="2281"/>
                    <a:pt x="6166" y="1304"/>
                    <a:pt x="6617" y="251"/>
                  </a:cubicBezTo>
                  <a:lnTo>
                    <a:pt x="6617" y="251"/>
                  </a:lnTo>
                  <a:cubicBezTo>
                    <a:pt x="5950" y="280"/>
                    <a:pt x="5329" y="293"/>
                    <a:pt x="4752" y="293"/>
                  </a:cubicBezTo>
                  <a:cubicBezTo>
                    <a:pt x="2856" y="293"/>
                    <a:pt x="1443" y="154"/>
                    <a:pt x="50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810231" y="3054691"/>
              <a:ext cx="304356" cy="395721"/>
            </a:xfrm>
            <a:custGeom>
              <a:avLst/>
              <a:gdLst/>
              <a:ahLst/>
              <a:cxnLst/>
              <a:rect l="l" t="t" r="r" b="b"/>
              <a:pathLst>
                <a:path w="7795" h="10135" extrusionOk="0">
                  <a:moveTo>
                    <a:pt x="2224" y="0"/>
                  </a:moveTo>
                  <a:cubicBezTo>
                    <a:pt x="1954" y="0"/>
                    <a:pt x="1672" y="3"/>
                    <a:pt x="1379" y="9"/>
                  </a:cubicBezTo>
                  <a:cubicBezTo>
                    <a:pt x="1354" y="9"/>
                    <a:pt x="1329" y="34"/>
                    <a:pt x="1329" y="84"/>
                  </a:cubicBezTo>
                  <a:cubicBezTo>
                    <a:pt x="1329" y="134"/>
                    <a:pt x="602" y="5498"/>
                    <a:pt x="0" y="9884"/>
                  </a:cubicBezTo>
                  <a:lnTo>
                    <a:pt x="126" y="9884"/>
                  </a:lnTo>
                  <a:cubicBezTo>
                    <a:pt x="702" y="5748"/>
                    <a:pt x="1379" y="711"/>
                    <a:pt x="1454" y="134"/>
                  </a:cubicBezTo>
                  <a:cubicBezTo>
                    <a:pt x="1743" y="129"/>
                    <a:pt x="2019" y="126"/>
                    <a:pt x="2284" y="126"/>
                  </a:cubicBezTo>
                  <a:cubicBezTo>
                    <a:pt x="4478" y="126"/>
                    <a:pt x="5865" y="337"/>
                    <a:pt x="6692" y="1187"/>
                  </a:cubicBezTo>
                  <a:cubicBezTo>
                    <a:pt x="7394" y="1914"/>
                    <a:pt x="7669" y="3066"/>
                    <a:pt x="7594" y="4921"/>
                  </a:cubicBezTo>
                  <a:cubicBezTo>
                    <a:pt x="7519" y="6726"/>
                    <a:pt x="6943" y="8505"/>
                    <a:pt x="6241" y="10134"/>
                  </a:cubicBezTo>
                  <a:lnTo>
                    <a:pt x="6366" y="10134"/>
                  </a:lnTo>
                  <a:cubicBezTo>
                    <a:pt x="7068" y="8505"/>
                    <a:pt x="7644" y="6726"/>
                    <a:pt x="7720" y="4921"/>
                  </a:cubicBezTo>
                  <a:cubicBezTo>
                    <a:pt x="7795" y="3041"/>
                    <a:pt x="7519" y="1838"/>
                    <a:pt x="6792" y="1112"/>
                  </a:cubicBezTo>
                  <a:cubicBezTo>
                    <a:pt x="5919" y="216"/>
                    <a:pt x="4486" y="0"/>
                    <a:pt x="222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527435" y="4479798"/>
              <a:ext cx="274994" cy="122367"/>
            </a:xfrm>
            <a:custGeom>
              <a:avLst/>
              <a:gdLst/>
              <a:ahLst/>
              <a:cxnLst/>
              <a:rect l="l" t="t" r="r" b="b"/>
              <a:pathLst>
                <a:path w="7043" h="3134" extrusionOk="0">
                  <a:moveTo>
                    <a:pt x="3233" y="0"/>
                  </a:moveTo>
                  <a:cubicBezTo>
                    <a:pt x="2431" y="727"/>
                    <a:pt x="1579" y="1128"/>
                    <a:pt x="927" y="1128"/>
                  </a:cubicBezTo>
                  <a:cubicBezTo>
                    <a:pt x="451" y="1128"/>
                    <a:pt x="50" y="1504"/>
                    <a:pt x="25" y="1955"/>
                  </a:cubicBezTo>
                  <a:cubicBezTo>
                    <a:pt x="0" y="2156"/>
                    <a:pt x="75" y="2882"/>
                    <a:pt x="1504" y="3058"/>
                  </a:cubicBezTo>
                  <a:cubicBezTo>
                    <a:pt x="1905" y="3133"/>
                    <a:pt x="2231" y="3133"/>
                    <a:pt x="2531" y="3133"/>
                  </a:cubicBezTo>
                  <a:cubicBezTo>
                    <a:pt x="3033" y="3133"/>
                    <a:pt x="3434" y="3083"/>
                    <a:pt x="3810" y="3033"/>
                  </a:cubicBezTo>
                  <a:cubicBezTo>
                    <a:pt x="4125" y="2992"/>
                    <a:pt x="4419" y="2950"/>
                    <a:pt x="4735" y="2950"/>
                  </a:cubicBezTo>
                  <a:cubicBezTo>
                    <a:pt x="4995" y="2950"/>
                    <a:pt x="5272" y="2979"/>
                    <a:pt x="5589" y="3058"/>
                  </a:cubicBezTo>
                  <a:cubicBezTo>
                    <a:pt x="5746" y="3102"/>
                    <a:pt x="5891" y="3124"/>
                    <a:pt x="6024" y="3124"/>
                  </a:cubicBezTo>
                  <a:cubicBezTo>
                    <a:pt x="6273" y="3124"/>
                    <a:pt x="6478" y="3046"/>
                    <a:pt x="6642" y="2882"/>
                  </a:cubicBezTo>
                  <a:cubicBezTo>
                    <a:pt x="6968" y="2532"/>
                    <a:pt x="7043" y="1855"/>
                    <a:pt x="6892" y="928"/>
                  </a:cubicBezTo>
                  <a:lnTo>
                    <a:pt x="6767" y="928"/>
                  </a:lnTo>
                  <a:cubicBezTo>
                    <a:pt x="6917" y="1830"/>
                    <a:pt x="6842" y="2481"/>
                    <a:pt x="6542" y="2782"/>
                  </a:cubicBezTo>
                  <a:cubicBezTo>
                    <a:pt x="6413" y="2927"/>
                    <a:pt x="6232" y="3000"/>
                    <a:pt x="6013" y="3000"/>
                  </a:cubicBezTo>
                  <a:cubicBezTo>
                    <a:pt x="5891" y="3000"/>
                    <a:pt x="5757" y="2977"/>
                    <a:pt x="5614" y="2933"/>
                  </a:cubicBezTo>
                  <a:cubicBezTo>
                    <a:pt x="5285" y="2853"/>
                    <a:pt x="5003" y="2825"/>
                    <a:pt x="4736" y="2825"/>
                  </a:cubicBezTo>
                  <a:cubicBezTo>
                    <a:pt x="4413" y="2825"/>
                    <a:pt x="4114" y="2866"/>
                    <a:pt x="3785" y="2908"/>
                  </a:cubicBezTo>
                  <a:cubicBezTo>
                    <a:pt x="3427" y="2954"/>
                    <a:pt x="3040" y="3011"/>
                    <a:pt x="2552" y="3011"/>
                  </a:cubicBezTo>
                  <a:cubicBezTo>
                    <a:pt x="2254" y="3011"/>
                    <a:pt x="1918" y="2990"/>
                    <a:pt x="1529" y="2933"/>
                  </a:cubicBezTo>
                  <a:cubicBezTo>
                    <a:pt x="476" y="2807"/>
                    <a:pt x="125" y="2331"/>
                    <a:pt x="151" y="1955"/>
                  </a:cubicBezTo>
                  <a:cubicBezTo>
                    <a:pt x="176" y="1579"/>
                    <a:pt x="526" y="1253"/>
                    <a:pt x="927" y="1253"/>
                  </a:cubicBezTo>
                  <a:cubicBezTo>
                    <a:pt x="1554" y="1253"/>
                    <a:pt x="2406" y="877"/>
                    <a:pt x="3183" y="226"/>
                  </a:cubicBezTo>
                  <a:lnTo>
                    <a:pt x="3233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7846425" y="2445605"/>
              <a:ext cx="318061" cy="711751"/>
            </a:xfrm>
            <a:custGeom>
              <a:avLst/>
              <a:gdLst/>
              <a:ahLst/>
              <a:cxnLst/>
              <a:rect l="l" t="t" r="r" b="b"/>
              <a:pathLst>
                <a:path w="8146" h="18229" extrusionOk="0">
                  <a:moveTo>
                    <a:pt x="4272" y="0"/>
                  </a:moveTo>
                  <a:cubicBezTo>
                    <a:pt x="3295" y="0"/>
                    <a:pt x="2377" y="549"/>
                    <a:pt x="1880" y="1724"/>
                  </a:cubicBezTo>
                  <a:cubicBezTo>
                    <a:pt x="1880" y="1724"/>
                    <a:pt x="377" y="3905"/>
                    <a:pt x="176" y="7138"/>
                  </a:cubicBezTo>
                  <a:cubicBezTo>
                    <a:pt x="1" y="10371"/>
                    <a:pt x="176" y="17839"/>
                    <a:pt x="176" y="17839"/>
                  </a:cubicBezTo>
                  <a:cubicBezTo>
                    <a:pt x="176" y="17839"/>
                    <a:pt x="1301" y="18229"/>
                    <a:pt x="2935" y="18229"/>
                  </a:cubicBezTo>
                  <a:cubicBezTo>
                    <a:pt x="4376" y="18229"/>
                    <a:pt x="6212" y="17926"/>
                    <a:pt x="8021" y="16787"/>
                  </a:cubicBezTo>
                  <a:cubicBezTo>
                    <a:pt x="6542" y="12451"/>
                    <a:pt x="8146" y="9519"/>
                    <a:pt x="8021" y="4757"/>
                  </a:cubicBezTo>
                  <a:cubicBezTo>
                    <a:pt x="7925" y="1728"/>
                    <a:pt x="6004" y="0"/>
                    <a:pt x="4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843496" y="2443301"/>
              <a:ext cx="320013" cy="716476"/>
            </a:xfrm>
            <a:custGeom>
              <a:avLst/>
              <a:gdLst/>
              <a:ahLst/>
              <a:cxnLst/>
              <a:rect l="l" t="t" r="r" b="b"/>
              <a:pathLst>
                <a:path w="8196" h="18350" extrusionOk="0">
                  <a:moveTo>
                    <a:pt x="4346" y="132"/>
                  </a:moveTo>
                  <a:cubicBezTo>
                    <a:pt x="4507" y="132"/>
                    <a:pt x="4671" y="148"/>
                    <a:pt x="4838" y="179"/>
                  </a:cubicBezTo>
                  <a:cubicBezTo>
                    <a:pt x="6316" y="455"/>
                    <a:pt x="7945" y="2009"/>
                    <a:pt x="8021" y="4816"/>
                  </a:cubicBezTo>
                  <a:cubicBezTo>
                    <a:pt x="8071" y="6620"/>
                    <a:pt x="7870" y="8124"/>
                    <a:pt x="7695" y="9603"/>
                  </a:cubicBezTo>
                  <a:cubicBezTo>
                    <a:pt x="7394" y="11933"/>
                    <a:pt x="7118" y="14139"/>
                    <a:pt x="8021" y="16821"/>
                  </a:cubicBezTo>
                  <a:cubicBezTo>
                    <a:pt x="6260" y="17924"/>
                    <a:pt x="4462" y="18218"/>
                    <a:pt x="3044" y="18218"/>
                  </a:cubicBezTo>
                  <a:cubicBezTo>
                    <a:pt x="1595" y="18218"/>
                    <a:pt x="542" y="17912"/>
                    <a:pt x="326" y="17848"/>
                  </a:cubicBezTo>
                  <a:cubicBezTo>
                    <a:pt x="301" y="17222"/>
                    <a:pt x="126" y="10254"/>
                    <a:pt x="326" y="7197"/>
                  </a:cubicBezTo>
                  <a:cubicBezTo>
                    <a:pt x="502" y="4014"/>
                    <a:pt x="2005" y="1833"/>
                    <a:pt x="2005" y="1808"/>
                  </a:cubicBezTo>
                  <a:lnTo>
                    <a:pt x="2030" y="1808"/>
                  </a:lnTo>
                  <a:cubicBezTo>
                    <a:pt x="2484" y="728"/>
                    <a:pt x="3347" y="132"/>
                    <a:pt x="4346" y="132"/>
                  </a:cubicBezTo>
                  <a:close/>
                  <a:moveTo>
                    <a:pt x="4330" y="1"/>
                  </a:moveTo>
                  <a:cubicBezTo>
                    <a:pt x="3276" y="1"/>
                    <a:pt x="2378" y="639"/>
                    <a:pt x="1905" y="1758"/>
                  </a:cubicBezTo>
                  <a:cubicBezTo>
                    <a:pt x="1830" y="1883"/>
                    <a:pt x="376" y="4064"/>
                    <a:pt x="201" y="7197"/>
                  </a:cubicBezTo>
                  <a:cubicBezTo>
                    <a:pt x="0" y="10380"/>
                    <a:pt x="176" y="17823"/>
                    <a:pt x="201" y="17898"/>
                  </a:cubicBezTo>
                  <a:cubicBezTo>
                    <a:pt x="201" y="17923"/>
                    <a:pt x="201" y="17949"/>
                    <a:pt x="226" y="17949"/>
                  </a:cubicBezTo>
                  <a:cubicBezTo>
                    <a:pt x="251" y="17949"/>
                    <a:pt x="1404" y="18350"/>
                    <a:pt x="3033" y="18350"/>
                  </a:cubicBezTo>
                  <a:cubicBezTo>
                    <a:pt x="4487" y="18350"/>
                    <a:pt x="6316" y="18049"/>
                    <a:pt x="8121" y="16896"/>
                  </a:cubicBezTo>
                  <a:cubicBezTo>
                    <a:pt x="8146" y="16896"/>
                    <a:pt x="8146" y="16846"/>
                    <a:pt x="8146" y="16821"/>
                  </a:cubicBezTo>
                  <a:cubicBezTo>
                    <a:pt x="7244" y="14139"/>
                    <a:pt x="7519" y="12034"/>
                    <a:pt x="7820" y="9603"/>
                  </a:cubicBezTo>
                  <a:cubicBezTo>
                    <a:pt x="8021" y="8149"/>
                    <a:pt x="8196" y="6620"/>
                    <a:pt x="8146" y="4816"/>
                  </a:cubicBezTo>
                  <a:cubicBezTo>
                    <a:pt x="8071" y="1933"/>
                    <a:pt x="6391" y="329"/>
                    <a:pt x="4863" y="54"/>
                  </a:cubicBezTo>
                  <a:cubicBezTo>
                    <a:pt x="4682" y="18"/>
                    <a:pt x="4503" y="1"/>
                    <a:pt x="4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7799767" y="2460051"/>
              <a:ext cx="329071" cy="487711"/>
            </a:xfrm>
            <a:custGeom>
              <a:avLst/>
              <a:gdLst/>
              <a:ahLst/>
              <a:cxnLst/>
              <a:rect l="l" t="t" r="r" b="b"/>
              <a:pathLst>
                <a:path w="8428" h="12491" extrusionOk="0">
                  <a:moveTo>
                    <a:pt x="4253" y="1"/>
                  </a:moveTo>
                  <a:lnTo>
                    <a:pt x="4253" y="1"/>
                  </a:lnTo>
                  <a:cubicBezTo>
                    <a:pt x="4115" y="106"/>
                    <a:pt x="3958" y="297"/>
                    <a:pt x="3792" y="556"/>
                  </a:cubicBezTo>
                  <a:lnTo>
                    <a:pt x="3792" y="556"/>
                  </a:lnTo>
                  <a:cubicBezTo>
                    <a:pt x="3944" y="358"/>
                    <a:pt x="4098" y="173"/>
                    <a:pt x="4253" y="1"/>
                  </a:cubicBezTo>
                  <a:close/>
                  <a:moveTo>
                    <a:pt x="3792" y="556"/>
                  </a:moveTo>
                  <a:lnTo>
                    <a:pt x="3792" y="556"/>
                  </a:lnTo>
                  <a:cubicBezTo>
                    <a:pt x="1662" y="3329"/>
                    <a:pt x="1" y="8487"/>
                    <a:pt x="2925" y="11504"/>
                  </a:cubicBezTo>
                  <a:cubicBezTo>
                    <a:pt x="3706" y="12177"/>
                    <a:pt x="4421" y="12491"/>
                    <a:pt x="5042" y="12491"/>
                  </a:cubicBezTo>
                  <a:cubicBezTo>
                    <a:pt x="7429" y="12491"/>
                    <a:pt x="8428" y="7851"/>
                    <a:pt x="6459" y="1128"/>
                  </a:cubicBezTo>
                  <a:lnTo>
                    <a:pt x="6459" y="1128"/>
                  </a:lnTo>
                  <a:cubicBezTo>
                    <a:pt x="6459" y="1130"/>
                    <a:pt x="7947" y="11889"/>
                    <a:pt x="5075" y="11889"/>
                  </a:cubicBezTo>
                  <a:cubicBezTo>
                    <a:pt x="4635" y="11889"/>
                    <a:pt x="4092" y="11636"/>
                    <a:pt x="3426" y="11053"/>
                  </a:cubicBezTo>
                  <a:cubicBezTo>
                    <a:pt x="408" y="9488"/>
                    <a:pt x="2416" y="2698"/>
                    <a:pt x="37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7816088" y="2457357"/>
              <a:ext cx="301427" cy="493021"/>
            </a:xfrm>
            <a:custGeom>
              <a:avLst/>
              <a:gdLst/>
              <a:ahLst/>
              <a:cxnLst/>
              <a:rect l="l" t="t" r="r" b="b"/>
              <a:pathLst>
                <a:path w="7720" h="12627" extrusionOk="0">
                  <a:moveTo>
                    <a:pt x="2833" y="1523"/>
                  </a:moveTo>
                  <a:cubicBezTo>
                    <a:pt x="2006" y="3278"/>
                    <a:pt x="1204" y="6110"/>
                    <a:pt x="1404" y="8290"/>
                  </a:cubicBezTo>
                  <a:cubicBezTo>
                    <a:pt x="1529" y="9719"/>
                    <a:pt x="2081" y="10696"/>
                    <a:pt x="2983" y="11172"/>
                  </a:cubicBezTo>
                  <a:cubicBezTo>
                    <a:pt x="3638" y="11736"/>
                    <a:pt x="4200" y="12023"/>
                    <a:pt x="4680" y="12023"/>
                  </a:cubicBezTo>
                  <a:cubicBezTo>
                    <a:pt x="4861" y="12023"/>
                    <a:pt x="5030" y="11982"/>
                    <a:pt x="5189" y="11899"/>
                  </a:cubicBezTo>
                  <a:cubicBezTo>
                    <a:pt x="7018" y="10897"/>
                    <a:pt x="6467" y="4380"/>
                    <a:pt x="6216" y="2025"/>
                  </a:cubicBezTo>
                  <a:lnTo>
                    <a:pt x="6216" y="2025"/>
                  </a:lnTo>
                  <a:cubicBezTo>
                    <a:pt x="7720" y="7739"/>
                    <a:pt x="6943" y="11323"/>
                    <a:pt x="5514" y="12250"/>
                  </a:cubicBezTo>
                  <a:cubicBezTo>
                    <a:pt x="5246" y="12418"/>
                    <a:pt x="4951" y="12502"/>
                    <a:pt x="4636" y="12502"/>
                  </a:cubicBezTo>
                  <a:cubicBezTo>
                    <a:pt x="4009" y="12502"/>
                    <a:pt x="3298" y="12173"/>
                    <a:pt x="2532" y="11523"/>
                  </a:cubicBezTo>
                  <a:cubicBezTo>
                    <a:pt x="1" y="8917"/>
                    <a:pt x="978" y="4456"/>
                    <a:pt x="2833" y="1523"/>
                  </a:cubicBezTo>
                  <a:close/>
                  <a:moveTo>
                    <a:pt x="3848" y="1"/>
                  </a:moveTo>
                  <a:cubicBezTo>
                    <a:pt x="3835" y="1"/>
                    <a:pt x="3823" y="7"/>
                    <a:pt x="3810" y="20"/>
                  </a:cubicBezTo>
                  <a:cubicBezTo>
                    <a:pt x="3660" y="120"/>
                    <a:pt x="3509" y="295"/>
                    <a:pt x="3359" y="546"/>
                  </a:cubicBezTo>
                  <a:cubicBezTo>
                    <a:pt x="2281" y="1924"/>
                    <a:pt x="1404" y="3804"/>
                    <a:pt x="1053" y="5558"/>
                  </a:cubicBezTo>
                  <a:cubicBezTo>
                    <a:pt x="702" y="7313"/>
                    <a:pt x="652" y="9769"/>
                    <a:pt x="2457" y="11624"/>
                  </a:cubicBezTo>
                  <a:cubicBezTo>
                    <a:pt x="3334" y="12375"/>
                    <a:pt x="4061" y="12626"/>
                    <a:pt x="4612" y="12626"/>
                  </a:cubicBezTo>
                  <a:cubicBezTo>
                    <a:pt x="5013" y="12626"/>
                    <a:pt x="5339" y="12501"/>
                    <a:pt x="5590" y="12350"/>
                  </a:cubicBezTo>
                  <a:cubicBezTo>
                    <a:pt x="7469" y="11122"/>
                    <a:pt x="7670" y="6536"/>
                    <a:pt x="6091" y="1172"/>
                  </a:cubicBezTo>
                  <a:cubicBezTo>
                    <a:pt x="6091" y="1147"/>
                    <a:pt x="6066" y="1122"/>
                    <a:pt x="6016" y="1122"/>
                  </a:cubicBezTo>
                  <a:cubicBezTo>
                    <a:pt x="5991" y="1147"/>
                    <a:pt x="5966" y="1172"/>
                    <a:pt x="5966" y="1197"/>
                  </a:cubicBezTo>
                  <a:cubicBezTo>
                    <a:pt x="5991" y="1298"/>
                    <a:pt x="7269" y="10621"/>
                    <a:pt x="5113" y="11774"/>
                  </a:cubicBezTo>
                  <a:cubicBezTo>
                    <a:pt x="4977" y="11849"/>
                    <a:pt x="4825" y="11887"/>
                    <a:pt x="4659" y="11887"/>
                  </a:cubicBezTo>
                  <a:cubicBezTo>
                    <a:pt x="4218" y="11887"/>
                    <a:pt x="3678" y="11619"/>
                    <a:pt x="3058" y="11072"/>
                  </a:cubicBezTo>
                  <a:cubicBezTo>
                    <a:pt x="2181" y="10596"/>
                    <a:pt x="1655" y="9669"/>
                    <a:pt x="1529" y="8265"/>
                  </a:cubicBezTo>
                  <a:cubicBezTo>
                    <a:pt x="1304" y="5659"/>
                    <a:pt x="2507" y="2100"/>
                    <a:pt x="3434" y="646"/>
                  </a:cubicBezTo>
                  <a:cubicBezTo>
                    <a:pt x="3585" y="471"/>
                    <a:pt x="3735" y="270"/>
                    <a:pt x="3885" y="95"/>
                  </a:cubicBezTo>
                  <a:cubicBezTo>
                    <a:pt x="3910" y="70"/>
                    <a:pt x="3910" y="45"/>
                    <a:pt x="3885" y="20"/>
                  </a:cubicBezTo>
                  <a:cubicBezTo>
                    <a:pt x="3873" y="7"/>
                    <a:pt x="3860" y="1"/>
                    <a:pt x="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600799" y="2469968"/>
              <a:ext cx="471742" cy="730922"/>
            </a:xfrm>
            <a:custGeom>
              <a:avLst/>
              <a:gdLst/>
              <a:ahLst/>
              <a:cxnLst/>
              <a:rect l="l" t="t" r="r" b="b"/>
              <a:pathLst>
                <a:path w="12082" h="18720" extrusionOk="0">
                  <a:moveTo>
                    <a:pt x="10283" y="0"/>
                  </a:moveTo>
                  <a:cubicBezTo>
                    <a:pt x="10028" y="0"/>
                    <a:pt x="9767" y="71"/>
                    <a:pt x="9525" y="223"/>
                  </a:cubicBezTo>
                  <a:cubicBezTo>
                    <a:pt x="9023" y="574"/>
                    <a:pt x="8497" y="1250"/>
                    <a:pt x="8196" y="2604"/>
                  </a:cubicBezTo>
                  <a:cubicBezTo>
                    <a:pt x="7470" y="5937"/>
                    <a:pt x="6868" y="9897"/>
                    <a:pt x="6868" y="9897"/>
                  </a:cubicBezTo>
                  <a:cubicBezTo>
                    <a:pt x="6868" y="9897"/>
                    <a:pt x="1104" y="16063"/>
                    <a:pt x="1" y="18218"/>
                  </a:cubicBezTo>
                  <a:lnTo>
                    <a:pt x="803" y="18719"/>
                  </a:lnTo>
                  <a:cubicBezTo>
                    <a:pt x="803" y="18719"/>
                    <a:pt x="7069" y="14108"/>
                    <a:pt x="8848" y="12178"/>
                  </a:cubicBezTo>
                  <a:cubicBezTo>
                    <a:pt x="10327" y="10599"/>
                    <a:pt x="12081" y="4057"/>
                    <a:pt x="11680" y="1225"/>
                  </a:cubicBezTo>
                  <a:cubicBezTo>
                    <a:pt x="11571" y="482"/>
                    <a:pt x="10950" y="0"/>
                    <a:pt x="1028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97871" y="2467626"/>
              <a:ext cx="476622" cy="736193"/>
            </a:xfrm>
            <a:custGeom>
              <a:avLst/>
              <a:gdLst/>
              <a:ahLst/>
              <a:cxnLst/>
              <a:rect l="l" t="t" r="r" b="b"/>
              <a:pathLst>
                <a:path w="12207" h="18855" extrusionOk="0">
                  <a:moveTo>
                    <a:pt x="10352" y="120"/>
                  </a:moveTo>
                  <a:cubicBezTo>
                    <a:pt x="10535" y="120"/>
                    <a:pt x="10721" y="158"/>
                    <a:pt x="10903" y="233"/>
                  </a:cubicBezTo>
                  <a:cubicBezTo>
                    <a:pt x="11329" y="433"/>
                    <a:pt x="11605" y="809"/>
                    <a:pt x="11680" y="1285"/>
                  </a:cubicBezTo>
                  <a:cubicBezTo>
                    <a:pt x="12131" y="4218"/>
                    <a:pt x="10301" y="10684"/>
                    <a:pt x="8873" y="12188"/>
                  </a:cubicBezTo>
                  <a:cubicBezTo>
                    <a:pt x="7194" y="14017"/>
                    <a:pt x="1379" y="18328"/>
                    <a:pt x="878" y="18704"/>
                  </a:cubicBezTo>
                  <a:lnTo>
                    <a:pt x="151" y="18253"/>
                  </a:lnTo>
                  <a:cubicBezTo>
                    <a:pt x="1304" y="16097"/>
                    <a:pt x="6943" y="10057"/>
                    <a:pt x="6993" y="10007"/>
                  </a:cubicBezTo>
                  <a:cubicBezTo>
                    <a:pt x="6993" y="10007"/>
                    <a:pt x="7018" y="9982"/>
                    <a:pt x="7018" y="9982"/>
                  </a:cubicBezTo>
                  <a:cubicBezTo>
                    <a:pt x="7018" y="9932"/>
                    <a:pt x="7620" y="5972"/>
                    <a:pt x="8347" y="2664"/>
                  </a:cubicBezTo>
                  <a:cubicBezTo>
                    <a:pt x="8597" y="1536"/>
                    <a:pt x="9023" y="734"/>
                    <a:pt x="9650" y="333"/>
                  </a:cubicBezTo>
                  <a:cubicBezTo>
                    <a:pt x="9866" y="189"/>
                    <a:pt x="10106" y="120"/>
                    <a:pt x="10352" y="120"/>
                  </a:cubicBezTo>
                  <a:close/>
                  <a:moveTo>
                    <a:pt x="10340" y="1"/>
                  </a:moveTo>
                  <a:cubicBezTo>
                    <a:pt x="10069" y="1"/>
                    <a:pt x="9802" y="77"/>
                    <a:pt x="9575" y="233"/>
                  </a:cubicBezTo>
                  <a:cubicBezTo>
                    <a:pt x="8923" y="659"/>
                    <a:pt x="8472" y="1461"/>
                    <a:pt x="8221" y="2639"/>
                  </a:cubicBezTo>
                  <a:cubicBezTo>
                    <a:pt x="7519" y="5822"/>
                    <a:pt x="6943" y="9631"/>
                    <a:pt x="6893" y="9932"/>
                  </a:cubicBezTo>
                  <a:cubicBezTo>
                    <a:pt x="6567" y="10283"/>
                    <a:pt x="1078" y="16173"/>
                    <a:pt x="1" y="18253"/>
                  </a:cubicBezTo>
                  <a:cubicBezTo>
                    <a:pt x="1" y="18278"/>
                    <a:pt x="1" y="18303"/>
                    <a:pt x="26" y="18328"/>
                  </a:cubicBezTo>
                  <a:lnTo>
                    <a:pt x="853" y="18829"/>
                  </a:lnTo>
                  <a:cubicBezTo>
                    <a:pt x="853" y="18854"/>
                    <a:pt x="878" y="18854"/>
                    <a:pt x="878" y="18854"/>
                  </a:cubicBezTo>
                  <a:cubicBezTo>
                    <a:pt x="903" y="18854"/>
                    <a:pt x="903" y="18854"/>
                    <a:pt x="928" y="18829"/>
                  </a:cubicBezTo>
                  <a:cubicBezTo>
                    <a:pt x="978" y="18779"/>
                    <a:pt x="7194" y="14193"/>
                    <a:pt x="8973" y="12288"/>
                  </a:cubicBezTo>
                  <a:cubicBezTo>
                    <a:pt x="10527" y="10634"/>
                    <a:pt x="12206" y="4042"/>
                    <a:pt x="11805" y="1260"/>
                  </a:cubicBezTo>
                  <a:cubicBezTo>
                    <a:pt x="11730" y="759"/>
                    <a:pt x="11404" y="333"/>
                    <a:pt x="10953" y="132"/>
                  </a:cubicBezTo>
                  <a:cubicBezTo>
                    <a:pt x="10757" y="45"/>
                    <a:pt x="10547" y="1"/>
                    <a:pt x="10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7758342" y="3057971"/>
              <a:ext cx="527498" cy="482870"/>
            </a:xfrm>
            <a:custGeom>
              <a:avLst/>
              <a:gdLst/>
              <a:ahLst/>
              <a:cxnLst/>
              <a:rect l="l" t="t" r="r" b="b"/>
              <a:pathLst>
                <a:path w="13510" h="12367" extrusionOk="0">
                  <a:moveTo>
                    <a:pt x="9951" y="0"/>
                  </a:moveTo>
                  <a:cubicBezTo>
                    <a:pt x="8029" y="605"/>
                    <a:pt x="6363" y="777"/>
                    <a:pt x="5089" y="777"/>
                  </a:cubicBezTo>
                  <a:cubicBezTo>
                    <a:pt x="3406" y="777"/>
                    <a:pt x="2407" y="476"/>
                    <a:pt x="2407" y="476"/>
                  </a:cubicBezTo>
                  <a:cubicBezTo>
                    <a:pt x="2407" y="476"/>
                    <a:pt x="803" y="5263"/>
                    <a:pt x="1" y="11704"/>
                  </a:cubicBezTo>
                  <a:cubicBezTo>
                    <a:pt x="1810" y="12182"/>
                    <a:pt x="3494" y="12367"/>
                    <a:pt x="5017" y="12367"/>
                  </a:cubicBezTo>
                  <a:cubicBezTo>
                    <a:pt x="10200" y="12367"/>
                    <a:pt x="13510" y="10226"/>
                    <a:pt x="13510" y="10226"/>
                  </a:cubicBezTo>
                  <a:cubicBezTo>
                    <a:pt x="13510" y="10226"/>
                    <a:pt x="13510" y="4662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756389" y="3055004"/>
              <a:ext cx="532379" cy="488375"/>
            </a:xfrm>
            <a:custGeom>
              <a:avLst/>
              <a:gdLst/>
              <a:ahLst/>
              <a:cxnLst/>
              <a:rect l="l" t="t" r="r" b="b"/>
              <a:pathLst>
                <a:path w="13635" h="12508" extrusionOk="0">
                  <a:moveTo>
                    <a:pt x="9976" y="151"/>
                  </a:moveTo>
                  <a:cubicBezTo>
                    <a:pt x="13309" y="4537"/>
                    <a:pt x="13485" y="9775"/>
                    <a:pt x="13510" y="10252"/>
                  </a:cubicBezTo>
                  <a:cubicBezTo>
                    <a:pt x="13163" y="10463"/>
                    <a:pt x="9895" y="12387"/>
                    <a:pt x="4995" y="12387"/>
                  </a:cubicBezTo>
                  <a:cubicBezTo>
                    <a:pt x="3510" y="12387"/>
                    <a:pt x="1875" y="12210"/>
                    <a:pt x="126" y="11755"/>
                  </a:cubicBezTo>
                  <a:cubicBezTo>
                    <a:pt x="878" y="5765"/>
                    <a:pt x="2307" y="1179"/>
                    <a:pt x="2482" y="627"/>
                  </a:cubicBezTo>
                  <a:cubicBezTo>
                    <a:pt x="2725" y="681"/>
                    <a:pt x="3701" y="910"/>
                    <a:pt x="5183" y="910"/>
                  </a:cubicBezTo>
                  <a:cubicBezTo>
                    <a:pt x="6456" y="910"/>
                    <a:pt x="8101" y="742"/>
                    <a:pt x="9976" y="151"/>
                  </a:cubicBezTo>
                  <a:close/>
                  <a:moveTo>
                    <a:pt x="9976" y="1"/>
                  </a:moveTo>
                  <a:cubicBezTo>
                    <a:pt x="8086" y="605"/>
                    <a:pt x="6439" y="777"/>
                    <a:pt x="5172" y="777"/>
                  </a:cubicBezTo>
                  <a:cubicBezTo>
                    <a:pt x="3497" y="777"/>
                    <a:pt x="2486" y="477"/>
                    <a:pt x="2457" y="477"/>
                  </a:cubicBezTo>
                  <a:cubicBezTo>
                    <a:pt x="2432" y="477"/>
                    <a:pt x="2407" y="477"/>
                    <a:pt x="2382" y="527"/>
                  </a:cubicBezTo>
                  <a:cubicBezTo>
                    <a:pt x="2382" y="577"/>
                    <a:pt x="778" y="5389"/>
                    <a:pt x="1" y="11780"/>
                  </a:cubicBezTo>
                  <a:cubicBezTo>
                    <a:pt x="1" y="11805"/>
                    <a:pt x="1" y="11856"/>
                    <a:pt x="51" y="11856"/>
                  </a:cubicBezTo>
                  <a:cubicBezTo>
                    <a:pt x="1830" y="12332"/>
                    <a:pt x="3510" y="12507"/>
                    <a:pt x="5013" y="12507"/>
                  </a:cubicBezTo>
                  <a:cubicBezTo>
                    <a:pt x="10176" y="12507"/>
                    <a:pt x="13560" y="10377"/>
                    <a:pt x="13610" y="10352"/>
                  </a:cubicBezTo>
                  <a:cubicBezTo>
                    <a:pt x="13610" y="10327"/>
                    <a:pt x="13635" y="10327"/>
                    <a:pt x="13635" y="10302"/>
                  </a:cubicBezTo>
                  <a:cubicBezTo>
                    <a:pt x="13635" y="10252"/>
                    <a:pt x="13585" y="4663"/>
                    <a:pt x="10051" y="26"/>
                  </a:cubicBezTo>
                  <a:cubicBezTo>
                    <a:pt x="10026" y="1"/>
                    <a:pt x="10001" y="1"/>
                    <a:pt x="9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455009" y="4462501"/>
              <a:ext cx="373856" cy="158367"/>
            </a:xfrm>
            <a:custGeom>
              <a:avLst/>
              <a:gdLst/>
              <a:ahLst/>
              <a:cxnLst/>
              <a:rect l="l" t="t" r="r" b="b"/>
              <a:pathLst>
                <a:path w="9575" h="4056" extrusionOk="0">
                  <a:moveTo>
                    <a:pt x="5330" y="0"/>
                  </a:moveTo>
                  <a:cubicBezTo>
                    <a:pt x="4943" y="0"/>
                    <a:pt x="4487" y="368"/>
                    <a:pt x="4487" y="368"/>
                  </a:cubicBezTo>
                  <a:cubicBezTo>
                    <a:pt x="4487" y="368"/>
                    <a:pt x="3559" y="1145"/>
                    <a:pt x="2356" y="1346"/>
                  </a:cubicBezTo>
                  <a:cubicBezTo>
                    <a:pt x="1279" y="1521"/>
                    <a:pt x="0" y="2523"/>
                    <a:pt x="1053" y="3401"/>
                  </a:cubicBezTo>
                  <a:cubicBezTo>
                    <a:pt x="1329" y="3651"/>
                    <a:pt x="1680" y="3777"/>
                    <a:pt x="2056" y="3827"/>
                  </a:cubicBezTo>
                  <a:cubicBezTo>
                    <a:pt x="3820" y="4029"/>
                    <a:pt x="5059" y="4056"/>
                    <a:pt x="6306" y="4056"/>
                  </a:cubicBezTo>
                  <a:cubicBezTo>
                    <a:pt x="6759" y="4056"/>
                    <a:pt x="7214" y="4052"/>
                    <a:pt x="7695" y="4052"/>
                  </a:cubicBezTo>
                  <a:cubicBezTo>
                    <a:pt x="9574" y="4052"/>
                    <a:pt x="9199" y="919"/>
                    <a:pt x="8597" y="594"/>
                  </a:cubicBezTo>
                  <a:cubicBezTo>
                    <a:pt x="8503" y="537"/>
                    <a:pt x="8431" y="513"/>
                    <a:pt x="8372" y="513"/>
                  </a:cubicBezTo>
                  <a:cubicBezTo>
                    <a:pt x="8064" y="513"/>
                    <a:pt x="8079" y="1145"/>
                    <a:pt x="7093" y="1145"/>
                  </a:cubicBezTo>
                  <a:cubicBezTo>
                    <a:pt x="5940" y="1145"/>
                    <a:pt x="6041" y="669"/>
                    <a:pt x="5790" y="368"/>
                  </a:cubicBezTo>
                  <a:cubicBezTo>
                    <a:pt x="5698" y="92"/>
                    <a:pt x="5523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7476522" y="4460393"/>
              <a:ext cx="341566" cy="163286"/>
            </a:xfrm>
            <a:custGeom>
              <a:avLst/>
              <a:gdLst/>
              <a:ahLst/>
              <a:cxnLst/>
              <a:rect l="l" t="t" r="r" b="b"/>
              <a:pathLst>
                <a:path w="8748" h="4182" extrusionOk="0">
                  <a:moveTo>
                    <a:pt x="4771" y="131"/>
                  </a:moveTo>
                  <a:cubicBezTo>
                    <a:pt x="4812" y="131"/>
                    <a:pt x="4851" y="136"/>
                    <a:pt x="4888" y="146"/>
                  </a:cubicBezTo>
                  <a:cubicBezTo>
                    <a:pt x="5038" y="171"/>
                    <a:pt x="5114" y="272"/>
                    <a:pt x="5189" y="447"/>
                  </a:cubicBezTo>
                  <a:cubicBezTo>
                    <a:pt x="5189" y="472"/>
                    <a:pt x="5189" y="472"/>
                    <a:pt x="5189" y="472"/>
                  </a:cubicBezTo>
                  <a:cubicBezTo>
                    <a:pt x="5239" y="522"/>
                    <a:pt x="5289" y="597"/>
                    <a:pt x="5314" y="673"/>
                  </a:cubicBezTo>
                  <a:cubicBezTo>
                    <a:pt x="5465" y="948"/>
                    <a:pt x="5615" y="1274"/>
                    <a:pt x="6542" y="1274"/>
                  </a:cubicBezTo>
                  <a:cubicBezTo>
                    <a:pt x="7219" y="1274"/>
                    <a:pt x="7445" y="999"/>
                    <a:pt x="7595" y="798"/>
                  </a:cubicBezTo>
                  <a:cubicBezTo>
                    <a:pt x="7692" y="700"/>
                    <a:pt x="7748" y="634"/>
                    <a:pt x="7836" y="634"/>
                  </a:cubicBezTo>
                  <a:cubicBezTo>
                    <a:pt x="7884" y="634"/>
                    <a:pt x="7942" y="654"/>
                    <a:pt x="8021" y="698"/>
                  </a:cubicBezTo>
                  <a:cubicBezTo>
                    <a:pt x="8347" y="873"/>
                    <a:pt x="8622" y="2051"/>
                    <a:pt x="8372" y="2978"/>
                  </a:cubicBezTo>
                  <a:cubicBezTo>
                    <a:pt x="8247" y="3480"/>
                    <a:pt x="7921" y="4056"/>
                    <a:pt x="7144" y="4056"/>
                  </a:cubicBezTo>
                  <a:lnTo>
                    <a:pt x="6517" y="4056"/>
                  </a:lnTo>
                  <a:cubicBezTo>
                    <a:pt x="4963" y="4056"/>
                    <a:pt x="3610" y="4056"/>
                    <a:pt x="1505" y="3806"/>
                  </a:cubicBezTo>
                  <a:cubicBezTo>
                    <a:pt x="1129" y="3780"/>
                    <a:pt x="803" y="3630"/>
                    <a:pt x="552" y="3405"/>
                  </a:cubicBezTo>
                  <a:cubicBezTo>
                    <a:pt x="226" y="3154"/>
                    <a:pt x="126" y="2878"/>
                    <a:pt x="201" y="2577"/>
                  </a:cubicBezTo>
                  <a:cubicBezTo>
                    <a:pt x="352" y="2026"/>
                    <a:pt x="1154" y="1575"/>
                    <a:pt x="1805" y="1475"/>
                  </a:cubicBezTo>
                  <a:cubicBezTo>
                    <a:pt x="3008" y="1274"/>
                    <a:pt x="3936" y="522"/>
                    <a:pt x="3961" y="472"/>
                  </a:cubicBezTo>
                  <a:cubicBezTo>
                    <a:pt x="3983" y="472"/>
                    <a:pt x="4427" y="131"/>
                    <a:pt x="4771" y="131"/>
                  </a:cubicBezTo>
                  <a:close/>
                  <a:moveTo>
                    <a:pt x="4777" y="0"/>
                  </a:moveTo>
                  <a:cubicBezTo>
                    <a:pt x="4361" y="0"/>
                    <a:pt x="3908" y="372"/>
                    <a:pt x="3886" y="372"/>
                  </a:cubicBezTo>
                  <a:cubicBezTo>
                    <a:pt x="3886" y="397"/>
                    <a:pt x="2958" y="1149"/>
                    <a:pt x="1780" y="1349"/>
                  </a:cubicBezTo>
                  <a:cubicBezTo>
                    <a:pt x="1079" y="1450"/>
                    <a:pt x="252" y="1926"/>
                    <a:pt x="76" y="2552"/>
                  </a:cubicBezTo>
                  <a:cubicBezTo>
                    <a:pt x="1" y="2778"/>
                    <a:pt x="26" y="3154"/>
                    <a:pt x="452" y="3505"/>
                  </a:cubicBezTo>
                  <a:cubicBezTo>
                    <a:pt x="728" y="3755"/>
                    <a:pt x="1104" y="3881"/>
                    <a:pt x="1505" y="3931"/>
                  </a:cubicBezTo>
                  <a:cubicBezTo>
                    <a:pt x="3334" y="4156"/>
                    <a:pt x="4587" y="4181"/>
                    <a:pt x="5891" y="4181"/>
                  </a:cubicBezTo>
                  <a:lnTo>
                    <a:pt x="7144" y="4181"/>
                  </a:lnTo>
                  <a:cubicBezTo>
                    <a:pt x="7820" y="4181"/>
                    <a:pt x="8297" y="3755"/>
                    <a:pt x="8497" y="3029"/>
                  </a:cubicBezTo>
                  <a:cubicBezTo>
                    <a:pt x="8748" y="2076"/>
                    <a:pt x="8472" y="798"/>
                    <a:pt x="8096" y="572"/>
                  </a:cubicBezTo>
                  <a:cubicBezTo>
                    <a:pt x="7994" y="517"/>
                    <a:pt x="7911" y="494"/>
                    <a:pt x="7842" y="494"/>
                  </a:cubicBezTo>
                  <a:cubicBezTo>
                    <a:pt x="7691" y="494"/>
                    <a:pt x="7606" y="603"/>
                    <a:pt x="7520" y="723"/>
                  </a:cubicBezTo>
                  <a:cubicBezTo>
                    <a:pt x="7344" y="898"/>
                    <a:pt x="7144" y="1149"/>
                    <a:pt x="6542" y="1149"/>
                  </a:cubicBezTo>
                  <a:cubicBezTo>
                    <a:pt x="5690" y="1149"/>
                    <a:pt x="5565" y="873"/>
                    <a:pt x="5439" y="623"/>
                  </a:cubicBezTo>
                  <a:cubicBezTo>
                    <a:pt x="5389" y="547"/>
                    <a:pt x="5364" y="472"/>
                    <a:pt x="5289" y="397"/>
                  </a:cubicBezTo>
                  <a:cubicBezTo>
                    <a:pt x="5214" y="196"/>
                    <a:pt x="5089" y="71"/>
                    <a:pt x="4938" y="21"/>
                  </a:cubicBezTo>
                  <a:cubicBezTo>
                    <a:pt x="4886" y="6"/>
                    <a:pt x="4832" y="0"/>
                    <a:pt x="4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8312766" y="4317765"/>
              <a:ext cx="297367" cy="290651"/>
            </a:xfrm>
            <a:custGeom>
              <a:avLst/>
              <a:gdLst/>
              <a:ahLst/>
              <a:cxnLst/>
              <a:rect l="l" t="t" r="r" b="b"/>
              <a:pathLst>
                <a:path w="7616" h="7444" extrusionOk="0">
                  <a:moveTo>
                    <a:pt x="4605" y="0"/>
                  </a:moveTo>
                  <a:cubicBezTo>
                    <a:pt x="4565" y="0"/>
                    <a:pt x="4529" y="5"/>
                    <a:pt x="4498" y="15"/>
                  </a:cubicBezTo>
                  <a:cubicBezTo>
                    <a:pt x="3846" y="215"/>
                    <a:pt x="4673" y="641"/>
                    <a:pt x="3871" y="1494"/>
                  </a:cubicBezTo>
                  <a:cubicBezTo>
                    <a:pt x="3470" y="1920"/>
                    <a:pt x="3201" y="2026"/>
                    <a:pt x="2985" y="2026"/>
                  </a:cubicBezTo>
                  <a:cubicBezTo>
                    <a:pt x="2768" y="2026"/>
                    <a:pt x="2606" y="1920"/>
                    <a:pt x="2418" y="1920"/>
                  </a:cubicBezTo>
                  <a:cubicBezTo>
                    <a:pt x="2316" y="1872"/>
                    <a:pt x="2227" y="1852"/>
                    <a:pt x="2147" y="1852"/>
                  </a:cubicBezTo>
                  <a:cubicBezTo>
                    <a:pt x="1592" y="1852"/>
                    <a:pt x="1515" y="2847"/>
                    <a:pt x="1515" y="2847"/>
                  </a:cubicBezTo>
                  <a:cubicBezTo>
                    <a:pt x="1515" y="2847"/>
                    <a:pt x="1440" y="4050"/>
                    <a:pt x="738" y="5078"/>
                  </a:cubicBezTo>
                  <a:cubicBezTo>
                    <a:pt x="163" y="5917"/>
                    <a:pt x="0" y="7443"/>
                    <a:pt x="1171" y="7443"/>
                  </a:cubicBezTo>
                  <a:cubicBezTo>
                    <a:pt x="1225" y="7443"/>
                    <a:pt x="1281" y="7440"/>
                    <a:pt x="1340" y="7433"/>
                  </a:cubicBezTo>
                  <a:cubicBezTo>
                    <a:pt x="1716" y="7383"/>
                    <a:pt x="2067" y="7233"/>
                    <a:pt x="2342" y="6982"/>
                  </a:cubicBezTo>
                  <a:cubicBezTo>
                    <a:pt x="4197" y="5454"/>
                    <a:pt x="5149" y="4376"/>
                    <a:pt x="6377" y="3073"/>
                  </a:cubicBezTo>
                  <a:cubicBezTo>
                    <a:pt x="7616" y="1763"/>
                    <a:pt x="5369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8315148" y="4314798"/>
              <a:ext cx="268161" cy="296156"/>
            </a:xfrm>
            <a:custGeom>
              <a:avLst/>
              <a:gdLst/>
              <a:ahLst/>
              <a:cxnLst/>
              <a:rect l="l" t="t" r="r" b="b"/>
              <a:pathLst>
                <a:path w="6868" h="7585" extrusionOk="0">
                  <a:moveTo>
                    <a:pt x="4525" y="130"/>
                  </a:moveTo>
                  <a:cubicBezTo>
                    <a:pt x="4939" y="130"/>
                    <a:pt x="5879" y="703"/>
                    <a:pt x="6367" y="1469"/>
                  </a:cubicBezTo>
                  <a:cubicBezTo>
                    <a:pt x="6617" y="1895"/>
                    <a:pt x="6818" y="2522"/>
                    <a:pt x="6266" y="3098"/>
                  </a:cubicBezTo>
                  <a:cubicBezTo>
                    <a:pt x="6141" y="3249"/>
                    <a:pt x="5991" y="3399"/>
                    <a:pt x="5840" y="3550"/>
                  </a:cubicBezTo>
                  <a:cubicBezTo>
                    <a:pt x="4788" y="4677"/>
                    <a:pt x="3860" y="5655"/>
                    <a:pt x="2231" y="7008"/>
                  </a:cubicBezTo>
                  <a:cubicBezTo>
                    <a:pt x="1956" y="7259"/>
                    <a:pt x="1605" y="7409"/>
                    <a:pt x="1279" y="7459"/>
                  </a:cubicBezTo>
                  <a:cubicBezTo>
                    <a:pt x="1239" y="7462"/>
                    <a:pt x="1201" y="7463"/>
                    <a:pt x="1163" y="7463"/>
                  </a:cubicBezTo>
                  <a:cubicBezTo>
                    <a:pt x="824" y="7463"/>
                    <a:pt x="585" y="7359"/>
                    <a:pt x="427" y="7134"/>
                  </a:cubicBezTo>
                  <a:cubicBezTo>
                    <a:pt x="151" y="6632"/>
                    <a:pt x="352" y="5730"/>
                    <a:pt x="727" y="5179"/>
                  </a:cubicBezTo>
                  <a:cubicBezTo>
                    <a:pt x="1429" y="4176"/>
                    <a:pt x="1504" y="2998"/>
                    <a:pt x="1504" y="2948"/>
                  </a:cubicBezTo>
                  <a:cubicBezTo>
                    <a:pt x="1504" y="2923"/>
                    <a:pt x="1580" y="2246"/>
                    <a:pt x="1905" y="2046"/>
                  </a:cubicBezTo>
                  <a:cubicBezTo>
                    <a:pt x="1968" y="2008"/>
                    <a:pt x="2031" y="1989"/>
                    <a:pt x="2100" y="1989"/>
                  </a:cubicBezTo>
                  <a:cubicBezTo>
                    <a:pt x="2169" y="1989"/>
                    <a:pt x="2244" y="2008"/>
                    <a:pt x="2332" y="2046"/>
                  </a:cubicBezTo>
                  <a:cubicBezTo>
                    <a:pt x="2432" y="2046"/>
                    <a:pt x="2507" y="2071"/>
                    <a:pt x="2582" y="2096"/>
                  </a:cubicBezTo>
                  <a:cubicBezTo>
                    <a:pt x="2690" y="2132"/>
                    <a:pt x="2801" y="2168"/>
                    <a:pt x="2930" y="2168"/>
                  </a:cubicBezTo>
                  <a:cubicBezTo>
                    <a:pt x="3159" y="2168"/>
                    <a:pt x="3443" y="2053"/>
                    <a:pt x="3860" y="1620"/>
                  </a:cubicBezTo>
                  <a:cubicBezTo>
                    <a:pt x="4311" y="1144"/>
                    <a:pt x="4261" y="768"/>
                    <a:pt x="4236" y="517"/>
                  </a:cubicBezTo>
                  <a:cubicBezTo>
                    <a:pt x="4211" y="316"/>
                    <a:pt x="4211" y="216"/>
                    <a:pt x="4437" y="141"/>
                  </a:cubicBezTo>
                  <a:cubicBezTo>
                    <a:pt x="4462" y="134"/>
                    <a:pt x="4492" y="130"/>
                    <a:pt x="4525" y="130"/>
                  </a:cubicBezTo>
                  <a:close/>
                  <a:moveTo>
                    <a:pt x="4528" y="1"/>
                  </a:moveTo>
                  <a:cubicBezTo>
                    <a:pt x="4485" y="1"/>
                    <a:pt x="4446" y="6"/>
                    <a:pt x="4412" y="16"/>
                  </a:cubicBezTo>
                  <a:cubicBezTo>
                    <a:pt x="4061" y="141"/>
                    <a:pt x="4086" y="316"/>
                    <a:pt x="4111" y="542"/>
                  </a:cubicBezTo>
                  <a:cubicBezTo>
                    <a:pt x="4136" y="793"/>
                    <a:pt x="4186" y="1093"/>
                    <a:pt x="3760" y="1519"/>
                  </a:cubicBezTo>
                  <a:cubicBezTo>
                    <a:pt x="3385" y="1927"/>
                    <a:pt x="3127" y="2038"/>
                    <a:pt x="2916" y="2038"/>
                  </a:cubicBezTo>
                  <a:cubicBezTo>
                    <a:pt x="2803" y="2038"/>
                    <a:pt x="2704" y="2006"/>
                    <a:pt x="2607" y="1971"/>
                  </a:cubicBezTo>
                  <a:cubicBezTo>
                    <a:pt x="2532" y="1946"/>
                    <a:pt x="2457" y="1920"/>
                    <a:pt x="2357" y="1920"/>
                  </a:cubicBezTo>
                  <a:cubicBezTo>
                    <a:pt x="2256" y="1883"/>
                    <a:pt x="2162" y="1864"/>
                    <a:pt x="2075" y="1864"/>
                  </a:cubicBezTo>
                  <a:cubicBezTo>
                    <a:pt x="1987" y="1864"/>
                    <a:pt x="1905" y="1883"/>
                    <a:pt x="1830" y="1920"/>
                  </a:cubicBezTo>
                  <a:cubicBezTo>
                    <a:pt x="1454" y="2171"/>
                    <a:pt x="1379" y="2898"/>
                    <a:pt x="1379" y="2923"/>
                  </a:cubicBezTo>
                  <a:cubicBezTo>
                    <a:pt x="1379" y="2948"/>
                    <a:pt x="1304" y="4126"/>
                    <a:pt x="627" y="5103"/>
                  </a:cubicBezTo>
                  <a:cubicBezTo>
                    <a:pt x="226" y="5705"/>
                    <a:pt x="1" y="6632"/>
                    <a:pt x="326" y="7184"/>
                  </a:cubicBezTo>
                  <a:cubicBezTo>
                    <a:pt x="452" y="7384"/>
                    <a:pt x="677" y="7585"/>
                    <a:pt x="1103" y="7585"/>
                  </a:cubicBezTo>
                  <a:lnTo>
                    <a:pt x="1304" y="7585"/>
                  </a:lnTo>
                  <a:cubicBezTo>
                    <a:pt x="1655" y="7535"/>
                    <a:pt x="2006" y="7384"/>
                    <a:pt x="2332" y="7108"/>
                  </a:cubicBezTo>
                  <a:cubicBezTo>
                    <a:pt x="3961" y="5755"/>
                    <a:pt x="4888" y="4778"/>
                    <a:pt x="5941" y="3650"/>
                  </a:cubicBezTo>
                  <a:cubicBezTo>
                    <a:pt x="6091" y="3499"/>
                    <a:pt x="6216" y="3349"/>
                    <a:pt x="6367" y="3199"/>
                  </a:cubicBezTo>
                  <a:cubicBezTo>
                    <a:pt x="6843" y="2697"/>
                    <a:pt x="6868" y="2046"/>
                    <a:pt x="6467" y="1394"/>
                  </a:cubicBezTo>
                  <a:cubicBezTo>
                    <a:pt x="5983" y="634"/>
                    <a:pt x="5012" y="1"/>
                    <a:pt x="4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437400" y="3147968"/>
              <a:ext cx="215333" cy="257580"/>
            </a:xfrm>
            <a:custGeom>
              <a:avLst/>
              <a:gdLst/>
              <a:ahLst/>
              <a:cxnLst/>
              <a:rect l="l" t="t" r="r" b="b"/>
              <a:pathLst>
                <a:path w="5515" h="6597" extrusionOk="0">
                  <a:moveTo>
                    <a:pt x="1504" y="3585"/>
                  </a:moveTo>
                  <a:lnTo>
                    <a:pt x="1504" y="3585"/>
                  </a:lnTo>
                  <a:cubicBezTo>
                    <a:pt x="1348" y="3841"/>
                    <a:pt x="1216" y="4081"/>
                    <a:pt x="1106" y="4303"/>
                  </a:cubicBezTo>
                  <a:lnTo>
                    <a:pt x="1106" y="4303"/>
                  </a:lnTo>
                  <a:cubicBezTo>
                    <a:pt x="1220" y="4042"/>
                    <a:pt x="1351" y="3787"/>
                    <a:pt x="1504" y="3585"/>
                  </a:cubicBezTo>
                  <a:close/>
                  <a:moveTo>
                    <a:pt x="4687" y="1"/>
                  </a:moveTo>
                  <a:cubicBezTo>
                    <a:pt x="4687" y="1"/>
                    <a:pt x="2005" y="1906"/>
                    <a:pt x="1404" y="2708"/>
                  </a:cubicBezTo>
                  <a:cubicBezTo>
                    <a:pt x="802" y="3510"/>
                    <a:pt x="0" y="5464"/>
                    <a:pt x="401" y="5615"/>
                  </a:cubicBezTo>
                  <a:cubicBezTo>
                    <a:pt x="412" y="5618"/>
                    <a:pt x="422" y="5620"/>
                    <a:pt x="432" y="5620"/>
                  </a:cubicBezTo>
                  <a:cubicBezTo>
                    <a:pt x="540" y="5620"/>
                    <a:pt x="643" y="5433"/>
                    <a:pt x="757" y="5161"/>
                  </a:cubicBezTo>
                  <a:lnTo>
                    <a:pt x="757" y="5161"/>
                  </a:lnTo>
                  <a:cubicBezTo>
                    <a:pt x="619" y="5639"/>
                    <a:pt x="662" y="5925"/>
                    <a:pt x="852" y="5966"/>
                  </a:cubicBezTo>
                  <a:cubicBezTo>
                    <a:pt x="864" y="5969"/>
                    <a:pt x="875" y="5971"/>
                    <a:pt x="886" y="5971"/>
                  </a:cubicBezTo>
                  <a:cubicBezTo>
                    <a:pt x="1183" y="5971"/>
                    <a:pt x="1259" y="4682"/>
                    <a:pt x="2081" y="3835"/>
                  </a:cubicBezTo>
                  <a:lnTo>
                    <a:pt x="2081" y="3835"/>
                  </a:lnTo>
                  <a:cubicBezTo>
                    <a:pt x="1454" y="5339"/>
                    <a:pt x="1379" y="6517"/>
                    <a:pt x="1730" y="6517"/>
                  </a:cubicBezTo>
                  <a:cubicBezTo>
                    <a:pt x="2081" y="6517"/>
                    <a:pt x="1955" y="4662"/>
                    <a:pt x="2832" y="3886"/>
                  </a:cubicBezTo>
                  <a:lnTo>
                    <a:pt x="2832" y="3886"/>
                  </a:lnTo>
                  <a:cubicBezTo>
                    <a:pt x="2398" y="5648"/>
                    <a:pt x="2591" y="6596"/>
                    <a:pt x="2852" y="6596"/>
                  </a:cubicBezTo>
                  <a:cubicBezTo>
                    <a:pt x="2862" y="6596"/>
                    <a:pt x="2872" y="6595"/>
                    <a:pt x="2883" y="6592"/>
                  </a:cubicBezTo>
                  <a:cubicBezTo>
                    <a:pt x="3183" y="6517"/>
                    <a:pt x="3033" y="5089"/>
                    <a:pt x="3509" y="4086"/>
                  </a:cubicBezTo>
                  <a:cubicBezTo>
                    <a:pt x="3985" y="3058"/>
                    <a:pt x="5514" y="2507"/>
                    <a:pt x="5439" y="928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41304" y="3145274"/>
              <a:ext cx="212405" cy="263046"/>
            </a:xfrm>
            <a:custGeom>
              <a:avLst/>
              <a:gdLst/>
              <a:ahLst/>
              <a:cxnLst/>
              <a:rect l="l" t="t" r="r" b="b"/>
              <a:pathLst>
                <a:path w="5440" h="6737" extrusionOk="0">
                  <a:moveTo>
                    <a:pt x="4609" y="1"/>
                  </a:moveTo>
                  <a:cubicBezTo>
                    <a:pt x="4593" y="1"/>
                    <a:pt x="4575" y="7"/>
                    <a:pt x="4562" y="20"/>
                  </a:cubicBezTo>
                  <a:cubicBezTo>
                    <a:pt x="4437" y="95"/>
                    <a:pt x="1855" y="1924"/>
                    <a:pt x="1254" y="2726"/>
                  </a:cubicBezTo>
                  <a:cubicBezTo>
                    <a:pt x="727" y="3428"/>
                    <a:pt x="1" y="5082"/>
                    <a:pt x="151" y="5584"/>
                  </a:cubicBezTo>
                  <a:cubicBezTo>
                    <a:pt x="176" y="5684"/>
                    <a:pt x="251" y="5709"/>
                    <a:pt x="276" y="5734"/>
                  </a:cubicBezTo>
                  <a:cubicBezTo>
                    <a:pt x="300" y="5740"/>
                    <a:pt x="322" y="5743"/>
                    <a:pt x="343" y="5743"/>
                  </a:cubicBezTo>
                  <a:cubicBezTo>
                    <a:pt x="412" y="5743"/>
                    <a:pt x="469" y="5710"/>
                    <a:pt x="527" y="5634"/>
                  </a:cubicBezTo>
                  <a:lnTo>
                    <a:pt x="527" y="5634"/>
                  </a:lnTo>
                  <a:cubicBezTo>
                    <a:pt x="502" y="5759"/>
                    <a:pt x="527" y="5859"/>
                    <a:pt x="552" y="5934"/>
                  </a:cubicBezTo>
                  <a:cubicBezTo>
                    <a:pt x="577" y="6010"/>
                    <a:pt x="652" y="6085"/>
                    <a:pt x="727" y="6085"/>
                  </a:cubicBezTo>
                  <a:cubicBezTo>
                    <a:pt x="750" y="6093"/>
                    <a:pt x="771" y="6097"/>
                    <a:pt x="791" y="6097"/>
                  </a:cubicBezTo>
                  <a:cubicBezTo>
                    <a:pt x="951" y="6097"/>
                    <a:pt x="1048" y="5837"/>
                    <a:pt x="1204" y="5458"/>
                  </a:cubicBezTo>
                  <a:cubicBezTo>
                    <a:pt x="1329" y="5107"/>
                    <a:pt x="1479" y="4656"/>
                    <a:pt x="1780" y="4255"/>
                  </a:cubicBezTo>
                  <a:lnTo>
                    <a:pt x="1780" y="4255"/>
                  </a:lnTo>
                  <a:cubicBezTo>
                    <a:pt x="1379" y="5308"/>
                    <a:pt x="1254" y="6235"/>
                    <a:pt x="1429" y="6536"/>
                  </a:cubicBezTo>
                  <a:cubicBezTo>
                    <a:pt x="1479" y="6611"/>
                    <a:pt x="1555" y="6636"/>
                    <a:pt x="1630" y="6636"/>
                  </a:cubicBezTo>
                  <a:cubicBezTo>
                    <a:pt x="1830" y="6636"/>
                    <a:pt x="1905" y="6335"/>
                    <a:pt x="1981" y="5859"/>
                  </a:cubicBezTo>
                  <a:cubicBezTo>
                    <a:pt x="2106" y="5308"/>
                    <a:pt x="2256" y="4606"/>
                    <a:pt x="2632" y="4155"/>
                  </a:cubicBezTo>
                  <a:lnTo>
                    <a:pt x="2632" y="4155"/>
                  </a:lnTo>
                  <a:cubicBezTo>
                    <a:pt x="2306" y="5559"/>
                    <a:pt x="2382" y="6436"/>
                    <a:pt x="2607" y="6661"/>
                  </a:cubicBezTo>
                  <a:cubicBezTo>
                    <a:pt x="2657" y="6711"/>
                    <a:pt x="2707" y="6736"/>
                    <a:pt x="2758" y="6736"/>
                  </a:cubicBezTo>
                  <a:cubicBezTo>
                    <a:pt x="2783" y="6736"/>
                    <a:pt x="2783" y="6736"/>
                    <a:pt x="2808" y="6711"/>
                  </a:cubicBezTo>
                  <a:cubicBezTo>
                    <a:pt x="2983" y="6686"/>
                    <a:pt x="3008" y="6361"/>
                    <a:pt x="3083" y="5859"/>
                  </a:cubicBezTo>
                  <a:cubicBezTo>
                    <a:pt x="3133" y="5333"/>
                    <a:pt x="3234" y="4706"/>
                    <a:pt x="3459" y="4180"/>
                  </a:cubicBezTo>
                  <a:cubicBezTo>
                    <a:pt x="3635" y="3829"/>
                    <a:pt x="3935" y="3503"/>
                    <a:pt x="4261" y="3203"/>
                  </a:cubicBezTo>
                  <a:cubicBezTo>
                    <a:pt x="4838" y="2626"/>
                    <a:pt x="5439" y="2025"/>
                    <a:pt x="5389" y="997"/>
                  </a:cubicBezTo>
                  <a:cubicBezTo>
                    <a:pt x="5389" y="972"/>
                    <a:pt x="5364" y="947"/>
                    <a:pt x="5314" y="947"/>
                  </a:cubicBezTo>
                  <a:cubicBezTo>
                    <a:pt x="5289" y="947"/>
                    <a:pt x="5264" y="972"/>
                    <a:pt x="5264" y="1022"/>
                  </a:cubicBezTo>
                  <a:cubicBezTo>
                    <a:pt x="5314" y="1975"/>
                    <a:pt x="4737" y="2551"/>
                    <a:pt x="4186" y="3102"/>
                  </a:cubicBezTo>
                  <a:cubicBezTo>
                    <a:pt x="3835" y="3428"/>
                    <a:pt x="3534" y="3754"/>
                    <a:pt x="3359" y="4130"/>
                  </a:cubicBezTo>
                  <a:cubicBezTo>
                    <a:pt x="3108" y="4681"/>
                    <a:pt x="3008" y="5308"/>
                    <a:pt x="2958" y="5834"/>
                  </a:cubicBezTo>
                  <a:cubicBezTo>
                    <a:pt x="2908" y="6185"/>
                    <a:pt x="2858" y="6586"/>
                    <a:pt x="2783" y="6611"/>
                  </a:cubicBezTo>
                  <a:cubicBezTo>
                    <a:pt x="2758" y="6611"/>
                    <a:pt x="2732" y="6611"/>
                    <a:pt x="2707" y="6561"/>
                  </a:cubicBezTo>
                  <a:cubicBezTo>
                    <a:pt x="2532" y="6411"/>
                    <a:pt x="2407" y="5533"/>
                    <a:pt x="2808" y="3955"/>
                  </a:cubicBezTo>
                  <a:cubicBezTo>
                    <a:pt x="2808" y="3929"/>
                    <a:pt x="2808" y="3904"/>
                    <a:pt x="2783" y="3879"/>
                  </a:cubicBezTo>
                  <a:cubicBezTo>
                    <a:pt x="2758" y="3879"/>
                    <a:pt x="2732" y="3879"/>
                    <a:pt x="2707" y="3904"/>
                  </a:cubicBezTo>
                  <a:cubicBezTo>
                    <a:pt x="2156" y="4356"/>
                    <a:pt x="1981" y="5208"/>
                    <a:pt x="1855" y="5834"/>
                  </a:cubicBezTo>
                  <a:cubicBezTo>
                    <a:pt x="1805" y="6135"/>
                    <a:pt x="1730" y="6511"/>
                    <a:pt x="1630" y="6511"/>
                  </a:cubicBezTo>
                  <a:cubicBezTo>
                    <a:pt x="1605" y="6511"/>
                    <a:pt x="1580" y="6511"/>
                    <a:pt x="1555" y="6461"/>
                  </a:cubicBezTo>
                  <a:cubicBezTo>
                    <a:pt x="1379" y="6210"/>
                    <a:pt x="1504" y="5183"/>
                    <a:pt x="2031" y="3929"/>
                  </a:cubicBezTo>
                  <a:cubicBezTo>
                    <a:pt x="2056" y="3904"/>
                    <a:pt x="2031" y="3854"/>
                    <a:pt x="2006" y="3854"/>
                  </a:cubicBezTo>
                  <a:cubicBezTo>
                    <a:pt x="1993" y="3842"/>
                    <a:pt x="1981" y="3835"/>
                    <a:pt x="1968" y="3835"/>
                  </a:cubicBezTo>
                  <a:cubicBezTo>
                    <a:pt x="1956" y="3835"/>
                    <a:pt x="1943" y="3842"/>
                    <a:pt x="1930" y="3854"/>
                  </a:cubicBezTo>
                  <a:cubicBezTo>
                    <a:pt x="1479" y="4356"/>
                    <a:pt x="1229" y="4957"/>
                    <a:pt x="1078" y="5408"/>
                  </a:cubicBezTo>
                  <a:cubicBezTo>
                    <a:pt x="958" y="5720"/>
                    <a:pt x="861" y="5986"/>
                    <a:pt x="765" y="5986"/>
                  </a:cubicBezTo>
                  <a:cubicBezTo>
                    <a:pt x="761" y="5986"/>
                    <a:pt x="757" y="5986"/>
                    <a:pt x="752" y="5985"/>
                  </a:cubicBezTo>
                  <a:cubicBezTo>
                    <a:pt x="727" y="5960"/>
                    <a:pt x="677" y="5934"/>
                    <a:pt x="677" y="5884"/>
                  </a:cubicBezTo>
                  <a:cubicBezTo>
                    <a:pt x="627" y="5759"/>
                    <a:pt x="627" y="5559"/>
                    <a:pt x="727" y="5208"/>
                  </a:cubicBezTo>
                  <a:cubicBezTo>
                    <a:pt x="778" y="5132"/>
                    <a:pt x="803" y="5032"/>
                    <a:pt x="853" y="4932"/>
                  </a:cubicBezTo>
                  <a:cubicBezTo>
                    <a:pt x="903" y="4782"/>
                    <a:pt x="953" y="4656"/>
                    <a:pt x="1003" y="4506"/>
                  </a:cubicBezTo>
                  <a:cubicBezTo>
                    <a:pt x="1128" y="4280"/>
                    <a:pt x="1279" y="4005"/>
                    <a:pt x="1454" y="3704"/>
                  </a:cubicBezTo>
                  <a:cubicBezTo>
                    <a:pt x="1479" y="3679"/>
                    <a:pt x="1479" y="3629"/>
                    <a:pt x="1454" y="3604"/>
                  </a:cubicBezTo>
                  <a:cubicBezTo>
                    <a:pt x="1429" y="3604"/>
                    <a:pt x="1379" y="3604"/>
                    <a:pt x="1354" y="3629"/>
                  </a:cubicBezTo>
                  <a:cubicBezTo>
                    <a:pt x="1179" y="3854"/>
                    <a:pt x="1028" y="4155"/>
                    <a:pt x="903" y="4456"/>
                  </a:cubicBezTo>
                  <a:cubicBezTo>
                    <a:pt x="778" y="4731"/>
                    <a:pt x="677" y="4957"/>
                    <a:pt x="602" y="5183"/>
                  </a:cubicBezTo>
                  <a:cubicBezTo>
                    <a:pt x="508" y="5419"/>
                    <a:pt x="413" y="5611"/>
                    <a:pt x="339" y="5611"/>
                  </a:cubicBezTo>
                  <a:cubicBezTo>
                    <a:pt x="335" y="5611"/>
                    <a:pt x="331" y="5610"/>
                    <a:pt x="326" y="5609"/>
                  </a:cubicBezTo>
                  <a:cubicBezTo>
                    <a:pt x="326" y="5609"/>
                    <a:pt x="301" y="5609"/>
                    <a:pt x="276" y="5533"/>
                  </a:cubicBezTo>
                  <a:cubicBezTo>
                    <a:pt x="151" y="5132"/>
                    <a:pt x="828" y="3528"/>
                    <a:pt x="1354" y="2802"/>
                  </a:cubicBezTo>
                  <a:cubicBezTo>
                    <a:pt x="1930" y="2025"/>
                    <a:pt x="4612" y="120"/>
                    <a:pt x="4637" y="120"/>
                  </a:cubicBezTo>
                  <a:cubicBezTo>
                    <a:pt x="4662" y="95"/>
                    <a:pt x="4662" y="45"/>
                    <a:pt x="4637" y="20"/>
                  </a:cubicBezTo>
                  <a:cubicBezTo>
                    <a:pt x="4637" y="7"/>
                    <a:pt x="4625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849353" y="2101901"/>
              <a:ext cx="128224" cy="281866"/>
            </a:xfrm>
            <a:custGeom>
              <a:avLst/>
              <a:gdLst/>
              <a:ahLst/>
              <a:cxnLst/>
              <a:rect l="l" t="t" r="r" b="b"/>
              <a:pathLst>
                <a:path w="3284" h="7219" extrusionOk="0">
                  <a:moveTo>
                    <a:pt x="1028" y="1"/>
                  </a:moveTo>
                  <a:cubicBezTo>
                    <a:pt x="1028" y="1"/>
                    <a:pt x="1" y="5189"/>
                    <a:pt x="2206" y="7219"/>
                  </a:cubicBezTo>
                  <a:cubicBezTo>
                    <a:pt x="3284" y="3434"/>
                    <a:pt x="1029" y="1"/>
                    <a:pt x="1028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847401" y="2098972"/>
              <a:ext cx="132167" cy="287723"/>
            </a:xfrm>
            <a:custGeom>
              <a:avLst/>
              <a:gdLst/>
              <a:ahLst/>
              <a:cxnLst/>
              <a:rect l="l" t="t" r="r" b="b"/>
              <a:pathLst>
                <a:path w="3385" h="7369" extrusionOk="0">
                  <a:moveTo>
                    <a:pt x="1103" y="251"/>
                  </a:moveTo>
                  <a:lnTo>
                    <a:pt x="1103" y="251"/>
                  </a:lnTo>
                  <a:cubicBezTo>
                    <a:pt x="1504" y="928"/>
                    <a:pt x="3108" y="3935"/>
                    <a:pt x="2231" y="7168"/>
                  </a:cubicBezTo>
                  <a:cubicBezTo>
                    <a:pt x="377" y="5339"/>
                    <a:pt x="953" y="1128"/>
                    <a:pt x="1103" y="251"/>
                  </a:cubicBezTo>
                  <a:close/>
                  <a:moveTo>
                    <a:pt x="1053" y="0"/>
                  </a:moveTo>
                  <a:cubicBezTo>
                    <a:pt x="1028" y="0"/>
                    <a:pt x="1003" y="26"/>
                    <a:pt x="1003" y="51"/>
                  </a:cubicBezTo>
                  <a:cubicBezTo>
                    <a:pt x="978" y="276"/>
                    <a:pt x="1" y="5314"/>
                    <a:pt x="2206" y="7344"/>
                  </a:cubicBezTo>
                  <a:cubicBezTo>
                    <a:pt x="2231" y="7344"/>
                    <a:pt x="2256" y="7369"/>
                    <a:pt x="2256" y="7369"/>
                  </a:cubicBezTo>
                  <a:lnTo>
                    <a:pt x="2281" y="7369"/>
                  </a:lnTo>
                  <a:cubicBezTo>
                    <a:pt x="2306" y="7344"/>
                    <a:pt x="2306" y="7344"/>
                    <a:pt x="2332" y="7319"/>
                  </a:cubicBezTo>
                  <a:cubicBezTo>
                    <a:pt x="3384" y="3559"/>
                    <a:pt x="1154" y="76"/>
                    <a:pt x="1128" y="26"/>
                  </a:cubicBezTo>
                  <a:cubicBezTo>
                    <a:pt x="1103" y="0"/>
                    <a:pt x="1078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7923732" y="2613689"/>
              <a:ext cx="323058" cy="431838"/>
            </a:xfrm>
            <a:custGeom>
              <a:avLst/>
              <a:gdLst/>
              <a:ahLst/>
              <a:cxnLst/>
              <a:rect l="l" t="t" r="r" b="b"/>
              <a:pathLst>
                <a:path w="8274" h="11060" extrusionOk="0">
                  <a:moveTo>
                    <a:pt x="5013" y="1"/>
                  </a:moveTo>
                  <a:cubicBezTo>
                    <a:pt x="5013" y="1"/>
                    <a:pt x="3083" y="527"/>
                    <a:pt x="3184" y="3760"/>
                  </a:cubicBezTo>
                  <a:cubicBezTo>
                    <a:pt x="3259" y="6993"/>
                    <a:pt x="1" y="10101"/>
                    <a:pt x="3534" y="10828"/>
                  </a:cubicBezTo>
                  <a:cubicBezTo>
                    <a:pt x="4265" y="10979"/>
                    <a:pt x="4905" y="11060"/>
                    <a:pt x="5452" y="11060"/>
                  </a:cubicBezTo>
                  <a:cubicBezTo>
                    <a:pt x="7535" y="11060"/>
                    <a:pt x="8274" y="9891"/>
                    <a:pt x="7519" y="6993"/>
                  </a:cubicBezTo>
                  <a:cubicBezTo>
                    <a:pt x="6542" y="3334"/>
                    <a:pt x="7945" y="126"/>
                    <a:pt x="5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7986358" y="2610761"/>
              <a:ext cx="251528" cy="437460"/>
            </a:xfrm>
            <a:custGeom>
              <a:avLst/>
              <a:gdLst/>
              <a:ahLst/>
              <a:cxnLst/>
              <a:rect l="l" t="t" r="r" b="b"/>
              <a:pathLst>
                <a:path w="6442" h="11204" extrusionOk="0">
                  <a:moveTo>
                    <a:pt x="3409" y="126"/>
                  </a:moveTo>
                  <a:cubicBezTo>
                    <a:pt x="5264" y="226"/>
                    <a:pt x="5314" y="1554"/>
                    <a:pt x="5414" y="3559"/>
                  </a:cubicBezTo>
                  <a:cubicBezTo>
                    <a:pt x="5464" y="4637"/>
                    <a:pt x="5514" y="5815"/>
                    <a:pt x="5840" y="7093"/>
                  </a:cubicBezTo>
                  <a:cubicBezTo>
                    <a:pt x="6291" y="8772"/>
                    <a:pt x="6241" y="9900"/>
                    <a:pt x="5665" y="10502"/>
                  </a:cubicBezTo>
                  <a:cubicBezTo>
                    <a:pt x="5279" y="10887"/>
                    <a:pt x="4685" y="11083"/>
                    <a:pt x="3834" y="11083"/>
                  </a:cubicBezTo>
                  <a:cubicBezTo>
                    <a:pt x="3303" y="11083"/>
                    <a:pt x="2672" y="11007"/>
                    <a:pt x="1930" y="10853"/>
                  </a:cubicBezTo>
                  <a:cubicBezTo>
                    <a:pt x="1204" y="10702"/>
                    <a:pt x="727" y="10426"/>
                    <a:pt x="502" y="10025"/>
                  </a:cubicBezTo>
                  <a:cubicBezTo>
                    <a:pt x="126" y="9374"/>
                    <a:pt x="477" y="8371"/>
                    <a:pt x="878" y="7243"/>
                  </a:cubicBezTo>
                  <a:cubicBezTo>
                    <a:pt x="1254" y="6191"/>
                    <a:pt x="1680" y="5038"/>
                    <a:pt x="1630" y="3835"/>
                  </a:cubicBezTo>
                  <a:cubicBezTo>
                    <a:pt x="1554" y="802"/>
                    <a:pt x="3284" y="176"/>
                    <a:pt x="3409" y="126"/>
                  </a:cubicBezTo>
                  <a:close/>
                  <a:moveTo>
                    <a:pt x="3384" y="0"/>
                  </a:moveTo>
                  <a:cubicBezTo>
                    <a:pt x="3359" y="25"/>
                    <a:pt x="1429" y="577"/>
                    <a:pt x="1504" y="3835"/>
                  </a:cubicBezTo>
                  <a:cubicBezTo>
                    <a:pt x="1554" y="5013"/>
                    <a:pt x="1128" y="6166"/>
                    <a:pt x="778" y="7193"/>
                  </a:cubicBezTo>
                  <a:cubicBezTo>
                    <a:pt x="351" y="8371"/>
                    <a:pt x="1" y="9374"/>
                    <a:pt x="402" y="10101"/>
                  </a:cubicBezTo>
                  <a:cubicBezTo>
                    <a:pt x="627" y="10527"/>
                    <a:pt x="1128" y="10802"/>
                    <a:pt x="1905" y="10978"/>
                  </a:cubicBezTo>
                  <a:cubicBezTo>
                    <a:pt x="2657" y="11128"/>
                    <a:pt x="3309" y="11203"/>
                    <a:pt x="3860" y="11203"/>
                  </a:cubicBezTo>
                  <a:cubicBezTo>
                    <a:pt x="4737" y="11203"/>
                    <a:pt x="5364" y="11003"/>
                    <a:pt x="5740" y="10577"/>
                  </a:cubicBezTo>
                  <a:cubicBezTo>
                    <a:pt x="6367" y="9950"/>
                    <a:pt x="6442" y="8797"/>
                    <a:pt x="5966" y="7068"/>
                  </a:cubicBezTo>
                  <a:cubicBezTo>
                    <a:pt x="5640" y="5815"/>
                    <a:pt x="5590" y="4612"/>
                    <a:pt x="5539" y="3559"/>
                  </a:cubicBezTo>
                  <a:cubicBezTo>
                    <a:pt x="5464" y="1554"/>
                    <a:pt x="5389" y="101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8046057" y="2876534"/>
              <a:ext cx="207524" cy="134940"/>
            </a:xfrm>
            <a:custGeom>
              <a:avLst/>
              <a:gdLst/>
              <a:ahLst/>
              <a:cxnLst/>
              <a:rect l="l" t="t" r="r" b="b"/>
              <a:pathLst>
                <a:path w="5315" h="3456" extrusionOk="0">
                  <a:moveTo>
                    <a:pt x="4165" y="0"/>
                  </a:moveTo>
                  <a:cubicBezTo>
                    <a:pt x="4122" y="0"/>
                    <a:pt x="4079" y="4"/>
                    <a:pt x="4036" y="10"/>
                  </a:cubicBezTo>
                  <a:cubicBezTo>
                    <a:pt x="3413" y="106"/>
                    <a:pt x="2859" y="139"/>
                    <a:pt x="2382" y="139"/>
                  </a:cubicBezTo>
                  <a:cubicBezTo>
                    <a:pt x="1860" y="139"/>
                    <a:pt x="1430" y="100"/>
                    <a:pt x="1103" y="61"/>
                  </a:cubicBezTo>
                  <a:cubicBezTo>
                    <a:pt x="1057" y="53"/>
                    <a:pt x="1011" y="50"/>
                    <a:pt x="966" y="50"/>
                  </a:cubicBezTo>
                  <a:cubicBezTo>
                    <a:pt x="543" y="50"/>
                    <a:pt x="169" y="357"/>
                    <a:pt x="101" y="787"/>
                  </a:cubicBezTo>
                  <a:cubicBezTo>
                    <a:pt x="25" y="1289"/>
                    <a:pt x="0" y="1915"/>
                    <a:pt x="126" y="2492"/>
                  </a:cubicBezTo>
                  <a:cubicBezTo>
                    <a:pt x="201" y="2817"/>
                    <a:pt x="452" y="3068"/>
                    <a:pt x="777" y="3143"/>
                  </a:cubicBezTo>
                  <a:cubicBezTo>
                    <a:pt x="1619" y="3349"/>
                    <a:pt x="2339" y="3456"/>
                    <a:pt x="2937" y="3456"/>
                  </a:cubicBezTo>
                  <a:cubicBezTo>
                    <a:pt x="4601" y="3456"/>
                    <a:pt x="5315" y="2625"/>
                    <a:pt x="5038" y="762"/>
                  </a:cubicBezTo>
                  <a:cubicBezTo>
                    <a:pt x="4970" y="330"/>
                    <a:pt x="4591" y="0"/>
                    <a:pt x="4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8044104" y="2874581"/>
              <a:ext cx="207485" cy="139391"/>
            </a:xfrm>
            <a:custGeom>
              <a:avLst/>
              <a:gdLst/>
              <a:ahLst/>
              <a:cxnLst/>
              <a:rect l="l" t="t" r="r" b="b"/>
              <a:pathLst>
                <a:path w="5314" h="3570" extrusionOk="0">
                  <a:moveTo>
                    <a:pt x="4235" y="125"/>
                  </a:moveTo>
                  <a:cubicBezTo>
                    <a:pt x="4616" y="125"/>
                    <a:pt x="4970" y="428"/>
                    <a:pt x="5038" y="812"/>
                  </a:cubicBezTo>
                  <a:cubicBezTo>
                    <a:pt x="5188" y="1865"/>
                    <a:pt x="5038" y="2567"/>
                    <a:pt x="4562" y="2993"/>
                  </a:cubicBezTo>
                  <a:cubicBezTo>
                    <a:pt x="4231" y="3296"/>
                    <a:pt x="3711" y="3448"/>
                    <a:pt x="2996" y="3448"/>
                  </a:cubicBezTo>
                  <a:cubicBezTo>
                    <a:pt x="2412" y="3448"/>
                    <a:pt x="1698" y="3346"/>
                    <a:pt x="852" y="3143"/>
                  </a:cubicBezTo>
                  <a:cubicBezTo>
                    <a:pt x="552" y="3068"/>
                    <a:pt x="326" y="2842"/>
                    <a:pt x="251" y="2542"/>
                  </a:cubicBezTo>
                  <a:cubicBezTo>
                    <a:pt x="126" y="2065"/>
                    <a:pt x="126" y="1489"/>
                    <a:pt x="226" y="837"/>
                  </a:cubicBezTo>
                  <a:cubicBezTo>
                    <a:pt x="276" y="436"/>
                    <a:pt x="627" y="161"/>
                    <a:pt x="1028" y="161"/>
                  </a:cubicBezTo>
                  <a:lnTo>
                    <a:pt x="1153" y="161"/>
                  </a:lnTo>
                  <a:cubicBezTo>
                    <a:pt x="1467" y="213"/>
                    <a:pt x="1898" y="252"/>
                    <a:pt x="2427" y="252"/>
                  </a:cubicBezTo>
                  <a:cubicBezTo>
                    <a:pt x="2910" y="252"/>
                    <a:pt x="3476" y="219"/>
                    <a:pt x="4111" y="136"/>
                  </a:cubicBezTo>
                  <a:cubicBezTo>
                    <a:pt x="4152" y="128"/>
                    <a:pt x="4193" y="125"/>
                    <a:pt x="4235" y="125"/>
                  </a:cubicBezTo>
                  <a:close/>
                  <a:moveTo>
                    <a:pt x="4221" y="0"/>
                  </a:moveTo>
                  <a:cubicBezTo>
                    <a:pt x="4176" y="0"/>
                    <a:pt x="4131" y="3"/>
                    <a:pt x="4086" y="10"/>
                  </a:cubicBezTo>
                  <a:cubicBezTo>
                    <a:pt x="3451" y="94"/>
                    <a:pt x="2897" y="126"/>
                    <a:pt x="2425" y="126"/>
                  </a:cubicBezTo>
                  <a:cubicBezTo>
                    <a:pt x="1909" y="126"/>
                    <a:pt x="1492" y="88"/>
                    <a:pt x="1178" y="35"/>
                  </a:cubicBezTo>
                  <a:cubicBezTo>
                    <a:pt x="1131" y="29"/>
                    <a:pt x="1083" y="25"/>
                    <a:pt x="1037" y="25"/>
                  </a:cubicBezTo>
                  <a:cubicBezTo>
                    <a:pt x="569" y="25"/>
                    <a:pt x="169" y="359"/>
                    <a:pt x="101" y="837"/>
                  </a:cubicBezTo>
                  <a:cubicBezTo>
                    <a:pt x="0" y="1489"/>
                    <a:pt x="0" y="2065"/>
                    <a:pt x="126" y="2567"/>
                  </a:cubicBezTo>
                  <a:cubicBezTo>
                    <a:pt x="201" y="2918"/>
                    <a:pt x="476" y="3193"/>
                    <a:pt x="827" y="3268"/>
                  </a:cubicBezTo>
                  <a:cubicBezTo>
                    <a:pt x="1679" y="3469"/>
                    <a:pt x="2381" y="3569"/>
                    <a:pt x="2983" y="3569"/>
                  </a:cubicBezTo>
                  <a:cubicBezTo>
                    <a:pt x="3735" y="3569"/>
                    <a:pt x="4286" y="3419"/>
                    <a:pt x="4662" y="3068"/>
                  </a:cubicBezTo>
                  <a:cubicBezTo>
                    <a:pt x="5163" y="2617"/>
                    <a:pt x="5314" y="1890"/>
                    <a:pt x="5163" y="812"/>
                  </a:cubicBezTo>
                  <a:cubicBezTo>
                    <a:pt x="5072" y="334"/>
                    <a:pt x="4670" y="0"/>
                    <a:pt x="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060737" y="2700211"/>
              <a:ext cx="165238" cy="160943"/>
            </a:xfrm>
            <a:custGeom>
              <a:avLst/>
              <a:gdLst/>
              <a:ahLst/>
              <a:cxnLst/>
              <a:rect l="l" t="t" r="r" b="b"/>
              <a:pathLst>
                <a:path w="4232" h="4122" extrusionOk="0">
                  <a:moveTo>
                    <a:pt x="3344" y="0"/>
                  </a:moveTo>
                  <a:cubicBezTo>
                    <a:pt x="3308" y="0"/>
                    <a:pt x="3271" y="5"/>
                    <a:pt x="3233" y="15"/>
                  </a:cubicBezTo>
                  <a:cubicBezTo>
                    <a:pt x="2744" y="120"/>
                    <a:pt x="2314" y="160"/>
                    <a:pt x="1941" y="160"/>
                  </a:cubicBezTo>
                  <a:cubicBezTo>
                    <a:pt x="1512" y="160"/>
                    <a:pt x="1159" y="107"/>
                    <a:pt x="878" y="40"/>
                  </a:cubicBezTo>
                  <a:cubicBezTo>
                    <a:pt x="847" y="34"/>
                    <a:pt x="817" y="31"/>
                    <a:pt x="787" y="31"/>
                  </a:cubicBezTo>
                  <a:cubicBezTo>
                    <a:pt x="447" y="31"/>
                    <a:pt x="147" y="411"/>
                    <a:pt x="101" y="917"/>
                  </a:cubicBezTo>
                  <a:cubicBezTo>
                    <a:pt x="25" y="1519"/>
                    <a:pt x="0" y="2271"/>
                    <a:pt x="101" y="2973"/>
                  </a:cubicBezTo>
                  <a:cubicBezTo>
                    <a:pt x="176" y="3348"/>
                    <a:pt x="376" y="3649"/>
                    <a:pt x="627" y="3749"/>
                  </a:cubicBezTo>
                  <a:cubicBezTo>
                    <a:pt x="1294" y="3994"/>
                    <a:pt x="1866" y="4122"/>
                    <a:pt x="2340" y="4122"/>
                  </a:cubicBezTo>
                  <a:cubicBezTo>
                    <a:pt x="3665" y="4122"/>
                    <a:pt x="4232" y="3125"/>
                    <a:pt x="4010" y="892"/>
                  </a:cubicBezTo>
                  <a:cubicBezTo>
                    <a:pt x="3965" y="395"/>
                    <a:pt x="3676" y="0"/>
                    <a:pt x="3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058785" y="2697478"/>
              <a:ext cx="167347" cy="165785"/>
            </a:xfrm>
            <a:custGeom>
              <a:avLst/>
              <a:gdLst/>
              <a:ahLst/>
              <a:cxnLst/>
              <a:rect l="l" t="t" r="r" b="b"/>
              <a:pathLst>
                <a:path w="4286" h="4246" extrusionOk="0">
                  <a:moveTo>
                    <a:pt x="3372" y="126"/>
                  </a:moveTo>
                  <a:cubicBezTo>
                    <a:pt x="3467" y="126"/>
                    <a:pt x="3558" y="159"/>
                    <a:pt x="3634" y="235"/>
                  </a:cubicBezTo>
                  <a:cubicBezTo>
                    <a:pt x="3835" y="361"/>
                    <a:pt x="3985" y="662"/>
                    <a:pt x="4010" y="987"/>
                  </a:cubicBezTo>
                  <a:cubicBezTo>
                    <a:pt x="4161" y="2466"/>
                    <a:pt x="3960" y="3393"/>
                    <a:pt x="3384" y="3845"/>
                  </a:cubicBezTo>
                  <a:cubicBezTo>
                    <a:pt x="3136" y="4033"/>
                    <a:pt x="2811" y="4128"/>
                    <a:pt x="2402" y="4128"/>
                  </a:cubicBezTo>
                  <a:cubicBezTo>
                    <a:pt x="1943" y="4128"/>
                    <a:pt x="1379" y="4008"/>
                    <a:pt x="702" y="3769"/>
                  </a:cubicBezTo>
                  <a:cubicBezTo>
                    <a:pt x="476" y="3669"/>
                    <a:pt x="276" y="3393"/>
                    <a:pt x="226" y="3043"/>
                  </a:cubicBezTo>
                  <a:cubicBezTo>
                    <a:pt x="126" y="2466"/>
                    <a:pt x="126" y="1764"/>
                    <a:pt x="201" y="1012"/>
                  </a:cubicBezTo>
                  <a:cubicBezTo>
                    <a:pt x="226" y="687"/>
                    <a:pt x="376" y="411"/>
                    <a:pt x="577" y="261"/>
                  </a:cubicBezTo>
                  <a:cubicBezTo>
                    <a:pt x="652" y="210"/>
                    <a:pt x="752" y="160"/>
                    <a:pt x="827" y="160"/>
                  </a:cubicBezTo>
                  <a:cubicBezTo>
                    <a:pt x="852" y="160"/>
                    <a:pt x="902" y="185"/>
                    <a:pt x="928" y="185"/>
                  </a:cubicBezTo>
                  <a:cubicBezTo>
                    <a:pt x="1175" y="237"/>
                    <a:pt x="1516" y="283"/>
                    <a:pt x="1935" y="283"/>
                  </a:cubicBezTo>
                  <a:cubicBezTo>
                    <a:pt x="2323" y="283"/>
                    <a:pt x="2777" y="244"/>
                    <a:pt x="3283" y="135"/>
                  </a:cubicBezTo>
                  <a:cubicBezTo>
                    <a:pt x="3313" y="129"/>
                    <a:pt x="3343" y="126"/>
                    <a:pt x="3372" y="126"/>
                  </a:cubicBezTo>
                  <a:close/>
                  <a:moveTo>
                    <a:pt x="3368" y="1"/>
                  </a:moveTo>
                  <a:cubicBezTo>
                    <a:pt x="3331" y="1"/>
                    <a:pt x="3294" y="4"/>
                    <a:pt x="3258" y="10"/>
                  </a:cubicBezTo>
                  <a:cubicBezTo>
                    <a:pt x="2764" y="118"/>
                    <a:pt x="2322" y="157"/>
                    <a:pt x="1943" y="157"/>
                  </a:cubicBezTo>
                  <a:cubicBezTo>
                    <a:pt x="1535" y="157"/>
                    <a:pt x="1200" y="112"/>
                    <a:pt x="953" y="60"/>
                  </a:cubicBezTo>
                  <a:cubicBezTo>
                    <a:pt x="912" y="47"/>
                    <a:pt x="870" y="40"/>
                    <a:pt x="828" y="40"/>
                  </a:cubicBezTo>
                  <a:cubicBezTo>
                    <a:pt x="712" y="40"/>
                    <a:pt x="593" y="87"/>
                    <a:pt x="501" y="160"/>
                  </a:cubicBezTo>
                  <a:cubicBezTo>
                    <a:pt x="276" y="311"/>
                    <a:pt x="126" y="636"/>
                    <a:pt x="75" y="987"/>
                  </a:cubicBezTo>
                  <a:cubicBezTo>
                    <a:pt x="0" y="1764"/>
                    <a:pt x="0" y="2466"/>
                    <a:pt x="100" y="3068"/>
                  </a:cubicBezTo>
                  <a:cubicBezTo>
                    <a:pt x="151" y="3469"/>
                    <a:pt x="376" y="3769"/>
                    <a:pt x="652" y="3895"/>
                  </a:cubicBezTo>
                  <a:cubicBezTo>
                    <a:pt x="1354" y="4120"/>
                    <a:pt x="1930" y="4246"/>
                    <a:pt x="2406" y="4246"/>
                  </a:cubicBezTo>
                  <a:cubicBezTo>
                    <a:pt x="2832" y="4246"/>
                    <a:pt x="3183" y="4145"/>
                    <a:pt x="3459" y="3945"/>
                  </a:cubicBezTo>
                  <a:cubicBezTo>
                    <a:pt x="4060" y="3469"/>
                    <a:pt x="4286" y="2491"/>
                    <a:pt x="4136" y="962"/>
                  </a:cubicBezTo>
                  <a:cubicBezTo>
                    <a:pt x="4085" y="611"/>
                    <a:pt x="3935" y="286"/>
                    <a:pt x="3710" y="110"/>
                  </a:cubicBezTo>
                  <a:cubicBezTo>
                    <a:pt x="3614" y="34"/>
                    <a:pt x="3489" y="1"/>
                    <a:pt x="3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7853296" y="1996052"/>
              <a:ext cx="469594" cy="738068"/>
            </a:xfrm>
            <a:custGeom>
              <a:avLst/>
              <a:gdLst/>
              <a:ahLst/>
              <a:cxnLst/>
              <a:rect l="l" t="t" r="r" b="b"/>
              <a:pathLst>
                <a:path w="12027" h="18903" extrusionOk="0">
                  <a:moveTo>
                    <a:pt x="4985" y="1"/>
                  </a:moveTo>
                  <a:cubicBezTo>
                    <a:pt x="4911" y="1"/>
                    <a:pt x="4837" y="2"/>
                    <a:pt x="4762" y="5"/>
                  </a:cubicBezTo>
                  <a:cubicBezTo>
                    <a:pt x="4762" y="5"/>
                    <a:pt x="3083" y="5"/>
                    <a:pt x="1554" y="1584"/>
                  </a:cubicBezTo>
                  <a:cubicBezTo>
                    <a:pt x="0" y="3163"/>
                    <a:pt x="50" y="5418"/>
                    <a:pt x="326" y="6321"/>
                  </a:cubicBezTo>
                  <a:cubicBezTo>
                    <a:pt x="1228" y="5769"/>
                    <a:pt x="1504" y="4240"/>
                    <a:pt x="1504" y="4240"/>
                  </a:cubicBezTo>
                  <a:cubicBezTo>
                    <a:pt x="2657" y="5769"/>
                    <a:pt x="2657" y="8752"/>
                    <a:pt x="1504" y="11835"/>
                  </a:cubicBezTo>
                  <a:cubicBezTo>
                    <a:pt x="376" y="14917"/>
                    <a:pt x="326" y="16571"/>
                    <a:pt x="326" y="16571"/>
                  </a:cubicBezTo>
                  <a:cubicBezTo>
                    <a:pt x="326" y="16571"/>
                    <a:pt x="952" y="14040"/>
                    <a:pt x="2882" y="12486"/>
                  </a:cubicBezTo>
                  <a:cubicBezTo>
                    <a:pt x="3167" y="12262"/>
                    <a:pt x="3502" y="12156"/>
                    <a:pt x="3833" y="12156"/>
                  </a:cubicBezTo>
                  <a:cubicBezTo>
                    <a:pt x="4462" y="12156"/>
                    <a:pt x="5075" y="12539"/>
                    <a:pt x="5288" y="13213"/>
                  </a:cubicBezTo>
                  <a:cubicBezTo>
                    <a:pt x="6642" y="17273"/>
                    <a:pt x="7694" y="18902"/>
                    <a:pt x="9348" y="18902"/>
                  </a:cubicBezTo>
                  <a:cubicBezTo>
                    <a:pt x="8597" y="17424"/>
                    <a:pt x="8797" y="14291"/>
                    <a:pt x="10426" y="9103"/>
                  </a:cubicBezTo>
                  <a:cubicBezTo>
                    <a:pt x="12026" y="4032"/>
                    <a:pt x="9057" y="1"/>
                    <a:pt x="4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7851305" y="1994100"/>
              <a:ext cx="443356" cy="742948"/>
            </a:xfrm>
            <a:custGeom>
              <a:avLst/>
              <a:gdLst/>
              <a:ahLst/>
              <a:cxnLst/>
              <a:rect l="l" t="t" r="r" b="b"/>
              <a:pathLst>
                <a:path w="11355" h="19028" extrusionOk="0">
                  <a:moveTo>
                    <a:pt x="5055" y="125"/>
                  </a:moveTo>
                  <a:cubicBezTo>
                    <a:pt x="6841" y="125"/>
                    <a:pt x="8471" y="921"/>
                    <a:pt x="9550" y="2336"/>
                  </a:cubicBezTo>
                  <a:cubicBezTo>
                    <a:pt x="10903" y="4115"/>
                    <a:pt x="11229" y="6596"/>
                    <a:pt x="10427" y="9153"/>
                  </a:cubicBezTo>
                  <a:cubicBezTo>
                    <a:pt x="8923" y="13890"/>
                    <a:pt x="8547" y="17248"/>
                    <a:pt x="9299" y="18902"/>
                  </a:cubicBezTo>
                  <a:cubicBezTo>
                    <a:pt x="7795" y="18827"/>
                    <a:pt x="6793" y="17373"/>
                    <a:pt x="5414" y="13238"/>
                  </a:cubicBezTo>
                  <a:cubicBezTo>
                    <a:pt x="5239" y="12737"/>
                    <a:pt x="4863" y="12361"/>
                    <a:pt x="4337" y="12210"/>
                  </a:cubicBezTo>
                  <a:cubicBezTo>
                    <a:pt x="4186" y="12160"/>
                    <a:pt x="4036" y="12135"/>
                    <a:pt x="3886" y="12135"/>
                  </a:cubicBezTo>
                  <a:cubicBezTo>
                    <a:pt x="3535" y="12135"/>
                    <a:pt x="3184" y="12260"/>
                    <a:pt x="2883" y="12486"/>
                  </a:cubicBezTo>
                  <a:cubicBezTo>
                    <a:pt x="1530" y="13589"/>
                    <a:pt x="803" y="15143"/>
                    <a:pt x="502" y="15995"/>
                  </a:cubicBezTo>
                  <a:cubicBezTo>
                    <a:pt x="602" y="15268"/>
                    <a:pt x="903" y="13890"/>
                    <a:pt x="1630" y="11910"/>
                  </a:cubicBezTo>
                  <a:cubicBezTo>
                    <a:pt x="2783" y="8802"/>
                    <a:pt x="2783" y="5794"/>
                    <a:pt x="1605" y="4265"/>
                  </a:cubicBezTo>
                  <a:cubicBezTo>
                    <a:pt x="1605" y="4240"/>
                    <a:pt x="1580" y="4240"/>
                    <a:pt x="1555" y="4240"/>
                  </a:cubicBezTo>
                  <a:cubicBezTo>
                    <a:pt x="1530" y="4240"/>
                    <a:pt x="1505" y="4265"/>
                    <a:pt x="1505" y="4290"/>
                  </a:cubicBezTo>
                  <a:cubicBezTo>
                    <a:pt x="1505" y="4290"/>
                    <a:pt x="1229" y="5719"/>
                    <a:pt x="402" y="6270"/>
                  </a:cubicBezTo>
                  <a:cubicBezTo>
                    <a:pt x="151" y="5218"/>
                    <a:pt x="252" y="3113"/>
                    <a:pt x="1630" y="1684"/>
                  </a:cubicBezTo>
                  <a:cubicBezTo>
                    <a:pt x="3134" y="130"/>
                    <a:pt x="4788" y="130"/>
                    <a:pt x="4813" y="130"/>
                  </a:cubicBezTo>
                  <a:cubicBezTo>
                    <a:pt x="4894" y="127"/>
                    <a:pt x="4975" y="125"/>
                    <a:pt x="5055" y="125"/>
                  </a:cubicBezTo>
                  <a:close/>
                  <a:moveTo>
                    <a:pt x="5055" y="0"/>
                  </a:moveTo>
                  <a:cubicBezTo>
                    <a:pt x="4974" y="0"/>
                    <a:pt x="4894" y="2"/>
                    <a:pt x="4813" y="5"/>
                  </a:cubicBezTo>
                  <a:cubicBezTo>
                    <a:pt x="4738" y="5"/>
                    <a:pt x="3059" y="30"/>
                    <a:pt x="1555" y="1609"/>
                  </a:cubicBezTo>
                  <a:cubicBezTo>
                    <a:pt x="76" y="3113"/>
                    <a:pt x="1" y="5343"/>
                    <a:pt x="302" y="6396"/>
                  </a:cubicBezTo>
                  <a:cubicBezTo>
                    <a:pt x="302" y="6396"/>
                    <a:pt x="327" y="6421"/>
                    <a:pt x="352" y="6421"/>
                  </a:cubicBezTo>
                  <a:lnTo>
                    <a:pt x="402" y="6421"/>
                  </a:lnTo>
                  <a:cubicBezTo>
                    <a:pt x="1179" y="5970"/>
                    <a:pt x="1505" y="4842"/>
                    <a:pt x="1605" y="4441"/>
                  </a:cubicBezTo>
                  <a:lnTo>
                    <a:pt x="1605" y="4441"/>
                  </a:lnTo>
                  <a:cubicBezTo>
                    <a:pt x="2633" y="5995"/>
                    <a:pt x="2607" y="8877"/>
                    <a:pt x="1505" y="11859"/>
                  </a:cubicBezTo>
                  <a:cubicBezTo>
                    <a:pt x="377" y="14917"/>
                    <a:pt x="302" y="16596"/>
                    <a:pt x="302" y="16596"/>
                  </a:cubicBezTo>
                  <a:cubicBezTo>
                    <a:pt x="302" y="16646"/>
                    <a:pt x="327" y="16672"/>
                    <a:pt x="352" y="16672"/>
                  </a:cubicBezTo>
                  <a:cubicBezTo>
                    <a:pt x="402" y="16672"/>
                    <a:pt x="427" y="16646"/>
                    <a:pt x="427" y="16621"/>
                  </a:cubicBezTo>
                  <a:cubicBezTo>
                    <a:pt x="427" y="16596"/>
                    <a:pt x="1079" y="14115"/>
                    <a:pt x="2983" y="12586"/>
                  </a:cubicBezTo>
                  <a:cubicBezTo>
                    <a:pt x="3243" y="12379"/>
                    <a:pt x="3550" y="12267"/>
                    <a:pt x="3872" y="12267"/>
                  </a:cubicBezTo>
                  <a:cubicBezTo>
                    <a:pt x="4017" y="12267"/>
                    <a:pt x="4164" y="12289"/>
                    <a:pt x="4312" y="12336"/>
                  </a:cubicBezTo>
                  <a:cubicBezTo>
                    <a:pt x="4788" y="12461"/>
                    <a:pt x="5139" y="12812"/>
                    <a:pt x="5289" y="13263"/>
                  </a:cubicBezTo>
                  <a:cubicBezTo>
                    <a:pt x="6718" y="17574"/>
                    <a:pt x="7770" y="19027"/>
                    <a:pt x="9399" y="19027"/>
                  </a:cubicBezTo>
                  <a:cubicBezTo>
                    <a:pt x="9425" y="19027"/>
                    <a:pt x="9450" y="19002"/>
                    <a:pt x="9475" y="19002"/>
                  </a:cubicBezTo>
                  <a:cubicBezTo>
                    <a:pt x="9475" y="18977"/>
                    <a:pt x="9475" y="18952"/>
                    <a:pt x="9475" y="18927"/>
                  </a:cubicBezTo>
                  <a:cubicBezTo>
                    <a:pt x="8648" y="17348"/>
                    <a:pt x="9024" y="13990"/>
                    <a:pt x="10552" y="9178"/>
                  </a:cubicBezTo>
                  <a:cubicBezTo>
                    <a:pt x="11354" y="6596"/>
                    <a:pt x="11029" y="4090"/>
                    <a:pt x="9650" y="2260"/>
                  </a:cubicBezTo>
                  <a:cubicBezTo>
                    <a:pt x="8545" y="820"/>
                    <a:pt x="6889" y="0"/>
                    <a:pt x="5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8159557" y="2151799"/>
              <a:ext cx="144857" cy="560764"/>
            </a:xfrm>
            <a:custGeom>
              <a:avLst/>
              <a:gdLst/>
              <a:ahLst/>
              <a:cxnLst/>
              <a:rect l="l" t="t" r="r" b="b"/>
              <a:pathLst>
                <a:path w="3710" h="14362" extrusionOk="0">
                  <a:moveTo>
                    <a:pt x="1981" y="1"/>
                  </a:moveTo>
                  <a:lnTo>
                    <a:pt x="276" y="10678"/>
                  </a:lnTo>
                  <a:cubicBezTo>
                    <a:pt x="276" y="10678"/>
                    <a:pt x="276" y="14362"/>
                    <a:pt x="2632" y="14362"/>
                  </a:cubicBezTo>
                  <a:cubicBezTo>
                    <a:pt x="1" y="10527"/>
                    <a:pt x="3710" y="4537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8168381" y="2149456"/>
              <a:ext cx="102766" cy="565059"/>
            </a:xfrm>
            <a:custGeom>
              <a:avLst/>
              <a:gdLst/>
              <a:ahLst/>
              <a:cxnLst/>
              <a:rect l="l" t="t" r="r" b="b"/>
              <a:pathLst>
                <a:path w="2632" h="14472" extrusionOk="0">
                  <a:moveTo>
                    <a:pt x="1756" y="0"/>
                  </a:moveTo>
                  <a:cubicBezTo>
                    <a:pt x="1746" y="0"/>
                    <a:pt x="1737" y="3"/>
                    <a:pt x="1730" y="11"/>
                  </a:cubicBezTo>
                  <a:cubicBezTo>
                    <a:pt x="1705" y="11"/>
                    <a:pt x="1679" y="61"/>
                    <a:pt x="1679" y="86"/>
                  </a:cubicBezTo>
                  <a:cubicBezTo>
                    <a:pt x="2481" y="2191"/>
                    <a:pt x="2131" y="4597"/>
                    <a:pt x="1755" y="6953"/>
                  </a:cubicBezTo>
                  <a:cubicBezTo>
                    <a:pt x="1354" y="9710"/>
                    <a:pt x="953" y="12292"/>
                    <a:pt x="2281" y="14347"/>
                  </a:cubicBezTo>
                  <a:cubicBezTo>
                    <a:pt x="151" y="14221"/>
                    <a:pt x="126" y="10763"/>
                    <a:pt x="126" y="10738"/>
                  </a:cubicBezTo>
                  <a:cubicBezTo>
                    <a:pt x="126" y="10713"/>
                    <a:pt x="101" y="10687"/>
                    <a:pt x="75" y="10687"/>
                  </a:cubicBezTo>
                  <a:cubicBezTo>
                    <a:pt x="25" y="10687"/>
                    <a:pt x="0" y="10713"/>
                    <a:pt x="0" y="10738"/>
                  </a:cubicBezTo>
                  <a:cubicBezTo>
                    <a:pt x="0" y="10788"/>
                    <a:pt x="25" y="14472"/>
                    <a:pt x="2406" y="14472"/>
                  </a:cubicBezTo>
                  <a:cubicBezTo>
                    <a:pt x="2431" y="14472"/>
                    <a:pt x="2456" y="14472"/>
                    <a:pt x="2481" y="14447"/>
                  </a:cubicBezTo>
                  <a:cubicBezTo>
                    <a:pt x="2481" y="14422"/>
                    <a:pt x="2481" y="14397"/>
                    <a:pt x="2456" y="14372"/>
                  </a:cubicBezTo>
                  <a:cubicBezTo>
                    <a:pt x="1078" y="12342"/>
                    <a:pt x="1454" y="9735"/>
                    <a:pt x="1880" y="6978"/>
                  </a:cubicBezTo>
                  <a:cubicBezTo>
                    <a:pt x="2256" y="4622"/>
                    <a:pt x="2632" y="2166"/>
                    <a:pt x="1805" y="36"/>
                  </a:cubicBezTo>
                  <a:cubicBezTo>
                    <a:pt x="1805" y="18"/>
                    <a:pt x="1780" y="0"/>
                    <a:pt x="1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867938" y="2087220"/>
              <a:ext cx="381704" cy="64776"/>
            </a:xfrm>
            <a:custGeom>
              <a:avLst/>
              <a:gdLst/>
              <a:ahLst/>
              <a:cxnLst/>
              <a:rect l="l" t="t" r="r" b="b"/>
              <a:pathLst>
                <a:path w="9776" h="1659" extrusionOk="0">
                  <a:moveTo>
                    <a:pt x="9174" y="1"/>
                  </a:moveTo>
                  <a:cubicBezTo>
                    <a:pt x="8522" y="502"/>
                    <a:pt x="7019" y="1304"/>
                    <a:pt x="3961" y="1354"/>
                  </a:cubicBezTo>
                  <a:cubicBezTo>
                    <a:pt x="3870" y="1355"/>
                    <a:pt x="3780" y="1356"/>
                    <a:pt x="3692" y="1356"/>
                  </a:cubicBezTo>
                  <a:cubicBezTo>
                    <a:pt x="2059" y="1356"/>
                    <a:pt x="940" y="1141"/>
                    <a:pt x="227" y="903"/>
                  </a:cubicBezTo>
                  <a:cubicBezTo>
                    <a:pt x="126" y="1129"/>
                    <a:pt x="76" y="1354"/>
                    <a:pt x="1" y="1580"/>
                  </a:cubicBezTo>
                  <a:cubicBezTo>
                    <a:pt x="853" y="1605"/>
                    <a:pt x="2131" y="1630"/>
                    <a:pt x="3986" y="1655"/>
                  </a:cubicBezTo>
                  <a:cubicBezTo>
                    <a:pt x="4151" y="1657"/>
                    <a:pt x="4312" y="1659"/>
                    <a:pt x="4469" y="1659"/>
                  </a:cubicBezTo>
                  <a:cubicBezTo>
                    <a:pt x="7490" y="1659"/>
                    <a:pt x="9108" y="1218"/>
                    <a:pt x="9775" y="1003"/>
                  </a:cubicBezTo>
                  <a:cubicBezTo>
                    <a:pt x="9600" y="652"/>
                    <a:pt x="9400" y="327"/>
                    <a:pt x="9174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7885586" y="2022641"/>
              <a:ext cx="71452" cy="197724"/>
            </a:xfrm>
            <a:custGeom>
              <a:avLst/>
              <a:gdLst/>
              <a:ahLst/>
              <a:cxnLst/>
              <a:rect l="l" t="t" r="r" b="b"/>
              <a:pathLst>
                <a:path w="1830" h="5064" extrusionOk="0">
                  <a:moveTo>
                    <a:pt x="1830" y="1"/>
                  </a:moveTo>
                  <a:cubicBezTo>
                    <a:pt x="1830" y="1"/>
                    <a:pt x="1829" y="1"/>
                    <a:pt x="1829" y="1"/>
                  </a:cubicBezTo>
                  <a:lnTo>
                    <a:pt x="1829" y="1"/>
                  </a:lnTo>
                  <a:cubicBezTo>
                    <a:pt x="1829" y="1"/>
                    <a:pt x="1830" y="1"/>
                    <a:pt x="1830" y="1"/>
                  </a:cubicBezTo>
                  <a:close/>
                  <a:moveTo>
                    <a:pt x="1829" y="1"/>
                  </a:moveTo>
                  <a:lnTo>
                    <a:pt x="1829" y="1"/>
                  </a:lnTo>
                  <a:cubicBezTo>
                    <a:pt x="1824" y="6"/>
                    <a:pt x="1796" y="28"/>
                    <a:pt x="1729" y="51"/>
                  </a:cubicBezTo>
                  <a:cubicBezTo>
                    <a:pt x="551" y="552"/>
                    <a:pt x="0" y="1930"/>
                    <a:pt x="476" y="3108"/>
                  </a:cubicBezTo>
                  <a:cubicBezTo>
                    <a:pt x="652" y="3559"/>
                    <a:pt x="927" y="4186"/>
                    <a:pt x="1328" y="5063"/>
                  </a:cubicBezTo>
                  <a:cubicBezTo>
                    <a:pt x="415" y="1360"/>
                    <a:pt x="1787" y="40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882619" y="2020689"/>
              <a:ext cx="77348" cy="202605"/>
            </a:xfrm>
            <a:custGeom>
              <a:avLst/>
              <a:gdLst/>
              <a:ahLst/>
              <a:cxnLst/>
              <a:rect l="l" t="t" r="r" b="b"/>
              <a:pathLst>
                <a:path w="1981" h="5189" extrusionOk="0">
                  <a:moveTo>
                    <a:pt x="1680" y="226"/>
                  </a:moveTo>
                  <a:cubicBezTo>
                    <a:pt x="1354" y="702"/>
                    <a:pt x="703" y="1980"/>
                    <a:pt x="1204" y="4537"/>
                  </a:cubicBezTo>
                  <a:cubicBezTo>
                    <a:pt x="978" y="3985"/>
                    <a:pt x="778" y="3534"/>
                    <a:pt x="602" y="3133"/>
                  </a:cubicBezTo>
                  <a:cubicBezTo>
                    <a:pt x="151" y="2031"/>
                    <a:pt x="653" y="752"/>
                    <a:pt x="1680" y="226"/>
                  </a:cubicBezTo>
                  <a:close/>
                  <a:moveTo>
                    <a:pt x="1881" y="0"/>
                  </a:moveTo>
                  <a:cubicBezTo>
                    <a:pt x="1881" y="0"/>
                    <a:pt x="1856" y="26"/>
                    <a:pt x="1780" y="51"/>
                  </a:cubicBezTo>
                  <a:cubicBezTo>
                    <a:pt x="577" y="552"/>
                    <a:pt x="1" y="1955"/>
                    <a:pt x="502" y="3183"/>
                  </a:cubicBezTo>
                  <a:cubicBezTo>
                    <a:pt x="703" y="3710"/>
                    <a:pt x="978" y="4361"/>
                    <a:pt x="1354" y="5138"/>
                  </a:cubicBezTo>
                  <a:cubicBezTo>
                    <a:pt x="1354" y="5163"/>
                    <a:pt x="1379" y="5188"/>
                    <a:pt x="1404" y="5188"/>
                  </a:cubicBezTo>
                  <a:lnTo>
                    <a:pt x="1430" y="5188"/>
                  </a:lnTo>
                  <a:cubicBezTo>
                    <a:pt x="1455" y="5163"/>
                    <a:pt x="1480" y="5138"/>
                    <a:pt x="1455" y="5088"/>
                  </a:cubicBezTo>
                  <a:cubicBezTo>
                    <a:pt x="552" y="1429"/>
                    <a:pt x="1931" y="126"/>
                    <a:pt x="1956" y="101"/>
                  </a:cubicBezTo>
                  <a:cubicBezTo>
                    <a:pt x="1981" y="101"/>
                    <a:pt x="1981" y="51"/>
                    <a:pt x="1956" y="26"/>
                  </a:cubicBezTo>
                  <a:cubicBezTo>
                    <a:pt x="1956" y="0"/>
                    <a:pt x="1931" y="0"/>
                    <a:pt x="1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7964845" y="2313285"/>
              <a:ext cx="177147" cy="378737"/>
            </a:xfrm>
            <a:custGeom>
              <a:avLst/>
              <a:gdLst/>
              <a:ahLst/>
              <a:cxnLst/>
              <a:rect l="l" t="t" r="r" b="b"/>
              <a:pathLst>
                <a:path w="4537" h="9700" extrusionOk="0">
                  <a:moveTo>
                    <a:pt x="4211" y="0"/>
                  </a:moveTo>
                  <a:lnTo>
                    <a:pt x="2030" y="978"/>
                  </a:lnTo>
                  <a:cubicBezTo>
                    <a:pt x="2030" y="978"/>
                    <a:pt x="0" y="8146"/>
                    <a:pt x="4537" y="9700"/>
                  </a:cubicBezTo>
                  <a:cubicBezTo>
                    <a:pt x="2882" y="6642"/>
                    <a:pt x="4211" y="0"/>
                    <a:pt x="4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7963869" y="2310356"/>
              <a:ext cx="181052" cy="384593"/>
            </a:xfrm>
            <a:custGeom>
              <a:avLst/>
              <a:gdLst/>
              <a:ahLst/>
              <a:cxnLst/>
              <a:rect l="l" t="t" r="r" b="b"/>
              <a:pathLst>
                <a:path w="4637" h="9850" extrusionOk="0">
                  <a:moveTo>
                    <a:pt x="4261" y="0"/>
                  </a:moveTo>
                  <a:cubicBezTo>
                    <a:pt x="4211" y="0"/>
                    <a:pt x="4186" y="25"/>
                    <a:pt x="4186" y="50"/>
                  </a:cubicBezTo>
                  <a:cubicBezTo>
                    <a:pt x="4161" y="125"/>
                    <a:pt x="2907" y="6566"/>
                    <a:pt x="4436" y="9674"/>
                  </a:cubicBezTo>
                  <a:cubicBezTo>
                    <a:pt x="201" y="8020"/>
                    <a:pt x="2080" y="1153"/>
                    <a:pt x="2105" y="1078"/>
                  </a:cubicBezTo>
                  <a:cubicBezTo>
                    <a:pt x="2105" y="1053"/>
                    <a:pt x="2105" y="1003"/>
                    <a:pt x="2055" y="1003"/>
                  </a:cubicBezTo>
                  <a:cubicBezTo>
                    <a:pt x="2030" y="1003"/>
                    <a:pt x="2005" y="1003"/>
                    <a:pt x="1980" y="1053"/>
                  </a:cubicBezTo>
                  <a:cubicBezTo>
                    <a:pt x="1955" y="1128"/>
                    <a:pt x="0" y="8271"/>
                    <a:pt x="4536" y="9850"/>
                  </a:cubicBezTo>
                  <a:lnTo>
                    <a:pt x="4562" y="9850"/>
                  </a:lnTo>
                  <a:cubicBezTo>
                    <a:pt x="4587" y="9850"/>
                    <a:pt x="4612" y="9850"/>
                    <a:pt x="4612" y="9825"/>
                  </a:cubicBezTo>
                  <a:cubicBezTo>
                    <a:pt x="4637" y="9800"/>
                    <a:pt x="4637" y="9775"/>
                    <a:pt x="4612" y="9749"/>
                  </a:cubicBezTo>
                  <a:cubicBezTo>
                    <a:pt x="3008" y="6742"/>
                    <a:pt x="4286" y="150"/>
                    <a:pt x="4311" y="75"/>
                  </a:cubicBezTo>
                  <a:cubicBezTo>
                    <a:pt x="4311" y="50"/>
                    <a:pt x="4286" y="25"/>
                    <a:pt x="4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7595919" y="4498383"/>
              <a:ext cx="22529" cy="44082"/>
            </a:xfrm>
            <a:custGeom>
              <a:avLst/>
              <a:gdLst/>
              <a:ahLst/>
              <a:cxnLst/>
              <a:rect l="l" t="t" r="r" b="b"/>
              <a:pathLst>
                <a:path w="577" h="1129" extrusionOk="0">
                  <a:moveTo>
                    <a:pt x="1" y="0"/>
                  </a:moveTo>
                  <a:lnTo>
                    <a:pt x="577" y="1128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7592990" y="4496431"/>
              <a:ext cx="27449" cy="47986"/>
            </a:xfrm>
            <a:custGeom>
              <a:avLst/>
              <a:gdLst/>
              <a:ahLst/>
              <a:cxnLst/>
              <a:rect l="l" t="t" r="r" b="b"/>
              <a:pathLst>
                <a:path w="703" h="1229" extrusionOk="0">
                  <a:moveTo>
                    <a:pt x="50" y="0"/>
                  </a:moveTo>
                  <a:cubicBezTo>
                    <a:pt x="0" y="25"/>
                    <a:pt x="0" y="50"/>
                    <a:pt x="25" y="101"/>
                  </a:cubicBezTo>
                  <a:lnTo>
                    <a:pt x="577" y="1203"/>
                  </a:lnTo>
                  <a:cubicBezTo>
                    <a:pt x="602" y="1228"/>
                    <a:pt x="627" y="1228"/>
                    <a:pt x="652" y="1228"/>
                  </a:cubicBezTo>
                  <a:lnTo>
                    <a:pt x="677" y="1228"/>
                  </a:lnTo>
                  <a:cubicBezTo>
                    <a:pt x="702" y="1203"/>
                    <a:pt x="702" y="1178"/>
                    <a:pt x="702" y="1153"/>
                  </a:cubicBezTo>
                  <a:lnTo>
                    <a:pt x="126" y="25"/>
                  </a:lnTo>
                  <a:cubicBezTo>
                    <a:pt x="101" y="0"/>
                    <a:pt x="76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7617432" y="4485654"/>
              <a:ext cx="27449" cy="45058"/>
            </a:xfrm>
            <a:custGeom>
              <a:avLst/>
              <a:gdLst/>
              <a:ahLst/>
              <a:cxnLst/>
              <a:rect l="l" t="t" r="r" b="b"/>
              <a:pathLst>
                <a:path w="703" h="1154" extrusionOk="0">
                  <a:moveTo>
                    <a:pt x="1" y="1"/>
                  </a:moveTo>
                  <a:lnTo>
                    <a:pt x="703" y="1154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7615480" y="4483702"/>
              <a:ext cx="32329" cy="48962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26" y="0"/>
                  </a:moveTo>
                  <a:cubicBezTo>
                    <a:pt x="1" y="26"/>
                    <a:pt x="1" y="76"/>
                    <a:pt x="1" y="101"/>
                  </a:cubicBezTo>
                  <a:lnTo>
                    <a:pt x="703" y="1229"/>
                  </a:lnTo>
                  <a:cubicBezTo>
                    <a:pt x="728" y="1254"/>
                    <a:pt x="753" y="1254"/>
                    <a:pt x="753" y="1254"/>
                  </a:cubicBezTo>
                  <a:lnTo>
                    <a:pt x="803" y="1254"/>
                  </a:lnTo>
                  <a:cubicBezTo>
                    <a:pt x="828" y="1229"/>
                    <a:pt x="828" y="1204"/>
                    <a:pt x="828" y="1153"/>
                  </a:cubicBezTo>
                  <a:lnTo>
                    <a:pt x="126" y="26"/>
                  </a:lnTo>
                  <a:cubicBezTo>
                    <a:pt x="101" y="0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7638008" y="4471950"/>
              <a:ext cx="31353" cy="44082"/>
            </a:xfrm>
            <a:custGeom>
              <a:avLst/>
              <a:gdLst/>
              <a:ahLst/>
              <a:cxnLst/>
              <a:rect l="l" t="t" r="r" b="b"/>
              <a:pathLst>
                <a:path w="803" h="1129" extrusionOk="0">
                  <a:moveTo>
                    <a:pt x="0" y="1"/>
                  </a:moveTo>
                  <a:lnTo>
                    <a:pt x="802" y="1129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7635080" y="4469022"/>
              <a:ext cx="37210" cy="48962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50" y="1"/>
                  </a:moveTo>
                  <a:cubicBezTo>
                    <a:pt x="25" y="26"/>
                    <a:pt x="0" y="76"/>
                    <a:pt x="25" y="101"/>
                  </a:cubicBezTo>
                  <a:lnTo>
                    <a:pt x="827" y="1229"/>
                  </a:lnTo>
                  <a:cubicBezTo>
                    <a:pt x="827" y="1254"/>
                    <a:pt x="852" y="1254"/>
                    <a:pt x="877" y="1254"/>
                  </a:cubicBezTo>
                  <a:lnTo>
                    <a:pt x="902" y="1254"/>
                  </a:lnTo>
                  <a:cubicBezTo>
                    <a:pt x="927" y="1229"/>
                    <a:pt x="952" y="1204"/>
                    <a:pt x="927" y="1153"/>
                  </a:cubicBezTo>
                  <a:lnTo>
                    <a:pt x="125" y="26"/>
                  </a:lnTo>
                  <a:cubicBezTo>
                    <a:pt x="125" y="1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8358213" y="4485654"/>
              <a:ext cx="58763" cy="7887"/>
            </a:xfrm>
            <a:custGeom>
              <a:avLst/>
              <a:gdLst/>
              <a:ahLst/>
              <a:cxnLst/>
              <a:rect l="l" t="t" r="r" b="b"/>
              <a:pathLst>
                <a:path w="1505" h="202" extrusionOk="0">
                  <a:moveTo>
                    <a:pt x="0" y="1"/>
                  </a:moveTo>
                  <a:lnTo>
                    <a:pt x="1504" y="201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8355285" y="4483702"/>
              <a:ext cx="63643" cy="12768"/>
            </a:xfrm>
            <a:custGeom>
              <a:avLst/>
              <a:gdLst/>
              <a:ahLst/>
              <a:cxnLst/>
              <a:rect l="l" t="t" r="r" b="b"/>
              <a:pathLst>
                <a:path w="1630" h="327" extrusionOk="0">
                  <a:moveTo>
                    <a:pt x="75" y="0"/>
                  </a:moveTo>
                  <a:cubicBezTo>
                    <a:pt x="25" y="0"/>
                    <a:pt x="0" y="26"/>
                    <a:pt x="0" y="51"/>
                  </a:cubicBezTo>
                  <a:cubicBezTo>
                    <a:pt x="0" y="76"/>
                    <a:pt x="25" y="126"/>
                    <a:pt x="50" y="126"/>
                  </a:cubicBezTo>
                  <a:lnTo>
                    <a:pt x="1554" y="326"/>
                  </a:lnTo>
                  <a:lnTo>
                    <a:pt x="1579" y="326"/>
                  </a:lnTo>
                  <a:cubicBezTo>
                    <a:pt x="1604" y="326"/>
                    <a:pt x="1629" y="301"/>
                    <a:pt x="1629" y="276"/>
                  </a:cubicBezTo>
                  <a:cubicBezTo>
                    <a:pt x="1629" y="226"/>
                    <a:pt x="1604" y="201"/>
                    <a:pt x="1579" y="201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8366998" y="4458246"/>
              <a:ext cx="55834" cy="4959"/>
            </a:xfrm>
            <a:custGeom>
              <a:avLst/>
              <a:gdLst/>
              <a:ahLst/>
              <a:cxnLst/>
              <a:rect l="l" t="t" r="r" b="b"/>
              <a:pathLst>
                <a:path w="1430" h="127" extrusionOk="0">
                  <a:moveTo>
                    <a:pt x="1" y="1"/>
                  </a:moveTo>
                  <a:lnTo>
                    <a:pt x="1430" y="126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8365046" y="4455317"/>
              <a:ext cx="60715" cy="9839"/>
            </a:xfrm>
            <a:custGeom>
              <a:avLst/>
              <a:gdLst/>
              <a:ahLst/>
              <a:cxnLst/>
              <a:rect l="l" t="t" r="r" b="b"/>
              <a:pathLst>
                <a:path w="1555" h="252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101"/>
                    <a:pt x="26" y="126"/>
                    <a:pt x="51" y="126"/>
                  </a:cubicBezTo>
                  <a:lnTo>
                    <a:pt x="1480" y="251"/>
                  </a:lnTo>
                  <a:cubicBezTo>
                    <a:pt x="1530" y="251"/>
                    <a:pt x="1555" y="226"/>
                    <a:pt x="1555" y="201"/>
                  </a:cubicBezTo>
                  <a:cubicBezTo>
                    <a:pt x="1555" y="151"/>
                    <a:pt x="1530" y="126"/>
                    <a:pt x="1480" y="12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8370942" y="4434780"/>
              <a:ext cx="51891" cy="39"/>
            </a:xfrm>
            <a:custGeom>
              <a:avLst/>
              <a:gdLst/>
              <a:ahLst/>
              <a:cxnLst/>
              <a:rect l="l" t="t" r="r" b="b"/>
              <a:pathLst>
                <a:path w="1329" h="1" extrusionOk="0">
                  <a:moveTo>
                    <a:pt x="0" y="0"/>
                  </a:moveTo>
                  <a:lnTo>
                    <a:pt x="1329" y="0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8368989" y="4431852"/>
              <a:ext cx="56771" cy="4920"/>
            </a:xfrm>
            <a:custGeom>
              <a:avLst/>
              <a:gdLst/>
              <a:ahLst/>
              <a:cxnLst/>
              <a:rect l="l" t="t" r="r" b="b"/>
              <a:pathLst>
                <a:path w="14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379" y="125"/>
                  </a:lnTo>
                  <a:cubicBezTo>
                    <a:pt x="1429" y="125"/>
                    <a:pt x="1454" y="100"/>
                    <a:pt x="1454" y="75"/>
                  </a:cubicBezTo>
                  <a:cubicBezTo>
                    <a:pt x="1454" y="25"/>
                    <a:pt x="142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7821983" y="3081046"/>
              <a:ext cx="69500" cy="451555"/>
            </a:xfrm>
            <a:custGeom>
              <a:avLst/>
              <a:gdLst/>
              <a:ahLst/>
              <a:cxnLst/>
              <a:rect l="l" t="t" r="r" b="b"/>
              <a:pathLst>
                <a:path w="1780" h="11565" extrusionOk="0">
                  <a:moveTo>
                    <a:pt x="1694" y="1"/>
                  </a:moveTo>
                  <a:cubicBezTo>
                    <a:pt x="1668" y="1"/>
                    <a:pt x="1654" y="24"/>
                    <a:pt x="1654" y="61"/>
                  </a:cubicBezTo>
                  <a:cubicBezTo>
                    <a:pt x="251" y="5975"/>
                    <a:pt x="0" y="11439"/>
                    <a:pt x="0" y="11489"/>
                  </a:cubicBezTo>
                  <a:cubicBezTo>
                    <a:pt x="0" y="11539"/>
                    <a:pt x="25" y="11564"/>
                    <a:pt x="75" y="11564"/>
                  </a:cubicBezTo>
                  <a:cubicBezTo>
                    <a:pt x="100" y="11564"/>
                    <a:pt x="125" y="11539"/>
                    <a:pt x="125" y="11489"/>
                  </a:cubicBezTo>
                  <a:cubicBezTo>
                    <a:pt x="125" y="11439"/>
                    <a:pt x="401" y="6001"/>
                    <a:pt x="1779" y="86"/>
                  </a:cubicBezTo>
                  <a:cubicBezTo>
                    <a:pt x="1779" y="36"/>
                    <a:pt x="1754" y="11"/>
                    <a:pt x="1729" y="11"/>
                  </a:cubicBezTo>
                  <a:cubicBezTo>
                    <a:pt x="1716" y="4"/>
                    <a:pt x="1704" y="1"/>
                    <a:pt x="1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7906123" y="3085341"/>
              <a:ext cx="30377" cy="457061"/>
            </a:xfrm>
            <a:custGeom>
              <a:avLst/>
              <a:gdLst/>
              <a:ahLst/>
              <a:cxnLst/>
              <a:rect l="l" t="t" r="r" b="b"/>
              <a:pathLst>
                <a:path w="778" h="11706" extrusionOk="0">
                  <a:moveTo>
                    <a:pt x="727" y="1"/>
                  </a:moveTo>
                  <a:cubicBezTo>
                    <a:pt x="677" y="1"/>
                    <a:pt x="652" y="26"/>
                    <a:pt x="652" y="51"/>
                  </a:cubicBezTo>
                  <a:cubicBezTo>
                    <a:pt x="176" y="5991"/>
                    <a:pt x="0" y="11580"/>
                    <a:pt x="0" y="11630"/>
                  </a:cubicBezTo>
                  <a:cubicBezTo>
                    <a:pt x="0" y="11680"/>
                    <a:pt x="25" y="11705"/>
                    <a:pt x="76" y="11705"/>
                  </a:cubicBezTo>
                  <a:cubicBezTo>
                    <a:pt x="101" y="11705"/>
                    <a:pt x="126" y="11680"/>
                    <a:pt x="126" y="11630"/>
                  </a:cubicBezTo>
                  <a:cubicBezTo>
                    <a:pt x="151" y="11580"/>
                    <a:pt x="301" y="5991"/>
                    <a:pt x="777" y="76"/>
                  </a:cubicBezTo>
                  <a:cubicBezTo>
                    <a:pt x="777" y="26"/>
                    <a:pt x="752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8093027" y="3069294"/>
              <a:ext cx="78324" cy="441794"/>
            </a:xfrm>
            <a:custGeom>
              <a:avLst/>
              <a:gdLst/>
              <a:ahLst/>
              <a:cxnLst/>
              <a:rect l="l" t="t" r="r" b="b"/>
              <a:pathLst>
                <a:path w="2006" h="11315" extrusionOk="0">
                  <a:moveTo>
                    <a:pt x="73" y="0"/>
                  </a:moveTo>
                  <a:cubicBezTo>
                    <a:pt x="65" y="0"/>
                    <a:pt x="58" y="3"/>
                    <a:pt x="51" y="11"/>
                  </a:cubicBezTo>
                  <a:cubicBezTo>
                    <a:pt x="0" y="11"/>
                    <a:pt x="0" y="61"/>
                    <a:pt x="0" y="86"/>
                  </a:cubicBezTo>
                  <a:cubicBezTo>
                    <a:pt x="1604" y="5073"/>
                    <a:pt x="1880" y="11189"/>
                    <a:pt x="1880" y="11239"/>
                  </a:cubicBezTo>
                  <a:cubicBezTo>
                    <a:pt x="1880" y="11264"/>
                    <a:pt x="1905" y="11314"/>
                    <a:pt x="1955" y="11314"/>
                  </a:cubicBezTo>
                  <a:cubicBezTo>
                    <a:pt x="1980" y="11289"/>
                    <a:pt x="2005" y="11264"/>
                    <a:pt x="2005" y="11239"/>
                  </a:cubicBezTo>
                  <a:cubicBezTo>
                    <a:pt x="2005" y="11164"/>
                    <a:pt x="1730" y="5048"/>
                    <a:pt x="126" y="36"/>
                  </a:cubicBezTo>
                  <a:cubicBezTo>
                    <a:pt x="108" y="18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8126292" y="3060470"/>
              <a:ext cx="126272" cy="418289"/>
            </a:xfrm>
            <a:custGeom>
              <a:avLst/>
              <a:gdLst/>
              <a:ahLst/>
              <a:cxnLst/>
              <a:rect l="l" t="t" r="r" b="b"/>
              <a:pathLst>
                <a:path w="3234" h="10713" extrusionOk="0">
                  <a:moveTo>
                    <a:pt x="78" y="1"/>
                  </a:moveTo>
                  <a:cubicBezTo>
                    <a:pt x="68" y="1"/>
                    <a:pt x="58" y="4"/>
                    <a:pt x="51" y="11"/>
                  </a:cubicBezTo>
                  <a:cubicBezTo>
                    <a:pt x="26" y="11"/>
                    <a:pt x="1" y="61"/>
                    <a:pt x="26" y="86"/>
                  </a:cubicBezTo>
                  <a:cubicBezTo>
                    <a:pt x="2306" y="4974"/>
                    <a:pt x="3108" y="10613"/>
                    <a:pt x="3108" y="10663"/>
                  </a:cubicBezTo>
                  <a:cubicBezTo>
                    <a:pt x="3108" y="10688"/>
                    <a:pt x="3133" y="10713"/>
                    <a:pt x="3184" y="10713"/>
                  </a:cubicBezTo>
                  <a:cubicBezTo>
                    <a:pt x="3209" y="10713"/>
                    <a:pt x="3234" y="10663"/>
                    <a:pt x="3234" y="10638"/>
                  </a:cubicBezTo>
                  <a:cubicBezTo>
                    <a:pt x="3234" y="10588"/>
                    <a:pt x="2432" y="4949"/>
                    <a:pt x="151" y="36"/>
                  </a:cubicBezTo>
                  <a:cubicBezTo>
                    <a:pt x="133" y="19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8048985" y="3077532"/>
              <a:ext cx="43106" cy="453117"/>
            </a:xfrm>
            <a:custGeom>
              <a:avLst/>
              <a:gdLst/>
              <a:ahLst/>
              <a:cxnLst/>
              <a:rect l="l" t="t" r="r" b="b"/>
              <a:pathLst>
                <a:path w="1104" h="11605" extrusionOk="0">
                  <a:moveTo>
                    <a:pt x="76" y="0"/>
                  </a:moveTo>
                  <a:cubicBezTo>
                    <a:pt x="26" y="25"/>
                    <a:pt x="1" y="50"/>
                    <a:pt x="1" y="75"/>
                  </a:cubicBezTo>
                  <a:cubicBezTo>
                    <a:pt x="778" y="5364"/>
                    <a:pt x="978" y="11479"/>
                    <a:pt x="978" y="11554"/>
                  </a:cubicBezTo>
                  <a:cubicBezTo>
                    <a:pt x="978" y="11579"/>
                    <a:pt x="1003" y="11604"/>
                    <a:pt x="1028" y="11604"/>
                  </a:cubicBezTo>
                  <a:cubicBezTo>
                    <a:pt x="1078" y="11604"/>
                    <a:pt x="1103" y="11579"/>
                    <a:pt x="1103" y="11554"/>
                  </a:cubicBezTo>
                  <a:cubicBezTo>
                    <a:pt x="1103" y="11479"/>
                    <a:pt x="928" y="5339"/>
                    <a:pt x="126" y="75"/>
                  </a:cubicBez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7985382" y="3085341"/>
              <a:ext cx="10815" cy="457061"/>
            </a:xfrm>
            <a:custGeom>
              <a:avLst/>
              <a:gdLst/>
              <a:ahLst/>
              <a:cxnLst/>
              <a:rect l="l" t="t" r="r" b="b"/>
              <a:pathLst>
                <a:path w="277" h="11706" extrusionOk="0">
                  <a:moveTo>
                    <a:pt x="201" y="1"/>
                  </a:moveTo>
                  <a:cubicBezTo>
                    <a:pt x="176" y="1"/>
                    <a:pt x="151" y="26"/>
                    <a:pt x="151" y="51"/>
                  </a:cubicBezTo>
                  <a:cubicBezTo>
                    <a:pt x="101" y="5840"/>
                    <a:pt x="1" y="11605"/>
                    <a:pt x="1" y="11655"/>
                  </a:cubicBezTo>
                  <a:cubicBezTo>
                    <a:pt x="1" y="11680"/>
                    <a:pt x="26" y="11705"/>
                    <a:pt x="51" y="11705"/>
                  </a:cubicBezTo>
                  <a:cubicBezTo>
                    <a:pt x="101" y="11705"/>
                    <a:pt x="126" y="11680"/>
                    <a:pt x="126" y="11655"/>
                  </a:cubicBezTo>
                  <a:cubicBezTo>
                    <a:pt x="126" y="11605"/>
                    <a:pt x="226" y="5840"/>
                    <a:pt x="276" y="51"/>
                  </a:cubicBezTo>
                  <a:cubicBezTo>
                    <a:pt x="276" y="26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2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3507" name="Google Shape;3507;p42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42"/>
          <p:cNvGrpSpPr/>
          <p:nvPr/>
        </p:nvGrpSpPr>
        <p:grpSpPr>
          <a:xfrm rot="-1298509">
            <a:off x="4773753" y="4109311"/>
            <a:ext cx="877243" cy="769044"/>
            <a:chOff x="3656813" y="4101238"/>
            <a:chExt cx="877250" cy="769050"/>
          </a:xfrm>
        </p:grpSpPr>
        <p:sp>
          <p:nvSpPr>
            <p:cNvPr id="3527" name="Google Shape;3527;p42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42"/>
          <p:cNvGrpSpPr/>
          <p:nvPr/>
        </p:nvGrpSpPr>
        <p:grpSpPr>
          <a:xfrm rot="-7008787">
            <a:off x="1598405" y="584711"/>
            <a:ext cx="1069070" cy="870226"/>
            <a:chOff x="7573474" y="3466512"/>
            <a:chExt cx="1617164" cy="1316285"/>
          </a:xfrm>
        </p:grpSpPr>
        <p:sp>
          <p:nvSpPr>
            <p:cNvPr id="3558" name="Google Shape;3558;p42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2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2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r="12297" b="10008"/>
          <a:stretch/>
        </p:blipFill>
        <p:spPr>
          <a:xfrm>
            <a:off x="545333" y="22666"/>
            <a:ext cx="8347265" cy="4824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7738" y="634012"/>
            <a:ext cx="16635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Chính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tả</a:t>
            </a:r>
            <a:endParaRPr lang="en-US" sz="27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1594" y="1139121"/>
            <a:ext cx="3850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Hũ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bạc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của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ngưƟ</a:t>
            </a:r>
            <a:r>
              <a:rPr lang="en-US" sz="2700" b="1" dirty="0">
                <a:latin typeface="HP001 4 hàng" panose="020B0603050302020204" pitchFamily="34" charset="0"/>
              </a:rPr>
              <a:t> cha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300" y="1634929"/>
            <a:ext cx="7532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Hôm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đang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ngē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sưởŁ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thì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đem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176" y="2151067"/>
            <a:ext cx="8262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về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ném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luôn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bếp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368" y="2656188"/>
            <a:ext cx="8045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vĖ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thǌ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cưƟ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180" y="3709063"/>
            <a:ext cx="798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—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Bây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giờ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cha tin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chính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677" y="4225549"/>
            <a:ext cx="8232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lụng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vất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vả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ta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mƞ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biết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quý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385" y="3192577"/>
            <a:ext cx="31636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chảy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nư</a:t>
            </a:r>
            <a:r>
              <a:rPr lang="el-GR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ϐ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mắt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2447423" y="965936"/>
            <a:ext cx="5463110" cy="1199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Stela UT VH" panose="02000506000000020004" pitchFamily="2" charset="0"/>
              </a:rPr>
              <a:t>Lời nói của người cha được viết như thế nào?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2466" name="Google Shape;2466;p33"/>
          <p:cNvSpPr txBox="1">
            <a:spLocks noGrp="1"/>
          </p:cNvSpPr>
          <p:nvPr>
            <p:ph type="title" idx="2"/>
          </p:nvPr>
        </p:nvSpPr>
        <p:spPr>
          <a:xfrm rot="119584">
            <a:off x="1470342" y="1212357"/>
            <a:ext cx="914353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468" name="Google Shape;2468;p33"/>
          <p:cNvSpPr/>
          <p:nvPr/>
        </p:nvSpPr>
        <p:spPr>
          <a:xfrm rot="120051">
            <a:off x="1553742" y="1010921"/>
            <a:ext cx="750393" cy="838348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414799" y="540494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6869284" y="3933061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2465;p33"/>
          <p:cNvSpPr txBox="1">
            <a:spLocks/>
          </p:cNvSpPr>
          <p:nvPr/>
        </p:nvSpPr>
        <p:spPr>
          <a:xfrm rot="120095">
            <a:off x="1988089" y="2686353"/>
            <a:ext cx="5067692" cy="8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anum Pen Script"/>
              <a:buNone/>
              <a:defRPr sz="5000" b="1" i="0" u="none" strike="noStrike" cap="none">
                <a:solidFill>
                  <a:schemeClr val="lt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gạch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tela UT VH" panose="02000506000000020004" pitchFamily="2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Stela UT VH" panose="02000506000000020004" pitchFamily="2" charset="0"/>
              </a:rPr>
              <a:t>.</a:t>
            </a:r>
            <a:endParaRPr lang="vi-VN" sz="2800" dirty="0">
              <a:solidFill>
                <a:schemeClr val="tx1"/>
              </a:solidFill>
              <a:latin typeface="Stela UT VH" panose="02000506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9" name="Google Shape;2599;p34"/>
          <p:cNvGrpSpPr/>
          <p:nvPr/>
        </p:nvGrpSpPr>
        <p:grpSpPr>
          <a:xfrm>
            <a:off x="1292338" y="2127325"/>
            <a:ext cx="2930275" cy="2076525"/>
            <a:chOff x="1292375" y="1831375"/>
            <a:chExt cx="2930275" cy="2076525"/>
          </a:xfrm>
        </p:grpSpPr>
        <p:sp>
          <p:nvSpPr>
            <p:cNvPr id="2600" name="Google Shape;2600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1" name="Google Shape;2601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2" name="Google Shape;2602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3" name="Google Shape;2603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04" name="Google Shape;2604;p34"/>
          <p:cNvGrpSpPr/>
          <p:nvPr/>
        </p:nvGrpSpPr>
        <p:grpSpPr>
          <a:xfrm rot="10800000">
            <a:off x="4934350" y="2127325"/>
            <a:ext cx="2930275" cy="2076525"/>
            <a:chOff x="1292375" y="1831375"/>
            <a:chExt cx="2930275" cy="2076525"/>
          </a:xfrm>
        </p:grpSpPr>
        <p:sp>
          <p:nvSpPr>
            <p:cNvPr id="2605" name="Google Shape;2605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6" name="Google Shape;2606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7" name="Google Shape;2607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8" name="Google Shape;2608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09" name="Google Shape;2609;p34"/>
          <p:cNvSpPr txBox="1">
            <a:spLocks noGrp="1"/>
          </p:cNvSpPr>
          <p:nvPr>
            <p:ph type="title"/>
          </p:nvPr>
        </p:nvSpPr>
        <p:spPr>
          <a:xfrm>
            <a:off x="1426281" y="2429813"/>
            <a:ext cx="2583600" cy="1446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2610" name="Google Shape;2610;p34"/>
          <p:cNvSpPr txBox="1">
            <a:spLocks noGrp="1"/>
          </p:cNvSpPr>
          <p:nvPr>
            <p:ph type="title" idx="2"/>
          </p:nvPr>
        </p:nvSpPr>
        <p:spPr>
          <a:xfrm>
            <a:off x="5144644" y="2430410"/>
            <a:ext cx="2583600" cy="1511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1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4" name="Google Shape;2614;p34"/>
          <p:cNvGrpSpPr/>
          <p:nvPr/>
        </p:nvGrpSpPr>
        <p:grpSpPr>
          <a:xfrm>
            <a:off x="7465238" y="3947822"/>
            <a:ext cx="1511350" cy="1149175"/>
            <a:chOff x="7187450" y="3610025"/>
            <a:chExt cx="1511350" cy="1149175"/>
          </a:xfrm>
        </p:grpSpPr>
        <p:sp>
          <p:nvSpPr>
            <p:cNvPr id="2615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34"/>
          <p:cNvGrpSpPr/>
          <p:nvPr/>
        </p:nvGrpSpPr>
        <p:grpSpPr>
          <a:xfrm>
            <a:off x="781576" y="34785"/>
            <a:ext cx="1121304" cy="1214196"/>
            <a:chOff x="781576" y="34785"/>
            <a:chExt cx="1121304" cy="1214196"/>
          </a:xfrm>
        </p:grpSpPr>
        <p:sp>
          <p:nvSpPr>
            <p:cNvPr id="2655" name="Google Shape;2655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4"/>
            <p:cNvSpPr/>
            <p:nvPr/>
          </p:nvSpPr>
          <p:spPr>
            <a:xfrm>
              <a:off x="781576" y="62968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4"/>
            <p:cNvSpPr/>
            <p:nvPr/>
          </p:nvSpPr>
          <p:spPr>
            <a:xfrm>
              <a:off x="1372086" y="5575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4"/>
            <p:cNvSpPr/>
            <p:nvPr/>
          </p:nvSpPr>
          <p:spPr>
            <a:xfrm>
              <a:off x="863545" y="4238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4"/>
            <p:cNvSpPr/>
            <p:nvPr/>
          </p:nvSpPr>
          <p:spPr>
            <a:xfrm>
              <a:off x="795251" y="4462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4"/>
            <p:cNvSpPr/>
            <p:nvPr/>
          </p:nvSpPr>
          <p:spPr>
            <a:xfrm>
              <a:off x="839522" y="6560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4"/>
            <p:cNvSpPr/>
            <p:nvPr/>
          </p:nvSpPr>
          <p:spPr>
            <a:xfrm>
              <a:off x="844621" y="5768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9" name="Google Shape;2719;p34"/>
          <p:cNvGrpSpPr/>
          <p:nvPr/>
        </p:nvGrpSpPr>
        <p:grpSpPr>
          <a:xfrm>
            <a:off x="1147151" y="4374072"/>
            <a:ext cx="103900" cy="115875"/>
            <a:chOff x="1385075" y="3682325"/>
            <a:chExt cx="103900" cy="115875"/>
          </a:xfrm>
        </p:grpSpPr>
        <p:sp>
          <p:nvSpPr>
            <p:cNvPr id="2720" name="Google Shape;2720;p34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4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2" name="Google Shape;2722;p34"/>
          <p:cNvSpPr/>
          <p:nvPr/>
        </p:nvSpPr>
        <p:spPr>
          <a:xfrm>
            <a:off x="4125075" y="4471445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3" name="Google Shape;2723;p34"/>
          <p:cNvGrpSpPr/>
          <p:nvPr/>
        </p:nvGrpSpPr>
        <p:grpSpPr>
          <a:xfrm>
            <a:off x="2208617" y="222302"/>
            <a:ext cx="195076" cy="215146"/>
            <a:chOff x="3080000" y="3727500"/>
            <a:chExt cx="99625" cy="109875"/>
          </a:xfrm>
        </p:grpSpPr>
        <p:sp>
          <p:nvSpPr>
            <p:cNvPr id="2724" name="Google Shape;2724;p34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4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4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4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731102" y="750549"/>
            <a:ext cx="656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dirty="0">
                <a:solidFill>
                  <a:srgbClr val="00206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Đọc thầm đoạn văn và thực hiện các yêu cầu sau: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1"/>
          <p:cNvSpPr/>
          <p:nvPr/>
        </p:nvSpPr>
        <p:spPr>
          <a:xfrm>
            <a:off x="5865182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 txBox="1">
            <a:spLocks noGrp="1"/>
          </p:cNvSpPr>
          <p:nvPr>
            <p:ph type="title"/>
          </p:nvPr>
        </p:nvSpPr>
        <p:spPr>
          <a:xfrm>
            <a:off x="1565474" y="1910079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Stela UT VH" panose="02000506000000020004" pitchFamily="2" charset="0"/>
              </a:rPr>
              <a:t>s</a:t>
            </a:r>
            <a:r>
              <a:rPr lang="en" sz="4000" dirty="0">
                <a:latin typeface="Stela UT VH" panose="02000506000000020004" pitchFamily="2" charset="0"/>
              </a:rPr>
              <a:t>ưởi lửa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2498877" y="229068"/>
            <a:ext cx="43649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la UT VH" panose="02000506000000020004" pitchFamily="2" charset="0"/>
              </a:rPr>
              <a:t>L</a:t>
            </a:r>
            <a:r>
              <a:rPr lang="en-US" dirty="0">
                <a:latin typeface="Stela UT VH" panose="02000506000000020004" pitchFamily="2" charset="0"/>
              </a:rPr>
              <a:t>u</a:t>
            </a:r>
            <a:r>
              <a:rPr lang="en" dirty="0">
                <a:latin typeface="Stela UT VH" panose="02000506000000020004" pitchFamily="2" charset="0"/>
              </a:rPr>
              <a:t>yện viết từ khó</a:t>
            </a:r>
            <a:endParaRPr dirty="0">
              <a:latin typeface="Stela UT VH" panose="02000506000000020004" pitchFamily="2" charset="0"/>
            </a:endParaRP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507345" y="449795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615403" y="3827198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78016" y="869950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7" name="Google Shape;2257;p31"/>
          <p:cNvSpPr/>
          <p:nvPr/>
        </p:nvSpPr>
        <p:spPr>
          <a:xfrm>
            <a:off x="2363850" y="2974988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31"/>
          <p:cNvSpPr/>
          <p:nvPr/>
        </p:nvSpPr>
        <p:spPr>
          <a:xfrm>
            <a:off x="5865108" y="2971665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31"/>
          <p:cNvSpPr/>
          <p:nvPr/>
        </p:nvSpPr>
        <p:spPr>
          <a:xfrm>
            <a:off x="2363926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31"/>
          <p:cNvSpPr txBox="1">
            <a:spLocks noGrp="1"/>
          </p:cNvSpPr>
          <p:nvPr>
            <p:ph type="title" idx="4"/>
          </p:nvPr>
        </p:nvSpPr>
        <p:spPr>
          <a:xfrm>
            <a:off x="5865256" y="1247771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61" name="Google Shape;2261;p31"/>
          <p:cNvSpPr txBox="1">
            <a:spLocks noGrp="1"/>
          </p:cNvSpPr>
          <p:nvPr>
            <p:ph type="title" idx="13"/>
          </p:nvPr>
        </p:nvSpPr>
        <p:spPr>
          <a:xfrm>
            <a:off x="5865182" y="3155453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62" name="Google Shape;2262;p31"/>
          <p:cNvSpPr txBox="1">
            <a:spLocks noGrp="1"/>
          </p:cNvSpPr>
          <p:nvPr>
            <p:ph type="title" idx="2"/>
          </p:nvPr>
        </p:nvSpPr>
        <p:spPr>
          <a:xfrm>
            <a:off x="2363850" y="1247771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63" name="Google Shape;2263;p31"/>
          <p:cNvSpPr txBox="1">
            <a:spLocks noGrp="1"/>
          </p:cNvSpPr>
          <p:nvPr>
            <p:ph type="title" idx="7"/>
          </p:nvPr>
        </p:nvSpPr>
        <p:spPr>
          <a:xfrm>
            <a:off x="2363774" y="31587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8" name="Google Shape;2177;p31"/>
          <p:cNvSpPr txBox="1">
            <a:spLocks noGrp="1"/>
          </p:cNvSpPr>
          <p:nvPr>
            <p:ph type="title"/>
          </p:nvPr>
        </p:nvSpPr>
        <p:spPr>
          <a:xfrm>
            <a:off x="5001738" y="190841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thọc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99" name="Google Shape;2177;p31"/>
          <p:cNvSpPr txBox="1">
            <a:spLocks noGrp="1"/>
          </p:cNvSpPr>
          <p:nvPr>
            <p:ph type="title"/>
          </p:nvPr>
        </p:nvSpPr>
        <p:spPr>
          <a:xfrm>
            <a:off x="1565474" y="3847736"/>
            <a:ext cx="2297866" cy="434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làm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lụng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100" name="Google Shape;2177;p31"/>
          <p:cNvSpPr txBox="1">
            <a:spLocks noGrp="1"/>
          </p:cNvSpPr>
          <p:nvPr>
            <p:ph type="title"/>
          </p:nvPr>
        </p:nvSpPr>
        <p:spPr>
          <a:xfrm>
            <a:off x="5001738" y="3862330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quý</a:t>
            </a:r>
            <a:endParaRPr sz="4000" dirty="0">
              <a:latin typeface="Stela UT VH" panose="02000506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 animBg="1"/>
      <p:bldP spid="2177" grpId="0"/>
      <p:bldP spid="2257" grpId="0" animBg="1"/>
      <p:bldP spid="2258" grpId="0" animBg="1"/>
      <p:bldP spid="2259" grpId="0" animBg="1"/>
      <p:bldP spid="2260" grpId="0"/>
      <p:bldP spid="2261" grpId="0"/>
      <p:bldP spid="2262" grpId="0"/>
      <p:bldP spid="2263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47"/>
          <p:cNvSpPr/>
          <p:nvPr/>
        </p:nvSpPr>
        <p:spPr>
          <a:xfrm>
            <a:off x="4041146" y="4377261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7" name="Google Shape;4007;p47"/>
          <p:cNvGrpSpPr/>
          <p:nvPr/>
        </p:nvGrpSpPr>
        <p:grpSpPr>
          <a:xfrm>
            <a:off x="3442950" y="221576"/>
            <a:ext cx="195076" cy="215146"/>
            <a:chOff x="3080000" y="3727500"/>
            <a:chExt cx="99625" cy="109875"/>
          </a:xfrm>
        </p:grpSpPr>
        <p:sp>
          <p:nvSpPr>
            <p:cNvPr id="4008" name="Google Shape;4008;p47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7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7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7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2" name="Google Shape;4012;p47"/>
          <p:cNvGrpSpPr/>
          <p:nvPr/>
        </p:nvGrpSpPr>
        <p:grpSpPr>
          <a:xfrm>
            <a:off x="1181257" y="899160"/>
            <a:ext cx="103900" cy="115875"/>
            <a:chOff x="1385075" y="3682325"/>
            <a:chExt cx="103900" cy="115875"/>
          </a:xfrm>
        </p:grpSpPr>
        <p:sp>
          <p:nvSpPr>
            <p:cNvPr id="4013" name="Google Shape;4013;p47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7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5" name="Google Shape;4015;p47"/>
          <p:cNvSpPr/>
          <p:nvPr/>
        </p:nvSpPr>
        <p:spPr>
          <a:xfrm>
            <a:off x="8214835" y="926109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185;p31"/>
          <p:cNvSpPr txBox="1">
            <a:spLocks/>
          </p:cNvSpPr>
          <p:nvPr/>
        </p:nvSpPr>
        <p:spPr>
          <a:xfrm>
            <a:off x="1873438" y="772996"/>
            <a:ext cx="543679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Lưu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ý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khi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trình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bày</a:t>
            </a:r>
            <a:endParaRPr lang="en-US" sz="4400" b="1" dirty="0">
              <a:solidFill>
                <a:schemeClr val="tx1"/>
              </a:solidFill>
              <a:latin typeface="Stela UT VH" panose="02000506000000020004" pitchFamily="2" charset="0"/>
            </a:endParaRPr>
          </a:p>
        </p:txBody>
      </p:sp>
      <p:sp>
        <p:nvSpPr>
          <p:cNvPr id="35" name="Google Shape;2256;p31"/>
          <p:cNvSpPr/>
          <p:nvPr/>
        </p:nvSpPr>
        <p:spPr>
          <a:xfrm>
            <a:off x="2644048" y="1363444"/>
            <a:ext cx="3899664" cy="45719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405;p40"/>
          <p:cNvSpPr/>
          <p:nvPr/>
        </p:nvSpPr>
        <p:spPr>
          <a:xfrm>
            <a:off x="679595" y="1696394"/>
            <a:ext cx="2459736" cy="2459736"/>
          </a:xfrm>
          <a:prstGeom prst="roundRect">
            <a:avLst>
              <a:gd name="adj" fmla="val 13125"/>
            </a:avLst>
          </a:prstGeom>
          <a:solidFill>
            <a:schemeClr val="accent3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409;p40"/>
          <p:cNvSpPr/>
          <p:nvPr/>
        </p:nvSpPr>
        <p:spPr>
          <a:xfrm>
            <a:off x="6408842" y="1692931"/>
            <a:ext cx="2459736" cy="2459736"/>
          </a:xfrm>
          <a:prstGeom prst="roundRect">
            <a:avLst>
              <a:gd name="adj" fmla="val 12825"/>
            </a:avLst>
          </a:prstGeom>
          <a:solidFill>
            <a:schemeClr val="l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413;p40"/>
          <p:cNvSpPr/>
          <p:nvPr/>
        </p:nvSpPr>
        <p:spPr>
          <a:xfrm>
            <a:off x="3550157" y="1694778"/>
            <a:ext cx="2459736" cy="2459736"/>
          </a:xfrm>
          <a:prstGeom prst="roundRect">
            <a:avLst>
              <a:gd name="adj" fmla="val 13273"/>
            </a:avLst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91;p36"/>
          <p:cNvSpPr txBox="1">
            <a:spLocks/>
          </p:cNvSpPr>
          <p:nvPr/>
        </p:nvSpPr>
        <p:spPr>
          <a:xfrm>
            <a:off x="740495" y="2060167"/>
            <a:ext cx="2344510" cy="16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Lùi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vào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một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ô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khi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bắt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đầu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đoạn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văn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49" name="Google Shape;1091;p36"/>
          <p:cNvSpPr txBox="1">
            <a:spLocks/>
          </p:cNvSpPr>
          <p:nvPr/>
        </p:nvSpPr>
        <p:spPr>
          <a:xfrm>
            <a:off x="3593724" y="2338011"/>
            <a:ext cx="2380221" cy="117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chấm</a:t>
            </a:r>
            <a:endParaRPr lang="en-US" sz="2400" dirty="0">
              <a:solidFill>
                <a:schemeClr val="bg1"/>
              </a:solidFill>
              <a:latin typeface="UVF Cupid de Locke" panose="02070306020206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50" name="Google Shape;1091;p36"/>
          <p:cNvSpPr txBox="1">
            <a:spLocks/>
          </p:cNvSpPr>
          <p:nvPr/>
        </p:nvSpPr>
        <p:spPr>
          <a:xfrm>
            <a:off x="6420719" y="1808024"/>
            <a:ext cx="2483215" cy="226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u="sng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Thử</a:t>
            </a:r>
            <a:r>
              <a:rPr lang="en-US" sz="2400" u="sng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u="sng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thách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: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hoa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chữ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cái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đầu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câu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r="12297" b="10008"/>
          <a:stretch/>
        </p:blipFill>
        <p:spPr>
          <a:xfrm>
            <a:off x="545333" y="22666"/>
            <a:ext cx="8347265" cy="4824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7738" y="634012"/>
            <a:ext cx="16635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Chính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tả</a:t>
            </a:r>
            <a:endParaRPr lang="en-US" sz="27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1594" y="1139121"/>
            <a:ext cx="3850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Hũ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bạc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của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ngưƟ</a:t>
            </a:r>
            <a:r>
              <a:rPr lang="en-US" sz="2700" b="1" dirty="0">
                <a:latin typeface="HP001 4 hàng" panose="020B0603050302020204" pitchFamily="34" charset="0"/>
              </a:rPr>
              <a:t> cha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300" y="1634929"/>
            <a:ext cx="7532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Hôm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đang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ngē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sưởŁ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thì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đem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176" y="2151067"/>
            <a:ext cx="8262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về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ném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luôn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bếp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368" y="2656188"/>
            <a:ext cx="8045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vĖ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thǌ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cưƟ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180" y="3709063"/>
            <a:ext cx="798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—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Bây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giờ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cha tin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chính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677" y="4225549"/>
            <a:ext cx="8232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lụng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vất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vả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ta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mƞ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biết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quý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385" y="3192577"/>
            <a:ext cx="31636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chảy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nư</a:t>
            </a:r>
            <a:r>
              <a:rPr lang="el-GR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ϐ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mắt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10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7394" y="1172066"/>
            <a:ext cx="3479322" cy="914247"/>
            <a:chOff x="697394" y="1172066"/>
            <a:chExt cx="3479322" cy="914247"/>
          </a:xfrm>
        </p:grpSpPr>
        <p:sp>
          <p:nvSpPr>
            <p:cNvPr id="3095" name="Google Shape;3095;p38"/>
            <p:cNvSpPr/>
            <p:nvPr/>
          </p:nvSpPr>
          <p:spPr>
            <a:xfrm>
              <a:off x="697394" y="1172066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96" name="Google Shape;3096;p38"/>
            <p:cNvCxnSpPr/>
            <p:nvPr/>
          </p:nvCxnSpPr>
          <p:spPr>
            <a:xfrm>
              <a:off x="3035336" y="1672858"/>
              <a:ext cx="1141380" cy="413455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104" name="Google Shape;3104;p38"/>
            <p:cNvSpPr txBox="1"/>
            <p:nvPr/>
          </p:nvSpPr>
          <p:spPr>
            <a:xfrm>
              <a:off x="1032628" y="141212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m…… dao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sp>
        <p:nvSpPr>
          <p:cNvPr id="3107" name="Google Shape;3107;p38"/>
          <p:cNvSpPr/>
          <p:nvPr/>
        </p:nvSpPr>
        <p:spPr>
          <a:xfrm>
            <a:off x="2387011" y="1082532"/>
            <a:ext cx="4315262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08" name="Google Shape;3108;p38"/>
          <p:cNvGrpSpPr/>
          <p:nvPr/>
        </p:nvGrpSpPr>
        <p:grpSpPr>
          <a:xfrm>
            <a:off x="3891644" y="1696775"/>
            <a:ext cx="1360650" cy="2907328"/>
            <a:chOff x="3891644" y="1696775"/>
            <a:chExt cx="1360650" cy="2907328"/>
          </a:xfrm>
        </p:grpSpPr>
        <p:grpSp>
          <p:nvGrpSpPr>
            <p:cNvPr id="3109" name="Google Shape;3109;p38"/>
            <p:cNvGrpSpPr/>
            <p:nvPr/>
          </p:nvGrpSpPr>
          <p:grpSpPr>
            <a:xfrm>
              <a:off x="3891644" y="1696775"/>
              <a:ext cx="1360650" cy="2907328"/>
              <a:chOff x="3891644" y="1696775"/>
              <a:chExt cx="1360650" cy="2907328"/>
            </a:xfrm>
          </p:grpSpPr>
          <p:sp>
            <p:nvSpPr>
              <p:cNvPr id="3110" name="Google Shape;3110;p38"/>
              <p:cNvSpPr/>
              <p:nvPr/>
            </p:nvSpPr>
            <p:spPr>
              <a:xfrm>
                <a:off x="3966999" y="2832088"/>
                <a:ext cx="665971" cy="1742144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35603" extrusionOk="0">
                    <a:moveTo>
                      <a:pt x="11764" y="1"/>
                    </a:moveTo>
                    <a:cubicBezTo>
                      <a:pt x="10383" y="1"/>
                      <a:pt x="8223" y="508"/>
                      <a:pt x="7820" y="3582"/>
                    </a:cubicBezTo>
                    <a:cubicBezTo>
                      <a:pt x="7243" y="8194"/>
                      <a:pt x="8497" y="10224"/>
                      <a:pt x="7569" y="15913"/>
                    </a:cubicBezTo>
                    <a:cubicBezTo>
                      <a:pt x="4913" y="17517"/>
                      <a:pt x="3484" y="21878"/>
                      <a:pt x="3233" y="24585"/>
                    </a:cubicBezTo>
                    <a:cubicBezTo>
                      <a:pt x="2983" y="27317"/>
                      <a:pt x="1880" y="29171"/>
                      <a:pt x="953" y="29948"/>
                    </a:cubicBezTo>
                    <a:cubicBezTo>
                      <a:pt x="0" y="30725"/>
                      <a:pt x="176" y="31402"/>
                      <a:pt x="953" y="32404"/>
                    </a:cubicBezTo>
                    <a:cubicBezTo>
                      <a:pt x="1705" y="33432"/>
                      <a:pt x="2131" y="35337"/>
                      <a:pt x="3760" y="35562"/>
                    </a:cubicBezTo>
                    <a:cubicBezTo>
                      <a:pt x="3933" y="35589"/>
                      <a:pt x="4076" y="35602"/>
                      <a:pt x="4193" y="35602"/>
                    </a:cubicBezTo>
                    <a:cubicBezTo>
                      <a:pt x="5163" y="35602"/>
                      <a:pt x="4355" y="34727"/>
                      <a:pt x="3885" y="33833"/>
                    </a:cubicBezTo>
                    <a:cubicBezTo>
                      <a:pt x="3409" y="32855"/>
                      <a:pt x="4010" y="33181"/>
                      <a:pt x="3484" y="31903"/>
                    </a:cubicBezTo>
                    <a:cubicBezTo>
                      <a:pt x="2983" y="30625"/>
                      <a:pt x="4587" y="27993"/>
                      <a:pt x="6466" y="24159"/>
                    </a:cubicBezTo>
                    <a:cubicBezTo>
                      <a:pt x="8346" y="20349"/>
                      <a:pt x="10126" y="19397"/>
                      <a:pt x="11153" y="17116"/>
                    </a:cubicBezTo>
                    <a:cubicBezTo>
                      <a:pt x="12156" y="14810"/>
                      <a:pt x="13609" y="8018"/>
                      <a:pt x="13609" y="8018"/>
                    </a:cubicBezTo>
                    <a:lnTo>
                      <a:pt x="12933" y="123"/>
                    </a:lnTo>
                    <a:cubicBezTo>
                      <a:pt x="12933" y="123"/>
                      <a:pt x="12442" y="1"/>
                      <a:pt x="11764" y="1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8"/>
              <p:cNvSpPr/>
              <p:nvPr/>
            </p:nvSpPr>
            <p:spPr>
              <a:xfrm>
                <a:off x="3963329" y="2829837"/>
                <a:ext cx="672088" cy="1747331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35709" extrusionOk="0">
                    <a:moveTo>
                      <a:pt x="11855" y="94"/>
                    </a:moveTo>
                    <a:cubicBezTo>
                      <a:pt x="12406" y="94"/>
                      <a:pt x="12832" y="195"/>
                      <a:pt x="12958" y="220"/>
                    </a:cubicBezTo>
                    <a:lnTo>
                      <a:pt x="13634" y="8064"/>
                    </a:lnTo>
                    <a:cubicBezTo>
                      <a:pt x="13584" y="8315"/>
                      <a:pt x="12156" y="14906"/>
                      <a:pt x="11178" y="17137"/>
                    </a:cubicBezTo>
                    <a:cubicBezTo>
                      <a:pt x="10702" y="18165"/>
                      <a:pt x="10100" y="18916"/>
                      <a:pt x="9374" y="19794"/>
                    </a:cubicBezTo>
                    <a:cubicBezTo>
                      <a:pt x="8521" y="20871"/>
                      <a:pt x="7519" y="22099"/>
                      <a:pt x="6491" y="24180"/>
                    </a:cubicBezTo>
                    <a:cubicBezTo>
                      <a:pt x="6140" y="24932"/>
                      <a:pt x="5790" y="25633"/>
                      <a:pt x="5439" y="26285"/>
                    </a:cubicBezTo>
                    <a:cubicBezTo>
                      <a:pt x="4085" y="28967"/>
                      <a:pt x="3108" y="30922"/>
                      <a:pt x="3509" y="31974"/>
                    </a:cubicBezTo>
                    <a:cubicBezTo>
                      <a:pt x="3785" y="32601"/>
                      <a:pt x="3760" y="32826"/>
                      <a:pt x="3734" y="33027"/>
                    </a:cubicBezTo>
                    <a:cubicBezTo>
                      <a:pt x="3709" y="33227"/>
                      <a:pt x="3684" y="33403"/>
                      <a:pt x="3935" y="33879"/>
                    </a:cubicBezTo>
                    <a:cubicBezTo>
                      <a:pt x="4035" y="34105"/>
                      <a:pt x="4161" y="34305"/>
                      <a:pt x="4261" y="34506"/>
                    </a:cubicBezTo>
                    <a:cubicBezTo>
                      <a:pt x="4511" y="34932"/>
                      <a:pt x="4762" y="35308"/>
                      <a:pt x="4637" y="35483"/>
                    </a:cubicBezTo>
                    <a:cubicBezTo>
                      <a:pt x="4590" y="35561"/>
                      <a:pt x="4464" y="35600"/>
                      <a:pt x="4267" y="35600"/>
                    </a:cubicBezTo>
                    <a:cubicBezTo>
                      <a:pt x="4148" y="35600"/>
                      <a:pt x="4004" y="35586"/>
                      <a:pt x="3835" y="35558"/>
                    </a:cubicBezTo>
                    <a:cubicBezTo>
                      <a:pt x="2707" y="35408"/>
                      <a:pt x="2181" y="34405"/>
                      <a:pt x="1654" y="33428"/>
                    </a:cubicBezTo>
                    <a:cubicBezTo>
                      <a:pt x="1454" y="33077"/>
                      <a:pt x="1278" y="32726"/>
                      <a:pt x="1053" y="32425"/>
                    </a:cubicBezTo>
                    <a:cubicBezTo>
                      <a:pt x="326" y="31473"/>
                      <a:pt x="125" y="30796"/>
                      <a:pt x="1053" y="30044"/>
                    </a:cubicBezTo>
                    <a:cubicBezTo>
                      <a:pt x="1955" y="29292"/>
                      <a:pt x="3108" y="27438"/>
                      <a:pt x="3359" y="24631"/>
                    </a:cubicBezTo>
                    <a:cubicBezTo>
                      <a:pt x="3609" y="22074"/>
                      <a:pt x="4963" y="17638"/>
                      <a:pt x="7669" y="16009"/>
                    </a:cubicBezTo>
                    <a:cubicBezTo>
                      <a:pt x="7694" y="16009"/>
                      <a:pt x="7694" y="15984"/>
                      <a:pt x="7694" y="15984"/>
                    </a:cubicBezTo>
                    <a:cubicBezTo>
                      <a:pt x="8221" y="12851"/>
                      <a:pt x="8070" y="10846"/>
                      <a:pt x="7920" y="8891"/>
                    </a:cubicBezTo>
                    <a:cubicBezTo>
                      <a:pt x="7795" y="7262"/>
                      <a:pt x="7694" y="5733"/>
                      <a:pt x="7945" y="3653"/>
                    </a:cubicBezTo>
                    <a:cubicBezTo>
                      <a:pt x="8120" y="2300"/>
                      <a:pt x="8647" y="1347"/>
                      <a:pt x="9524" y="746"/>
                    </a:cubicBezTo>
                    <a:cubicBezTo>
                      <a:pt x="10276" y="245"/>
                      <a:pt x="11153" y="94"/>
                      <a:pt x="11855" y="94"/>
                    </a:cubicBezTo>
                    <a:close/>
                    <a:moveTo>
                      <a:pt x="11852" y="0"/>
                    </a:moveTo>
                    <a:cubicBezTo>
                      <a:pt x="11146" y="0"/>
                      <a:pt x="10232" y="132"/>
                      <a:pt x="9449" y="671"/>
                    </a:cubicBezTo>
                    <a:cubicBezTo>
                      <a:pt x="8572" y="1272"/>
                      <a:pt x="8020" y="2275"/>
                      <a:pt x="7845" y="3628"/>
                    </a:cubicBezTo>
                    <a:cubicBezTo>
                      <a:pt x="7569" y="5708"/>
                      <a:pt x="7694" y="7262"/>
                      <a:pt x="7820" y="8891"/>
                    </a:cubicBezTo>
                    <a:cubicBezTo>
                      <a:pt x="7945" y="10846"/>
                      <a:pt x="8095" y="12851"/>
                      <a:pt x="7594" y="15934"/>
                    </a:cubicBezTo>
                    <a:cubicBezTo>
                      <a:pt x="4862" y="17613"/>
                      <a:pt x="3509" y="22049"/>
                      <a:pt x="3258" y="24631"/>
                    </a:cubicBezTo>
                    <a:cubicBezTo>
                      <a:pt x="3008" y="27388"/>
                      <a:pt x="1880" y="29217"/>
                      <a:pt x="978" y="29944"/>
                    </a:cubicBezTo>
                    <a:cubicBezTo>
                      <a:pt x="0" y="30771"/>
                      <a:pt x="226" y="31498"/>
                      <a:pt x="978" y="32500"/>
                    </a:cubicBezTo>
                    <a:cubicBezTo>
                      <a:pt x="1178" y="32776"/>
                      <a:pt x="1379" y="33127"/>
                      <a:pt x="1554" y="33478"/>
                    </a:cubicBezTo>
                    <a:cubicBezTo>
                      <a:pt x="2055" y="34430"/>
                      <a:pt x="2632" y="35508"/>
                      <a:pt x="3835" y="35683"/>
                    </a:cubicBezTo>
                    <a:cubicBezTo>
                      <a:pt x="3985" y="35683"/>
                      <a:pt x="4135" y="35709"/>
                      <a:pt x="4236" y="35709"/>
                    </a:cubicBezTo>
                    <a:cubicBezTo>
                      <a:pt x="4511" y="35709"/>
                      <a:pt x="4662" y="35658"/>
                      <a:pt x="4737" y="35533"/>
                    </a:cubicBezTo>
                    <a:cubicBezTo>
                      <a:pt x="4887" y="35308"/>
                      <a:pt x="4662" y="34932"/>
                      <a:pt x="4361" y="34455"/>
                    </a:cubicBezTo>
                    <a:cubicBezTo>
                      <a:pt x="4236" y="34255"/>
                      <a:pt x="4110" y="34054"/>
                      <a:pt x="4010" y="33854"/>
                    </a:cubicBezTo>
                    <a:cubicBezTo>
                      <a:pt x="3785" y="33378"/>
                      <a:pt x="3810" y="33227"/>
                      <a:pt x="3835" y="33052"/>
                    </a:cubicBezTo>
                    <a:cubicBezTo>
                      <a:pt x="3860" y="32826"/>
                      <a:pt x="3885" y="32601"/>
                      <a:pt x="3609" y="31924"/>
                    </a:cubicBezTo>
                    <a:cubicBezTo>
                      <a:pt x="3208" y="30922"/>
                      <a:pt x="4186" y="28992"/>
                      <a:pt x="5539" y="26335"/>
                    </a:cubicBezTo>
                    <a:cubicBezTo>
                      <a:pt x="5865" y="25683"/>
                      <a:pt x="6216" y="24982"/>
                      <a:pt x="6592" y="24230"/>
                    </a:cubicBezTo>
                    <a:cubicBezTo>
                      <a:pt x="7619" y="22150"/>
                      <a:pt x="8597" y="20921"/>
                      <a:pt x="9474" y="19869"/>
                    </a:cubicBezTo>
                    <a:cubicBezTo>
                      <a:pt x="10176" y="18992"/>
                      <a:pt x="10802" y="18215"/>
                      <a:pt x="11278" y="17187"/>
                    </a:cubicBezTo>
                    <a:cubicBezTo>
                      <a:pt x="12281" y="14906"/>
                      <a:pt x="13709" y="8139"/>
                      <a:pt x="13735" y="8064"/>
                    </a:cubicBezTo>
                    <a:lnTo>
                      <a:pt x="13058" y="169"/>
                    </a:lnTo>
                    <a:cubicBezTo>
                      <a:pt x="13058" y="144"/>
                      <a:pt x="13033" y="119"/>
                      <a:pt x="13008" y="119"/>
                    </a:cubicBezTo>
                    <a:cubicBezTo>
                      <a:pt x="13008" y="119"/>
                      <a:pt x="12525" y="0"/>
                      <a:pt x="1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8"/>
              <p:cNvSpPr/>
              <p:nvPr/>
            </p:nvSpPr>
            <p:spPr>
              <a:xfrm>
                <a:off x="4390062" y="2910477"/>
                <a:ext cx="815705" cy="1667815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4084" extrusionOk="0">
                    <a:moveTo>
                      <a:pt x="4412" y="0"/>
                    </a:moveTo>
                    <a:cubicBezTo>
                      <a:pt x="4412" y="0"/>
                      <a:pt x="1" y="1429"/>
                      <a:pt x="1931" y="5639"/>
                    </a:cubicBezTo>
                    <a:cubicBezTo>
                      <a:pt x="3836" y="9850"/>
                      <a:pt x="6016" y="10903"/>
                      <a:pt x="8222" y="16241"/>
                    </a:cubicBezTo>
                    <a:cubicBezTo>
                      <a:pt x="7369" y="21128"/>
                      <a:pt x="7921" y="23434"/>
                      <a:pt x="9149" y="25890"/>
                    </a:cubicBezTo>
                    <a:cubicBezTo>
                      <a:pt x="10352" y="28321"/>
                      <a:pt x="10402" y="30502"/>
                      <a:pt x="10026" y="31654"/>
                    </a:cubicBezTo>
                    <a:cubicBezTo>
                      <a:pt x="9625" y="32782"/>
                      <a:pt x="10126" y="33309"/>
                      <a:pt x="11329" y="33735"/>
                    </a:cubicBezTo>
                    <a:cubicBezTo>
                      <a:pt x="11910" y="33939"/>
                      <a:pt x="12795" y="34084"/>
                      <a:pt x="13683" y="34084"/>
                    </a:cubicBezTo>
                    <a:cubicBezTo>
                      <a:pt x="14214" y="34084"/>
                      <a:pt x="14745" y="34032"/>
                      <a:pt x="15214" y="33910"/>
                    </a:cubicBezTo>
                    <a:cubicBezTo>
                      <a:pt x="16669" y="33541"/>
                      <a:pt x="16549" y="32277"/>
                      <a:pt x="15717" y="32277"/>
                    </a:cubicBezTo>
                    <a:cubicBezTo>
                      <a:pt x="15646" y="32277"/>
                      <a:pt x="15570" y="32286"/>
                      <a:pt x="15490" y="32306"/>
                    </a:cubicBezTo>
                    <a:cubicBezTo>
                      <a:pt x="15002" y="32422"/>
                      <a:pt x="14719" y="32527"/>
                      <a:pt x="14446" y="32527"/>
                    </a:cubicBezTo>
                    <a:cubicBezTo>
                      <a:pt x="14129" y="32527"/>
                      <a:pt x="13826" y="32386"/>
                      <a:pt x="13234" y="31955"/>
                    </a:cubicBezTo>
                    <a:cubicBezTo>
                      <a:pt x="12106" y="31128"/>
                      <a:pt x="12081" y="28045"/>
                      <a:pt x="11655" y="23810"/>
                    </a:cubicBezTo>
                    <a:cubicBezTo>
                      <a:pt x="11204" y="19574"/>
                      <a:pt x="12232" y="17845"/>
                      <a:pt x="11881" y="15339"/>
                    </a:cubicBezTo>
                    <a:cubicBezTo>
                      <a:pt x="11530" y="12857"/>
                      <a:pt x="7570" y="376"/>
                      <a:pt x="7570" y="376"/>
                    </a:cubicBezTo>
                    <a:lnTo>
                      <a:pt x="4412" y="0"/>
                    </a:ln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8"/>
              <p:cNvSpPr/>
              <p:nvPr/>
            </p:nvSpPr>
            <p:spPr>
              <a:xfrm>
                <a:off x="4450199" y="2908030"/>
                <a:ext cx="745682" cy="1672806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34186" extrusionOk="0">
                    <a:moveTo>
                      <a:pt x="3183" y="100"/>
                    </a:moveTo>
                    <a:lnTo>
                      <a:pt x="6291" y="476"/>
                    </a:lnTo>
                    <a:cubicBezTo>
                      <a:pt x="6516" y="1178"/>
                      <a:pt x="10276" y="13008"/>
                      <a:pt x="10602" y="15414"/>
                    </a:cubicBezTo>
                    <a:cubicBezTo>
                      <a:pt x="10752" y="16516"/>
                      <a:pt x="10652" y="17494"/>
                      <a:pt x="10501" y="18622"/>
                    </a:cubicBezTo>
                    <a:cubicBezTo>
                      <a:pt x="10326" y="19975"/>
                      <a:pt x="10125" y="21554"/>
                      <a:pt x="10376" y="23860"/>
                    </a:cubicBezTo>
                    <a:cubicBezTo>
                      <a:pt x="10451" y="24687"/>
                      <a:pt x="10526" y="25464"/>
                      <a:pt x="10602" y="26216"/>
                    </a:cubicBezTo>
                    <a:cubicBezTo>
                      <a:pt x="10852" y="29198"/>
                      <a:pt x="11053" y="31379"/>
                      <a:pt x="11955" y="32055"/>
                    </a:cubicBezTo>
                    <a:cubicBezTo>
                      <a:pt x="12562" y="32491"/>
                      <a:pt x="12879" y="32637"/>
                      <a:pt x="13206" y="32637"/>
                    </a:cubicBezTo>
                    <a:cubicBezTo>
                      <a:pt x="13406" y="32637"/>
                      <a:pt x="13609" y="32583"/>
                      <a:pt x="13885" y="32507"/>
                    </a:cubicBezTo>
                    <a:cubicBezTo>
                      <a:pt x="13985" y="32481"/>
                      <a:pt x="14110" y="32431"/>
                      <a:pt x="14261" y="32406"/>
                    </a:cubicBezTo>
                    <a:cubicBezTo>
                      <a:pt x="14341" y="32388"/>
                      <a:pt x="14416" y="32380"/>
                      <a:pt x="14483" y="32380"/>
                    </a:cubicBezTo>
                    <a:cubicBezTo>
                      <a:pt x="14796" y="32380"/>
                      <a:pt x="14976" y="32556"/>
                      <a:pt x="15038" y="32782"/>
                    </a:cubicBezTo>
                    <a:cubicBezTo>
                      <a:pt x="15138" y="33183"/>
                      <a:pt x="14787" y="33710"/>
                      <a:pt x="13960" y="33910"/>
                    </a:cubicBezTo>
                    <a:cubicBezTo>
                      <a:pt x="13507" y="34023"/>
                      <a:pt x="12983" y="34073"/>
                      <a:pt x="12455" y="34073"/>
                    </a:cubicBezTo>
                    <a:cubicBezTo>
                      <a:pt x="11583" y="34073"/>
                      <a:pt x="10703" y="33938"/>
                      <a:pt x="10125" y="33735"/>
                    </a:cubicBezTo>
                    <a:cubicBezTo>
                      <a:pt x="8847" y="33283"/>
                      <a:pt x="8496" y="32732"/>
                      <a:pt x="8847" y="31704"/>
                    </a:cubicBezTo>
                    <a:cubicBezTo>
                      <a:pt x="9223" y="30602"/>
                      <a:pt x="9223" y="28421"/>
                      <a:pt x="7945" y="25915"/>
                    </a:cubicBezTo>
                    <a:cubicBezTo>
                      <a:pt x="6717" y="23409"/>
                      <a:pt x="6191" y="21153"/>
                      <a:pt x="7043" y="16291"/>
                    </a:cubicBezTo>
                    <a:cubicBezTo>
                      <a:pt x="7043" y="16291"/>
                      <a:pt x="7043" y="16266"/>
                      <a:pt x="7043" y="16266"/>
                    </a:cubicBezTo>
                    <a:cubicBezTo>
                      <a:pt x="5840" y="13333"/>
                      <a:pt x="4637" y="11704"/>
                      <a:pt x="3484" y="10125"/>
                    </a:cubicBezTo>
                    <a:cubicBezTo>
                      <a:pt x="2531" y="8822"/>
                      <a:pt x="1604" y="7569"/>
                      <a:pt x="752" y="5664"/>
                    </a:cubicBezTo>
                    <a:cubicBezTo>
                      <a:pt x="175" y="4436"/>
                      <a:pt x="100" y="3333"/>
                      <a:pt x="526" y="2381"/>
                    </a:cubicBezTo>
                    <a:cubicBezTo>
                      <a:pt x="1228" y="802"/>
                      <a:pt x="3033" y="150"/>
                      <a:pt x="3183" y="100"/>
                    </a:cubicBezTo>
                    <a:close/>
                    <a:moveTo>
                      <a:pt x="3183" y="0"/>
                    </a:moveTo>
                    <a:cubicBezTo>
                      <a:pt x="3158" y="0"/>
                      <a:pt x="1178" y="652"/>
                      <a:pt x="426" y="2331"/>
                    </a:cubicBezTo>
                    <a:cubicBezTo>
                      <a:pt x="0" y="3308"/>
                      <a:pt x="75" y="4461"/>
                      <a:pt x="652" y="5714"/>
                    </a:cubicBezTo>
                    <a:cubicBezTo>
                      <a:pt x="1529" y="7619"/>
                      <a:pt x="2431" y="8872"/>
                      <a:pt x="3409" y="10201"/>
                    </a:cubicBezTo>
                    <a:cubicBezTo>
                      <a:pt x="4536" y="11755"/>
                      <a:pt x="5739" y="13384"/>
                      <a:pt x="6942" y="16291"/>
                    </a:cubicBezTo>
                    <a:cubicBezTo>
                      <a:pt x="6090" y="21153"/>
                      <a:pt x="6642" y="23509"/>
                      <a:pt x="7870" y="25965"/>
                    </a:cubicBezTo>
                    <a:cubicBezTo>
                      <a:pt x="9098" y="28446"/>
                      <a:pt x="9123" y="30602"/>
                      <a:pt x="8747" y="31679"/>
                    </a:cubicBezTo>
                    <a:cubicBezTo>
                      <a:pt x="8321" y="32933"/>
                      <a:pt x="8973" y="33459"/>
                      <a:pt x="10075" y="33835"/>
                    </a:cubicBezTo>
                    <a:cubicBezTo>
                      <a:pt x="10677" y="34035"/>
                      <a:pt x="11579" y="34186"/>
                      <a:pt x="12456" y="34186"/>
                    </a:cubicBezTo>
                    <a:cubicBezTo>
                      <a:pt x="13008" y="34186"/>
                      <a:pt x="13534" y="34136"/>
                      <a:pt x="13985" y="34010"/>
                    </a:cubicBezTo>
                    <a:cubicBezTo>
                      <a:pt x="14887" y="33785"/>
                      <a:pt x="15238" y="33208"/>
                      <a:pt x="15138" y="32757"/>
                    </a:cubicBezTo>
                    <a:cubicBezTo>
                      <a:pt x="15076" y="32507"/>
                      <a:pt x="14840" y="32275"/>
                      <a:pt x="14475" y="32275"/>
                    </a:cubicBezTo>
                    <a:cubicBezTo>
                      <a:pt x="14401" y="32275"/>
                      <a:pt x="14321" y="32285"/>
                      <a:pt x="14236" y="32306"/>
                    </a:cubicBezTo>
                    <a:cubicBezTo>
                      <a:pt x="14085" y="32331"/>
                      <a:pt x="13960" y="32381"/>
                      <a:pt x="13860" y="32406"/>
                    </a:cubicBezTo>
                    <a:cubicBezTo>
                      <a:pt x="13592" y="32473"/>
                      <a:pt x="13397" y="32526"/>
                      <a:pt x="13206" y="32526"/>
                    </a:cubicBezTo>
                    <a:cubicBezTo>
                      <a:pt x="12899" y="32526"/>
                      <a:pt x="12603" y="32389"/>
                      <a:pt x="12030" y="31955"/>
                    </a:cubicBezTo>
                    <a:cubicBezTo>
                      <a:pt x="11153" y="31329"/>
                      <a:pt x="10952" y="29173"/>
                      <a:pt x="10702" y="26191"/>
                    </a:cubicBezTo>
                    <a:cubicBezTo>
                      <a:pt x="10627" y="25464"/>
                      <a:pt x="10551" y="24687"/>
                      <a:pt x="10476" y="23860"/>
                    </a:cubicBezTo>
                    <a:cubicBezTo>
                      <a:pt x="10251" y="21554"/>
                      <a:pt x="10426" y="20000"/>
                      <a:pt x="10602" y="18622"/>
                    </a:cubicBezTo>
                    <a:cubicBezTo>
                      <a:pt x="10752" y="17494"/>
                      <a:pt x="10877" y="16516"/>
                      <a:pt x="10702" y="15389"/>
                    </a:cubicBezTo>
                    <a:cubicBezTo>
                      <a:pt x="10376" y="12932"/>
                      <a:pt x="6416" y="526"/>
                      <a:pt x="6391" y="401"/>
                    </a:cubicBezTo>
                    <a:cubicBezTo>
                      <a:pt x="6391" y="376"/>
                      <a:pt x="6366" y="376"/>
                      <a:pt x="6341" y="376"/>
                    </a:cubicBezTo>
                    <a:lnTo>
                      <a:pt x="31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8"/>
              <p:cNvSpPr/>
              <p:nvPr/>
            </p:nvSpPr>
            <p:spPr>
              <a:xfrm>
                <a:off x="4493112" y="2050796"/>
                <a:ext cx="130014" cy="1619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309" extrusionOk="0">
                    <a:moveTo>
                      <a:pt x="201" y="0"/>
                    </a:moveTo>
                    <a:lnTo>
                      <a:pt x="0" y="2958"/>
                    </a:lnTo>
                    <a:lnTo>
                      <a:pt x="2306" y="3308"/>
                    </a:ln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8"/>
              <p:cNvSpPr/>
              <p:nvPr/>
            </p:nvSpPr>
            <p:spPr>
              <a:xfrm>
                <a:off x="4490666" y="2048349"/>
                <a:ext cx="134907" cy="166811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409" extrusionOk="0">
                    <a:moveTo>
                      <a:pt x="2632" y="100"/>
                    </a:moveTo>
                    <a:lnTo>
                      <a:pt x="2306" y="3308"/>
                    </a:lnTo>
                    <a:lnTo>
                      <a:pt x="100" y="2957"/>
                    </a:lnTo>
                    <a:lnTo>
                      <a:pt x="301" y="100"/>
                    </a:lnTo>
                    <a:close/>
                    <a:moveTo>
                      <a:pt x="251" y="0"/>
                    </a:moveTo>
                    <a:cubicBezTo>
                      <a:pt x="226" y="0"/>
                      <a:pt x="201" y="25"/>
                      <a:pt x="201" y="50"/>
                    </a:cubicBezTo>
                    <a:lnTo>
                      <a:pt x="0" y="3008"/>
                    </a:lnTo>
                    <a:cubicBezTo>
                      <a:pt x="0" y="3033"/>
                      <a:pt x="0" y="3058"/>
                      <a:pt x="25" y="3058"/>
                    </a:cubicBezTo>
                    <a:lnTo>
                      <a:pt x="2356" y="3409"/>
                    </a:lnTo>
                    <a:lnTo>
                      <a:pt x="2381" y="3409"/>
                    </a:lnTo>
                    <a:cubicBezTo>
                      <a:pt x="2406" y="3409"/>
                      <a:pt x="2406" y="3384"/>
                      <a:pt x="2406" y="3384"/>
                    </a:cubicBezTo>
                    <a:lnTo>
                      <a:pt x="2757" y="50"/>
                    </a:lnTo>
                    <a:cubicBezTo>
                      <a:pt x="2757" y="50"/>
                      <a:pt x="2757" y="25"/>
                      <a:pt x="2732" y="25"/>
                    </a:cubicBezTo>
                    <a:cubicBezTo>
                      <a:pt x="2732" y="0"/>
                      <a:pt x="2707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8"/>
              <p:cNvSpPr/>
              <p:nvPr/>
            </p:nvSpPr>
            <p:spPr>
              <a:xfrm>
                <a:off x="4509064" y="2053242"/>
                <a:ext cx="158248" cy="117781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407" extrusionOk="0">
                    <a:moveTo>
                      <a:pt x="0" y="0"/>
                    </a:moveTo>
                    <a:cubicBezTo>
                      <a:pt x="0" y="0"/>
                      <a:pt x="526" y="1855"/>
                      <a:pt x="2306" y="2406"/>
                    </a:cubicBezTo>
                    <a:cubicBezTo>
                      <a:pt x="2882" y="1379"/>
                      <a:pt x="3233" y="752"/>
                      <a:pt x="3233" y="7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1919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8"/>
              <p:cNvSpPr/>
              <p:nvPr/>
            </p:nvSpPr>
            <p:spPr>
              <a:xfrm>
                <a:off x="4482054" y="1745315"/>
                <a:ext cx="274756" cy="384414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856" extrusionOk="0">
                    <a:moveTo>
                      <a:pt x="2653" y="0"/>
                    </a:moveTo>
                    <a:cubicBezTo>
                      <a:pt x="1225" y="0"/>
                      <a:pt x="26" y="1594"/>
                      <a:pt x="26" y="3236"/>
                    </a:cubicBezTo>
                    <a:cubicBezTo>
                      <a:pt x="1" y="5241"/>
                      <a:pt x="201" y="7020"/>
                      <a:pt x="2958" y="7822"/>
                    </a:cubicBezTo>
                    <a:cubicBezTo>
                      <a:pt x="3031" y="7843"/>
                      <a:pt x="3103" y="7855"/>
                      <a:pt x="3176" y="7855"/>
                    </a:cubicBezTo>
                    <a:cubicBezTo>
                      <a:pt x="3279" y="7855"/>
                      <a:pt x="3382" y="7831"/>
                      <a:pt x="3484" y="7772"/>
                    </a:cubicBezTo>
                    <a:cubicBezTo>
                      <a:pt x="3910" y="7521"/>
                      <a:pt x="4738" y="6920"/>
                      <a:pt x="4963" y="5667"/>
                    </a:cubicBezTo>
                    <a:cubicBezTo>
                      <a:pt x="5264" y="3862"/>
                      <a:pt x="5615" y="1481"/>
                      <a:pt x="3760" y="328"/>
                    </a:cubicBezTo>
                    <a:cubicBezTo>
                      <a:pt x="3387" y="101"/>
                      <a:pt x="3013" y="0"/>
                      <a:pt x="2653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8"/>
              <p:cNvSpPr/>
              <p:nvPr/>
            </p:nvSpPr>
            <p:spPr>
              <a:xfrm>
                <a:off x="4479607" y="1743064"/>
                <a:ext cx="282096" cy="389943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7969" extrusionOk="0">
                    <a:moveTo>
                      <a:pt x="2698" y="107"/>
                    </a:moveTo>
                    <a:cubicBezTo>
                      <a:pt x="3062" y="107"/>
                      <a:pt x="3430" y="214"/>
                      <a:pt x="3785" y="424"/>
                    </a:cubicBezTo>
                    <a:cubicBezTo>
                      <a:pt x="5665" y="1577"/>
                      <a:pt x="5239" y="4059"/>
                      <a:pt x="4938" y="5713"/>
                    </a:cubicBezTo>
                    <a:cubicBezTo>
                      <a:pt x="4737" y="6916"/>
                      <a:pt x="3960" y="7517"/>
                      <a:pt x="3509" y="7768"/>
                    </a:cubicBezTo>
                    <a:cubicBezTo>
                      <a:pt x="3421" y="7827"/>
                      <a:pt x="3325" y="7851"/>
                      <a:pt x="3224" y="7851"/>
                    </a:cubicBezTo>
                    <a:cubicBezTo>
                      <a:pt x="3153" y="7851"/>
                      <a:pt x="3081" y="7839"/>
                      <a:pt x="3008" y="7818"/>
                    </a:cubicBezTo>
                    <a:cubicBezTo>
                      <a:pt x="326" y="7041"/>
                      <a:pt x="101" y="5312"/>
                      <a:pt x="126" y="3282"/>
                    </a:cubicBezTo>
                    <a:cubicBezTo>
                      <a:pt x="126" y="2104"/>
                      <a:pt x="777" y="901"/>
                      <a:pt x="1730" y="374"/>
                    </a:cubicBezTo>
                    <a:cubicBezTo>
                      <a:pt x="2040" y="195"/>
                      <a:pt x="2367" y="107"/>
                      <a:pt x="2698" y="107"/>
                    </a:cubicBezTo>
                    <a:close/>
                    <a:moveTo>
                      <a:pt x="2708" y="1"/>
                    </a:moveTo>
                    <a:cubicBezTo>
                      <a:pt x="2361" y="1"/>
                      <a:pt x="2015" y="95"/>
                      <a:pt x="1680" y="274"/>
                    </a:cubicBezTo>
                    <a:cubicBezTo>
                      <a:pt x="702" y="825"/>
                      <a:pt x="26" y="2054"/>
                      <a:pt x="1" y="3282"/>
                    </a:cubicBezTo>
                    <a:cubicBezTo>
                      <a:pt x="1" y="5337"/>
                      <a:pt x="226" y="7116"/>
                      <a:pt x="2983" y="7918"/>
                    </a:cubicBezTo>
                    <a:cubicBezTo>
                      <a:pt x="3058" y="7943"/>
                      <a:pt x="3133" y="7968"/>
                      <a:pt x="3209" y="7968"/>
                    </a:cubicBezTo>
                    <a:cubicBezTo>
                      <a:pt x="3334" y="7968"/>
                      <a:pt x="3434" y="7918"/>
                      <a:pt x="3559" y="7868"/>
                    </a:cubicBezTo>
                    <a:cubicBezTo>
                      <a:pt x="4011" y="7592"/>
                      <a:pt x="4838" y="6966"/>
                      <a:pt x="5063" y="5738"/>
                    </a:cubicBezTo>
                    <a:cubicBezTo>
                      <a:pt x="5339" y="4059"/>
                      <a:pt x="5765" y="1527"/>
                      <a:pt x="3835" y="349"/>
                    </a:cubicBezTo>
                    <a:cubicBezTo>
                      <a:pt x="3468" y="113"/>
                      <a:pt x="3088" y="1"/>
                      <a:pt x="27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8"/>
              <p:cNvSpPr/>
              <p:nvPr/>
            </p:nvSpPr>
            <p:spPr>
              <a:xfrm>
                <a:off x="3969446" y="3903839"/>
                <a:ext cx="323786" cy="619339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2657" extrusionOk="0">
                    <a:moveTo>
                      <a:pt x="3760" y="0"/>
                    </a:moveTo>
                    <a:cubicBezTo>
                      <a:pt x="3484" y="978"/>
                      <a:pt x="3309" y="1930"/>
                      <a:pt x="3234" y="2682"/>
                    </a:cubicBezTo>
                    <a:cubicBezTo>
                      <a:pt x="2983" y="5489"/>
                      <a:pt x="1830" y="7343"/>
                      <a:pt x="928" y="8095"/>
                    </a:cubicBezTo>
                    <a:cubicBezTo>
                      <a:pt x="0" y="8847"/>
                      <a:pt x="201" y="9524"/>
                      <a:pt x="928" y="10476"/>
                    </a:cubicBezTo>
                    <a:cubicBezTo>
                      <a:pt x="1153" y="10777"/>
                      <a:pt x="1329" y="11128"/>
                      <a:pt x="1529" y="11479"/>
                    </a:cubicBezTo>
                    <a:cubicBezTo>
                      <a:pt x="1755" y="11905"/>
                      <a:pt x="1955" y="12306"/>
                      <a:pt x="2231" y="12657"/>
                    </a:cubicBezTo>
                    <a:lnTo>
                      <a:pt x="3509" y="10326"/>
                    </a:lnTo>
                    <a:cubicBezTo>
                      <a:pt x="3459" y="10226"/>
                      <a:pt x="3434" y="10125"/>
                      <a:pt x="3384" y="10025"/>
                    </a:cubicBezTo>
                    <a:cubicBezTo>
                      <a:pt x="2983" y="8973"/>
                      <a:pt x="3960" y="7018"/>
                      <a:pt x="5314" y="4336"/>
                    </a:cubicBezTo>
                    <a:cubicBezTo>
                      <a:pt x="5665" y="3684"/>
                      <a:pt x="6015" y="2983"/>
                      <a:pt x="6366" y="2231"/>
                    </a:cubicBezTo>
                    <a:cubicBezTo>
                      <a:pt x="6467" y="2055"/>
                      <a:pt x="6542" y="1905"/>
                      <a:pt x="6617" y="1729"/>
                    </a:cubicBezTo>
                    <a:cubicBezTo>
                      <a:pt x="5840" y="1529"/>
                      <a:pt x="4812" y="1078"/>
                      <a:pt x="3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8"/>
              <p:cNvSpPr/>
              <p:nvPr/>
            </p:nvSpPr>
            <p:spPr>
              <a:xfrm>
                <a:off x="3965776" y="3900805"/>
                <a:ext cx="331175" cy="6248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2769" extrusionOk="0">
                    <a:moveTo>
                      <a:pt x="3860" y="162"/>
                    </a:moveTo>
                    <a:cubicBezTo>
                      <a:pt x="4712" y="1014"/>
                      <a:pt x="5639" y="1566"/>
                      <a:pt x="6617" y="1816"/>
                    </a:cubicBezTo>
                    <a:cubicBezTo>
                      <a:pt x="6542" y="1967"/>
                      <a:pt x="6466" y="2117"/>
                      <a:pt x="6391" y="2268"/>
                    </a:cubicBezTo>
                    <a:cubicBezTo>
                      <a:pt x="6040" y="3019"/>
                      <a:pt x="5689" y="3696"/>
                      <a:pt x="5339" y="4373"/>
                    </a:cubicBezTo>
                    <a:cubicBezTo>
                      <a:pt x="3985" y="7080"/>
                      <a:pt x="2983" y="9035"/>
                      <a:pt x="3409" y="10112"/>
                    </a:cubicBezTo>
                    <a:cubicBezTo>
                      <a:pt x="3459" y="10187"/>
                      <a:pt x="3484" y="10288"/>
                      <a:pt x="3509" y="10363"/>
                    </a:cubicBezTo>
                    <a:lnTo>
                      <a:pt x="2306" y="12619"/>
                    </a:lnTo>
                    <a:cubicBezTo>
                      <a:pt x="2055" y="12293"/>
                      <a:pt x="1855" y="11892"/>
                      <a:pt x="1654" y="11516"/>
                    </a:cubicBezTo>
                    <a:cubicBezTo>
                      <a:pt x="1454" y="11140"/>
                      <a:pt x="1278" y="10789"/>
                      <a:pt x="1053" y="10513"/>
                    </a:cubicBezTo>
                    <a:cubicBezTo>
                      <a:pt x="326" y="9561"/>
                      <a:pt x="126" y="8934"/>
                      <a:pt x="1028" y="8182"/>
                    </a:cubicBezTo>
                    <a:cubicBezTo>
                      <a:pt x="1955" y="7456"/>
                      <a:pt x="3108" y="5576"/>
                      <a:pt x="3359" y="2769"/>
                    </a:cubicBezTo>
                    <a:cubicBezTo>
                      <a:pt x="3434" y="1967"/>
                      <a:pt x="3609" y="1040"/>
                      <a:pt x="3860" y="162"/>
                    </a:cubicBezTo>
                    <a:close/>
                    <a:moveTo>
                      <a:pt x="3842" y="1"/>
                    </a:moveTo>
                    <a:cubicBezTo>
                      <a:pt x="3838" y="1"/>
                      <a:pt x="3835" y="4"/>
                      <a:pt x="3835" y="12"/>
                    </a:cubicBezTo>
                    <a:cubicBezTo>
                      <a:pt x="3810" y="12"/>
                      <a:pt x="3785" y="12"/>
                      <a:pt x="3785" y="37"/>
                    </a:cubicBezTo>
                    <a:cubicBezTo>
                      <a:pt x="3534" y="964"/>
                      <a:pt x="3334" y="1917"/>
                      <a:pt x="3258" y="2744"/>
                    </a:cubicBezTo>
                    <a:cubicBezTo>
                      <a:pt x="3008" y="5526"/>
                      <a:pt x="1855" y="7380"/>
                      <a:pt x="978" y="8107"/>
                    </a:cubicBezTo>
                    <a:cubicBezTo>
                      <a:pt x="0" y="8884"/>
                      <a:pt x="251" y="9611"/>
                      <a:pt x="978" y="10563"/>
                    </a:cubicBezTo>
                    <a:cubicBezTo>
                      <a:pt x="1178" y="10864"/>
                      <a:pt x="1354" y="11215"/>
                      <a:pt x="1554" y="11566"/>
                    </a:cubicBezTo>
                    <a:cubicBezTo>
                      <a:pt x="1780" y="11967"/>
                      <a:pt x="2005" y="12393"/>
                      <a:pt x="2256" y="12744"/>
                    </a:cubicBezTo>
                    <a:cubicBezTo>
                      <a:pt x="2281" y="12769"/>
                      <a:pt x="2281" y="12769"/>
                      <a:pt x="2306" y="12769"/>
                    </a:cubicBezTo>
                    <a:cubicBezTo>
                      <a:pt x="2331" y="12769"/>
                      <a:pt x="2356" y="12769"/>
                      <a:pt x="2356" y="12744"/>
                    </a:cubicBezTo>
                    <a:lnTo>
                      <a:pt x="3609" y="10413"/>
                    </a:lnTo>
                    <a:cubicBezTo>
                      <a:pt x="3634" y="10388"/>
                      <a:pt x="3634" y="10363"/>
                      <a:pt x="3634" y="10363"/>
                    </a:cubicBezTo>
                    <a:cubicBezTo>
                      <a:pt x="3584" y="10263"/>
                      <a:pt x="3559" y="10162"/>
                      <a:pt x="3509" y="10062"/>
                    </a:cubicBezTo>
                    <a:cubicBezTo>
                      <a:pt x="3108" y="9035"/>
                      <a:pt x="4085" y="7105"/>
                      <a:pt x="5439" y="4423"/>
                    </a:cubicBezTo>
                    <a:cubicBezTo>
                      <a:pt x="5790" y="3746"/>
                      <a:pt x="6141" y="3070"/>
                      <a:pt x="6491" y="2318"/>
                    </a:cubicBezTo>
                    <a:cubicBezTo>
                      <a:pt x="6567" y="2142"/>
                      <a:pt x="6667" y="1992"/>
                      <a:pt x="6742" y="1816"/>
                    </a:cubicBezTo>
                    <a:cubicBezTo>
                      <a:pt x="6767" y="1791"/>
                      <a:pt x="6767" y="1791"/>
                      <a:pt x="6742" y="1766"/>
                    </a:cubicBezTo>
                    <a:cubicBezTo>
                      <a:pt x="6742" y="1766"/>
                      <a:pt x="6742" y="1741"/>
                      <a:pt x="6717" y="1741"/>
                    </a:cubicBezTo>
                    <a:cubicBezTo>
                      <a:pt x="5689" y="1491"/>
                      <a:pt x="4737" y="914"/>
                      <a:pt x="3885" y="12"/>
                    </a:cubicBezTo>
                    <a:cubicBezTo>
                      <a:pt x="3868" y="12"/>
                      <a:pt x="3852" y="1"/>
                      <a:pt x="38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8"/>
              <p:cNvSpPr/>
              <p:nvPr/>
            </p:nvSpPr>
            <p:spPr>
              <a:xfrm>
                <a:off x="4350819" y="3366667"/>
                <a:ext cx="229396" cy="220783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512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51" y="1003"/>
                      <a:pt x="126" y="2106"/>
                      <a:pt x="1" y="3409"/>
                    </a:cubicBezTo>
                    <a:cubicBezTo>
                      <a:pt x="903" y="3835"/>
                      <a:pt x="2357" y="4387"/>
                      <a:pt x="3836" y="4512"/>
                    </a:cubicBezTo>
                    <a:cubicBezTo>
                      <a:pt x="4136" y="3585"/>
                      <a:pt x="4437" y="2482"/>
                      <a:pt x="4688" y="1429"/>
                    </a:cubicBezTo>
                    <a:cubicBezTo>
                      <a:pt x="3685" y="1254"/>
                      <a:pt x="2131" y="853"/>
                      <a:pt x="126" y="1"/>
                    </a:cubicBezTo>
                    <a:close/>
                  </a:path>
                </a:pathLst>
              </a:custGeom>
              <a:solidFill>
                <a:srgbClr val="E8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8"/>
              <p:cNvSpPr/>
              <p:nvPr/>
            </p:nvSpPr>
            <p:spPr>
              <a:xfrm>
                <a:off x="4333693" y="2829837"/>
                <a:ext cx="301718" cy="608035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2426" extrusionOk="0">
                    <a:moveTo>
                      <a:pt x="4283" y="0"/>
                    </a:moveTo>
                    <a:cubicBezTo>
                      <a:pt x="3577" y="0"/>
                      <a:pt x="2663" y="132"/>
                      <a:pt x="1880" y="671"/>
                    </a:cubicBezTo>
                    <a:cubicBezTo>
                      <a:pt x="1003" y="1272"/>
                      <a:pt x="451" y="2275"/>
                      <a:pt x="276" y="3628"/>
                    </a:cubicBezTo>
                    <a:cubicBezTo>
                      <a:pt x="0" y="5708"/>
                      <a:pt x="125" y="7262"/>
                      <a:pt x="251" y="8891"/>
                    </a:cubicBezTo>
                    <a:cubicBezTo>
                      <a:pt x="301" y="9543"/>
                      <a:pt x="351" y="10220"/>
                      <a:pt x="376" y="10921"/>
                    </a:cubicBezTo>
                    <a:cubicBezTo>
                      <a:pt x="401" y="10921"/>
                      <a:pt x="426" y="10946"/>
                      <a:pt x="476" y="10972"/>
                    </a:cubicBezTo>
                    <a:cubicBezTo>
                      <a:pt x="451" y="10245"/>
                      <a:pt x="401" y="9568"/>
                      <a:pt x="351" y="8891"/>
                    </a:cubicBezTo>
                    <a:cubicBezTo>
                      <a:pt x="226" y="7262"/>
                      <a:pt x="125" y="5733"/>
                      <a:pt x="376" y="3653"/>
                    </a:cubicBezTo>
                    <a:cubicBezTo>
                      <a:pt x="551" y="2300"/>
                      <a:pt x="1078" y="1347"/>
                      <a:pt x="1955" y="746"/>
                    </a:cubicBezTo>
                    <a:cubicBezTo>
                      <a:pt x="2707" y="245"/>
                      <a:pt x="3584" y="94"/>
                      <a:pt x="4286" y="94"/>
                    </a:cubicBezTo>
                    <a:cubicBezTo>
                      <a:pt x="4837" y="94"/>
                      <a:pt x="5263" y="195"/>
                      <a:pt x="5389" y="220"/>
                    </a:cubicBezTo>
                    <a:lnTo>
                      <a:pt x="6065" y="8064"/>
                    </a:lnTo>
                    <a:cubicBezTo>
                      <a:pt x="6040" y="8190"/>
                      <a:pt x="5589" y="10220"/>
                      <a:pt x="5038" y="12400"/>
                    </a:cubicBezTo>
                    <a:cubicBezTo>
                      <a:pt x="5088" y="12400"/>
                      <a:pt x="5113" y="12425"/>
                      <a:pt x="5138" y="12425"/>
                    </a:cubicBezTo>
                    <a:cubicBezTo>
                      <a:pt x="5714" y="10195"/>
                      <a:pt x="6166" y="8114"/>
                      <a:pt x="6166" y="8064"/>
                    </a:cubicBezTo>
                    <a:lnTo>
                      <a:pt x="5489" y="169"/>
                    </a:lnTo>
                    <a:cubicBezTo>
                      <a:pt x="5489" y="144"/>
                      <a:pt x="5464" y="119"/>
                      <a:pt x="5439" y="119"/>
                    </a:cubicBezTo>
                    <a:cubicBezTo>
                      <a:pt x="5439" y="119"/>
                      <a:pt x="4956" y="0"/>
                      <a:pt x="4283" y="0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8"/>
              <p:cNvSpPr/>
              <p:nvPr/>
            </p:nvSpPr>
            <p:spPr>
              <a:xfrm>
                <a:off x="4076117" y="4402942"/>
                <a:ext cx="126393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3560" extrusionOk="0">
                    <a:moveTo>
                      <a:pt x="1379" y="1"/>
                    </a:moveTo>
                    <a:lnTo>
                      <a:pt x="1329" y="126"/>
                    </a:lnTo>
                    <a:cubicBezTo>
                      <a:pt x="1455" y="527"/>
                      <a:pt x="1429" y="727"/>
                      <a:pt x="1429" y="878"/>
                    </a:cubicBezTo>
                    <a:cubicBezTo>
                      <a:pt x="1404" y="1078"/>
                      <a:pt x="1379" y="1254"/>
                      <a:pt x="1630" y="1730"/>
                    </a:cubicBezTo>
                    <a:cubicBezTo>
                      <a:pt x="1730" y="1956"/>
                      <a:pt x="1856" y="2156"/>
                      <a:pt x="1956" y="2357"/>
                    </a:cubicBezTo>
                    <a:cubicBezTo>
                      <a:pt x="2206" y="2783"/>
                      <a:pt x="2457" y="3159"/>
                      <a:pt x="2332" y="3334"/>
                    </a:cubicBezTo>
                    <a:cubicBezTo>
                      <a:pt x="2285" y="3412"/>
                      <a:pt x="2159" y="3451"/>
                      <a:pt x="1962" y="3451"/>
                    </a:cubicBezTo>
                    <a:cubicBezTo>
                      <a:pt x="1843" y="3451"/>
                      <a:pt x="1699" y="3437"/>
                      <a:pt x="1530" y="3409"/>
                    </a:cubicBezTo>
                    <a:cubicBezTo>
                      <a:pt x="878" y="3309"/>
                      <a:pt x="427" y="2933"/>
                      <a:pt x="51" y="2457"/>
                    </a:cubicBezTo>
                    <a:lnTo>
                      <a:pt x="1" y="2557"/>
                    </a:lnTo>
                    <a:cubicBezTo>
                      <a:pt x="377" y="3033"/>
                      <a:pt x="853" y="3434"/>
                      <a:pt x="1530" y="3534"/>
                    </a:cubicBezTo>
                    <a:cubicBezTo>
                      <a:pt x="1680" y="3534"/>
                      <a:pt x="1830" y="3560"/>
                      <a:pt x="1931" y="3560"/>
                    </a:cubicBezTo>
                    <a:cubicBezTo>
                      <a:pt x="2206" y="3560"/>
                      <a:pt x="2357" y="3509"/>
                      <a:pt x="2432" y="3384"/>
                    </a:cubicBezTo>
                    <a:cubicBezTo>
                      <a:pt x="2582" y="3159"/>
                      <a:pt x="2357" y="2783"/>
                      <a:pt x="2056" y="2306"/>
                    </a:cubicBezTo>
                    <a:cubicBezTo>
                      <a:pt x="1931" y="2106"/>
                      <a:pt x="1805" y="1905"/>
                      <a:pt x="1705" y="1705"/>
                    </a:cubicBezTo>
                    <a:cubicBezTo>
                      <a:pt x="1480" y="1229"/>
                      <a:pt x="1505" y="1078"/>
                      <a:pt x="1530" y="903"/>
                    </a:cubicBezTo>
                    <a:cubicBezTo>
                      <a:pt x="1555" y="702"/>
                      <a:pt x="1580" y="502"/>
                      <a:pt x="1379" y="1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8"/>
              <p:cNvSpPr/>
              <p:nvPr/>
            </p:nvSpPr>
            <p:spPr>
              <a:xfrm>
                <a:off x="4793553" y="4031355"/>
                <a:ext cx="225726" cy="54212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11079" extrusionOk="0">
                    <a:moveTo>
                      <a:pt x="3284" y="1"/>
                    </a:moveTo>
                    <a:cubicBezTo>
                      <a:pt x="2799" y="283"/>
                      <a:pt x="1989" y="615"/>
                      <a:pt x="866" y="615"/>
                    </a:cubicBezTo>
                    <a:cubicBezTo>
                      <a:pt x="596" y="615"/>
                      <a:pt x="307" y="596"/>
                      <a:pt x="1" y="552"/>
                    </a:cubicBezTo>
                    <a:lnTo>
                      <a:pt x="1" y="552"/>
                    </a:lnTo>
                    <a:cubicBezTo>
                      <a:pt x="226" y="1404"/>
                      <a:pt x="552" y="2156"/>
                      <a:pt x="928" y="2958"/>
                    </a:cubicBezTo>
                    <a:cubicBezTo>
                      <a:pt x="2206" y="5464"/>
                      <a:pt x="2206" y="7645"/>
                      <a:pt x="1830" y="8747"/>
                    </a:cubicBezTo>
                    <a:cubicBezTo>
                      <a:pt x="1479" y="9775"/>
                      <a:pt x="1830" y="10326"/>
                      <a:pt x="3108" y="10778"/>
                    </a:cubicBezTo>
                    <a:cubicBezTo>
                      <a:pt x="3509" y="10928"/>
                      <a:pt x="4036" y="11028"/>
                      <a:pt x="4612" y="11078"/>
                    </a:cubicBezTo>
                    <a:lnTo>
                      <a:pt x="4437" y="8422"/>
                    </a:lnTo>
                    <a:cubicBezTo>
                      <a:pt x="3935" y="7419"/>
                      <a:pt x="3785" y="5590"/>
                      <a:pt x="3585" y="3259"/>
                    </a:cubicBezTo>
                    <a:cubicBezTo>
                      <a:pt x="3509" y="2507"/>
                      <a:pt x="3434" y="1730"/>
                      <a:pt x="3359" y="903"/>
                    </a:cubicBezTo>
                    <a:cubicBezTo>
                      <a:pt x="3334" y="602"/>
                      <a:pt x="3309" y="30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8"/>
              <p:cNvSpPr/>
              <p:nvPr/>
            </p:nvSpPr>
            <p:spPr>
              <a:xfrm>
                <a:off x="4791106" y="4028908"/>
                <a:ext cx="231842" cy="547016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1179" extrusionOk="0">
                    <a:moveTo>
                      <a:pt x="3284" y="151"/>
                    </a:moveTo>
                    <a:cubicBezTo>
                      <a:pt x="3309" y="427"/>
                      <a:pt x="3334" y="702"/>
                      <a:pt x="3359" y="978"/>
                    </a:cubicBezTo>
                    <a:cubicBezTo>
                      <a:pt x="3434" y="1780"/>
                      <a:pt x="3509" y="2557"/>
                      <a:pt x="3559" y="3309"/>
                    </a:cubicBezTo>
                    <a:cubicBezTo>
                      <a:pt x="3785" y="5640"/>
                      <a:pt x="3935" y="7469"/>
                      <a:pt x="4437" y="8497"/>
                    </a:cubicBezTo>
                    <a:lnTo>
                      <a:pt x="4612" y="11078"/>
                    </a:lnTo>
                    <a:cubicBezTo>
                      <a:pt x="4061" y="11028"/>
                      <a:pt x="3559" y="10903"/>
                      <a:pt x="3158" y="10777"/>
                    </a:cubicBezTo>
                    <a:cubicBezTo>
                      <a:pt x="1905" y="10351"/>
                      <a:pt x="1579" y="9825"/>
                      <a:pt x="1930" y="8823"/>
                    </a:cubicBezTo>
                    <a:cubicBezTo>
                      <a:pt x="2306" y="7695"/>
                      <a:pt x="2306" y="5514"/>
                      <a:pt x="1028" y="2983"/>
                    </a:cubicBezTo>
                    <a:cubicBezTo>
                      <a:pt x="627" y="2131"/>
                      <a:pt x="326" y="1404"/>
                      <a:pt x="126" y="677"/>
                    </a:cubicBezTo>
                    <a:lnTo>
                      <a:pt x="126" y="677"/>
                    </a:lnTo>
                    <a:cubicBezTo>
                      <a:pt x="393" y="709"/>
                      <a:pt x="646" y="724"/>
                      <a:pt x="886" y="724"/>
                    </a:cubicBezTo>
                    <a:cubicBezTo>
                      <a:pt x="1952" y="724"/>
                      <a:pt x="2752" y="437"/>
                      <a:pt x="3284" y="151"/>
                    </a:cubicBezTo>
                    <a:close/>
                    <a:moveTo>
                      <a:pt x="3309" y="0"/>
                    </a:moveTo>
                    <a:cubicBezTo>
                      <a:pt x="2803" y="304"/>
                      <a:pt x="2003" y="608"/>
                      <a:pt x="895" y="608"/>
                    </a:cubicBezTo>
                    <a:cubicBezTo>
                      <a:pt x="631" y="608"/>
                      <a:pt x="350" y="590"/>
                      <a:pt x="51" y="552"/>
                    </a:cubicBezTo>
                    <a:cubicBezTo>
                      <a:pt x="26" y="552"/>
                      <a:pt x="26" y="552"/>
                      <a:pt x="0" y="577"/>
                    </a:cubicBezTo>
                    <a:cubicBezTo>
                      <a:pt x="0" y="602"/>
                      <a:pt x="0" y="602"/>
                      <a:pt x="0" y="627"/>
                    </a:cubicBezTo>
                    <a:cubicBezTo>
                      <a:pt x="201" y="1379"/>
                      <a:pt x="502" y="2156"/>
                      <a:pt x="953" y="3033"/>
                    </a:cubicBezTo>
                    <a:cubicBezTo>
                      <a:pt x="2181" y="5514"/>
                      <a:pt x="2206" y="7695"/>
                      <a:pt x="1830" y="8797"/>
                    </a:cubicBezTo>
                    <a:cubicBezTo>
                      <a:pt x="1479" y="9850"/>
                      <a:pt x="1830" y="10427"/>
                      <a:pt x="3133" y="10878"/>
                    </a:cubicBezTo>
                    <a:cubicBezTo>
                      <a:pt x="3534" y="11028"/>
                      <a:pt x="4086" y="11128"/>
                      <a:pt x="4662" y="11178"/>
                    </a:cubicBezTo>
                    <a:lnTo>
                      <a:pt x="4712" y="11178"/>
                    </a:lnTo>
                    <a:cubicBezTo>
                      <a:pt x="4712" y="11153"/>
                      <a:pt x="4737" y="11153"/>
                      <a:pt x="4737" y="11128"/>
                    </a:cubicBezTo>
                    <a:lnTo>
                      <a:pt x="4537" y="8472"/>
                    </a:lnTo>
                    <a:cubicBezTo>
                      <a:pt x="4537" y="8472"/>
                      <a:pt x="4537" y="8472"/>
                      <a:pt x="4537" y="8447"/>
                    </a:cubicBezTo>
                    <a:cubicBezTo>
                      <a:pt x="4036" y="7444"/>
                      <a:pt x="3885" y="5615"/>
                      <a:pt x="3685" y="3284"/>
                    </a:cubicBezTo>
                    <a:cubicBezTo>
                      <a:pt x="3610" y="2557"/>
                      <a:pt x="3534" y="1780"/>
                      <a:pt x="3459" y="953"/>
                    </a:cubicBezTo>
                    <a:cubicBezTo>
                      <a:pt x="3434" y="652"/>
                      <a:pt x="3409" y="351"/>
                      <a:pt x="3384" y="51"/>
                    </a:cubicBezTo>
                    <a:cubicBezTo>
                      <a:pt x="3384" y="26"/>
                      <a:pt x="3384" y="26"/>
                      <a:pt x="3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8"/>
              <p:cNvSpPr/>
              <p:nvPr/>
            </p:nvSpPr>
            <p:spPr>
              <a:xfrm>
                <a:off x="4663541" y="3414473"/>
                <a:ext cx="283368" cy="198764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062" extrusionOk="0">
                    <a:moveTo>
                      <a:pt x="4938" y="1"/>
                    </a:moveTo>
                    <a:cubicBezTo>
                      <a:pt x="4036" y="327"/>
                      <a:pt x="2407" y="803"/>
                      <a:pt x="1" y="1004"/>
                    </a:cubicBezTo>
                    <a:cubicBezTo>
                      <a:pt x="602" y="1856"/>
                      <a:pt x="1204" y="2833"/>
                      <a:pt x="1831" y="4061"/>
                    </a:cubicBezTo>
                    <a:cubicBezTo>
                      <a:pt x="2958" y="3961"/>
                      <a:pt x="4512" y="3685"/>
                      <a:pt x="5790" y="3009"/>
                    </a:cubicBezTo>
                    <a:cubicBezTo>
                      <a:pt x="5565" y="2131"/>
                      <a:pt x="5264" y="1104"/>
                      <a:pt x="4938" y="1"/>
                    </a:cubicBezTo>
                    <a:close/>
                  </a:path>
                </a:pathLst>
              </a:custGeom>
              <a:solidFill>
                <a:srgbClr val="E8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8"/>
              <p:cNvSpPr/>
              <p:nvPr/>
            </p:nvSpPr>
            <p:spPr>
              <a:xfrm>
                <a:off x="5009391" y="4428680"/>
                <a:ext cx="186482" cy="152131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109" extrusionOk="0">
                    <a:moveTo>
                      <a:pt x="1" y="1"/>
                    </a:moveTo>
                    <a:lnTo>
                      <a:pt x="26" y="302"/>
                    </a:lnTo>
                    <a:cubicBezTo>
                      <a:pt x="176" y="602"/>
                      <a:pt x="326" y="828"/>
                      <a:pt x="527" y="978"/>
                    </a:cubicBezTo>
                    <a:cubicBezTo>
                      <a:pt x="1134" y="1414"/>
                      <a:pt x="1451" y="1560"/>
                      <a:pt x="1778" y="1560"/>
                    </a:cubicBezTo>
                    <a:cubicBezTo>
                      <a:pt x="1978" y="1560"/>
                      <a:pt x="2181" y="1506"/>
                      <a:pt x="2457" y="1430"/>
                    </a:cubicBezTo>
                    <a:cubicBezTo>
                      <a:pt x="2557" y="1404"/>
                      <a:pt x="2682" y="1354"/>
                      <a:pt x="2833" y="1329"/>
                    </a:cubicBezTo>
                    <a:cubicBezTo>
                      <a:pt x="2913" y="1311"/>
                      <a:pt x="2988" y="1303"/>
                      <a:pt x="3055" y="1303"/>
                    </a:cubicBezTo>
                    <a:cubicBezTo>
                      <a:pt x="3368" y="1303"/>
                      <a:pt x="3548" y="1479"/>
                      <a:pt x="3610" y="1705"/>
                    </a:cubicBezTo>
                    <a:cubicBezTo>
                      <a:pt x="3710" y="2106"/>
                      <a:pt x="3359" y="2633"/>
                      <a:pt x="2532" y="2833"/>
                    </a:cubicBezTo>
                    <a:cubicBezTo>
                      <a:pt x="2089" y="2948"/>
                      <a:pt x="1571" y="2998"/>
                      <a:pt x="1040" y="2998"/>
                    </a:cubicBezTo>
                    <a:cubicBezTo>
                      <a:pt x="761" y="2998"/>
                      <a:pt x="478" y="2984"/>
                      <a:pt x="201" y="2958"/>
                    </a:cubicBezTo>
                    <a:lnTo>
                      <a:pt x="201" y="2958"/>
                    </a:lnTo>
                    <a:lnTo>
                      <a:pt x="226" y="3059"/>
                    </a:lnTo>
                    <a:cubicBezTo>
                      <a:pt x="477" y="3084"/>
                      <a:pt x="753" y="3109"/>
                      <a:pt x="1028" y="3109"/>
                    </a:cubicBezTo>
                    <a:cubicBezTo>
                      <a:pt x="1580" y="3109"/>
                      <a:pt x="2106" y="3059"/>
                      <a:pt x="2557" y="2933"/>
                    </a:cubicBezTo>
                    <a:cubicBezTo>
                      <a:pt x="3459" y="2708"/>
                      <a:pt x="3810" y="2131"/>
                      <a:pt x="3710" y="1680"/>
                    </a:cubicBezTo>
                    <a:cubicBezTo>
                      <a:pt x="3648" y="1430"/>
                      <a:pt x="3412" y="1198"/>
                      <a:pt x="3047" y="1198"/>
                    </a:cubicBezTo>
                    <a:cubicBezTo>
                      <a:pt x="2973" y="1198"/>
                      <a:pt x="2893" y="1208"/>
                      <a:pt x="2808" y="1229"/>
                    </a:cubicBezTo>
                    <a:cubicBezTo>
                      <a:pt x="2657" y="1254"/>
                      <a:pt x="2532" y="1304"/>
                      <a:pt x="2432" y="1329"/>
                    </a:cubicBezTo>
                    <a:cubicBezTo>
                      <a:pt x="2164" y="1396"/>
                      <a:pt x="1969" y="1449"/>
                      <a:pt x="1778" y="1449"/>
                    </a:cubicBezTo>
                    <a:cubicBezTo>
                      <a:pt x="1471" y="1449"/>
                      <a:pt x="1175" y="1312"/>
                      <a:pt x="602" y="878"/>
                    </a:cubicBezTo>
                    <a:cubicBezTo>
                      <a:pt x="352" y="703"/>
                      <a:pt x="151" y="402"/>
                      <a:pt x="1" y="1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8"/>
              <p:cNvSpPr/>
              <p:nvPr/>
            </p:nvSpPr>
            <p:spPr>
              <a:xfrm>
                <a:off x="4450199" y="2908030"/>
                <a:ext cx="459917" cy="55558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1354" extrusionOk="0">
                    <a:moveTo>
                      <a:pt x="3183" y="0"/>
                    </a:moveTo>
                    <a:cubicBezTo>
                      <a:pt x="3158" y="0"/>
                      <a:pt x="1178" y="652"/>
                      <a:pt x="426" y="2331"/>
                    </a:cubicBezTo>
                    <a:cubicBezTo>
                      <a:pt x="0" y="3308"/>
                      <a:pt x="75" y="4461"/>
                      <a:pt x="652" y="5714"/>
                    </a:cubicBezTo>
                    <a:cubicBezTo>
                      <a:pt x="1529" y="7619"/>
                      <a:pt x="2431" y="8872"/>
                      <a:pt x="3409" y="10201"/>
                    </a:cubicBezTo>
                    <a:cubicBezTo>
                      <a:pt x="3684" y="10577"/>
                      <a:pt x="3960" y="10953"/>
                      <a:pt x="4236" y="11354"/>
                    </a:cubicBezTo>
                    <a:lnTo>
                      <a:pt x="4361" y="11354"/>
                    </a:lnTo>
                    <a:cubicBezTo>
                      <a:pt x="4060" y="10927"/>
                      <a:pt x="3785" y="10526"/>
                      <a:pt x="3484" y="10125"/>
                    </a:cubicBezTo>
                    <a:cubicBezTo>
                      <a:pt x="2531" y="8822"/>
                      <a:pt x="1604" y="7569"/>
                      <a:pt x="752" y="5664"/>
                    </a:cubicBezTo>
                    <a:cubicBezTo>
                      <a:pt x="175" y="4436"/>
                      <a:pt x="100" y="3333"/>
                      <a:pt x="526" y="2381"/>
                    </a:cubicBezTo>
                    <a:cubicBezTo>
                      <a:pt x="1228" y="802"/>
                      <a:pt x="3033" y="150"/>
                      <a:pt x="3183" y="100"/>
                    </a:cubicBezTo>
                    <a:lnTo>
                      <a:pt x="6291" y="476"/>
                    </a:lnTo>
                    <a:cubicBezTo>
                      <a:pt x="6441" y="927"/>
                      <a:pt x="8095" y="6140"/>
                      <a:pt x="9298" y="10351"/>
                    </a:cubicBezTo>
                    <a:cubicBezTo>
                      <a:pt x="9348" y="10351"/>
                      <a:pt x="9374" y="10326"/>
                      <a:pt x="9399" y="10326"/>
                    </a:cubicBezTo>
                    <a:cubicBezTo>
                      <a:pt x="8145" y="5915"/>
                      <a:pt x="6416" y="476"/>
                      <a:pt x="6391" y="401"/>
                    </a:cubicBezTo>
                    <a:cubicBezTo>
                      <a:pt x="6391" y="376"/>
                      <a:pt x="6366" y="376"/>
                      <a:pt x="6341" y="376"/>
                    </a:cubicBezTo>
                    <a:lnTo>
                      <a:pt x="3183" y="0"/>
                    </a:ln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8"/>
              <p:cNvSpPr/>
              <p:nvPr/>
            </p:nvSpPr>
            <p:spPr>
              <a:xfrm>
                <a:off x="4331197" y="2153112"/>
                <a:ext cx="468529" cy="931773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19042" extrusionOk="0">
                    <a:moveTo>
                      <a:pt x="4110" y="0"/>
                    </a:moveTo>
                    <a:cubicBezTo>
                      <a:pt x="3154" y="0"/>
                      <a:pt x="2296" y="713"/>
                      <a:pt x="1981" y="2496"/>
                    </a:cubicBezTo>
                    <a:cubicBezTo>
                      <a:pt x="1279" y="6606"/>
                      <a:pt x="4211" y="9438"/>
                      <a:pt x="3059" y="11493"/>
                    </a:cubicBezTo>
                    <a:cubicBezTo>
                      <a:pt x="1906" y="13548"/>
                      <a:pt x="1" y="16305"/>
                      <a:pt x="327" y="18812"/>
                    </a:cubicBezTo>
                    <a:cubicBezTo>
                      <a:pt x="941" y="18972"/>
                      <a:pt x="1554" y="19041"/>
                      <a:pt x="2154" y="19041"/>
                    </a:cubicBezTo>
                    <a:cubicBezTo>
                      <a:pt x="5958" y="19041"/>
                      <a:pt x="9249" y="16255"/>
                      <a:pt x="9249" y="16255"/>
                    </a:cubicBezTo>
                    <a:cubicBezTo>
                      <a:pt x="9249" y="16255"/>
                      <a:pt x="9575" y="13824"/>
                      <a:pt x="9324" y="10867"/>
                    </a:cubicBezTo>
                    <a:cubicBezTo>
                      <a:pt x="9024" y="7508"/>
                      <a:pt x="8247" y="5228"/>
                      <a:pt x="7369" y="2847"/>
                    </a:cubicBezTo>
                    <a:cubicBezTo>
                      <a:pt x="6773" y="1215"/>
                      <a:pt x="5358" y="0"/>
                      <a:pt x="4110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8"/>
              <p:cNvSpPr/>
              <p:nvPr/>
            </p:nvSpPr>
            <p:spPr>
              <a:xfrm>
                <a:off x="4331197" y="2150910"/>
                <a:ext cx="471024" cy="936226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9133" extrusionOk="0">
                    <a:moveTo>
                      <a:pt x="4114" y="101"/>
                    </a:moveTo>
                    <a:cubicBezTo>
                      <a:pt x="5351" y="101"/>
                      <a:pt x="6746" y="1314"/>
                      <a:pt x="7319" y="2892"/>
                    </a:cubicBezTo>
                    <a:cubicBezTo>
                      <a:pt x="8196" y="5323"/>
                      <a:pt x="8973" y="7578"/>
                      <a:pt x="9274" y="10912"/>
                    </a:cubicBezTo>
                    <a:cubicBezTo>
                      <a:pt x="9525" y="13694"/>
                      <a:pt x="9224" y="16024"/>
                      <a:pt x="9199" y="16275"/>
                    </a:cubicBezTo>
                    <a:cubicBezTo>
                      <a:pt x="8940" y="16469"/>
                      <a:pt x="5761" y="19025"/>
                      <a:pt x="2146" y="19025"/>
                    </a:cubicBezTo>
                    <a:cubicBezTo>
                      <a:pt x="1564" y="19025"/>
                      <a:pt x="971" y="18959"/>
                      <a:pt x="377" y="18806"/>
                    </a:cubicBezTo>
                    <a:cubicBezTo>
                      <a:pt x="126" y="16676"/>
                      <a:pt x="1505" y="14320"/>
                      <a:pt x="2607" y="12440"/>
                    </a:cubicBezTo>
                    <a:cubicBezTo>
                      <a:pt x="2783" y="12140"/>
                      <a:pt x="2958" y="11839"/>
                      <a:pt x="3109" y="11563"/>
                    </a:cubicBezTo>
                    <a:cubicBezTo>
                      <a:pt x="3685" y="10561"/>
                      <a:pt x="3259" y="9333"/>
                      <a:pt x="2783" y="7929"/>
                    </a:cubicBezTo>
                    <a:cubicBezTo>
                      <a:pt x="2257" y="6400"/>
                      <a:pt x="1680" y="4646"/>
                      <a:pt x="2031" y="2541"/>
                    </a:cubicBezTo>
                    <a:cubicBezTo>
                      <a:pt x="2307" y="1062"/>
                      <a:pt x="2983" y="185"/>
                      <a:pt x="3936" y="110"/>
                    </a:cubicBezTo>
                    <a:cubicBezTo>
                      <a:pt x="3995" y="104"/>
                      <a:pt x="4054" y="101"/>
                      <a:pt x="4114" y="101"/>
                    </a:cubicBezTo>
                    <a:close/>
                    <a:moveTo>
                      <a:pt x="4121" y="1"/>
                    </a:moveTo>
                    <a:cubicBezTo>
                      <a:pt x="4059" y="1"/>
                      <a:pt x="3997" y="4"/>
                      <a:pt x="3936" y="9"/>
                    </a:cubicBezTo>
                    <a:cubicBezTo>
                      <a:pt x="2908" y="85"/>
                      <a:pt x="2206" y="987"/>
                      <a:pt x="1931" y="2516"/>
                    </a:cubicBezTo>
                    <a:cubicBezTo>
                      <a:pt x="1555" y="4646"/>
                      <a:pt x="2156" y="6425"/>
                      <a:pt x="2683" y="7954"/>
                    </a:cubicBezTo>
                    <a:cubicBezTo>
                      <a:pt x="3159" y="9358"/>
                      <a:pt x="3560" y="10536"/>
                      <a:pt x="3008" y="11513"/>
                    </a:cubicBezTo>
                    <a:cubicBezTo>
                      <a:pt x="2858" y="11789"/>
                      <a:pt x="2683" y="12090"/>
                      <a:pt x="2507" y="12390"/>
                    </a:cubicBezTo>
                    <a:cubicBezTo>
                      <a:pt x="1379" y="14295"/>
                      <a:pt x="1" y="16676"/>
                      <a:pt x="277" y="18857"/>
                    </a:cubicBezTo>
                    <a:cubicBezTo>
                      <a:pt x="277" y="18882"/>
                      <a:pt x="302" y="18907"/>
                      <a:pt x="302" y="18907"/>
                    </a:cubicBezTo>
                    <a:cubicBezTo>
                      <a:pt x="928" y="19057"/>
                      <a:pt x="1530" y="19132"/>
                      <a:pt x="2131" y="19132"/>
                    </a:cubicBezTo>
                    <a:cubicBezTo>
                      <a:pt x="5916" y="19132"/>
                      <a:pt x="9249" y="16375"/>
                      <a:pt x="9274" y="16325"/>
                    </a:cubicBezTo>
                    <a:cubicBezTo>
                      <a:pt x="9299" y="16325"/>
                      <a:pt x="9299" y="16325"/>
                      <a:pt x="9299" y="16300"/>
                    </a:cubicBezTo>
                    <a:cubicBezTo>
                      <a:pt x="9299" y="16275"/>
                      <a:pt x="9625" y="13844"/>
                      <a:pt x="9374" y="10912"/>
                    </a:cubicBezTo>
                    <a:cubicBezTo>
                      <a:pt x="9074" y="7553"/>
                      <a:pt x="8322" y="5298"/>
                      <a:pt x="7420" y="2866"/>
                    </a:cubicBezTo>
                    <a:cubicBezTo>
                      <a:pt x="6822" y="1217"/>
                      <a:pt x="5403" y="1"/>
                      <a:pt x="4121" y="1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8"/>
              <p:cNvSpPr/>
              <p:nvPr/>
            </p:nvSpPr>
            <p:spPr>
              <a:xfrm>
                <a:off x="4322634" y="3063779"/>
                <a:ext cx="359360" cy="464467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9492" extrusionOk="0">
                    <a:moveTo>
                      <a:pt x="326" y="0"/>
                    </a:moveTo>
                    <a:cubicBezTo>
                      <a:pt x="326" y="0"/>
                      <a:pt x="1" y="3785"/>
                      <a:pt x="126" y="7920"/>
                    </a:cubicBezTo>
                    <a:cubicBezTo>
                      <a:pt x="3211" y="9320"/>
                      <a:pt x="4938" y="9492"/>
                      <a:pt x="5599" y="9492"/>
                    </a:cubicBezTo>
                    <a:cubicBezTo>
                      <a:pt x="5813" y="9492"/>
                      <a:pt x="5915" y="9474"/>
                      <a:pt x="5915" y="9474"/>
                    </a:cubicBezTo>
                    <a:lnTo>
                      <a:pt x="7344" y="208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8"/>
              <p:cNvSpPr/>
              <p:nvPr/>
            </p:nvSpPr>
            <p:spPr>
              <a:xfrm>
                <a:off x="4320188" y="3061284"/>
                <a:ext cx="364302" cy="469752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9600" extrusionOk="0">
                    <a:moveTo>
                      <a:pt x="426" y="126"/>
                    </a:moveTo>
                    <a:lnTo>
                      <a:pt x="7344" y="2156"/>
                    </a:lnTo>
                    <a:lnTo>
                      <a:pt x="5915" y="9475"/>
                    </a:lnTo>
                    <a:cubicBezTo>
                      <a:pt x="5870" y="9479"/>
                      <a:pt x="5784" y="9485"/>
                      <a:pt x="5657" y="9485"/>
                    </a:cubicBezTo>
                    <a:cubicBezTo>
                      <a:pt x="5015" y="9485"/>
                      <a:pt x="3302" y="9327"/>
                      <a:pt x="226" y="7946"/>
                    </a:cubicBezTo>
                    <a:cubicBezTo>
                      <a:pt x="126" y="4161"/>
                      <a:pt x="376" y="653"/>
                      <a:pt x="426" y="126"/>
                    </a:cubicBezTo>
                    <a:close/>
                    <a:moveTo>
                      <a:pt x="401" y="1"/>
                    </a:moveTo>
                    <a:cubicBezTo>
                      <a:pt x="376" y="1"/>
                      <a:pt x="351" y="1"/>
                      <a:pt x="351" y="26"/>
                    </a:cubicBezTo>
                    <a:cubicBezTo>
                      <a:pt x="326" y="26"/>
                      <a:pt x="326" y="51"/>
                      <a:pt x="326" y="51"/>
                    </a:cubicBezTo>
                    <a:cubicBezTo>
                      <a:pt x="326" y="101"/>
                      <a:pt x="0" y="3886"/>
                      <a:pt x="126" y="7971"/>
                    </a:cubicBezTo>
                    <a:cubicBezTo>
                      <a:pt x="126" y="7996"/>
                      <a:pt x="151" y="8021"/>
                      <a:pt x="151" y="8021"/>
                    </a:cubicBezTo>
                    <a:cubicBezTo>
                      <a:pt x="3208" y="9399"/>
                      <a:pt x="4913" y="9600"/>
                      <a:pt x="5614" y="9600"/>
                    </a:cubicBezTo>
                    <a:cubicBezTo>
                      <a:pt x="5840" y="9600"/>
                      <a:pt x="5940" y="9575"/>
                      <a:pt x="5965" y="9575"/>
                    </a:cubicBezTo>
                    <a:cubicBezTo>
                      <a:pt x="5990" y="9575"/>
                      <a:pt x="6015" y="9550"/>
                      <a:pt x="6015" y="9525"/>
                    </a:cubicBezTo>
                    <a:lnTo>
                      <a:pt x="7444" y="2131"/>
                    </a:lnTo>
                    <a:cubicBezTo>
                      <a:pt x="7444" y="2106"/>
                      <a:pt x="7444" y="2081"/>
                      <a:pt x="7419" y="2081"/>
                    </a:cubicBezTo>
                    <a:lnTo>
                      <a:pt x="4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8"/>
              <p:cNvSpPr/>
              <p:nvPr/>
            </p:nvSpPr>
            <p:spPr>
              <a:xfrm>
                <a:off x="4494336" y="3145936"/>
                <a:ext cx="446460" cy="3902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7976" extrusionOk="0">
                    <a:moveTo>
                      <a:pt x="0" y="0"/>
                    </a:moveTo>
                    <a:cubicBezTo>
                      <a:pt x="0" y="0"/>
                      <a:pt x="2738" y="7748"/>
                      <a:pt x="2999" y="7748"/>
                    </a:cubicBezTo>
                    <a:cubicBezTo>
                      <a:pt x="3002" y="7748"/>
                      <a:pt x="3005" y="7747"/>
                      <a:pt x="3008" y="7745"/>
                    </a:cubicBezTo>
                    <a:cubicBezTo>
                      <a:pt x="3855" y="7909"/>
                      <a:pt x="4603" y="7976"/>
                      <a:pt x="5259" y="7976"/>
                    </a:cubicBezTo>
                    <a:cubicBezTo>
                      <a:pt x="7997" y="7976"/>
                      <a:pt x="9123" y="6817"/>
                      <a:pt x="9123" y="6817"/>
                    </a:cubicBezTo>
                    <a:lnTo>
                      <a:pt x="7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8"/>
              <p:cNvSpPr/>
              <p:nvPr/>
            </p:nvSpPr>
            <p:spPr>
              <a:xfrm>
                <a:off x="4491889" y="3142266"/>
                <a:ext cx="451353" cy="396158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8096" extrusionOk="0">
                    <a:moveTo>
                      <a:pt x="7469" y="125"/>
                    </a:moveTo>
                    <a:lnTo>
                      <a:pt x="9123" y="6892"/>
                    </a:lnTo>
                    <a:cubicBezTo>
                      <a:pt x="8944" y="7031"/>
                      <a:pt x="7791" y="8003"/>
                      <a:pt x="5302" y="8003"/>
                    </a:cubicBezTo>
                    <a:cubicBezTo>
                      <a:pt x="4648" y="8003"/>
                      <a:pt x="3902" y="7936"/>
                      <a:pt x="3058" y="7770"/>
                    </a:cubicBezTo>
                    <a:cubicBezTo>
                      <a:pt x="2782" y="7494"/>
                      <a:pt x="1178" y="3083"/>
                      <a:pt x="125" y="125"/>
                    </a:cubicBezTo>
                    <a:close/>
                    <a:moveTo>
                      <a:pt x="50" y="0"/>
                    </a:moveTo>
                    <a:cubicBezTo>
                      <a:pt x="25" y="0"/>
                      <a:pt x="25" y="25"/>
                      <a:pt x="0" y="25"/>
                    </a:cubicBezTo>
                    <a:cubicBezTo>
                      <a:pt x="0" y="50"/>
                      <a:pt x="0" y="75"/>
                      <a:pt x="0" y="75"/>
                    </a:cubicBezTo>
                    <a:cubicBezTo>
                      <a:pt x="827" y="2406"/>
                      <a:pt x="2757" y="7820"/>
                      <a:pt x="3033" y="7870"/>
                    </a:cubicBezTo>
                    <a:lnTo>
                      <a:pt x="3058" y="7870"/>
                    </a:lnTo>
                    <a:cubicBezTo>
                      <a:pt x="3910" y="8045"/>
                      <a:pt x="4662" y="8095"/>
                      <a:pt x="5313" y="8095"/>
                    </a:cubicBezTo>
                    <a:cubicBezTo>
                      <a:pt x="8045" y="8095"/>
                      <a:pt x="9198" y="6942"/>
                      <a:pt x="9223" y="6942"/>
                    </a:cubicBezTo>
                    <a:cubicBezTo>
                      <a:pt x="9223" y="6917"/>
                      <a:pt x="9223" y="6917"/>
                      <a:pt x="9223" y="6892"/>
                    </a:cubicBezTo>
                    <a:lnTo>
                      <a:pt x="7569" y="50"/>
                    </a:lnTo>
                    <a:cubicBezTo>
                      <a:pt x="7569" y="25"/>
                      <a:pt x="7544" y="0"/>
                      <a:pt x="7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8"/>
              <p:cNvSpPr/>
              <p:nvPr/>
            </p:nvSpPr>
            <p:spPr>
              <a:xfrm>
                <a:off x="4294450" y="2143130"/>
                <a:ext cx="570308" cy="1083610"/>
              </a:xfrm>
              <a:custGeom>
                <a:avLst/>
                <a:gdLst/>
                <a:ahLst/>
                <a:cxnLst/>
                <a:rect l="l" t="t" r="r" b="b"/>
                <a:pathLst>
                  <a:path w="11655" h="22145" extrusionOk="0">
                    <a:moveTo>
                      <a:pt x="4467" y="1"/>
                    </a:moveTo>
                    <a:cubicBezTo>
                      <a:pt x="4357" y="1"/>
                      <a:pt x="4247" y="6"/>
                      <a:pt x="4135" y="18"/>
                    </a:cubicBezTo>
                    <a:cubicBezTo>
                      <a:pt x="2105" y="1472"/>
                      <a:pt x="2256" y="3051"/>
                      <a:pt x="1629" y="6509"/>
                    </a:cubicBezTo>
                    <a:cubicBezTo>
                      <a:pt x="978" y="10269"/>
                      <a:pt x="702" y="14529"/>
                      <a:pt x="0" y="20620"/>
                    </a:cubicBezTo>
                    <a:cubicBezTo>
                      <a:pt x="1514" y="21551"/>
                      <a:pt x="3577" y="22145"/>
                      <a:pt x="5984" y="22145"/>
                    </a:cubicBezTo>
                    <a:cubicBezTo>
                      <a:pt x="7721" y="22145"/>
                      <a:pt x="9637" y="21835"/>
                      <a:pt x="11654" y="21121"/>
                    </a:cubicBezTo>
                    <a:cubicBezTo>
                      <a:pt x="10652" y="15031"/>
                      <a:pt x="10426" y="9366"/>
                      <a:pt x="9549" y="6133"/>
                    </a:cubicBezTo>
                    <a:cubicBezTo>
                      <a:pt x="8271" y="1396"/>
                      <a:pt x="6466" y="494"/>
                      <a:pt x="6466" y="494"/>
                    </a:cubicBezTo>
                    <a:cubicBezTo>
                      <a:pt x="6466" y="494"/>
                      <a:pt x="5521" y="1"/>
                      <a:pt x="4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8"/>
              <p:cNvSpPr/>
              <p:nvPr/>
            </p:nvSpPr>
            <p:spPr>
              <a:xfrm>
                <a:off x="4291954" y="2140683"/>
                <a:ext cx="575250" cy="1088699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22249" extrusionOk="0">
                    <a:moveTo>
                      <a:pt x="4536" y="101"/>
                    </a:moveTo>
                    <a:cubicBezTo>
                      <a:pt x="5563" y="101"/>
                      <a:pt x="6469" y="594"/>
                      <a:pt x="6492" y="594"/>
                    </a:cubicBezTo>
                    <a:cubicBezTo>
                      <a:pt x="6517" y="594"/>
                      <a:pt x="8272" y="1547"/>
                      <a:pt x="9550" y="6183"/>
                    </a:cubicBezTo>
                    <a:cubicBezTo>
                      <a:pt x="10026" y="7988"/>
                      <a:pt x="10327" y="10544"/>
                      <a:pt x="10653" y="13502"/>
                    </a:cubicBezTo>
                    <a:cubicBezTo>
                      <a:pt x="10903" y="15832"/>
                      <a:pt x="11204" y="18464"/>
                      <a:pt x="11655" y="21146"/>
                    </a:cubicBezTo>
                    <a:cubicBezTo>
                      <a:pt x="9739" y="21818"/>
                      <a:pt x="7823" y="22150"/>
                      <a:pt x="6024" y="22150"/>
                    </a:cubicBezTo>
                    <a:cubicBezTo>
                      <a:pt x="3798" y="22150"/>
                      <a:pt x="1750" y="21642"/>
                      <a:pt x="101" y="20644"/>
                    </a:cubicBezTo>
                    <a:cubicBezTo>
                      <a:pt x="327" y="18614"/>
                      <a:pt x="527" y="16735"/>
                      <a:pt x="703" y="15106"/>
                    </a:cubicBezTo>
                    <a:cubicBezTo>
                      <a:pt x="1029" y="11722"/>
                      <a:pt x="1304" y="9065"/>
                      <a:pt x="1730" y="6559"/>
                    </a:cubicBezTo>
                    <a:cubicBezTo>
                      <a:pt x="1856" y="5983"/>
                      <a:pt x="1931" y="5431"/>
                      <a:pt x="2006" y="4955"/>
                    </a:cubicBezTo>
                    <a:cubicBezTo>
                      <a:pt x="2357" y="2599"/>
                      <a:pt x="2557" y="1321"/>
                      <a:pt x="4211" y="118"/>
                    </a:cubicBezTo>
                    <a:cubicBezTo>
                      <a:pt x="4320" y="106"/>
                      <a:pt x="4429" y="101"/>
                      <a:pt x="4536" y="101"/>
                    </a:cubicBezTo>
                    <a:close/>
                    <a:moveTo>
                      <a:pt x="4530" y="0"/>
                    </a:moveTo>
                    <a:cubicBezTo>
                      <a:pt x="4417" y="0"/>
                      <a:pt x="4302" y="6"/>
                      <a:pt x="4186" y="18"/>
                    </a:cubicBezTo>
                    <a:lnTo>
                      <a:pt x="4161" y="18"/>
                    </a:lnTo>
                    <a:cubicBezTo>
                      <a:pt x="2457" y="1246"/>
                      <a:pt x="2257" y="2549"/>
                      <a:pt x="1906" y="4930"/>
                    </a:cubicBezTo>
                    <a:cubicBezTo>
                      <a:pt x="1831" y="5406"/>
                      <a:pt x="1730" y="5958"/>
                      <a:pt x="1630" y="6559"/>
                    </a:cubicBezTo>
                    <a:cubicBezTo>
                      <a:pt x="1204" y="9040"/>
                      <a:pt x="928" y="11722"/>
                      <a:pt x="577" y="15081"/>
                    </a:cubicBezTo>
                    <a:cubicBezTo>
                      <a:pt x="427" y="16735"/>
                      <a:pt x="226" y="18614"/>
                      <a:pt x="1" y="20670"/>
                    </a:cubicBezTo>
                    <a:cubicBezTo>
                      <a:pt x="1" y="20695"/>
                      <a:pt x="1" y="20720"/>
                      <a:pt x="26" y="20720"/>
                    </a:cubicBezTo>
                    <a:cubicBezTo>
                      <a:pt x="1680" y="21747"/>
                      <a:pt x="3760" y="22249"/>
                      <a:pt x="6016" y="22249"/>
                    </a:cubicBezTo>
                    <a:cubicBezTo>
                      <a:pt x="7846" y="22249"/>
                      <a:pt x="9775" y="21923"/>
                      <a:pt x="11730" y="21221"/>
                    </a:cubicBezTo>
                    <a:cubicBezTo>
                      <a:pt x="11755" y="21221"/>
                      <a:pt x="11755" y="21196"/>
                      <a:pt x="11755" y="21171"/>
                    </a:cubicBezTo>
                    <a:cubicBezTo>
                      <a:pt x="11304" y="18464"/>
                      <a:pt x="11003" y="15832"/>
                      <a:pt x="10753" y="13477"/>
                    </a:cubicBezTo>
                    <a:cubicBezTo>
                      <a:pt x="10427" y="10519"/>
                      <a:pt x="10126" y="7963"/>
                      <a:pt x="9650" y="6158"/>
                    </a:cubicBezTo>
                    <a:cubicBezTo>
                      <a:pt x="8372" y="1471"/>
                      <a:pt x="6618" y="544"/>
                      <a:pt x="6542" y="494"/>
                    </a:cubicBezTo>
                    <a:cubicBezTo>
                      <a:pt x="6520" y="471"/>
                      <a:pt x="5579" y="0"/>
                      <a:pt x="45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8"/>
              <p:cNvSpPr/>
              <p:nvPr/>
            </p:nvSpPr>
            <p:spPr>
              <a:xfrm>
                <a:off x="4447704" y="2605094"/>
                <a:ext cx="392488" cy="414556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8472" extrusionOk="0">
                    <a:moveTo>
                      <a:pt x="5490" y="1"/>
                    </a:moveTo>
                    <a:cubicBezTo>
                      <a:pt x="5490" y="1"/>
                      <a:pt x="3975" y="1120"/>
                      <a:pt x="700" y="1120"/>
                    </a:cubicBezTo>
                    <a:cubicBezTo>
                      <a:pt x="475" y="1120"/>
                      <a:pt x="242" y="1115"/>
                      <a:pt x="1" y="1103"/>
                    </a:cubicBezTo>
                    <a:lnTo>
                      <a:pt x="1" y="1103"/>
                    </a:lnTo>
                    <a:cubicBezTo>
                      <a:pt x="703" y="5289"/>
                      <a:pt x="7695" y="8472"/>
                      <a:pt x="7695" y="8472"/>
                    </a:cubicBezTo>
                    <a:cubicBezTo>
                      <a:pt x="7695" y="8472"/>
                      <a:pt x="8021" y="7344"/>
                      <a:pt x="6091" y="4011"/>
                    </a:cubicBezTo>
                    <a:lnTo>
                      <a:pt x="5490" y="1"/>
                    </a:lnTo>
                    <a:close/>
                  </a:path>
                </a:pathLst>
              </a:custGeom>
              <a:solidFill>
                <a:srgbClr val="191919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8"/>
              <p:cNvSpPr/>
              <p:nvPr/>
            </p:nvSpPr>
            <p:spPr>
              <a:xfrm>
                <a:off x="4283391" y="2151889"/>
                <a:ext cx="529841" cy="987947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20190" extrusionOk="0">
                    <a:moveTo>
                      <a:pt x="4795" y="0"/>
                    </a:moveTo>
                    <a:cubicBezTo>
                      <a:pt x="4297" y="0"/>
                      <a:pt x="3814" y="228"/>
                      <a:pt x="3484" y="641"/>
                    </a:cubicBezTo>
                    <a:cubicBezTo>
                      <a:pt x="0" y="5027"/>
                      <a:pt x="2507" y="19864"/>
                      <a:pt x="2507" y="19864"/>
                    </a:cubicBezTo>
                    <a:lnTo>
                      <a:pt x="3158" y="19639"/>
                    </a:lnTo>
                    <a:cubicBezTo>
                      <a:pt x="3158" y="19639"/>
                      <a:pt x="2732" y="18360"/>
                      <a:pt x="2356" y="11042"/>
                    </a:cubicBezTo>
                    <a:cubicBezTo>
                      <a:pt x="2281" y="5127"/>
                      <a:pt x="3259" y="2270"/>
                      <a:pt x="3910" y="1042"/>
                    </a:cubicBezTo>
                    <a:cubicBezTo>
                      <a:pt x="4092" y="696"/>
                      <a:pt x="4435" y="502"/>
                      <a:pt x="4799" y="502"/>
                    </a:cubicBezTo>
                    <a:cubicBezTo>
                      <a:pt x="4989" y="502"/>
                      <a:pt x="5184" y="554"/>
                      <a:pt x="5364" y="666"/>
                    </a:cubicBezTo>
                    <a:cubicBezTo>
                      <a:pt x="10828" y="4024"/>
                      <a:pt x="8622" y="19989"/>
                      <a:pt x="8622" y="19989"/>
                    </a:cubicBezTo>
                    <a:lnTo>
                      <a:pt x="9299" y="20190"/>
                    </a:lnTo>
                    <a:cubicBezTo>
                      <a:pt x="9299" y="20190"/>
                      <a:pt x="10552" y="14400"/>
                      <a:pt x="9249" y="7032"/>
                    </a:cubicBezTo>
                    <a:cubicBezTo>
                      <a:pt x="8422" y="2445"/>
                      <a:pt x="6717" y="766"/>
                      <a:pt x="5564" y="190"/>
                    </a:cubicBezTo>
                    <a:cubicBezTo>
                      <a:pt x="5316" y="62"/>
                      <a:pt x="5054" y="0"/>
                      <a:pt x="47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8"/>
              <p:cNvSpPr/>
              <p:nvPr/>
            </p:nvSpPr>
            <p:spPr>
              <a:xfrm>
                <a:off x="4282168" y="2149442"/>
                <a:ext cx="524948" cy="992889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20291" extrusionOk="0">
                    <a:moveTo>
                      <a:pt x="4838" y="92"/>
                    </a:moveTo>
                    <a:cubicBezTo>
                      <a:pt x="5083" y="92"/>
                      <a:pt x="5330" y="148"/>
                      <a:pt x="5564" y="265"/>
                    </a:cubicBezTo>
                    <a:cubicBezTo>
                      <a:pt x="6767" y="917"/>
                      <a:pt x="8396" y="2596"/>
                      <a:pt x="9198" y="7107"/>
                    </a:cubicBezTo>
                    <a:cubicBezTo>
                      <a:pt x="10427" y="13974"/>
                      <a:pt x="9399" y="19563"/>
                      <a:pt x="9274" y="20165"/>
                    </a:cubicBezTo>
                    <a:lnTo>
                      <a:pt x="8697" y="19989"/>
                    </a:lnTo>
                    <a:cubicBezTo>
                      <a:pt x="8747" y="19538"/>
                      <a:pt x="9224" y="15754"/>
                      <a:pt x="9123" y="11643"/>
                    </a:cubicBezTo>
                    <a:cubicBezTo>
                      <a:pt x="8998" y="7608"/>
                      <a:pt x="8246" y="2420"/>
                      <a:pt x="5414" y="666"/>
                    </a:cubicBezTo>
                    <a:cubicBezTo>
                      <a:pt x="5224" y="562"/>
                      <a:pt x="5021" y="506"/>
                      <a:pt x="4815" y="506"/>
                    </a:cubicBezTo>
                    <a:cubicBezTo>
                      <a:pt x="4723" y="506"/>
                      <a:pt x="4630" y="517"/>
                      <a:pt x="4537" y="541"/>
                    </a:cubicBezTo>
                    <a:cubicBezTo>
                      <a:pt x="4261" y="616"/>
                      <a:pt x="4010" y="816"/>
                      <a:pt x="3885" y="1067"/>
                    </a:cubicBezTo>
                    <a:cubicBezTo>
                      <a:pt x="3259" y="2245"/>
                      <a:pt x="2256" y="5102"/>
                      <a:pt x="2331" y="11092"/>
                    </a:cubicBezTo>
                    <a:cubicBezTo>
                      <a:pt x="2657" y="17684"/>
                      <a:pt x="3033" y="19363"/>
                      <a:pt x="3108" y="19663"/>
                    </a:cubicBezTo>
                    <a:lnTo>
                      <a:pt x="2582" y="19864"/>
                    </a:lnTo>
                    <a:cubicBezTo>
                      <a:pt x="2406" y="18786"/>
                      <a:pt x="226" y="4876"/>
                      <a:pt x="3534" y="716"/>
                    </a:cubicBezTo>
                    <a:cubicBezTo>
                      <a:pt x="3868" y="315"/>
                      <a:pt x="4347" y="92"/>
                      <a:pt x="4838" y="92"/>
                    </a:cubicBezTo>
                    <a:close/>
                    <a:moveTo>
                      <a:pt x="4831" y="0"/>
                    </a:moveTo>
                    <a:cubicBezTo>
                      <a:pt x="4316" y="0"/>
                      <a:pt x="3806" y="228"/>
                      <a:pt x="3459" y="641"/>
                    </a:cubicBezTo>
                    <a:cubicBezTo>
                      <a:pt x="0" y="5002"/>
                      <a:pt x="2457" y="19789"/>
                      <a:pt x="2482" y="19939"/>
                    </a:cubicBezTo>
                    <a:cubicBezTo>
                      <a:pt x="2482" y="19939"/>
                      <a:pt x="2507" y="19964"/>
                      <a:pt x="2507" y="19964"/>
                    </a:cubicBezTo>
                    <a:cubicBezTo>
                      <a:pt x="2519" y="19977"/>
                      <a:pt x="2532" y="19983"/>
                      <a:pt x="2541" y="19983"/>
                    </a:cubicBezTo>
                    <a:cubicBezTo>
                      <a:pt x="2551" y="19983"/>
                      <a:pt x="2557" y="19977"/>
                      <a:pt x="2557" y="19964"/>
                    </a:cubicBezTo>
                    <a:lnTo>
                      <a:pt x="3208" y="19739"/>
                    </a:lnTo>
                    <a:cubicBezTo>
                      <a:pt x="3234" y="19739"/>
                      <a:pt x="3234" y="19714"/>
                      <a:pt x="3234" y="19689"/>
                    </a:cubicBezTo>
                    <a:cubicBezTo>
                      <a:pt x="3234" y="19663"/>
                      <a:pt x="2782" y="18310"/>
                      <a:pt x="2432" y="11092"/>
                    </a:cubicBezTo>
                    <a:cubicBezTo>
                      <a:pt x="2356" y="5102"/>
                      <a:pt x="3359" y="2270"/>
                      <a:pt x="3985" y="1117"/>
                    </a:cubicBezTo>
                    <a:cubicBezTo>
                      <a:pt x="4111" y="891"/>
                      <a:pt x="4311" y="716"/>
                      <a:pt x="4587" y="641"/>
                    </a:cubicBezTo>
                    <a:cubicBezTo>
                      <a:pt x="4667" y="617"/>
                      <a:pt x="4750" y="606"/>
                      <a:pt x="4833" y="606"/>
                    </a:cubicBezTo>
                    <a:cubicBezTo>
                      <a:pt x="5009" y="606"/>
                      <a:pt x="5186" y="656"/>
                      <a:pt x="5339" y="741"/>
                    </a:cubicBezTo>
                    <a:cubicBezTo>
                      <a:pt x="10727" y="4074"/>
                      <a:pt x="8597" y="19864"/>
                      <a:pt x="8572" y="20014"/>
                    </a:cubicBezTo>
                    <a:cubicBezTo>
                      <a:pt x="8572" y="20039"/>
                      <a:pt x="8597" y="20064"/>
                      <a:pt x="8622" y="20090"/>
                    </a:cubicBezTo>
                    <a:lnTo>
                      <a:pt x="9299" y="20290"/>
                    </a:lnTo>
                    <a:lnTo>
                      <a:pt x="9349" y="20290"/>
                    </a:lnTo>
                    <a:cubicBezTo>
                      <a:pt x="9374" y="20290"/>
                      <a:pt x="9374" y="20265"/>
                      <a:pt x="9374" y="20265"/>
                    </a:cubicBezTo>
                    <a:cubicBezTo>
                      <a:pt x="9399" y="20190"/>
                      <a:pt x="10602" y="14350"/>
                      <a:pt x="9324" y="7082"/>
                    </a:cubicBezTo>
                    <a:cubicBezTo>
                      <a:pt x="8497" y="2546"/>
                      <a:pt x="6843" y="816"/>
                      <a:pt x="5614" y="190"/>
                    </a:cubicBezTo>
                    <a:cubicBezTo>
                      <a:pt x="5366" y="61"/>
                      <a:pt x="5098" y="0"/>
                      <a:pt x="48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8"/>
              <p:cNvSpPr/>
              <p:nvPr/>
            </p:nvSpPr>
            <p:spPr>
              <a:xfrm>
                <a:off x="4439141" y="2193040"/>
                <a:ext cx="446460" cy="816830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6693" extrusionOk="0">
                    <a:moveTo>
                      <a:pt x="1844" y="0"/>
                    </a:moveTo>
                    <a:cubicBezTo>
                      <a:pt x="1303" y="0"/>
                      <a:pt x="779" y="363"/>
                      <a:pt x="627" y="953"/>
                    </a:cubicBezTo>
                    <a:cubicBezTo>
                      <a:pt x="0" y="3459"/>
                      <a:pt x="1003" y="9424"/>
                      <a:pt x="2156" y="10978"/>
                    </a:cubicBezTo>
                    <a:cubicBezTo>
                      <a:pt x="3584" y="12858"/>
                      <a:pt x="8046" y="16692"/>
                      <a:pt x="8046" y="16692"/>
                    </a:cubicBezTo>
                    <a:lnTo>
                      <a:pt x="9123" y="16116"/>
                    </a:lnTo>
                    <a:lnTo>
                      <a:pt x="4512" y="9424"/>
                    </a:lnTo>
                    <a:cubicBezTo>
                      <a:pt x="4512" y="9424"/>
                      <a:pt x="3960" y="5539"/>
                      <a:pt x="3584" y="2507"/>
                    </a:cubicBezTo>
                    <a:cubicBezTo>
                      <a:pt x="3459" y="1279"/>
                      <a:pt x="3058" y="627"/>
                      <a:pt x="2607" y="276"/>
                    </a:cubicBezTo>
                    <a:cubicBezTo>
                      <a:pt x="2377" y="87"/>
                      <a:pt x="2109" y="0"/>
                      <a:pt x="1844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8"/>
              <p:cNvSpPr/>
              <p:nvPr/>
            </p:nvSpPr>
            <p:spPr>
              <a:xfrm>
                <a:off x="4437917" y="2190153"/>
                <a:ext cx="450130" cy="822164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6802" extrusionOk="0">
                    <a:moveTo>
                      <a:pt x="1880" y="110"/>
                    </a:moveTo>
                    <a:cubicBezTo>
                      <a:pt x="2131" y="110"/>
                      <a:pt x="2381" y="185"/>
                      <a:pt x="2607" y="360"/>
                    </a:cubicBezTo>
                    <a:cubicBezTo>
                      <a:pt x="3133" y="786"/>
                      <a:pt x="3434" y="1513"/>
                      <a:pt x="3559" y="2566"/>
                    </a:cubicBezTo>
                    <a:cubicBezTo>
                      <a:pt x="3910" y="5573"/>
                      <a:pt x="4487" y="9458"/>
                      <a:pt x="4487" y="9483"/>
                    </a:cubicBezTo>
                    <a:cubicBezTo>
                      <a:pt x="4487" y="9508"/>
                      <a:pt x="4512" y="9508"/>
                      <a:pt x="4512" y="9508"/>
                    </a:cubicBezTo>
                    <a:lnTo>
                      <a:pt x="9073" y="16150"/>
                    </a:lnTo>
                    <a:lnTo>
                      <a:pt x="8096" y="16676"/>
                    </a:lnTo>
                    <a:cubicBezTo>
                      <a:pt x="7720" y="16350"/>
                      <a:pt x="3584" y="12766"/>
                      <a:pt x="2231" y="11012"/>
                    </a:cubicBezTo>
                    <a:cubicBezTo>
                      <a:pt x="1103" y="9533"/>
                      <a:pt x="51" y="3618"/>
                      <a:pt x="702" y="1037"/>
                    </a:cubicBezTo>
                    <a:cubicBezTo>
                      <a:pt x="802" y="611"/>
                      <a:pt x="1103" y="310"/>
                      <a:pt x="1504" y="160"/>
                    </a:cubicBezTo>
                    <a:cubicBezTo>
                      <a:pt x="1629" y="135"/>
                      <a:pt x="1755" y="110"/>
                      <a:pt x="1880" y="110"/>
                    </a:cubicBezTo>
                    <a:close/>
                    <a:moveTo>
                      <a:pt x="1857" y="1"/>
                    </a:moveTo>
                    <a:cubicBezTo>
                      <a:pt x="1723" y="1"/>
                      <a:pt x="1587" y="20"/>
                      <a:pt x="1454" y="59"/>
                    </a:cubicBezTo>
                    <a:cubicBezTo>
                      <a:pt x="1028" y="210"/>
                      <a:pt x="702" y="561"/>
                      <a:pt x="602" y="1012"/>
                    </a:cubicBezTo>
                    <a:cubicBezTo>
                      <a:pt x="0" y="3443"/>
                      <a:pt x="928" y="9458"/>
                      <a:pt x="2156" y="11062"/>
                    </a:cubicBezTo>
                    <a:cubicBezTo>
                      <a:pt x="3559" y="12917"/>
                      <a:pt x="7995" y="16751"/>
                      <a:pt x="8046" y="16776"/>
                    </a:cubicBezTo>
                    <a:cubicBezTo>
                      <a:pt x="8046" y="16801"/>
                      <a:pt x="8071" y="16801"/>
                      <a:pt x="8071" y="16801"/>
                    </a:cubicBezTo>
                    <a:lnTo>
                      <a:pt x="8096" y="16801"/>
                    </a:lnTo>
                    <a:lnTo>
                      <a:pt x="9173" y="16200"/>
                    </a:lnTo>
                    <a:cubicBezTo>
                      <a:pt x="9198" y="16200"/>
                      <a:pt x="9198" y="16200"/>
                      <a:pt x="9198" y="16175"/>
                    </a:cubicBezTo>
                    <a:cubicBezTo>
                      <a:pt x="9198" y="16150"/>
                      <a:pt x="9198" y="16150"/>
                      <a:pt x="9198" y="16125"/>
                    </a:cubicBezTo>
                    <a:lnTo>
                      <a:pt x="4587" y="9458"/>
                    </a:lnTo>
                    <a:cubicBezTo>
                      <a:pt x="4562" y="9207"/>
                      <a:pt x="4010" y="5473"/>
                      <a:pt x="3685" y="2541"/>
                    </a:cubicBezTo>
                    <a:cubicBezTo>
                      <a:pt x="3559" y="1488"/>
                      <a:pt x="3208" y="711"/>
                      <a:pt x="2682" y="285"/>
                    </a:cubicBezTo>
                    <a:cubicBezTo>
                      <a:pt x="2441" y="95"/>
                      <a:pt x="2152" y="1"/>
                      <a:pt x="18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8"/>
              <p:cNvSpPr/>
              <p:nvPr/>
            </p:nvSpPr>
            <p:spPr>
              <a:xfrm>
                <a:off x="4780048" y="2934991"/>
                <a:ext cx="206104" cy="29212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5970" extrusionOk="0">
                    <a:moveTo>
                      <a:pt x="3284" y="3484"/>
                    </a:moveTo>
                    <a:lnTo>
                      <a:pt x="3284" y="3484"/>
                    </a:lnTo>
                    <a:cubicBezTo>
                      <a:pt x="3382" y="3703"/>
                      <a:pt x="3446" y="3969"/>
                      <a:pt x="3495" y="4234"/>
                    </a:cubicBezTo>
                    <a:lnTo>
                      <a:pt x="3495" y="4234"/>
                    </a:lnTo>
                    <a:cubicBezTo>
                      <a:pt x="3443" y="4008"/>
                      <a:pt x="3374" y="3757"/>
                      <a:pt x="3284" y="3484"/>
                    </a:cubicBezTo>
                    <a:close/>
                    <a:moveTo>
                      <a:pt x="1480" y="0"/>
                    </a:moveTo>
                    <a:lnTo>
                      <a:pt x="377" y="376"/>
                    </a:lnTo>
                    <a:cubicBezTo>
                      <a:pt x="1" y="1730"/>
                      <a:pt x="1229" y="2532"/>
                      <a:pt x="1429" y="3509"/>
                    </a:cubicBezTo>
                    <a:cubicBezTo>
                      <a:pt x="1630" y="4487"/>
                      <a:pt x="1229" y="5690"/>
                      <a:pt x="1480" y="5815"/>
                    </a:cubicBezTo>
                    <a:cubicBezTo>
                      <a:pt x="1495" y="5823"/>
                      <a:pt x="1511" y="5828"/>
                      <a:pt x="1528" y="5828"/>
                    </a:cubicBezTo>
                    <a:cubicBezTo>
                      <a:pt x="1757" y="5828"/>
                      <a:pt x="2103" y="5025"/>
                      <a:pt x="2056" y="3459"/>
                    </a:cubicBezTo>
                    <a:lnTo>
                      <a:pt x="2056" y="3459"/>
                    </a:lnTo>
                    <a:cubicBezTo>
                      <a:pt x="2683" y="4311"/>
                      <a:pt x="2181" y="5915"/>
                      <a:pt x="2507" y="5965"/>
                    </a:cubicBezTo>
                    <a:cubicBezTo>
                      <a:pt x="2518" y="5968"/>
                      <a:pt x="2528" y="5969"/>
                      <a:pt x="2538" y="5969"/>
                    </a:cubicBezTo>
                    <a:cubicBezTo>
                      <a:pt x="2820" y="5969"/>
                      <a:pt x="2975" y="4963"/>
                      <a:pt x="2733" y="3559"/>
                    </a:cubicBezTo>
                    <a:lnTo>
                      <a:pt x="2733" y="3559"/>
                    </a:lnTo>
                    <a:cubicBezTo>
                      <a:pt x="3278" y="4502"/>
                      <a:pt x="3063" y="5665"/>
                      <a:pt x="3374" y="5665"/>
                    </a:cubicBezTo>
                    <a:cubicBezTo>
                      <a:pt x="3378" y="5665"/>
                      <a:pt x="3381" y="5665"/>
                      <a:pt x="3384" y="5665"/>
                    </a:cubicBezTo>
                    <a:cubicBezTo>
                      <a:pt x="3556" y="5665"/>
                      <a:pt x="3646" y="5404"/>
                      <a:pt x="3608" y="4924"/>
                    </a:cubicBezTo>
                    <a:lnTo>
                      <a:pt x="3608" y="4924"/>
                    </a:lnTo>
                    <a:cubicBezTo>
                      <a:pt x="3660" y="5226"/>
                      <a:pt x="3717" y="5439"/>
                      <a:pt x="3827" y="5439"/>
                    </a:cubicBezTo>
                    <a:cubicBezTo>
                      <a:pt x="3830" y="5439"/>
                      <a:pt x="3833" y="5439"/>
                      <a:pt x="3836" y="5439"/>
                    </a:cubicBezTo>
                    <a:cubicBezTo>
                      <a:pt x="4211" y="5414"/>
                      <a:pt x="3911" y="3534"/>
                      <a:pt x="3535" y="2707"/>
                    </a:cubicBezTo>
                    <a:cubicBezTo>
                      <a:pt x="3184" y="1905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8"/>
              <p:cNvSpPr/>
              <p:nvPr/>
            </p:nvSpPr>
            <p:spPr>
              <a:xfrm>
                <a:off x="4783767" y="2932838"/>
                <a:ext cx="202385" cy="297754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6085" extrusionOk="0">
                    <a:moveTo>
                      <a:pt x="1416" y="1"/>
                    </a:moveTo>
                    <a:cubicBezTo>
                      <a:pt x="1404" y="1"/>
                      <a:pt x="1391" y="7"/>
                      <a:pt x="1379" y="19"/>
                    </a:cubicBezTo>
                    <a:cubicBezTo>
                      <a:pt x="1353" y="19"/>
                      <a:pt x="1353" y="70"/>
                      <a:pt x="1379" y="95"/>
                    </a:cubicBezTo>
                    <a:cubicBezTo>
                      <a:pt x="1379" y="95"/>
                      <a:pt x="3058" y="1974"/>
                      <a:pt x="3409" y="2776"/>
                    </a:cubicBezTo>
                    <a:cubicBezTo>
                      <a:pt x="3734" y="3528"/>
                      <a:pt x="4010" y="5057"/>
                      <a:pt x="3810" y="5383"/>
                    </a:cubicBezTo>
                    <a:cubicBezTo>
                      <a:pt x="3785" y="5433"/>
                      <a:pt x="3760" y="5433"/>
                      <a:pt x="3760" y="5433"/>
                    </a:cubicBezTo>
                    <a:cubicBezTo>
                      <a:pt x="3756" y="5434"/>
                      <a:pt x="3752" y="5435"/>
                      <a:pt x="3748" y="5435"/>
                    </a:cubicBezTo>
                    <a:cubicBezTo>
                      <a:pt x="3679" y="5435"/>
                      <a:pt x="3632" y="5221"/>
                      <a:pt x="3584" y="5007"/>
                    </a:cubicBezTo>
                    <a:cubicBezTo>
                      <a:pt x="3584" y="4806"/>
                      <a:pt x="3534" y="4556"/>
                      <a:pt x="3484" y="4305"/>
                    </a:cubicBezTo>
                    <a:cubicBezTo>
                      <a:pt x="3434" y="4029"/>
                      <a:pt x="3359" y="3729"/>
                      <a:pt x="3258" y="3503"/>
                    </a:cubicBezTo>
                    <a:cubicBezTo>
                      <a:pt x="3241" y="3485"/>
                      <a:pt x="3223" y="3468"/>
                      <a:pt x="3205" y="3468"/>
                    </a:cubicBezTo>
                    <a:cubicBezTo>
                      <a:pt x="3198" y="3468"/>
                      <a:pt x="3190" y="3471"/>
                      <a:pt x="3183" y="3478"/>
                    </a:cubicBezTo>
                    <a:cubicBezTo>
                      <a:pt x="3158" y="3478"/>
                      <a:pt x="3133" y="3503"/>
                      <a:pt x="3158" y="3528"/>
                    </a:cubicBezTo>
                    <a:cubicBezTo>
                      <a:pt x="3258" y="3829"/>
                      <a:pt x="3333" y="4105"/>
                      <a:pt x="3384" y="4330"/>
                    </a:cubicBezTo>
                    <a:cubicBezTo>
                      <a:pt x="3409" y="4481"/>
                      <a:pt x="3409" y="4606"/>
                      <a:pt x="3434" y="4731"/>
                    </a:cubicBezTo>
                    <a:cubicBezTo>
                      <a:pt x="3459" y="4831"/>
                      <a:pt x="3459" y="4907"/>
                      <a:pt x="3484" y="5007"/>
                    </a:cubicBezTo>
                    <a:cubicBezTo>
                      <a:pt x="3509" y="5308"/>
                      <a:pt x="3484" y="5508"/>
                      <a:pt x="3409" y="5608"/>
                    </a:cubicBezTo>
                    <a:cubicBezTo>
                      <a:pt x="3384" y="5659"/>
                      <a:pt x="3359" y="5659"/>
                      <a:pt x="3308" y="5659"/>
                    </a:cubicBezTo>
                    <a:cubicBezTo>
                      <a:pt x="3208" y="5659"/>
                      <a:pt x="3183" y="5408"/>
                      <a:pt x="3133" y="5107"/>
                    </a:cubicBezTo>
                    <a:cubicBezTo>
                      <a:pt x="3083" y="4681"/>
                      <a:pt x="3008" y="4105"/>
                      <a:pt x="2707" y="3578"/>
                    </a:cubicBezTo>
                    <a:cubicBezTo>
                      <a:pt x="2682" y="3553"/>
                      <a:pt x="2657" y="3553"/>
                      <a:pt x="2632" y="3553"/>
                    </a:cubicBezTo>
                    <a:cubicBezTo>
                      <a:pt x="2607" y="3578"/>
                      <a:pt x="2607" y="3603"/>
                      <a:pt x="2607" y="3628"/>
                    </a:cubicBezTo>
                    <a:cubicBezTo>
                      <a:pt x="2807" y="4831"/>
                      <a:pt x="2732" y="5734"/>
                      <a:pt x="2531" y="5934"/>
                    </a:cubicBezTo>
                    <a:cubicBezTo>
                      <a:pt x="2481" y="5959"/>
                      <a:pt x="2456" y="5959"/>
                      <a:pt x="2431" y="5959"/>
                    </a:cubicBezTo>
                    <a:cubicBezTo>
                      <a:pt x="2356" y="5934"/>
                      <a:pt x="2356" y="5633"/>
                      <a:pt x="2356" y="5308"/>
                    </a:cubicBezTo>
                    <a:cubicBezTo>
                      <a:pt x="2381" y="4756"/>
                      <a:pt x="2406" y="3979"/>
                      <a:pt x="2030" y="3478"/>
                    </a:cubicBezTo>
                    <a:cubicBezTo>
                      <a:pt x="2012" y="3460"/>
                      <a:pt x="1995" y="3443"/>
                      <a:pt x="1977" y="3443"/>
                    </a:cubicBezTo>
                    <a:cubicBezTo>
                      <a:pt x="1970" y="3443"/>
                      <a:pt x="1962" y="3446"/>
                      <a:pt x="1955" y="3453"/>
                    </a:cubicBezTo>
                    <a:cubicBezTo>
                      <a:pt x="1930" y="3453"/>
                      <a:pt x="1930" y="3478"/>
                      <a:pt x="1930" y="3503"/>
                    </a:cubicBezTo>
                    <a:cubicBezTo>
                      <a:pt x="1955" y="4957"/>
                      <a:pt x="1679" y="5684"/>
                      <a:pt x="1479" y="5809"/>
                    </a:cubicBezTo>
                    <a:cubicBezTo>
                      <a:pt x="1470" y="5817"/>
                      <a:pt x="1462" y="5820"/>
                      <a:pt x="1455" y="5820"/>
                    </a:cubicBezTo>
                    <a:cubicBezTo>
                      <a:pt x="1440" y="5820"/>
                      <a:pt x="1429" y="5809"/>
                      <a:pt x="1429" y="5809"/>
                    </a:cubicBezTo>
                    <a:cubicBezTo>
                      <a:pt x="1353" y="5759"/>
                      <a:pt x="1379" y="5433"/>
                      <a:pt x="1404" y="5107"/>
                    </a:cubicBezTo>
                    <a:cubicBezTo>
                      <a:pt x="1454" y="4631"/>
                      <a:pt x="1529" y="4054"/>
                      <a:pt x="1404" y="3528"/>
                    </a:cubicBezTo>
                    <a:cubicBezTo>
                      <a:pt x="1328" y="3177"/>
                      <a:pt x="1128" y="2826"/>
                      <a:pt x="902" y="2476"/>
                    </a:cubicBezTo>
                    <a:cubicBezTo>
                      <a:pt x="526" y="1874"/>
                      <a:pt x="125" y="1273"/>
                      <a:pt x="351" y="445"/>
                    </a:cubicBezTo>
                    <a:cubicBezTo>
                      <a:pt x="376" y="420"/>
                      <a:pt x="351" y="370"/>
                      <a:pt x="326" y="370"/>
                    </a:cubicBezTo>
                    <a:cubicBezTo>
                      <a:pt x="301" y="370"/>
                      <a:pt x="276" y="370"/>
                      <a:pt x="251" y="395"/>
                    </a:cubicBezTo>
                    <a:cubicBezTo>
                      <a:pt x="0" y="1298"/>
                      <a:pt x="401" y="1924"/>
                      <a:pt x="802" y="2526"/>
                    </a:cubicBezTo>
                    <a:cubicBezTo>
                      <a:pt x="1028" y="2877"/>
                      <a:pt x="1228" y="3202"/>
                      <a:pt x="1303" y="3553"/>
                    </a:cubicBezTo>
                    <a:cubicBezTo>
                      <a:pt x="1404" y="4054"/>
                      <a:pt x="1353" y="4631"/>
                      <a:pt x="1303" y="5082"/>
                    </a:cubicBezTo>
                    <a:cubicBezTo>
                      <a:pt x="1253" y="5533"/>
                      <a:pt x="1228" y="5834"/>
                      <a:pt x="1379" y="5909"/>
                    </a:cubicBezTo>
                    <a:cubicBezTo>
                      <a:pt x="1399" y="5920"/>
                      <a:pt x="1420" y="5926"/>
                      <a:pt x="1443" y="5926"/>
                    </a:cubicBezTo>
                    <a:cubicBezTo>
                      <a:pt x="1475" y="5926"/>
                      <a:pt x="1510" y="5913"/>
                      <a:pt x="1554" y="5884"/>
                    </a:cubicBezTo>
                    <a:cubicBezTo>
                      <a:pt x="1780" y="5734"/>
                      <a:pt x="2030" y="4982"/>
                      <a:pt x="2030" y="3679"/>
                    </a:cubicBezTo>
                    <a:cubicBezTo>
                      <a:pt x="2281" y="4180"/>
                      <a:pt x="2281" y="4831"/>
                      <a:pt x="2256" y="5308"/>
                    </a:cubicBezTo>
                    <a:cubicBezTo>
                      <a:pt x="2256" y="5734"/>
                      <a:pt x="2231" y="6034"/>
                      <a:pt x="2406" y="6060"/>
                    </a:cubicBezTo>
                    <a:cubicBezTo>
                      <a:pt x="2431" y="6060"/>
                      <a:pt x="2456" y="6085"/>
                      <a:pt x="2456" y="6085"/>
                    </a:cubicBezTo>
                    <a:cubicBezTo>
                      <a:pt x="2506" y="6085"/>
                      <a:pt x="2557" y="6060"/>
                      <a:pt x="2607" y="6009"/>
                    </a:cubicBezTo>
                    <a:cubicBezTo>
                      <a:pt x="2832" y="5784"/>
                      <a:pt x="2882" y="4932"/>
                      <a:pt x="2757" y="3929"/>
                    </a:cubicBezTo>
                    <a:lnTo>
                      <a:pt x="2757" y="3929"/>
                    </a:lnTo>
                    <a:cubicBezTo>
                      <a:pt x="2932" y="4355"/>
                      <a:pt x="2983" y="4806"/>
                      <a:pt x="3033" y="5132"/>
                    </a:cubicBezTo>
                    <a:cubicBezTo>
                      <a:pt x="3083" y="5508"/>
                      <a:pt x="3108" y="5784"/>
                      <a:pt x="3308" y="5784"/>
                    </a:cubicBezTo>
                    <a:cubicBezTo>
                      <a:pt x="3384" y="5784"/>
                      <a:pt x="3459" y="5734"/>
                      <a:pt x="3484" y="5659"/>
                    </a:cubicBezTo>
                    <a:cubicBezTo>
                      <a:pt x="3534" y="5608"/>
                      <a:pt x="3559" y="5508"/>
                      <a:pt x="3584" y="5408"/>
                    </a:cubicBezTo>
                    <a:cubicBezTo>
                      <a:pt x="3626" y="5491"/>
                      <a:pt x="3667" y="5540"/>
                      <a:pt x="3723" y="5540"/>
                    </a:cubicBezTo>
                    <a:cubicBezTo>
                      <a:pt x="3734" y="5540"/>
                      <a:pt x="3747" y="5537"/>
                      <a:pt x="3760" y="5533"/>
                    </a:cubicBezTo>
                    <a:cubicBezTo>
                      <a:pt x="3810" y="5533"/>
                      <a:pt x="3860" y="5508"/>
                      <a:pt x="3910" y="5433"/>
                    </a:cubicBezTo>
                    <a:cubicBezTo>
                      <a:pt x="4135" y="5057"/>
                      <a:pt x="3835" y="3453"/>
                      <a:pt x="3509" y="2751"/>
                    </a:cubicBezTo>
                    <a:cubicBezTo>
                      <a:pt x="3158" y="1924"/>
                      <a:pt x="1529" y="95"/>
                      <a:pt x="1454" y="19"/>
                    </a:cubicBezTo>
                    <a:cubicBezTo>
                      <a:pt x="1441" y="7"/>
                      <a:pt x="1429" y="1"/>
                      <a:pt x="1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8"/>
              <p:cNvSpPr/>
              <p:nvPr/>
            </p:nvSpPr>
            <p:spPr>
              <a:xfrm>
                <a:off x="4376606" y="1699662"/>
                <a:ext cx="391264" cy="351189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7177" extrusionOk="0">
                    <a:moveTo>
                      <a:pt x="4065" y="0"/>
                    </a:moveTo>
                    <a:cubicBezTo>
                      <a:pt x="2647" y="0"/>
                      <a:pt x="1892" y="633"/>
                      <a:pt x="1103" y="1712"/>
                    </a:cubicBezTo>
                    <a:cubicBezTo>
                      <a:pt x="0" y="3592"/>
                      <a:pt x="627" y="4845"/>
                      <a:pt x="627" y="4845"/>
                    </a:cubicBezTo>
                    <a:cubicBezTo>
                      <a:pt x="627" y="4845"/>
                      <a:pt x="668" y="4283"/>
                      <a:pt x="1036" y="3482"/>
                    </a:cubicBezTo>
                    <a:lnTo>
                      <a:pt x="1036" y="3482"/>
                    </a:lnTo>
                    <a:cubicBezTo>
                      <a:pt x="772" y="4250"/>
                      <a:pt x="789" y="6181"/>
                      <a:pt x="2757" y="7176"/>
                    </a:cubicBezTo>
                    <a:cubicBezTo>
                      <a:pt x="2682" y="6600"/>
                      <a:pt x="2582" y="7176"/>
                      <a:pt x="2857" y="5998"/>
                    </a:cubicBezTo>
                    <a:cubicBezTo>
                      <a:pt x="2632" y="4194"/>
                      <a:pt x="3710" y="4018"/>
                      <a:pt x="3935" y="2640"/>
                    </a:cubicBezTo>
                    <a:lnTo>
                      <a:pt x="3935" y="2640"/>
                    </a:lnTo>
                    <a:cubicBezTo>
                      <a:pt x="4035" y="3642"/>
                      <a:pt x="3710" y="4018"/>
                      <a:pt x="3710" y="4018"/>
                    </a:cubicBezTo>
                    <a:cubicBezTo>
                      <a:pt x="3710" y="4018"/>
                      <a:pt x="5389" y="3542"/>
                      <a:pt x="5464" y="2063"/>
                    </a:cubicBezTo>
                    <a:cubicBezTo>
                      <a:pt x="5990" y="3542"/>
                      <a:pt x="7168" y="2915"/>
                      <a:pt x="7669" y="3542"/>
                    </a:cubicBezTo>
                    <a:cubicBezTo>
                      <a:pt x="7995" y="1938"/>
                      <a:pt x="6818" y="1362"/>
                      <a:pt x="6817" y="1362"/>
                    </a:cubicBezTo>
                    <a:lnTo>
                      <a:pt x="6817" y="1362"/>
                    </a:lnTo>
                    <a:cubicBezTo>
                      <a:pt x="6818" y="1362"/>
                      <a:pt x="7219" y="1537"/>
                      <a:pt x="7669" y="2013"/>
                    </a:cubicBezTo>
                    <a:cubicBezTo>
                      <a:pt x="7017" y="148"/>
                      <a:pt x="5301" y="83"/>
                      <a:pt x="5065" y="83"/>
                    </a:cubicBezTo>
                    <a:cubicBezTo>
                      <a:pt x="5047" y="83"/>
                      <a:pt x="5038" y="83"/>
                      <a:pt x="5038" y="83"/>
                    </a:cubicBezTo>
                    <a:cubicBezTo>
                      <a:pt x="4681" y="28"/>
                      <a:pt x="4359" y="0"/>
                      <a:pt x="40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8"/>
              <p:cNvSpPr/>
              <p:nvPr/>
            </p:nvSpPr>
            <p:spPr>
              <a:xfrm>
                <a:off x="4375383" y="1696775"/>
                <a:ext cx="387594" cy="356522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7286" extrusionOk="0">
                    <a:moveTo>
                      <a:pt x="4032" y="121"/>
                    </a:moveTo>
                    <a:cubicBezTo>
                      <a:pt x="4335" y="121"/>
                      <a:pt x="4667" y="153"/>
                      <a:pt x="5038" y="218"/>
                    </a:cubicBezTo>
                    <a:lnTo>
                      <a:pt x="5063" y="218"/>
                    </a:lnTo>
                    <a:cubicBezTo>
                      <a:pt x="5063" y="218"/>
                      <a:pt x="5074" y="217"/>
                      <a:pt x="5096" y="217"/>
                    </a:cubicBezTo>
                    <a:cubicBezTo>
                      <a:pt x="5337" y="217"/>
                      <a:pt x="6853" y="281"/>
                      <a:pt x="7544" y="1847"/>
                    </a:cubicBezTo>
                    <a:cubicBezTo>
                      <a:pt x="7193" y="1521"/>
                      <a:pt x="6892" y="1370"/>
                      <a:pt x="6867" y="1370"/>
                    </a:cubicBezTo>
                    <a:cubicBezTo>
                      <a:pt x="6842" y="1370"/>
                      <a:pt x="6817" y="1370"/>
                      <a:pt x="6817" y="1396"/>
                    </a:cubicBezTo>
                    <a:cubicBezTo>
                      <a:pt x="6792" y="1421"/>
                      <a:pt x="6817" y="1446"/>
                      <a:pt x="6842" y="1471"/>
                    </a:cubicBezTo>
                    <a:cubicBezTo>
                      <a:pt x="6867" y="1496"/>
                      <a:pt x="7920" y="2022"/>
                      <a:pt x="7644" y="3501"/>
                    </a:cubicBezTo>
                    <a:cubicBezTo>
                      <a:pt x="7469" y="3300"/>
                      <a:pt x="7193" y="3250"/>
                      <a:pt x="6918" y="3200"/>
                    </a:cubicBezTo>
                    <a:cubicBezTo>
                      <a:pt x="6416" y="3100"/>
                      <a:pt x="5865" y="3000"/>
                      <a:pt x="5539" y="2097"/>
                    </a:cubicBezTo>
                    <a:cubicBezTo>
                      <a:pt x="5539" y="2072"/>
                      <a:pt x="5514" y="2072"/>
                      <a:pt x="5489" y="2072"/>
                    </a:cubicBezTo>
                    <a:cubicBezTo>
                      <a:pt x="5464" y="2072"/>
                      <a:pt x="5439" y="2097"/>
                      <a:pt x="5439" y="2122"/>
                    </a:cubicBezTo>
                    <a:cubicBezTo>
                      <a:pt x="5389" y="3300"/>
                      <a:pt x="4261" y="3827"/>
                      <a:pt x="3860" y="3977"/>
                    </a:cubicBezTo>
                    <a:cubicBezTo>
                      <a:pt x="3935" y="3802"/>
                      <a:pt x="4085" y="3376"/>
                      <a:pt x="4010" y="2674"/>
                    </a:cubicBezTo>
                    <a:cubicBezTo>
                      <a:pt x="4010" y="2649"/>
                      <a:pt x="3985" y="2649"/>
                      <a:pt x="3960" y="2649"/>
                    </a:cubicBezTo>
                    <a:cubicBezTo>
                      <a:pt x="3935" y="2649"/>
                      <a:pt x="3910" y="2649"/>
                      <a:pt x="3910" y="2674"/>
                    </a:cubicBezTo>
                    <a:cubicBezTo>
                      <a:pt x="3810" y="3250"/>
                      <a:pt x="3584" y="3601"/>
                      <a:pt x="3359" y="3952"/>
                    </a:cubicBezTo>
                    <a:cubicBezTo>
                      <a:pt x="3008" y="4478"/>
                      <a:pt x="2682" y="4980"/>
                      <a:pt x="2832" y="6057"/>
                    </a:cubicBezTo>
                    <a:cubicBezTo>
                      <a:pt x="2782" y="6208"/>
                      <a:pt x="2757" y="6358"/>
                      <a:pt x="2732" y="6458"/>
                    </a:cubicBezTo>
                    <a:cubicBezTo>
                      <a:pt x="2632" y="6859"/>
                      <a:pt x="2632" y="6884"/>
                      <a:pt x="2682" y="6959"/>
                    </a:cubicBezTo>
                    <a:cubicBezTo>
                      <a:pt x="2682" y="7010"/>
                      <a:pt x="2707" y="7060"/>
                      <a:pt x="2707" y="7135"/>
                    </a:cubicBezTo>
                    <a:cubicBezTo>
                      <a:pt x="1629" y="6558"/>
                      <a:pt x="1228" y="5731"/>
                      <a:pt x="1078" y="5105"/>
                    </a:cubicBezTo>
                    <a:cubicBezTo>
                      <a:pt x="928" y="4453"/>
                      <a:pt x="1003" y="3877"/>
                      <a:pt x="1103" y="3551"/>
                    </a:cubicBezTo>
                    <a:cubicBezTo>
                      <a:pt x="1153" y="3476"/>
                      <a:pt x="1178" y="3401"/>
                      <a:pt x="1228" y="3325"/>
                    </a:cubicBezTo>
                    <a:cubicBezTo>
                      <a:pt x="1228" y="3300"/>
                      <a:pt x="1228" y="3275"/>
                      <a:pt x="1203" y="3250"/>
                    </a:cubicBezTo>
                    <a:cubicBezTo>
                      <a:pt x="1178" y="3250"/>
                      <a:pt x="1153" y="3250"/>
                      <a:pt x="1128" y="3275"/>
                    </a:cubicBezTo>
                    <a:cubicBezTo>
                      <a:pt x="1103" y="3325"/>
                      <a:pt x="1053" y="3401"/>
                      <a:pt x="1028" y="3476"/>
                    </a:cubicBezTo>
                    <a:cubicBezTo>
                      <a:pt x="777" y="4002"/>
                      <a:pt x="677" y="4428"/>
                      <a:pt x="627" y="4679"/>
                    </a:cubicBezTo>
                    <a:cubicBezTo>
                      <a:pt x="501" y="4253"/>
                      <a:pt x="351" y="3200"/>
                      <a:pt x="1178" y="1797"/>
                    </a:cubicBezTo>
                    <a:cubicBezTo>
                      <a:pt x="1955" y="734"/>
                      <a:pt x="2698" y="121"/>
                      <a:pt x="4032" y="121"/>
                    </a:cubicBezTo>
                    <a:close/>
                    <a:moveTo>
                      <a:pt x="4063" y="0"/>
                    </a:moveTo>
                    <a:cubicBezTo>
                      <a:pt x="2654" y="0"/>
                      <a:pt x="1883" y="652"/>
                      <a:pt x="1078" y="1746"/>
                    </a:cubicBezTo>
                    <a:cubicBezTo>
                      <a:pt x="0" y="3626"/>
                      <a:pt x="577" y="4879"/>
                      <a:pt x="602" y="4929"/>
                    </a:cubicBezTo>
                    <a:cubicBezTo>
                      <a:pt x="602" y="4954"/>
                      <a:pt x="627" y="4954"/>
                      <a:pt x="652" y="4954"/>
                    </a:cubicBezTo>
                    <a:cubicBezTo>
                      <a:pt x="677" y="4954"/>
                      <a:pt x="702" y="4929"/>
                      <a:pt x="702" y="4904"/>
                    </a:cubicBezTo>
                    <a:cubicBezTo>
                      <a:pt x="702" y="4904"/>
                      <a:pt x="727" y="4579"/>
                      <a:pt x="902" y="4077"/>
                    </a:cubicBezTo>
                    <a:lnTo>
                      <a:pt x="902" y="4077"/>
                    </a:lnTo>
                    <a:cubicBezTo>
                      <a:pt x="877" y="4378"/>
                      <a:pt x="877" y="4754"/>
                      <a:pt x="978" y="5130"/>
                    </a:cubicBezTo>
                    <a:cubicBezTo>
                      <a:pt x="1128" y="5782"/>
                      <a:pt x="1579" y="6684"/>
                      <a:pt x="2757" y="7285"/>
                    </a:cubicBezTo>
                    <a:lnTo>
                      <a:pt x="2807" y="7285"/>
                    </a:lnTo>
                    <a:cubicBezTo>
                      <a:pt x="2832" y="7285"/>
                      <a:pt x="2832" y="7260"/>
                      <a:pt x="2832" y="7235"/>
                    </a:cubicBezTo>
                    <a:cubicBezTo>
                      <a:pt x="2807" y="7060"/>
                      <a:pt x="2782" y="6985"/>
                      <a:pt x="2782" y="6934"/>
                    </a:cubicBezTo>
                    <a:cubicBezTo>
                      <a:pt x="2757" y="6859"/>
                      <a:pt x="2757" y="6859"/>
                      <a:pt x="2832" y="6483"/>
                    </a:cubicBezTo>
                    <a:cubicBezTo>
                      <a:pt x="2857" y="6383"/>
                      <a:pt x="2882" y="6233"/>
                      <a:pt x="2933" y="6057"/>
                    </a:cubicBezTo>
                    <a:cubicBezTo>
                      <a:pt x="2807" y="5005"/>
                      <a:pt x="3108" y="4528"/>
                      <a:pt x="3434" y="4002"/>
                    </a:cubicBezTo>
                    <a:cubicBezTo>
                      <a:pt x="3609" y="3726"/>
                      <a:pt x="3810" y="3451"/>
                      <a:pt x="3910" y="3050"/>
                    </a:cubicBezTo>
                    <a:lnTo>
                      <a:pt x="3910" y="3050"/>
                    </a:lnTo>
                    <a:cubicBezTo>
                      <a:pt x="3935" y="3751"/>
                      <a:pt x="3684" y="4052"/>
                      <a:pt x="3684" y="4052"/>
                    </a:cubicBezTo>
                    <a:cubicBezTo>
                      <a:pt x="3659" y="4077"/>
                      <a:pt x="3659" y="4102"/>
                      <a:pt x="3684" y="4127"/>
                    </a:cubicBezTo>
                    <a:cubicBezTo>
                      <a:pt x="3684" y="4127"/>
                      <a:pt x="3696" y="4139"/>
                      <a:pt x="3710" y="4139"/>
                    </a:cubicBezTo>
                    <a:cubicBezTo>
                      <a:pt x="3718" y="4139"/>
                      <a:pt x="3726" y="4136"/>
                      <a:pt x="3735" y="4127"/>
                    </a:cubicBezTo>
                    <a:cubicBezTo>
                      <a:pt x="3760" y="4127"/>
                      <a:pt x="5314" y="3676"/>
                      <a:pt x="5539" y="2348"/>
                    </a:cubicBezTo>
                    <a:cubicBezTo>
                      <a:pt x="5865" y="3100"/>
                      <a:pt x="6416" y="3200"/>
                      <a:pt x="6892" y="3300"/>
                    </a:cubicBezTo>
                    <a:cubicBezTo>
                      <a:pt x="7193" y="3376"/>
                      <a:pt x="7469" y="3426"/>
                      <a:pt x="7644" y="3651"/>
                    </a:cubicBezTo>
                    <a:cubicBezTo>
                      <a:pt x="7644" y="3651"/>
                      <a:pt x="7655" y="3662"/>
                      <a:pt x="7670" y="3662"/>
                    </a:cubicBezTo>
                    <a:cubicBezTo>
                      <a:pt x="7678" y="3662"/>
                      <a:pt x="7686" y="3660"/>
                      <a:pt x="7694" y="3651"/>
                    </a:cubicBezTo>
                    <a:cubicBezTo>
                      <a:pt x="7720" y="3651"/>
                      <a:pt x="7745" y="3651"/>
                      <a:pt x="7745" y="3626"/>
                    </a:cubicBezTo>
                    <a:cubicBezTo>
                      <a:pt x="7895" y="2849"/>
                      <a:pt x="7720" y="2323"/>
                      <a:pt x="7494" y="1947"/>
                    </a:cubicBezTo>
                    <a:lnTo>
                      <a:pt x="7494" y="1947"/>
                    </a:lnTo>
                    <a:cubicBezTo>
                      <a:pt x="7544" y="1997"/>
                      <a:pt x="7594" y="2047"/>
                      <a:pt x="7644" y="2122"/>
                    </a:cubicBezTo>
                    <a:cubicBezTo>
                      <a:pt x="7661" y="2122"/>
                      <a:pt x="7678" y="2134"/>
                      <a:pt x="7694" y="2134"/>
                    </a:cubicBezTo>
                    <a:cubicBezTo>
                      <a:pt x="7703" y="2134"/>
                      <a:pt x="7711" y="2131"/>
                      <a:pt x="7720" y="2122"/>
                    </a:cubicBezTo>
                    <a:cubicBezTo>
                      <a:pt x="7745" y="2122"/>
                      <a:pt x="7745" y="2072"/>
                      <a:pt x="7745" y="2072"/>
                    </a:cubicBezTo>
                    <a:cubicBezTo>
                      <a:pt x="7043" y="92"/>
                      <a:pt x="5188" y="92"/>
                      <a:pt x="5063" y="92"/>
                    </a:cubicBezTo>
                    <a:cubicBezTo>
                      <a:pt x="4696" y="30"/>
                      <a:pt x="4365" y="0"/>
                      <a:pt x="40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8"/>
              <p:cNvSpPr/>
              <p:nvPr/>
            </p:nvSpPr>
            <p:spPr>
              <a:xfrm>
                <a:off x="4404791" y="1812841"/>
                <a:ext cx="159471" cy="48101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983" extrusionOk="0">
                    <a:moveTo>
                      <a:pt x="276" y="1"/>
                    </a:moveTo>
                    <a:cubicBezTo>
                      <a:pt x="151" y="327"/>
                      <a:pt x="51" y="602"/>
                      <a:pt x="1" y="878"/>
                    </a:cubicBezTo>
                    <a:cubicBezTo>
                      <a:pt x="126" y="903"/>
                      <a:pt x="301" y="928"/>
                      <a:pt x="502" y="953"/>
                    </a:cubicBezTo>
                    <a:cubicBezTo>
                      <a:pt x="502" y="928"/>
                      <a:pt x="527" y="903"/>
                      <a:pt x="527" y="903"/>
                    </a:cubicBezTo>
                    <a:cubicBezTo>
                      <a:pt x="552" y="878"/>
                      <a:pt x="577" y="878"/>
                      <a:pt x="602" y="878"/>
                    </a:cubicBezTo>
                    <a:cubicBezTo>
                      <a:pt x="627" y="903"/>
                      <a:pt x="627" y="928"/>
                      <a:pt x="627" y="953"/>
                    </a:cubicBezTo>
                    <a:cubicBezTo>
                      <a:pt x="828" y="971"/>
                      <a:pt x="1059" y="982"/>
                      <a:pt x="1323" y="982"/>
                    </a:cubicBezTo>
                    <a:cubicBezTo>
                      <a:pt x="1816" y="982"/>
                      <a:pt x="2424" y="942"/>
                      <a:pt x="3159" y="828"/>
                    </a:cubicBezTo>
                    <a:cubicBezTo>
                      <a:pt x="3184" y="728"/>
                      <a:pt x="3234" y="628"/>
                      <a:pt x="3259" y="502"/>
                    </a:cubicBezTo>
                    <a:lnTo>
                      <a:pt x="3259" y="502"/>
                    </a:lnTo>
                    <a:cubicBezTo>
                      <a:pt x="3007" y="527"/>
                      <a:pt x="2771" y="538"/>
                      <a:pt x="2550" y="538"/>
                    </a:cubicBezTo>
                    <a:cubicBezTo>
                      <a:pt x="1435" y="538"/>
                      <a:pt x="716" y="252"/>
                      <a:pt x="27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8"/>
              <p:cNvSpPr/>
              <p:nvPr/>
            </p:nvSpPr>
            <p:spPr>
              <a:xfrm>
                <a:off x="4571599" y="1825123"/>
                <a:ext cx="65031" cy="25787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527" extrusionOk="0">
                    <a:moveTo>
                      <a:pt x="1329" y="1"/>
                    </a:moveTo>
                    <a:cubicBezTo>
                      <a:pt x="1053" y="76"/>
                      <a:pt x="752" y="126"/>
                      <a:pt x="401" y="201"/>
                    </a:cubicBezTo>
                    <a:cubicBezTo>
                      <a:pt x="276" y="201"/>
                      <a:pt x="126" y="226"/>
                      <a:pt x="0" y="251"/>
                    </a:cubicBezTo>
                    <a:cubicBezTo>
                      <a:pt x="25" y="351"/>
                      <a:pt x="25" y="452"/>
                      <a:pt x="25" y="527"/>
                    </a:cubicBezTo>
                    <a:cubicBezTo>
                      <a:pt x="151" y="502"/>
                      <a:pt x="301" y="477"/>
                      <a:pt x="426" y="452"/>
                    </a:cubicBezTo>
                    <a:cubicBezTo>
                      <a:pt x="702" y="402"/>
                      <a:pt x="953" y="351"/>
                      <a:pt x="1178" y="301"/>
                    </a:cubicBezTo>
                    <a:cubicBezTo>
                      <a:pt x="1253" y="201"/>
                      <a:pt x="1304" y="101"/>
                      <a:pt x="1329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8"/>
              <p:cNvSpPr/>
              <p:nvPr/>
            </p:nvSpPr>
            <p:spPr>
              <a:xfrm>
                <a:off x="4656202" y="1780986"/>
                <a:ext cx="90819" cy="51526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053" extrusionOk="0">
                    <a:moveTo>
                      <a:pt x="1429" y="0"/>
                    </a:moveTo>
                    <a:cubicBezTo>
                      <a:pt x="1153" y="276"/>
                      <a:pt x="702" y="552"/>
                      <a:pt x="1" y="777"/>
                    </a:cubicBezTo>
                    <a:cubicBezTo>
                      <a:pt x="76" y="878"/>
                      <a:pt x="126" y="978"/>
                      <a:pt x="201" y="1053"/>
                    </a:cubicBezTo>
                    <a:cubicBezTo>
                      <a:pt x="1003" y="903"/>
                      <a:pt x="1529" y="777"/>
                      <a:pt x="1855" y="702"/>
                    </a:cubicBezTo>
                    <a:cubicBezTo>
                      <a:pt x="1755" y="401"/>
                      <a:pt x="1605" y="151"/>
                      <a:pt x="142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8"/>
              <p:cNvSpPr/>
              <p:nvPr/>
            </p:nvSpPr>
            <p:spPr>
              <a:xfrm>
                <a:off x="4565433" y="1845968"/>
                <a:ext cx="1272" cy="616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26" extrusionOk="0">
                    <a:moveTo>
                      <a:pt x="26" y="1"/>
                    </a:moveTo>
                    <a:cubicBezTo>
                      <a:pt x="26" y="51"/>
                      <a:pt x="1" y="101"/>
                      <a:pt x="1" y="126"/>
                    </a:cubicBezTo>
                    <a:lnTo>
                      <a:pt x="26" y="126"/>
                    </a:lnTo>
                    <a:cubicBezTo>
                      <a:pt x="26" y="101"/>
                      <a:pt x="26" y="51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8"/>
              <p:cNvSpPr/>
              <p:nvPr/>
            </p:nvSpPr>
            <p:spPr>
              <a:xfrm>
                <a:off x="4447214" y="1959734"/>
                <a:ext cx="74133" cy="93119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903" extrusionOk="0">
                    <a:moveTo>
                      <a:pt x="727" y="0"/>
                    </a:moveTo>
                    <a:cubicBezTo>
                      <a:pt x="690" y="0"/>
                      <a:pt x="652" y="2"/>
                      <a:pt x="612" y="7"/>
                    </a:cubicBezTo>
                    <a:cubicBezTo>
                      <a:pt x="1" y="74"/>
                      <a:pt x="577" y="1903"/>
                      <a:pt x="1192" y="1903"/>
                    </a:cubicBezTo>
                    <a:cubicBezTo>
                      <a:pt x="1258" y="1903"/>
                      <a:pt x="1324" y="1882"/>
                      <a:pt x="1389" y="1836"/>
                    </a:cubicBezTo>
                    <a:lnTo>
                      <a:pt x="1515" y="558"/>
                    </a:lnTo>
                    <a:cubicBezTo>
                      <a:pt x="1515" y="558"/>
                      <a:pt x="1336" y="0"/>
                      <a:pt x="727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8"/>
              <p:cNvSpPr/>
              <p:nvPr/>
            </p:nvSpPr>
            <p:spPr>
              <a:xfrm>
                <a:off x="4457539" y="1957287"/>
                <a:ext cx="66255" cy="9845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012" extrusionOk="0">
                    <a:moveTo>
                      <a:pt x="516" y="0"/>
                    </a:moveTo>
                    <a:cubicBezTo>
                      <a:pt x="479" y="0"/>
                      <a:pt x="441" y="2"/>
                      <a:pt x="401" y="6"/>
                    </a:cubicBezTo>
                    <a:cubicBezTo>
                      <a:pt x="301" y="6"/>
                      <a:pt x="176" y="82"/>
                      <a:pt x="126" y="282"/>
                    </a:cubicBezTo>
                    <a:cubicBezTo>
                      <a:pt x="0" y="758"/>
                      <a:pt x="351" y="1661"/>
                      <a:pt x="727" y="1936"/>
                    </a:cubicBezTo>
                    <a:cubicBezTo>
                      <a:pt x="802" y="1986"/>
                      <a:pt x="903" y="2011"/>
                      <a:pt x="978" y="2011"/>
                    </a:cubicBezTo>
                    <a:cubicBezTo>
                      <a:pt x="1053" y="2011"/>
                      <a:pt x="1128" y="1986"/>
                      <a:pt x="1203" y="1936"/>
                    </a:cubicBezTo>
                    <a:cubicBezTo>
                      <a:pt x="1228" y="1911"/>
                      <a:pt x="1228" y="1886"/>
                      <a:pt x="1203" y="1861"/>
                    </a:cubicBezTo>
                    <a:cubicBezTo>
                      <a:pt x="1203" y="1843"/>
                      <a:pt x="1178" y="1826"/>
                      <a:pt x="1155" y="1826"/>
                    </a:cubicBezTo>
                    <a:cubicBezTo>
                      <a:pt x="1145" y="1826"/>
                      <a:pt x="1136" y="1829"/>
                      <a:pt x="1128" y="1836"/>
                    </a:cubicBezTo>
                    <a:cubicBezTo>
                      <a:pt x="1078" y="1874"/>
                      <a:pt x="1022" y="1892"/>
                      <a:pt x="962" y="1892"/>
                    </a:cubicBezTo>
                    <a:cubicBezTo>
                      <a:pt x="903" y="1892"/>
                      <a:pt x="840" y="1874"/>
                      <a:pt x="777" y="1836"/>
                    </a:cubicBezTo>
                    <a:cubicBezTo>
                      <a:pt x="426" y="1610"/>
                      <a:pt x="126" y="758"/>
                      <a:pt x="226" y="307"/>
                    </a:cubicBezTo>
                    <a:cubicBezTo>
                      <a:pt x="251" y="182"/>
                      <a:pt x="326" y="107"/>
                      <a:pt x="426" y="107"/>
                    </a:cubicBezTo>
                    <a:cubicBezTo>
                      <a:pt x="466" y="102"/>
                      <a:pt x="505" y="100"/>
                      <a:pt x="541" y="100"/>
                    </a:cubicBezTo>
                    <a:cubicBezTo>
                      <a:pt x="1075" y="100"/>
                      <a:pt x="1230" y="584"/>
                      <a:pt x="1254" y="608"/>
                    </a:cubicBezTo>
                    <a:cubicBezTo>
                      <a:pt x="1254" y="633"/>
                      <a:pt x="1279" y="658"/>
                      <a:pt x="1304" y="658"/>
                    </a:cubicBezTo>
                    <a:cubicBezTo>
                      <a:pt x="1329" y="633"/>
                      <a:pt x="1354" y="608"/>
                      <a:pt x="1354" y="583"/>
                    </a:cubicBezTo>
                    <a:cubicBezTo>
                      <a:pt x="1354" y="583"/>
                      <a:pt x="1152" y="0"/>
                      <a:pt x="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8"/>
              <p:cNvSpPr/>
              <p:nvPr/>
            </p:nvSpPr>
            <p:spPr>
              <a:xfrm>
                <a:off x="4419519" y="2178312"/>
                <a:ext cx="301718" cy="551763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1276" extrusionOk="0">
                    <a:moveTo>
                      <a:pt x="2081" y="1"/>
                    </a:moveTo>
                    <a:cubicBezTo>
                      <a:pt x="226" y="1"/>
                      <a:pt x="0" y="2632"/>
                      <a:pt x="828" y="10978"/>
                    </a:cubicBezTo>
                    <a:cubicBezTo>
                      <a:pt x="1569" y="11192"/>
                      <a:pt x="2236" y="11275"/>
                      <a:pt x="2828" y="11275"/>
                    </a:cubicBezTo>
                    <a:cubicBezTo>
                      <a:pt x="5017" y="11275"/>
                      <a:pt x="6166" y="10126"/>
                      <a:pt x="6166" y="10126"/>
                    </a:cubicBezTo>
                    <a:cubicBezTo>
                      <a:pt x="5113" y="2858"/>
                      <a:pt x="3960" y="1"/>
                      <a:pt x="20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8"/>
              <p:cNvSpPr/>
              <p:nvPr/>
            </p:nvSpPr>
            <p:spPr>
              <a:xfrm>
                <a:off x="4424412" y="2175865"/>
                <a:ext cx="300543" cy="556852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1380" extrusionOk="0">
                    <a:moveTo>
                      <a:pt x="1981" y="101"/>
                    </a:moveTo>
                    <a:cubicBezTo>
                      <a:pt x="3810" y="101"/>
                      <a:pt x="4963" y="2908"/>
                      <a:pt x="6016" y="10151"/>
                    </a:cubicBezTo>
                    <a:cubicBezTo>
                      <a:pt x="5860" y="10287"/>
                      <a:pt x="4718" y="11258"/>
                      <a:pt x="2709" y="11258"/>
                    </a:cubicBezTo>
                    <a:cubicBezTo>
                      <a:pt x="2135" y="11258"/>
                      <a:pt x="1491" y="11179"/>
                      <a:pt x="778" y="10978"/>
                    </a:cubicBezTo>
                    <a:cubicBezTo>
                      <a:pt x="101" y="4186"/>
                      <a:pt x="176" y="1454"/>
                      <a:pt x="1028" y="502"/>
                    </a:cubicBezTo>
                    <a:cubicBezTo>
                      <a:pt x="1279" y="226"/>
                      <a:pt x="1580" y="101"/>
                      <a:pt x="1981" y="101"/>
                    </a:cubicBezTo>
                    <a:close/>
                    <a:moveTo>
                      <a:pt x="1981" y="1"/>
                    </a:moveTo>
                    <a:cubicBezTo>
                      <a:pt x="1555" y="1"/>
                      <a:pt x="1229" y="126"/>
                      <a:pt x="953" y="427"/>
                    </a:cubicBezTo>
                    <a:cubicBezTo>
                      <a:pt x="76" y="1404"/>
                      <a:pt x="1" y="4186"/>
                      <a:pt x="677" y="11028"/>
                    </a:cubicBezTo>
                    <a:cubicBezTo>
                      <a:pt x="677" y="11053"/>
                      <a:pt x="702" y="11078"/>
                      <a:pt x="728" y="11078"/>
                    </a:cubicBezTo>
                    <a:cubicBezTo>
                      <a:pt x="1454" y="11279"/>
                      <a:pt x="2106" y="11379"/>
                      <a:pt x="2707" y="11379"/>
                    </a:cubicBezTo>
                    <a:cubicBezTo>
                      <a:pt x="4913" y="11379"/>
                      <a:pt x="6091" y="10226"/>
                      <a:pt x="6116" y="10201"/>
                    </a:cubicBezTo>
                    <a:cubicBezTo>
                      <a:pt x="6116" y="10201"/>
                      <a:pt x="6141" y="10176"/>
                      <a:pt x="6141" y="10151"/>
                    </a:cubicBezTo>
                    <a:cubicBezTo>
                      <a:pt x="5038" y="2833"/>
                      <a:pt x="3885" y="1"/>
                      <a:pt x="19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8"/>
              <p:cNvSpPr/>
              <p:nvPr/>
            </p:nvSpPr>
            <p:spPr>
              <a:xfrm>
                <a:off x="4374796" y="2148170"/>
                <a:ext cx="362394" cy="49558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0128" extrusionOk="0">
                    <a:moveTo>
                      <a:pt x="3030" y="1"/>
                    </a:moveTo>
                    <a:cubicBezTo>
                      <a:pt x="1134" y="1"/>
                      <a:pt x="1" y="5419"/>
                      <a:pt x="714" y="9790"/>
                    </a:cubicBezTo>
                    <a:cubicBezTo>
                      <a:pt x="1738" y="10031"/>
                      <a:pt x="2623" y="10128"/>
                      <a:pt x="3384" y="10128"/>
                    </a:cubicBezTo>
                    <a:cubicBezTo>
                      <a:pt x="6329" y="10128"/>
                      <a:pt x="7406" y="8687"/>
                      <a:pt x="7406" y="8687"/>
                    </a:cubicBezTo>
                    <a:cubicBezTo>
                      <a:pt x="5824" y="2300"/>
                      <a:pt x="4265" y="1"/>
                      <a:pt x="30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8"/>
              <p:cNvSpPr/>
              <p:nvPr/>
            </p:nvSpPr>
            <p:spPr>
              <a:xfrm>
                <a:off x="4371713" y="2145430"/>
                <a:ext cx="367923" cy="500188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10222" extrusionOk="0">
                    <a:moveTo>
                      <a:pt x="3090" y="102"/>
                    </a:moveTo>
                    <a:cubicBezTo>
                      <a:pt x="3972" y="102"/>
                      <a:pt x="5596" y="1388"/>
                      <a:pt x="7394" y="8718"/>
                    </a:cubicBezTo>
                    <a:cubicBezTo>
                      <a:pt x="7256" y="8895"/>
                      <a:pt x="6147" y="10120"/>
                      <a:pt x="3437" y="10120"/>
                    </a:cubicBezTo>
                    <a:cubicBezTo>
                      <a:pt x="2692" y="10120"/>
                      <a:pt x="1827" y="10028"/>
                      <a:pt x="827" y="9796"/>
                    </a:cubicBezTo>
                    <a:cubicBezTo>
                      <a:pt x="150" y="5535"/>
                      <a:pt x="1228" y="472"/>
                      <a:pt x="2907" y="121"/>
                    </a:cubicBezTo>
                    <a:cubicBezTo>
                      <a:pt x="2964" y="109"/>
                      <a:pt x="3025" y="102"/>
                      <a:pt x="3090" y="102"/>
                    </a:cubicBezTo>
                    <a:close/>
                    <a:moveTo>
                      <a:pt x="3087" y="1"/>
                    </a:moveTo>
                    <a:cubicBezTo>
                      <a:pt x="3019" y="1"/>
                      <a:pt x="2950" y="8"/>
                      <a:pt x="2882" y="21"/>
                    </a:cubicBezTo>
                    <a:cubicBezTo>
                      <a:pt x="1103" y="397"/>
                      <a:pt x="0" y="5435"/>
                      <a:pt x="727" y="9846"/>
                    </a:cubicBezTo>
                    <a:cubicBezTo>
                      <a:pt x="727" y="9871"/>
                      <a:pt x="752" y="9896"/>
                      <a:pt x="777" y="9896"/>
                    </a:cubicBezTo>
                    <a:cubicBezTo>
                      <a:pt x="1805" y="10121"/>
                      <a:pt x="2682" y="10222"/>
                      <a:pt x="3434" y="10222"/>
                    </a:cubicBezTo>
                    <a:cubicBezTo>
                      <a:pt x="6391" y="10222"/>
                      <a:pt x="7494" y="8793"/>
                      <a:pt x="7494" y="8768"/>
                    </a:cubicBezTo>
                    <a:cubicBezTo>
                      <a:pt x="7519" y="8768"/>
                      <a:pt x="7519" y="8743"/>
                      <a:pt x="7519" y="8718"/>
                    </a:cubicBezTo>
                    <a:cubicBezTo>
                      <a:pt x="6106" y="3067"/>
                      <a:pt x="4556" y="1"/>
                      <a:pt x="3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8"/>
              <p:cNvSpPr/>
              <p:nvPr/>
            </p:nvSpPr>
            <p:spPr>
              <a:xfrm>
                <a:off x="4733465" y="3209694"/>
                <a:ext cx="77313" cy="32628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668" extrusionOk="0">
                    <a:moveTo>
                      <a:pt x="51" y="1"/>
                    </a:moveTo>
                    <a:cubicBezTo>
                      <a:pt x="26" y="1"/>
                      <a:pt x="1" y="26"/>
                      <a:pt x="1" y="76"/>
                    </a:cubicBezTo>
                    <a:lnTo>
                      <a:pt x="1479" y="6617"/>
                    </a:lnTo>
                    <a:cubicBezTo>
                      <a:pt x="1479" y="6642"/>
                      <a:pt x="1504" y="6667"/>
                      <a:pt x="1529" y="6667"/>
                    </a:cubicBezTo>
                    <a:cubicBezTo>
                      <a:pt x="1529" y="6667"/>
                      <a:pt x="1529" y="6642"/>
                      <a:pt x="1529" y="6642"/>
                    </a:cubicBezTo>
                    <a:cubicBezTo>
                      <a:pt x="1554" y="6642"/>
                      <a:pt x="1579" y="6617"/>
                      <a:pt x="1579" y="6592"/>
                    </a:cubicBezTo>
                    <a:lnTo>
                      <a:pt x="126" y="51"/>
                    </a:lnTo>
                    <a:cubicBezTo>
                      <a:pt x="101" y="1"/>
                      <a:pt x="76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8"/>
              <p:cNvSpPr/>
              <p:nvPr/>
            </p:nvSpPr>
            <p:spPr>
              <a:xfrm>
                <a:off x="4469821" y="3219529"/>
                <a:ext cx="34351" cy="28943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915" extrusionOk="0">
                    <a:moveTo>
                      <a:pt x="652" y="0"/>
                    </a:moveTo>
                    <a:cubicBezTo>
                      <a:pt x="602" y="0"/>
                      <a:pt x="602" y="0"/>
                      <a:pt x="576" y="50"/>
                    </a:cubicBezTo>
                    <a:lnTo>
                      <a:pt x="0" y="5840"/>
                    </a:lnTo>
                    <a:cubicBezTo>
                      <a:pt x="0" y="5890"/>
                      <a:pt x="25" y="5915"/>
                      <a:pt x="50" y="5915"/>
                    </a:cubicBezTo>
                    <a:cubicBezTo>
                      <a:pt x="75" y="5915"/>
                      <a:pt x="100" y="5890"/>
                      <a:pt x="100" y="5865"/>
                    </a:cubicBezTo>
                    <a:lnTo>
                      <a:pt x="702" y="50"/>
                    </a:lnTo>
                    <a:cubicBezTo>
                      <a:pt x="702" y="25"/>
                      <a:pt x="677" y="0"/>
                      <a:pt x="6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8"/>
              <p:cNvSpPr/>
              <p:nvPr/>
            </p:nvSpPr>
            <p:spPr>
              <a:xfrm>
                <a:off x="4836662" y="4419040"/>
                <a:ext cx="415633" cy="182665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3733" extrusionOk="0">
                    <a:moveTo>
                      <a:pt x="3671" y="1"/>
                    </a:moveTo>
                    <a:cubicBezTo>
                      <a:pt x="3487" y="1"/>
                      <a:pt x="3317" y="86"/>
                      <a:pt x="3230" y="348"/>
                    </a:cubicBezTo>
                    <a:cubicBezTo>
                      <a:pt x="3029" y="624"/>
                      <a:pt x="3130" y="1050"/>
                      <a:pt x="2102" y="1100"/>
                    </a:cubicBezTo>
                    <a:cubicBezTo>
                      <a:pt x="2071" y="1102"/>
                      <a:pt x="2041" y="1102"/>
                      <a:pt x="2012" y="1102"/>
                    </a:cubicBezTo>
                    <a:cubicBezTo>
                      <a:pt x="1223" y="1102"/>
                      <a:pt x="1208" y="573"/>
                      <a:pt x="934" y="573"/>
                    </a:cubicBezTo>
                    <a:cubicBezTo>
                      <a:pt x="878" y="573"/>
                      <a:pt x="811" y="595"/>
                      <a:pt x="724" y="649"/>
                    </a:cubicBezTo>
                    <a:cubicBezTo>
                      <a:pt x="227" y="947"/>
                      <a:pt x="1" y="3732"/>
                      <a:pt x="1632" y="3732"/>
                    </a:cubicBezTo>
                    <a:cubicBezTo>
                      <a:pt x="1647" y="3732"/>
                      <a:pt x="1661" y="3732"/>
                      <a:pt x="1676" y="3732"/>
                    </a:cubicBezTo>
                    <a:cubicBezTo>
                      <a:pt x="3280" y="3657"/>
                      <a:pt x="4583" y="3632"/>
                      <a:pt x="6714" y="3306"/>
                    </a:cubicBezTo>
                    <a:cubicBezTo>
                      <a:pt x="7039" y="3256"/>
                      <a:pt x="7340" y="3105"/>
                      <a:pt x="7591" y="2880"/>
                    </a:cubicBezTo>
                    <a:cubicBezTo>
                      <a:pt x="8493" y="2053"/>
                      <a:pt x="7315" y="1200"/>
                      <a:pt x="6363" y="1100"/>
                    </a:cubicBezTo>
                    <a:cubicBezTo>
                      <a:pt x="5260" y="975"/>
                      <a:pt x="4408" y="298"/>
                      <a:pt x="4408" y="298"/>
                    </a:cubicBezTo>
                    <a:cubicBezTo>
                      <a:pt x="4408" y="298"/>
                      <a:pt x="4015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8"/>
              <p:cNvSpPr/>
              <p:nvPr/>
            </p:nvSpPr>
            <p:spPr>
              <a:xfrm>
                <a:off x="4845078" y="4416496"/>
                <a:ext cx="382652" cy="187607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3834" extrusionOk="0">
                    <a:moveTo>
                      <a:pt x="3480" y="108"/>
                    </a:moveTo>
                    <a:cubicBezTo>
                      <a:pt x="3796" y="108"/>
                      <a:pt x="4189" y="400"/>
                      <a:pt x="4211" y="400"/>
                    </a:cubicBezTo>
                    <a:cubicBezTo>
                      <a:pt x="4236" y="425"/>
                      <a:pt x="5088" y="1077"/>
                      <a:pt x="6166" y="1202"/>
                    </a:cubicBezTo>
                    <a:cubicBezTo>
                      <a:pt x="6767" y="1278"/>
                      <a:pt x="7494" y="1653"/>
                      <a:pt x="7669" y="2130"/>
                    </a:cubicBezTo>
                    <a:cubicBezTo>
                      <a:pt x="7745" y="2405"/>
                      <a:pt x="7644" y="2656"/>
                      <a:pt x="7394" y="2907"/>
                    </a:cubicBezTo>
                    <a:cubicBezTo>
                      <a:pt x="7168" y="3107"/>
                      <a:pt x="6867" y="3232"/>
                      <a:pt x="6517" y="3308"/>
                    </a:cubicBezTo>
                    <a:cubicBezTo>
                      <a:pt x="4662" y="3608"/>
                      <a:pt x="3459" y="3633"/>
                      <a:pt x="2080" y="3709"/>
                    </a:cubicBezTo>
                    <a:lnTo>
                      <a:pt x="1504" y="3709"/>
                    </a:lnTo>
                    <a:cubicBezTo>
                      <a:pt x="1473" y="3711"/>
                      <a:pt x="1442" y="3712"/>
                      <a:pt x="1412" y="3712"/>
                    </a:cubicBezTo>
                    <a:cubicBezTo>
                      <a:pt x="774" y="3712"/>
                      <a:pt x="471" y="3213"/>
                      <a:pt x="351" y="2806"/>
                    </a:cubicBezTo>
                    <a:cubicBezTo>
                      <a:pt x="100" y="1979"/>
                      <a:pt x="326" y="902"/>
                      <a:pt x="577" y="751"/>
                    </a:cubicBezTo>
                    <a:cubicBezTo>
                      <a:pt x="652" y="701"/>
                      <a:pt x="727" y="676"/>
                      <a:pt x="752" y="676"/>
                    </a:cubicBezTo>
                    <a:cubicBezTo>
                      <a:pt x="827" y="676"/>
                      <a:pt x="903" y="726"/>
                      <a:pt x="978" y="826"/>
                    </a:cubicBezTo>
                    <a:cubicBezTo>
                      <a:pt x="1121" y="970"/>
                      <a:pt x="1333" y="1204"/>
                      <a:pt x="1851" y="1204"/>
                    </a:cubicBezTo>
                    <a:cubicBezTo>
                      <a:pt x="1877" y="1204"/>
                      <a:pt x="1903" y="1203"/>
                      <a:pt x="1930" y="1202"/>
                    </a:cubicBezTo>
                    <a:cubicBezTo>
                      <a:pt x="2757" y="1177"/>
                      <a:pt x="2882" y="876"/>
                      <a:pt x="3008" y="626"/>
                    </a:cubicBezTo>
                    <a:cubicBezTo>
                      <a:pt x="3033" y="551"/>
                      <a:pt x="3058" y="501"/>
                      <a:pt x="3108" y="450"/>
                    </a:cubicBezTo>
                    <a:cubicBezTo>
                      <a:pt x="3108" y="425"/>
                      <a:pt x="3108" y="425"/>
                      <a:pt x="3108" y="425"/>
                    </a:cubicBezTo>
                    <a:cubicBezTo>
                      <a:pt x="3158" y="275"/>
                      <a:pt x="3258" y="175"/>
                      <a:pt x="3359" y="125"/>
                    </a:cubicBezTo>
                    <a:cubicBezTo>
                      <a:pt x="3397" y="113"/>
                      <a:pt x="3438" y="108"/>
                      <a:pt x="3480" y="108"/>
                    </a:cubicBezTo>
                    <a:close/>
                    <a:moveTo>
                      <a:pt x="3492" y="0"/>
                    </a:moveTo>
                    <a:cubicBezTo>
                      <a:pt x="3437" y="0"/>
                      <a:pt x="3384" y="8"/>
                      <a:pt x="3334" y="24"/>
                    </a:cubicBezTo>
                    <a:cubicBezTo>
                      <a:pt x="3183" y="74"/>
                      <a:pt x="3083" y="200"/>
                      <a:pt x="3008" y="375"/>
                    </a:cubicBezTo>
                    <a:cubicBezTo>
                      <a:pt x="2983" y="450"/>
                      <a:pt x="2933" y="526"/>
                      <a:pt x="2908" y="576"/>
                    </a:cubicBezTo>
                    <a:cubicBezTo>
                      <a:pt x="2807" y="826"/>
                      <a:pt x="2707" y="1052"/>
                      <a:pt x="1930" y="1102"/>
                    </a:cubicBezTo>
                    <a:cubicBezTo>
                      <a:pt x="1902" y="1103"/>
                      <a:pt x="1874" y="1104"/>
                      <a:pt x="1847" y="1104"/>
                    </a:cubicBezTo>
                    <a:cubicBezTo>
                      <a:pt x="1361" y="1104"/>
                      <a:pt x="1195" y="894"/>
                      <a:pt x="1053" y="751"/>
                    </a:cubicBezTo>
                    <a:cubicBezTo>
                      <a:pt x="971" y="653"/>
                      <a:pt x="889" y="565"/>
                      <a:pt x="765" y="565"/>
                    </a:cubicBezTo>
                    <a:cubicBezTo>
                      <a:pt x="700" y="565"/>
                      <a:pt x="622" y="590"/>
                      <a:pt x="527" y="651"/>
                    </a:cubicBezTo>
                    <a:cubicBezTo>
                      <a:pt x="201" y="851"/>
                      <a:pt x="0" y="2004"/>
                      <a:pt x="251" y="2831"/>
                    </a:cubicBezTo>
                    <a:cubicBezTo>
                      <a:pt x="451" y="3483"/>
                      <a:pt x="877" y="3834"/>
                      <a:pt x="1454" y="3834"/>
                    </a:cubicBezTo>
                    <a:lnTo>
                      <a:pt x="1504" y="3834"/>
                    </a:lnTo>
                    <a:cubicBezTo>
                      <a:pt x="1705" y="3809"/>
                      <a:pt x="1880" y="3809"/>
                      <a:pt x="2080" y="3809"/>
                    </a:cubicBezTo>
                    <a:cubicBezTo>
                      <a:pt x="3459" y="3759"/>
                      <a:pt x="4662" y="3709"/>
                      <a:pt x="6542" y="3408"/>
                    </a:cubicBezTo>
                    <a:cubicBezTo>
                      <a:pt x="6893" y="3333"/>
                      <a:pt x="7218" y="3207"/>
                      <a:pt x="7469" y="2982"/>
                    </a:cubicBezTo>
                    <a:cubicBezTo>
                      <a:pt x="7820" y="2631"/>
                      <a:pt x="7820" y="2305"/>
                      <a:pt x="7770" y="2105"/>
                    </a:cubicBezTo>
                    <a:cubicBezTo>
                      <a:pt x="7594" y="1578"/>
                      <a:pt x="6817" y="1177"/>
                      <a:pt x="6191" y="1102"/>
                    </a:cubicBezTo>
                    <a:cubicBezTo>
                      <a:pt x="5113" y="977"/>
                      <a:pt x="4286" y="325"/>
                      <a:pt x="4261" y="325"/>
                    </a:cubicBezTo>
                    <a:cubicBezTo>
                      <a:pt x="4239" y="303"/>
                      <a:pt x="3842" y="0"/>
                      <a:pt x="3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8"/>
              <p:cNvSpPr/>
              <p:nvPr/>
            </p:nvSpPr>
            <p:spPr>
              <a:xfrm>
                <a:off x="5096489" y="4464253"/>
                <a:ext cx="27011" cy="6013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29" extrusionOk="0">
                    <a:moveTo>
                      <a:pt x="501" y="1"/>
                    </a:moveTo>
                    <a:cubicBezTo>
                      <a:pt x="476" y="1"/>
                      <a:pt x="451" y="1"/>
                      <a:pt x="426" y="26"/>
                    </a:cubicBezTo>
                    <a:lnTo>
                      <a:pt x="0" y="1179"/>
                    </a:lnTo>
                    <a:cubicBezTo>
                      <a:pt x="0" y="1204"/>
                      <a:pt x="25" y="1229"/>
                      <a:pt x="50" y="1229"/>
                    </a:cubicBezTo>
                    <a:cubicBezTo>
                      <a:pt x="75" y="1229"/>
                      <a:pt x="100" y="1229"/>
                      <a:pt x="100" y="1204"/>
                    </a:cubicBezTo>
                    <a:lnTo>
                      <a:pt x="526" y="76"/>
                    </a:lnTo>
                    <a:cubicBezTo>
                      <a:pt x="551" y="51"/>
                      <a:pt x="526" y="26"/>
                      <a:pt x="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8"/>
              <p:cNvSpPr/>
              <p:nvPr/>
            </p:nvSpPr>
            <p:spPr>
              <a:xfrm>
                <a:off x="5062139" y="4451482"/>
                <a:ext cx="27011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65" extrusionOk="0">
                    <a:moveTo>
                      <a:pt x="480" y="1"/>
                    </a:moveTo>
                    <a:cubicBezTo>
                      <a:pt x="464" y="1"/>
                      <a:pt x="451" y="18"/>
                      <a:pt x="451" y="36"/>
                    </a:cubicBezTo>
                    <a:lnTo>
                      <a:pt x="25" y="1189"/>
                    </a:lnTo>
                    <a:cubicBezTo>
                      <a:pt x="0" y="1214"/>
                      <a:pt x="25" y="1239"/>
                      <a:pt x="50" y="1264"/>
                    </a:cubicBezTo>
                    <a:lnTo>
                      <a:pt x="76" y="1264"/>
                    </a:lnTo>
                    <a:cubicBezTo>
                      <a:pt x="101" y="1264"/>
                      <a:pt x="101" y="1239"/>
                      <a:pt x="126" y="1214"/>
                    </a:cubicBezTo>
                    <a:lnTo>
                      <a:pt x="552" y="61"/>
                    </a:lnTo>
                    <a:cubicBezTo>
                      <a:pt x="552" y="36"/>
                      <a:pt x="552" y="11"/>
                      <a:pt x="502" y="11"/>
                    </a:cubicBezTo>
                    <a:cubicBezTo>
                      <a:pt x="494" y="4"/>
                      <a:pt x="487" y="1"/>
                      <a:pt x="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8"/>
              <p:cNvSpPr/>
              <p:nvPr/>
            </p:nvSpPr>
            <p:spPr>
              <a:xfrm>
                <a:off x="5029012" y="4433622"/>
                <a:ext cx="29506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304" extrusionOk="0">
                    <a:moveTo>
                      <a:pt x="577" y="0"/>
                    </a:moveTo>
                    <a:cubicBezTo>
                      <a:pt x="552" y="0"/>
                      <a:pt x="502" y="0"/>
                      <a:pt x="502" y="50"/>
                    </a:cubicBezTo>
                    <a:lnTo>
                      <a:pt x="26" y="1228"/>
                    </a:lnTo>
                    <a:cubicBezTo>
                      <a:pt x="1" y="1253"/>
                      <a:pt x="26" y="1278"/>
                      <a:pt x="51" y="1303"/>
                    </a:cubicBezTo>
                    <a:lnTo>
                      <a:pt x="76" y="1303"/>
                    </a:lnTo>
                    <a:cubicBezTo>
                      <a:pt x="101" y="1303"/>
                      <a:pt x="101" y="1278"/>
                      <a:pt x="126" y="1278"/>
                    </a:cubicBezTo>
                    <a:lnTo>
                      <a:pt x="602" y="75"/>
                    </a:lnTo>
                    <a:cubicBezTo>
                      <a:pt x="602" y="50"/>
                      <a:pt x="602" y="25"/>
                      <a:pt x="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8"/>
              <p:cNvSpPr/>
              <p:nvPr/>
            </p:nvSpPr>
            <p:spPr>
              <a:xfrm>
                <a:off x="4863476" y="4533638"/>
                <a:ext cx="363030" cy="50841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39" extrusionOk="0">
                    <a:moveTo>
                      <a:pt x="7345" y="1"/>
                    </a:moveTo>
                    <a:cubicBezTo>
                      <a:pt x="7335" y="1"/>
                      <a:pt x="7326" y="4"/>
                      <a:pt x="7319" y="11"/>
                    </a:cubicBezTo>
                    <a:cubicBezTo>
                      <a:pt x="7293" y="36"/>
                      <a:pt x="7293" y="61"/>
                      <a:pt x="7293" y="61"/>
                    </a:cubicBezTo>
                    <a:cubicBezTo>
                      <a:pt x="7293" y="112"/>
                      <a:pt x="7118" y="387"/>
                      <a:pt x="4662" y="663"/>
                    </a:cubicBezTo>
                    <a:cubicBezTo>
                      <a:pt x="3253" y="819"/>
                      <a:pt x="2087" y="927"/>
                      <a:pt x="1278" y="927"/>
                    </a:cubicBezTo>
                    <a:cubicBezTo>
                      <a:pt x="662" y="927"/>
                      <a:pt x="252" y="865"/>
                      <a:pt x="100" y="713"/>
                    </a:cubicBezTo>
                    <a:cubicBezTo>
                      <a:pt x="88" y="701"/>
                      <a:pt x="75" y="694"/>
                      <a:pt x="63" y="694"/>
                    </a:cubicBezTo>
                    <a:cubicBezTo>
                      <a:pt x="50" y="694"/>
                      <a:pt x="38" y="701"/>
                      <a:pt x="25" y="713"/>
                    </a:cubicBezTo>
                    <a:cubicBezTo>
                      <a:pt x="0" y="738"/>
                      <a:pt x="0" y="763"/>
                      <a:pt x="25" y="788"/>
                    </a:cubicBezTo>
                    <a:cubicBezTo>
                      <a:pt x="201" y="964"/>
                      <a:pt x="627" y="1039"/>
                      <a:pt x="1303" y="1039"/>
                    </a:cubicBezTo>
                    <a:cubicBezTo>
                      <a:pt x="2105" y="1039"/>
                      <a:pt x="3258" y="939"/>
                      <a:pt x="4687" y="763"/>
                    </a:cubicBezTo>
                    <a:cubicBezTo>
                      <a:pt x="6341" y="563"/>
                      <a:pt x="7293" y="362"/>
                      <a:pt x="7394" y="112"/>
                    </a:cubicBezTo>
                    <a:cubicBezTo>
                      <a:pt x="7419" y="87"/>
                      <a:pt x="7419" y="36"/>
                      <a:pt x="7394" y="36"/>
                    </a:cubicBezTo>
                    <a:cubicBezTo>
                      <a:pt x="7394" y="19"/>
                      <a:pt x="7369" y="1"/>
                      <a:pt x="7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8"/>
              <p:cNvSpPr/>
              <p:nvPr/>
            </p:nvSpPr>
            <p:spPr>
              <a:xfrm>
                <a:off x="3891644" y="4248807"/>
                <a:ext cx="317817" cy="335383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6854" extrusionOk="0">
                    <a:moveTo>
                      <a:pt x="2753" y="0"/>
                    </a:moveTo>
                    <a:cubicBezTo>
                      <a:pt x="2048" y="0"/>
                      <a:pt x="0" y="1448"/>
                      <a:pt x="1014" y="2674"/>
                    </a:cubicBezTo>
                    <a:cubicBezTo>
                      <a:pt x="2067" y="3902"/>
                      <a:pt x="2869" y="4905"/>
                      <a:pt x="4448" y="6384"/>
                    </a:cubicBezTo>
                    <a:cubicBezTo>
                      <a:pt x="4673" y="6609"/>
                      <a:pt x="4974" y="6760"/>
                      <a:pt x="5300" y="6835"/>
                    </a:cubicBezTo>
                    <a:cubicBezTo>
                      <a:pt x="5376" y="6848"/>
                      <a:pt x="5447" y="6854"/>
                      <a:pt x="5514" y="6854"/>
                    </a:cubicBezTo>
                    <a:cubicBezTo>
                      <a:pt x="6495" y="6854"/>
                      <a:pt x="6421" y="5529"/>
                      <a:pt x="5951" y="4755"/>
                    </a:cubicBezTo>
                    <a:cubicBezTo>
                      <a:pt x="5400" y="3802"/>
                      <a:pt x="5400" y="2725"/>
                      <a:pt x="5400" y="2725"/>
                    </a:cubicBezTo>
                    <a:cubicBezTo>
                      <a:pt x="5400" y="2725"/>
                      <a:pt x="5380" y="1780"/>
                      <a:pt x="4854" y="1780"/>
                    </a:cubicBezTo>
                    <a:cubicBezTo>
                      <a:pt x="4793" y="1780"/>
                      <a:pt x="4724" y="1793"/>
                      <a:pt x="4648" y="1822"/>
                    </a:cubicBezTo>
                    <a:cubicBezTo>
                      <a:pt x="4484" y="1834"/>
                      <a:pt x="4337" y="1911"/>
                      <a:pt x="4157" y="1911"/>
                    </a:cubicBezTo>
                    <a:cubicBezTo>
                      <a:pt x="3952" y="1911"/>
                      <a:pt x="3706" y="1810"/>
                      <a:pt x="3345" y="1396"/>
                    </a:cubicBezTo>
                    <a:cubicBezTo>
                      <a:pt x="2668" y="594"/>
                      <a:pt x="3420" y="243"/>
                      <a:pt x="2869" y="18"/>
                    </a:cubicBezTo>
                    <a:cubicBezTo>
                      <a:pt x="2836" y="6"/>
                      <a:pt x="2797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8"/>
              <p:cNvSpPr/>
              <p:nvPr/>
            </p:nvSpPr>
            <p:spPr>
              <a:xfrm>
                <a:off x="3920367" y="4246312"/>
                <a:ext cx="289485" cy="339396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6936" extrusionOk="0">
                    <a:moveTo>
                      <a:pt x="2257" y="119"/>
                    </a:moveTo>
                    <a:cubicBezTo>
                      <a:pt x="2482" y="219"/>
                      <a:pt x="2457" y="294"/>
                      <a:pt x="2432" y="470"/>
                    </a:cubicBezTo>
                    <a:cubicBezTo>
                      <a:pt x="2407" y="695"/>
                      <a:pt x="2332" y="1021"/>
                      <a:pt x="2733" y="1472"/>
                    </a:cubicBezTo>
                    <a:cubicBezTo>
                      <a:pt x="3090" y="1914"/>
                      <a:pt x="3343" y="2022"/>
                      <a:pt x="3555" y="2022"/>
                    </a:cubicBezTo>
                    <a:cubicBezTo>
                      <a:pt x="3656" y="2022"/>
                      <a:pt x="3747" y="1998"/>
                      <a:pt x="3836" y="1974"/>
                    </a:cubicBezTo>
                    <a:cubicBezTo>
                      <a:pt x="3911" y="1948"/>
                      <a:pt x="3986" y="1948"/>
                      <a:pt x="4061" y="1948"/>
                    </a:cubicBezTo>
                    <a:cubicBezTo>
                      <a:pt x="4061" y="1948"/>
                      <a:pt x="4061" y="1923"/>
                      <a:pt x="4061" y="1923"/>
                    </a:cubicBezTo>
                    <a:cubicBezTo>
                      <a:pt x="4129" y="1901"/>
                      <a:pt x="4191" y="1888"/>
                      <a:pt x="4249" y="1888"/>
                    </a:cubicBezTo>
                    <a:cubicBezTo>
                      <a:pt x="4319" y="1888"/>
                      <a:pt x="4382" y="1907"/>
                      <a:pt x="4437" y="1948"/>
                    </a:cubicBezTo>
                    <a:cubicBezTo>
                      <a:pt x="4738" y="2149"/>
                      <a:pt x="4763" y="2750"/>
                      <a:pt x="4763" y="2776"/>
                    </a:cubicBezTo>
                    <a:cubicBezTo>
                      <a:pt x="4763" y="2801"/>
                      <a:pt x="4763" y="3903"/>
                      <a:pt x="5339" y="4831"/>
                    </a:cubicBezTo>
                    <a:cubicBezTo>
                      <a:pt x="5640" y="5332"/>
                      <a:pt x="5790" y="6134"/>
                      <a:pt x="5490" y="6560"/>
                    </a:cubicBezTo>
                    <a:cubicBezTo>
                      <a:pt x="5376" y="6749"/>
                      <a:pt x="5205" y="6838"/>
                      <a:pt x="4978" y="6838"/>
                    </a:cubicBezTo>
                    <a:cubicBezTo>
                      <a:pt x="4904" y="6838"/>
                      <a:pt x="4824" y="6829"/>
                      <a:pt x="4738" y="6811"/>
                    </a:cubicBezTo>
                    <a:cubicBezTo>
                      <a:pt x="4437" y="6761"/>
                      <a:pt x="4136" y="6610"/>
                      <a:pt x="3886" y="6385"/>
                    </a:cubicBezTo>
                    <a:cubicBezTo>
                      <a:pt x="2507" y="5081"/>
                      <a:pt x="1730" y="4179"/>
                      <a:pt x="828" y="3126"/>
                    </a:cubicBezTo>
                    <a:cubicBezTo>
                      <a:pt x="728" y="2976"/>
                      <a:pt x="602" y="2826"/>
                      <a:pt x="477" y="2675"/>
                    </a:cubicBezTo>
                    <a:cubicBezTo>
                      <a:pt x="26" y="2149"/>
                      <a:pt x="226" y="1573"/>
                      <a:pt x="502" y="1222"/>
                    </a:cubicBezTo>
                    <a:cubicBezTo>
                      <a:pt x="953" y="570"/>
                      <a:pt x="1780" y="119"/>
                      <a:pt x="2156" y="119"/>
                    </a:cubicBezTo>
                    <a:close/>
                    <a:moveTo>
                      <a:pt x="2181" y="1"/>
                    </a:moveTo>
                    <a:cubicBezTo>
                      <a:pt x="1738" y="1"/>
                      <a:pt x="855" y="512"/>
                      <a:pt x="402" y="1146"/>
                    </a:cubicBezTo>
                    <a:cubicBezTo>
                      <a:pt x="1" y="1723"/>
                      <a:pt x="1" y="2299"/>
                      <a:pt x="402" y="2750"/>
                    </a:cubicBezTo>
                    <a:cubicBezTo>
                      <a:pt x="527" y="2901"/>
                      <a:pt x="653" y="3051"/>
                      <a:pt x="753" y="3177"/>
                    </a:cubicBezTo>
                    <a:cubicBezTo>
                      <a:pt x="1655" y="4254"/>
                      <a:pt x="2432" y="5157"/>
                      <a:pt x="3810" y="6460"/>
                    </a:cubicBezTo>
                    <a:cubicBezTo>
                      <a:pt x="4086" y="6710"/>
                      <a:pt x="4387" y="6861"/>
                      <a:pt x="4713" y="6936"/>
                    </a:cubicBezTo>
                    <a:lnTo>
                      <a:pt x="4938" y="6936"/>
                    </a:lnTo>
                    <a:cubicBezTo>
                      <a:pt x="5289" y="6936"/>
                      <a:pt x="5490" y="6786"/>
                      <a:pt x="5590" y="6635"/>
                    </a:cubicBezTo>
                    <a:cubicBezTo>
                      <a:pt x="5916" y="6159"/>
                      <a:pt x="5740" y="5307"/>
                      <a:pt x="5414" y="4781"/>
                    </a:cubicBezTo>
                    <a:cubicBezTo>
                      <a:pt x="4863" y="3853"/>
                      <a:pt x="4863" y="2801"/>
                      <a:pt x="4863" y="2776"/>
                    </a:cubicBezTo>
                    <a:cubicBezTo>
                      <a:pt x="4863" y="2750"/>
                      <a:pt x="4838" y="2099"/>
                      <a:pt x="4512" y="1873"/>
                    </a:cubicBezTo>
                    <a:cubicBezTo>
                      <a:pt x="4439" y="1815"/>
                      <a:pt x="4348" y="1790"/>
                      <a:pt x="4250" y="1790"/>
                    </a:cubicBezTo>
                    <a:cubicBezTo>
                      <a:pt x="4181" y="1790"/>
                      <a:pt x="4109" y="1802"/>
                      <a:pt x="4036" y="1823"/>
                    </a:cubicBezTo>
                    <a:cubicBezTo>
                      <a:pt x="3961" y="1823"/>
                      <a:pt x="3886" y="1848"/>
                      <a:pt x="3810" y="1873"/>
                    </a:cubicBezTo>
                    <a:cubicBezTo>
                      <a:pt x="3734" y="1889"/>
                      <a:pt x="3657" y="1906"/>
                      <a:pt x="3574" y="1906"/>
                    </a:cubicBezTo>
                    <a:cubicBezTo>
                      <a:pt x="3383" y="1906"/>
                      <a:pt x="3156" y="1815"/>
                      <a:pt x="2808" y="1397"/>
                    </a:cubicBezTo>
                    <a:cubicBezTo>
                      <a:pt x="2457" y="996"/>
                      <a:pt x="2507" y="695"/>
                      <a:pt x="2532" y="495"/>
                    </a:cubicBezTo>
                    <a:cubicBezTo>
                      <a:pt x="2582" y="294"/>
                      <a:pt x="2607" y="144"/>
                      <a:pt x="2307" y="19"/>
                    </a:cubicBezTo>
                    <a:cubicBezTo>
                      <a:pt x="2271" y="7"/>
                      <a:pt x="2228" y="1"/>
                      <a:pt x="2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8"/>
              <p:cNvSpPr/>
              <p:nvPr/>
            </p:nvSpPr>
            <p:spPr>
              <a:xfrm>
                <a:off x="4111690" y="4453244"/>
                <a:ext cx="62585" cy="2334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477" extrusionOk="0">
                    <a:moveTo>
                      <a:pt x="1204" y="0"/>
                    </a:moveTo>
                    <a:lnTo>
                      <a:pt x="51" y="351"/>
                    </a:lnTo>
                    <a:cubicBezTo>
                      <a:pt x="26" y="376"/>
                      <a:pt x="1" y="401"/>
                      <a:pt x="1" y="426"/>
                    </a:cubicBezTo>
                    <a:cubicBezTo>
                      <a:pt x="26" y="451"/>
                      <a:pt x="26" y="476"/>
                      <a:pt x="51" y="476"/>
                    </a:cubicBezTo>
                    <a:lnTo>
                      <a:pt x="76" y="476"/>
                    </a:lnTo>
                    <a:lnTo>
                      <a:pt x="1229" y="100"/>
                    </a:lnTo>
                    <a:cubicBezTo>
                      <a:pt x="1254" y="100"/>
                      <a:pt x="1279" y="75"/>
                      <a:pt x="1254" y="50"/>
                    </a:cubicBezTo>
                    <a:cubicBezTo>
                      <a:pt x="1254" y="25"/>
                      <a:pt x="1229" y="0"/>
                      <a:pt x="1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8"/>
              <p:cNvSpPr/>
              <p:nvPr/>
            </p:nvSpPr>
            <p:spPr>
              <a:xfrm>
                <a:off x="4100680" y="4418894"/>
                <a:ext cx="62585" cy="2334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477" extrusionOk="0">
                    <a:moveTo>
                      <a:pt x="1203" y="0"/>
                    </a:moveTo>
                    <a:lnTo>
                      <a:pt x="25" y="376"/>
                    </a:lnTo>
                    <a:cubicBezTo>
                      <a:pt x="0" y="376"/>
                      <a:pt x="0" y="401"/>
                      <a:pt x="0" y="426"/>
                    </a:cubicBezTo>
                    <a:cubicBezTo>
                      <a:pt x="0" y="452"/>
                      <a:pt x="25" y="477"/>
                      <a:pt x="50" y="477"/>
                    </a:cubicBezTo>
                    <a:lnTo>
                      <a:pt x="75" y="477"/>
                    </a:lnTo>
                    <a:lnTo>
                      <a:pt x="1228" y="101"/>
                    </a:lnTo>
                    <a:cubicBezTo>
                      <a:pt x="1253" y="101"/>
                      <a:pt x="1278" y="51"/>
                      <a:pt x="1278" y="25"/>
                    </a:cubicBezTo>
                    <a:cubicBezTo>
                      <a:pt x="1253" y="0"/>
                      <a:pt x="1228" y="0"/>
                      <a:pt x="1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8"/>
              <p:cNvSpPr/>
              <p:nvPr/>
            </p:nvSpPr>
            <p:spPr>
              <a:xfrm>
                <a:off x="4092068" y="4384054"/>
                <a:ext cx="66304" cy="2260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462" extrusionOk="0">
                    <a:moveTo>
                      <a:pt x="1305" y="0"/>
                    </a:moveTo>
                    <a:cubicBezTo>
                      <a:pt x="1296" y="0"/>
                      <a:pt x="1286" y="3"/>
                      <a:pt x="1279" y="11"/>
                    </a:cubicBezTo>
                    <a:lnTo>
                      <a:pt x="51" y="336"/>
                    </a:lnTo>
                    <a:cubicBezTo>
                      <a:pt x="26" y="362"/>
                      <a:pt x="1" y="387"/>
                      <a:pt x="26" y="412"/>
                    </a:cubicBezTo>
                    <a:cubicBezTo>
                      <a:pt x="26" y="437"/>
                      <a:pt x="51" y="462"/>
                      <a:pt x="76" y="462"/>
                    </a:cubicBezTo>
                    <a:lnTo>
                      <a:pt x="1304" y="111"/>
                    </a:lnTo>
                    <a:cubicBezTo>
                      <a:pt x="1354" y="86"/>
                      <a:pt x="1354" y="61"/>
                      <a:pt x="1354" y="36"/>
                    </a:cubicBezTo>
                    <a:cubicBezTo>
                      <a:pt x="1354" y="18"/>
                      <a:pt x="1329" y="0"/>
                      <a:pt x="1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8"/>
              <p:cNvSpPr/>
              <p:nvPr/>
            </p:nvSpPr>
            <p:spPr>
              <a:xfrm>
                <a:off x="3927756" y="4316577"/>
                <a:ext cx="255134" cy="266682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5450" extrusionOk="0">
                    <a:moveTo>
                      <a:pt x="104" y="1"/>
                    </a:moveTo>
                    <a:cubicBezTo>
                      <a:pt x="88" y="1"/>
                      <a:pt x="75" y="19"/>
                      <a:pt x="75" y="36"/>
                    </a:cubicBezTo>
                    <a:cubicBezTo>
                      <a:pt x="0" y="588"/>
                      <a:pt x="1103" y="1841"/>
                      <a:pt x="2933" y="3721"/>
                    </a:cubicBezTo>
                    <a:cubicBezTo>
                      <a:pt x="4060" y="4848"/>
                      <a:pt x="4812" y="5450"/>
                      <a:pt x="5088" y="5450"/>
                    </a:cubicBezTo>
                    <a:lnTo>
                      <a:pt x="5113" y="5450"/>
                    </a:lnTo>
                    <a:cubicBezTo>
                      <a:pt x="5163" y="5450"/>
                      <a:pt x="5188" y="5425"/>
                      <a:pt x="5188" y="5400"/>
                    </a:cubicBezTo>
                    <a:cubicBezTo>
                      <a:pt x="5213" y="5375"/>
                      <a:pt x="5188" y="5350"/>
                      <a:pt x="5163" y="5325"/>
                    </a:cubicBezTo>
                    <a:cubicBezTo>
                      <a:pt x="5138" y="5325"/>
                      <a:pt x="5113" y="5325"/>
                      <a:pt x="5088" y="5350"/>
                    </a:cubicBezTo>
                    <a:cubicBezTo>
                      <a:pt x="5085" y="5353"/>
                      <a:pt x="5078" y="5356"/>
                      <a:pt x="5065" y="5356"/>
                    </a:cubicBezTo>
                    <a:cubicBezTo>
                      <a:pt x="4966" y="5356"/>
                      <a:pt x="4532" y="5192"/>
                      <a:pt x="3008" y="3645"/>
                    </a:cubicBezTo>
                    <a:cubicBezTo>
                      <a:pt x="1253" y="1841"/>
                      <a:pt x="101" y="538"/>
                      <a:pt x="176" y="61"/>
                    </a:cubicBezTo>
                    <a:cubicBezTo>
                      <a:pt x="176" y="36"/>
                      <a:pt x="151" y="11"/>
                      <a:pt x="126" y="11"/>
                    </a:cubicBezTo>
                    <a:cubicBezTo>
                      <a:pt x="118" y="4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8"/>
              <p:cNvSpPr/>
              <p:nvPr/>
            </p:nvSpPr>
            <p:spPr>
              <a:xfrm>
                <a:off x="4363101" y="3028206"/>
                <a:ext cx="428062" cy="361513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7388" extrusionOk="0">
                    <a:moveTo>
                      <a:pt x="702" y="0"/>
                    </a:moveTo>
                    <a:cubicBezTo>
                      <a:pt x="502" y="0"/>
                      <a:pt x="301" y="151"/>
                      <a:pt x="301" y="376"/>
                    </a:cubicBezTo>
                    <a:cubicBezTo>
                      <a:pt x="226" y="1354"/>
                      <a:pt x="76" y="3985"/>
                      <a:pt x="26" y="6491"/>
                    </a:cubicBezTo>
                    <a:cubicBezTo>
                      <a:pt x="1" y="6692"/>
                      <a:pt x="151" y="6842"/>
                      <a:pt x="351" y="6892"/>
                    </a:cubicBezTo>
                    <a:cubicBezTo>
                      <a:pt x="2292" y="7271"/>
                      <a:pt x="4007" y="7388"/>
                      <a:pt x="5375" y="7388"/>
                    </a:cubicBezTo>
                    <a:cubicBezTo>
                      <a:pt x="6815" y="7388"/>
                      <a:pt x="7870" y="7258"/>
                      <a:pt x="8397" y="7168"/>
                    </a:cubicBezTo>
                    <a:cubicBezTo>
                      <a:pt x="8597" y="7143"/>
                      <a:pt x="8747" y="6968"/>
                      <a:pt x="8747" y="6742"/>
                    </a:cubicBezTo>
                    <a:lnTo>
                      <a:pt x="8246" y="627"/>
                    </a:lnTo>
                    <a:cubicBezTo>
                      <a:pt x="8221" y="426"/>
                      <a:pt x="8046" y="251"/>
                      <a:pt x="7845" y="25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8"/>
              <p:cNvSpPr/>
              <p:nvPr/>
            </p:nvSpPr>
            <p:spPr>
              <a:xfrm>
                <a:off x="4360654" y="3025760"/>
                <a:ext cx="434178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7494" extrusionOk="0">
                    <a:moveTo>
                      <a:pt x="752" y="100"/>
                    </a:moveTo>
                    <a:lnTo>
                      <a:pt x="7895" y="351"/>
                    </a:lnTo>
                    <a:cubicBezTo>
                      <a:pt x="8071" y="351"/>
                      <a:pt x="8221" y="501"/>
                      <a:pt x="8246" y="677"/>
                    </a:cubicBezTo>
                    <a:lnTo>
                      <a:pt x="8747" y="6792"/>
                    </a:lnTo>
                    <a:cubicBezTo>
                      <a:pt x="8747" y="6993"/>
                      <a:pt x="8622" y="7143"/>
                      <a:pt x="8447" y="7168"/>
                    </a:cubicBezTo>
                    <a:cubicBezTo>
                      <a:pt x="7888" y="7257"/>
                      <a:pt x="6846" y="7378"/>
                      <a:pt x="5440" y="7378"/>
                    </a:cubicBezTo>
                    <a:cubicBezTo>
                      <a:pt x="4070" y="7378"/>
                      <a:pt x="2355" y="7263"/>
                      <a:pt x="401" y="6892"/>
                    </a:cubicBezTo>
                    <a:cubicBezTo>
                      <a:pt x="226" y="6867"/>
                      <a:pt x="126" y="6717"/>
                      <a:pt x="126" y="6541"/>
                    </a:cubicBezTo>
                    <a:cubicBezTo>
                      <a:pt x="176" y="4060"/>
                      <a:pt x="326" y="1429"/>
                      <a:pt x="401" y="426"/>
                    </a:cubicBezTo>
                    <a:cubicBezTo>
                      <a:pt x="401" y="251"/>
                      <a:pt x="552" y="100"/>
                      <a:pt x="752" y="100"/>
                    </a:cubicBezTo>
                    <a:close/>
                    <a:moveTo>
                      <a:pt x="752" y="0"/>
                    </a:moveTo>
                    <a:cubicBezTo>
                      <a:pt x="527" y="0"/>
                      <a:pt x="301" y="176"/>
                      <a:pt x="301" y="426"/>
                    </a:cubicBezTo>
                    <a:cubicBezTo>
                      <a:pt x="226" y="1429"/>
                      <a:pt x="76" y="4035"/>
                      <a:pt x="0" y="6541"/>
                    </a:cubicBezTo>
                    <a:cubicBezTo>
                      <a:pt x="0" y="6767"/>
                      <a:pt x="151" y="6942"/>
                      <a:pt x="376" y="6993"/>
                    </a:cubicBezTo>
                    <a:cubicBezTo>
                      <a:pt x="2331" y="7369"/>
                      <a:pt x="4061" y="7494"/>
                      <a:pt x="5439" y="7494"/>
                    </a:cubicBezTo>
                    <a:cubicBezTo>
                      <a:pt x="6843" y="7494"/>
                      <a:pt x="7895" y="7369"/>
                      <a:pt x="8447" y="7268"/>
                    </a:cubicBezTo>
                    <a:cubicBezTo>
                      <a:pt x="8697" y="7243"/>
                      <a:pt x="8873" y="7018"/>
                      <a:pt x="8848" y="6792"/>
                    </a:cubicBezTo>
                    <a:lnTo>
                      <a:pt x="8346" y="677"/>
                    </a:lnTo>
                    <a:cubicBezTo>
                      <a:pt x="8321" y="426"/>
                      <a:pt x="8121" y="251"/>
                      <a:pt x="7895" y="251"/>
                    </a:cubicBezTo>
                    <a:lnTo>
                      <a:pt x="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8"/>
              <p:cNvSpPr/>
              <p:nvPr/>
            </p:nvSpPr>
            <p:spPr>
              <a:xfrm>
                <a:off x="4381499" y="3045381"/>
                <a:ext cx="390041" cy="321438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6569" extrusionOk="0">
                    <a:moveTo>
                      <a:pt x="552" y="0"/>
                    </a:moveTo>
                    <a:cubicBezTo>
                      <a:pt x="402" y="0"/>
                      <a:pt x="276" y="125"/>
                      <a:pt x="251" y="276"/>
                    </a:cubicBezTo>
                    <a:cubicBezTo>
                      <a:pt x="201" y="1078"/>
                      <a:pt x="51" y="3384"/>
                      <a:pt x="1" y="5815"/>
                    </a:cubicBezTo>
                    <a:cubicBezTo>
                      <a:pt x="1" y="5940"/>
                      <a:pt x="101" y="6065"/>
                      <a:pt x="226" y="6090"/>
                    </a:cubicBezTo>
                    <a:cubicBezTo>
                      <a:pt x="1751" y="6479"/>
                      <a:pt x="3826" y="6569"/>
                      <a:pt x="5450" y="6569"/>
                    </a:cubicBezTo>
                    <a:cubicBezTo>
                      <a:pt x="6443" y="6569"/>
                      <a:pt x="7267" y="6535"/>
                      <a:pt x="7695" y="6516"/>
                    </a:cubicBezTo>
                    <a:cubicBezTo>
                      <a:pt x="7845" y="6516"/>
                      <a:pt x="7970" y="6366"/>
                      <a:pt x="7970" y="6216"/>
                    </a:cubicBezTo>
                    <a:lnTo>
                      <a:pt x="7569" y="526"/>
                    </a:lnTo>
                    <a:cubicBezTo>
                      <a:pt x="7569" y="376"/>
                      <a:pt x="7444" y="251"/>
                      <a:pt x="7294" y="251"/>
                    </a:cubicBez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8"/>
              <p:cNvSpPr/>
              <p:nvPr/>
            </p:nvSpPr>
            <p:spPr>
              <a:xfrm>
                <a:off x="4379053" y="3042886"/>
                <a:ext cx="394934" cy="326282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6668" extrusionOk="0">
                    <a:moveTo>
                      <a:pt x="602" y="101"/>
                    </a:moveTo>
                    <a:lnTo>
                      <a:pt x="7344" y="352"/>
                    </a:lnTo>
                    <a:cubicBezTo>
                      <a:pt x="7469" y="377"/>
                      <a:pt x="7569" y="452"/>
                      <a:pt x="7569" y="577"/>
                    </a:cubicBezTo>
                    <a:lnTo>
                      <a:pt x="7970" y="6267"/>
                    </a:lnTo>
                    <a:cubicBezTo>
                      <a:pt x="7970" y="6317"/>
                      <a:pt x="7945" y="6392"/>
                      <a:pt x="7895" y="6442"/>
                    </a:cubicBezTo>
                    <a:cubicBezTo>
                      <a:pt x="7845" y="6492"/>
                      <a:pt x="7795" y="6517"/>
                      <a:pt x="7720" y="6517"/>
                    </a:cubicBezTo>
                    <a:cubicBezTo>
                      <a:pt x="7313" y="6535"/>
                      <a:pt x="6550" y="6563"/>
                      <a:pt x="5628" y="6563"/>
                    </a:cubicBezTo>
                    <a:cubicBezTo>
                      <a:pt x="3993" y="6563"/>
                      <a:pt x="1855" y="6476"/>
                      <a:pt x="301" y="6091"/>
                    </a:cubicBezTo>
                    <a:cubicBezTo>
                      <a:pt x="176" y="6066"/>
                      <a:pt x="101" y="5966"/>
                      <a:pt x="101" y="5866"/>
                    </a:cubicBezTo>
                    <a:cubicBezTo>
                      <a:pt x="176" y="3460"/>
                      <a:pt x="301" y="1204"/>
                      <a:pt x="351" y="327"/>
                    </a:cubicBezTo>
                    <a:cubicBezTo>
                      <a:pt x="376" y="201"/>
                      <a:pt x="477" y="101"/>
                      <a:pt x="602" y="101"/>
                    </a:cubicBezTo>
                    <a:close/>
                    <a:moveTo>
                      <a:pt x="627" y="1"/>
                    </a:moveTo>
                    <a:cubicBezTo>
                      <a:pt x="426" y="1"/>
                      <a:pt x="276" y="126"/>
                      <a:pt x="251" y="327"/>
                    </a:cubicBezTo>
                    <a:cubicBezTo>
                      <a:pt x="201" y="1179"/>
                      <a:pt x="51" y="3460"/>
                      <a:pt x="0" y="5866"/>
                    </a:cubicBezTo>
                    <a:cubicBezTo>
                      <a:pt x="0" y="6016"/>
                      <a:pt x="101" y="6166"/>
                      <a:pt x="276" y="6191"/>
                    </a:cubicBezTo>
                    <a:cubicBezTo>
                      <a:pt x="1830" y="6592"/>
                      <a:pt x="3960" y="6668"/>
                      <a:pt x="5614" y="6668"/>
                    </a:cubicBezTo>
                    <a:cubicBezTo>
                      <a:pt x="6542" y="6668"/>
                      <a:pt x="7319" y="6643"/>
                      <a:pt x="7745" y="6618"/>
                    </a:cubicBezTo>
                    <a:cubicBezTo>
                      <a:pt x="7820" y="6618"/>
                      <a:pt x="7920" y="6592"/>
                      <a:pt x="7970" y="6517"/>
                    </a:cubicBezTo>
                    <a:cubicBezTo>
                      <a:pt x="8046" y="6442"/>
                      <a:pt x="8071" y="6342"/>
                      <a:pt x="8071" y="6267"/>
                    </a:cubicBezTo>
                    <a:lnTo>
                      <a:pt x="7670" y="577"/>
                    </a:lnTo>
                    <a:cubicBezTo>
                      <a:pt x="7670" y="402"/>
                      <a:pt x="7519" y="252"/>
                      <a:pt x="7344" y="252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8"/>
              <p:cNvSpPr/>
              <p:nvPr/>
            </p:nvSpPr>
            <p:spPr>
              <a:xfrm>
                <a:off x="4390062" y="3127537"/>
                <a:ext cx="366749" cy="18448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377" extrusionOk="0">
                    <a:moveTo>
                      <a:pt x="7495" y="376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76B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8"/>
              <p:cNvSpPr/>
              <p:nvPr/>
            </p:nvSpPr>
            <p:spPr>
              <a:xfrm>
                <a:off x="4387616" y="3125091"/>
                <a:ext cx="371642" cy="23341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477" extrusionOk="0">
                    <a:moveTo>
                      <a:pt x="51" y="0"/>
                    </a:moveTo>
                    <a:cubicBezTo>
                      <a:pt x="26" y="0"/>
                      <a:pt x="1" y="25"/>
                      <a:pt x="1" y="50"/>
                    </a:cubicBezTo>
                    <a:cubicBezTo>
                      <a:pt x="1" y="75"/>
                      <a:pt x="26" y="100"/>
                      <a:pt x="51" y="100"/>
                    </a:cubicBezTo>
                    <a:lnTo>
                      <a:pt x="7545" y="476"/>
                    </a:lnTo>
                    <a:cubicBezTo>
                      <a:pt x="7570" y="476"/>
                      <a:pt x="7595" y="451"/>
                      <a:pt x="7595" y="426"/>
                    </a:cubicBezTo>
                    <a:cubicBezTo>
                      <a:pt x="7595" y="401"/>
                      <a:pt x="7595" y="376"/>
                      <a:pt x="7545" y="35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8"/>
              <p:cNvSpPr/>
              <p:nvPr/>
            </p:nvSpPr>
            <p:spPr>
              <a:xfrm>
                <a:off x="4721183" y="3144712"/>
                <a:ext cx="38069" cy="40516"/>
              </a:xfrm>
              <a:custGeom>
                <a:avLst/>
                <a:gdLst/>
                <a:ahLst/>
                <a:cxnLst/>
                <a:rect l="l" t="t" r="r" b="b"/>
                <a:pathLst>
                  <a:path w="778" h="828" extrusionOk="0">
                    <a:moveTo>
                      <a:pt x="402" y="0"/>
                    </a:moveTo>
                    <a:cubicBezTo>
                      <a:pt x="402" y="0"/>
                      <a:pt x="1" y="827"/>
                      <a:pt x="402" y="827"/>
                    </a:cubicBezTo>
                    <a:cubicBezTo>
                      <a:pt x="778" y="827"/>
                      <a:pt x="402" y="0"/>
                      <a:pt x="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8"/>
              <p:cNvSpPr/>
              <p:nvPr/>
            </p:nvSpPr>
            <p:spPr>
              <a:xfrm>
                <a:off x="4724902" y="3142559"/>
                <a:ext cx="31904" cy="45116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22" extrusionOk="0">
                    <a:moveTo>
                      <a:pt x="326" y="169"/>
                    </a:moveTo>
                    <a:cubicBezTo>
                      <a:pt x="401" y="395"/>
                      <a:pt x="476" y="671"/>
                      <a:pt x="401" y="771"/>
                    </a:cubicBezTo>
                    <a:cubicBezTo>
                      <a:pt x="401" y="796"/>
                      <a:pt x="376" y="821"/>
                      <a:pt x="326" y="821"/>
                    </a:cubicBezTo>
                    <a:cubicBezTo>
                      <a:pt x="251" y="821"/>
                      <a:pt x="226" y="796"/>
                      <a:pt x="226" y="771"/>
                    </a:cubicBezTo>
                    <a:cubicBezTo>
                      <a:pt x="150" y="671"/>
                      <a:pt x="226" y="395"/>
                      <a:pt x="326" y="169"/>
                    </a:cubicBezTo>
                    <a:close/>
                    <a:moveTo>
                      <a:pt x="317" y="0"/>
                    </a:moveTo>
                    <a:cubicBezTo>
                      <a:pt x="295" y="0"/>
                      <a:pt x="276" y="7"/>
                      <a:pt x="276" y="19"/>
                    </a:cubicBezTo>
                    <a:cubicBezTo>
                      <a:pt x="251" y="69"/>
                      <a:pt x="0" y="621"/>
                      <a:pt x="125" y="846"/>
                    </a:cubicBezTo>
                    <a:cubicBezTo>
                      <a:pt x="150" y="871"/>
                      <a:pt x="226" y="921"/>
                      <a:pt x="326" y="921"/>
                    </a:cubicBezTo>
                    <a:cubicBezTo>
                      <a:pt x="426" y="921"/>
                      <a:pt x="476" y="871"/>
                      <a:pt x="501" y="846"/>
                    </a:cubicBezTo>
                    <a:cubicBezTo>
                      <a:pt x="652" y="621"/>
                      <a:pt x="401" y="69"/>
                      <a:pt x="376" y="19"/>
                    </a:cubicBezTo>
                    <a:cubicBezTo>
                      <a:pt x="364" y="7"/>
                      <a:pt x="338" y="0"/>
                      <a:pt x="3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8"/>
              <p:cNvSpPr/>
              <p:nvPr/>
            </p:nvSpPr>
            <p:spPr>
              <a:xfrm>
                <a:off x="4464879" y="2125417"/>
                <a:ext cx="208550" cy="108141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2210" extrusionOk="0">
                    <a:moveTo>
                      <a:pt x="1286" y="0"/>
                    </a:moveTo>
                    <a:cubicBezTo>
                      <a:pt x="486" y="0"/>
                      <a:pt x="39" y="415"/>
                      <a:pt x="1" y="931"/>
                    </a:cubicBezTo>
                    <a:cubicBezTo>
                      <a:pt x="430" y="802"/>
                      <a:pt x="832" y="747"/>
                      <a:pt x="1204" y="747"/>
                    </a:cubicBezTo>
                    <a:cubicBezTo>
                      <a:pt x="3134" y="747"/>
                      <a:pt x="4261" y="2210"/>
                      <a:pt x="4261" y="2210"/>
                    </a:cubicBezTo>
                    <a:cubicBezTo>
                      <a:pt x="4261" y="2210"/>
                      <a:pt x="3434" y="530"/>
                      <a:pt x="2131" y="129"/>
                    </a:cubicBezTo>
                    <a:cubicBezTo>
                      <a:pt x="1817" y="40"/>
                      <a:pt x="1535" y="0"/>
                      <a:pt x="1286" y="0"/>
                    </a:cubicBez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8"/>
              <p:cNvSpPr/>
              <p:nvPr/>
            </p:nvSpPr>
            <p:spPr>
              <a:xfrm>
                <a:off x="4462432" y="2122823"/>
                <a:ext cx="213444" cy="113181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313" extrusionOk="0">
                    <a:moveTo>
                      <a:pt x="1317" y="101"/>
                    </a:moveTo>
                    <a:cubicBezTo>
                      <a:pt x="1571" y="101"/>
                      <a:pt x="1852" y="145"/>
                      <a:pt x="2156" y="232"/>
                    </a:cubicBezTo>
                    <a:cubicBezTo>
                      <a:pt x="3058" y="508"/>
                      <a:pt x="3710" y="1385"/>
                      <a:pt x="4036" y="1912"/>
                    </a:cubicBezTo>
                    <a:cubicBezTo>
                      <a:pt x="3585" y="1461"/>
                      <a:pt x="2607" y="734"/>
                      <a:pt x="1254" y="734"/>
                    </a:cubicBezTo>
                    <a:cubicBezTo>
                      <a:pt x="903" y="734"/>
                      <a:pt x="502" y="784"/>
                      <a:pt x="101" y="909"/>
                    </a:cubicBezTo>
                    <a:cubicBezTo>
                      <a:pt x="151" y="684"/>
                      <a:pt x="276" y="483"/>
                      <a:pt x="477" y="333"/>
                    </a:cubicBezTo>
                    <a:cubicBezTo>
                      <a:pt x="704" y="177"/>
                      <a:pt x="987" y="101"/>
                      <a:pt x="1317" y="101"/>
                    </a:cubicBezTo>
                    <a:close/>
                    <a:moveTo>
                      <a:pt x="1302" y="1"/>
                    </a:moveTo>
                    <a:cubicBezTo>
                      <a:pt x="953" y="1"/>
                      <a:pt x="654" y="76"/>
                      <a:pt x="427" y="232"/>
                    </a:cubicBezTo>
                    <a:cubicBezTo>
                      <a:pt x="176" y="408"/>
                      <a:pt x="26" y="684"/>
                      <a:pt x="1" y="984"/>
                    </a:cubicBezTo>
                    <a:cubicBezTo>
                      <a:pt x="1" y="984"/>
                      <a:pt x="1" y="1009"/>
                      <a:pt x="26" y="1034"/>
                    </a:cubicBezTo>
                    <a:lnTo>
                      <a:pt x="51" y="1034"/>
                    </a:lnTo>
                    <a:cubicBezTo>
                      <a:pt x="476" y="902"/>
                      <a:pt x="875" y="847"/>
                      <a:pt x="1245" y="847"/>
                    </a:cubicBezTo>
                    <a:cubicBezTo>
                      <a:pt x="3118" y="847"/>
                      <a:pt x="4240" y="2267"/>
                      <a:pt x="4261" y="2288"/>
                    </a:cubicBezTo>
                    <a:cubicBezTo>
                      <a:pt x="4261" y="2313"/>
                      <a:pt x="4286" y="2313"/>
                      <a:pt x="4311" y="2313"/>
                    </a:cubicBezTo>
                    <a:lnTo>
                      <a:pt x="4337" y="2313"/>
                    </a:lnTo>
                    <a:cubicBezTo>
                      <a:pt x="4362" y="2288"/>
                      <a:pt x="4362" y="2263"/>
                      <a:pt x="4362" y="2237"/>
                    </a:cubicBezTo>
                    <a:cubicBezTo>
                      <a:pt x="4311" y="2162"/>
                      <a:pt x="3509" y="533"/>
                      <a:pt x="2181" y="132"/>
                    </a:cubicBezTo>
                    <a:cubicBezTo>
                      <a:pt x="1866" y="45"/>
                      <a:pt x="1569" y="1"/>
                      <a:pt x="1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0" name="Google Shape;3180;p38"/>
            <p:cNvGrpSpPr/>
            <p:nvPr/>
          </p:nvGrpSpPr>
          <p:grpSpPr>
            <a:xfrm rot="958643" flipH="1">
              <a:off x="4547737" y="1884060"/>
              <a:ext cx="183641" cy="162866"/>
              <a:chOff x="9166880" y="1557015"/>
              <a:chExt cx="191400" cy="169747"/>
            </a:xfrm>
          </p:grpSpPr>
          <p:sp>
            <p:nvSpPr>
              <p:cNvPr id="3181" name="Google Shape;3181;p38"/>
              <p:cNvSpPr/>
              <p:nvPr/>
            </p:nvSpPr>
            <p:spPr>
              <a:xfrm>
                <a:off x="9279768" y="1617462"/>
                <a:ext cx="68295" cy="2945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310" extrusionOk="0">
                    <a:moveTo>
                      <a:pt x="1267" y="0"/>
                    </a:moveTo>
                    <a:cubicBezTo>
                      <a:pt x="907" y="0"/>
                      <a:pt x="519" y="98"/>
                      <a:pt x="123" y="281"/>
                    </a:cubicBezTo>
                    <a:cubicBezTo>
                      <a:pt x="49" y="330"/>
                      <a:pt x="0" y="404"/>
                      <a:pt x="49" y="477"/>
                    </a:cubicBezTo>
                    <a:cubicBezTo>
                      <a:pt x="67" y="530"/>
                      <a:pt x="123" y="570"/>
                      <a:pt x="180" y="570"/>
                    </a:cubicBezTo>
                    <a:cubicBezTo>
                      <a:pt x="202" y="570"/>
                      <a:pt x="224" y="564"/>
                      <a:pt x="245" y="551"/>
                    </a:cubicBezTo>
                    <a:cubicBezTo>
                      <a:pt x="602" y="380"/>
                      <a:pt x="949" y="298"/>
                      <a:pt x="1267" y="298"/>
                    </a:cubicBezTo>
                    <a:cubicBezTo>
                      <a:pt x="1451" y="298"/>
                      <a:pt x="1626" y="325"/>
                      <a:pt x="1788" y="379"/>
                    </a:cubicBezTo>
                    <a:cubicBezTo>
                      <a:pt x="2424" y="600"/>
                      <a:pt x="2718" y="1212"/>
                      <a:pt x="2718" y="1212"/>
                    </a:cubicBezTo>
                    <a:cubicBezTo>
                      <a:pt x="2743" y="1261"/>
                      <a:pt x="2816" y="1310"/>
                      <a:pt x="2865" y="1310"/>
                    </a:cubicBezTo>
                    <a:cubicBezTo>
                      <a:pt x="2890" y="1310"/>
                      <a:pt x="2914" y="1285"/>
                      <a:pt x="2914" y="1285"/>
                    </a:cubicBezTo>
                    <a:cubicBezTo>
                      <a:pt x="2988" y="1261"/>
                      <a:pt x="3037" y="1163"/>
                      <a:pt x="2988" y="1089"/>
                    </a:cubicBezTo>
                    <a:cubicBezTo>
                      <a:pt x="2988" y="1065"/>
                      <a:pt x="2645" y="379"/>
                      <a:pt x="1886" y="110"/>
                    </a:cubicBezTo>
                    <a:cubicBezTo>
                      <a:pt x="1692" y="36"/>
                      <a:pt x="1485" y="0"/>
                      <a:pt x="1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8"/>
              <p:cNvSpPr/>
              <p:nvPr/>
            </p:nvSpPr>
            <p:spPr>
              <a:xfrm>
                <a:off x="9302885" y="1621352"/>
                <a:ext cx="23702" cy="2138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1" extrusionOk="0">
                    <a:moveTo>
                      <a:pt x="518" y="1"/>
                    </a:moveTo>
                    <a:cubicBezTo>
                      <a:pt x="303" y="1"/>
                      <a:pt x="92" y="143"/>
                      <a:pt x="50" y="378"/>
                    </a:cubicBezTo>
                    <a:cubicBezTo>
                      <a:pt x="1" y="647"/>
                      <a:pt x="172" y="892"/>
                      <a:pt x="417" y="941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9"/>
                      <a:pt x="882" y="59"/>
                      <a:pt x="613" y="10"/>
                    </a:cubicBezTo>
                    <a:cubicBezTo>
                      <a:pt x="581" y="4"/>
                      <a:pt x="550" y="1"/>
                      <a:pt x="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8"/>
              <p:cNvSpPr/>
              <p:nvPr/>
            </p:nvSpPr>
            <p:spPr>
              <a:xfrm>
                <a:off x="9300141" y="1618069"/>
                <a:ext cx="29751" cy="2831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59" extrusionOk="0">
                    <a:moveTo>
                      <a:pt x="710" y="303"/>
                    </a:moveTo>
                    <a:cubicBezTo>
                      <a:pt x="882" y="352"/>
                      <a:pt x="1004" y="524"/>
                      <a:pt x="955" y="695"/>
                    </a:cubicBezTo>
                    <a:cubicBezTo>
                      <a:pt x="955" y="768"/>
                      <a:pt x="906" y="842"/>
                      <a:pt x="833" y="891"/>
                    </a:cubicBezTo>
                    <a:cubicBezTo>
                      <a:pt x="779" y="927"/>
                      <a:pt x="712" y="949"/>
                      <a:pt x="642" y="949"/>
                    </a:cubicBezTo>
                    <a:cubicBezTo>
                      <a:pt x="616" y="949"/>
                      <a:pt x="590" y="946"/>
                      <a:pt x="563" y="940"/>
                    </a:cubicBezTo>
                    <a:cubicBezTo>
                      <a:pt x="490" y="915"/>
                      <a:pt x="416" y="866"/>
                      <a:pt x="367" y="793"/>
                    </a:cubicBezTo>
                    <a:cubicBezTo>
                      <a:pt x="318" y="719"/>
                      <a:pt x="294" y="646"/>
                      <a:pt x="318" y="548"/>
                    </a:cubicBezTo>
                    <a:cubicBezTo>
                      <a:pt x="343" y="475"/>
                      <a:pt x="392" y="401"/>
                      <a:pt x="465" y="352"/>
                    </a:cubicBezTo>
                    <a:cubicBezTo>
                      <a:pt x="514" y="303"/>
                      <a:pt x="588" y="303"/>
                      <a:pt x="637" y="303"/>
                    </a:cubicBezTo>
                    <a:close/>
                    <a:moveTo>
                      <a:pt x="663" y="0"/>
                    </a:moveTo>
                    <a:cubicBezTo>
                      <a:pt x="533" y="0"/>
                      <a:pt x="406" y="32"/>
                      <a:pt x="294" y="107"/>
                    </a:cubicBezTo>
                    <a:cubicBezTo>
                      <a:pt x="172" y="181"/>
                      <a:pt x="74" y="328"/>
                      <a:pt x="25" y="499"/>
                    </a:cubicBezTo>
                    <a:cubicBezTo>
                      <a:pt x="0" y="646"/>
                      <a:pt x="25" y="817"/>
                      <a:pt x="123" y="964"/>
                    </a:cubicBezTo>
                    <a:cubicBezTo>
                      <a:pt x="196" y="1111"/>
                      <a:pt x="343" y="1209"/>
                      <a:pt x="514" y="1234"/>
                    </a:cubicBezTo>
                    <a:cubicBezTo>
                      <a:pt x="563" y="1234"/>
                      <a:pt x="588" y="1258"/>
                      <a:pt x="637" y="1258"/>
                    </a:cubicBezTo>
                    <a:cubicBezTo>
                      <a:pt x="759" y="1258"/>
                      <a:pt x="882" y="1209"/>
                      <a:pt x="980" y="1160"/>
                    </a:cubicBezTo>
                    <a:cubicBezTo>
                      <a:pt x="1127" y="1062"/>
                      <a:pt x="1225" y="915"/>
                      <a:pt x="1249" y="744"/>
                    </a:cubicBezTo>
                    <a:cubicBezTo>
                      <a:pt x="1323" y="426"/>
                      <a:pt x="1102" y="83"/>
                      <a:pt x="784" y="9"/>
                    </a:cubicBezTo>
                    <a:cubicBezTo>
                      <a:pt x="743" y="4"/>
                      <a:pt x="703" y="0"/>
                      <a:pt x="6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8"/>
              <p:cNvSpPr/>
              <p:nvPr/>
            </p:nvSpPr>
            <p:spPr>
              <a:xfrm>
                <a:off x="9166880" y="1593085"/>
                <a:ext cx="68295" cy="2905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292" extrusionOk="0">
                    <a:moveTo>
                      <a:pt x="1240" y="0"/>
                    </a:moveTo>
                    <a:cubicBezTo>
                      <a:pt x="887" y="0"/>
                      <a:pt x="509" y="94"/>
                      <a:pt x="123" y="288"/>
                    </a:cubicBezTo>
                    <a:cubicBezTo>
                      <a:pt x="49" y="337"/>
                      <a:pt x="0" y="410"/>
                      <a:pt x="49" y="484"/>
                    </a:cubicBezTo>
                    <a:cubicBezTo>
                      <a:pt x="67" y="537"/>
                      <a:pt x="123" y="577"/>
                      <a:pt x="180" y="577"/>
                    </a:cubicBezTo>
                    <a:cubicBezTo>
                      <a:pt x="202" y="577"/>
                      <a:pt x="224" y="571"/>
                      <a:pt x="245" y="557"/>
                    </a:cubicBezTo>
                    <a:cubicBezTo>
                      <a:pt x="604" y="386"/>
                      <a:pt x="952" y="293"/>
                      <a:pt x="1272" y="293"/>
                    </a:cubicBezTo>
                    <a:cubicBezTo>
                      <a:pt x="1455" y="293"/>
                      <a:pt x="1628" y="323"/>
                      <a:pt x="1788" y="386"/>
                    </a:cubicBezTo>
                    <a:cubicBezTo>
                      <a:pt x="2424" y="606"/>
                      <a:pt x="2718" y="1218"/>
                      <a:pt x="2718" y="1218"/>
                    </a:cubicBezTo>
                    <a:cubicBezTo>
                      <a:pt x="2743" y="1267"/>
                      <a:pt x="2816" y="1292"/>
                      <a:pt x="2865" y="1292"/>
                    </a:cubicBezTo>
                    <a:lnTo>
                      <a:pt x="2914" y="1292"/>
                    </a:lnTo>
                    <a:cubicBezTo>
                      <a:pt x="2988" y="1243"/>
                      <a:pt x="3037" y="1169"/>
                      <a:pt x="2988" y="1096"/>
                    </a:cubicBezTo>
                    <a:cubicBezTo>
                      <a:pt x="2988" y="1071"/>
                      <a:pt x="2645" y="386"/>
                      <a:pt x="1886" y="116"/>
                    </a:cubicBezTo>
                    <a:cubicBezTo>
                      <a:pt x="1684" y="39"/>
                      <a:pt x="1467" y="0"/>
                      <a:pt x="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8"/>
              <p:cNvSpPr/>
              <p:nvPr/>
            </p:nvSpPr>
            <p:spPr>
              <a:xfrm>
                <a:off x="9189997" y="1597133"/>
                <a:ext cx="23702" cy="213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0" extrusionOk="0">
                    <a:moveTo>
                      <a:pt x="518" y="0"/>
                    </a:moveTo>
                    <a:cubicBezTo>
                      <a:pt x="302" y="0"/>
                      <a:pt x="92" y="142"/>
                      <a:pt x="50" y="377"/>
                    </a:cubicBezTo>
                    <a:cubicBezTo>
                      <a:pt x="1" y="622"/>
                      <a:pt x="172" y="891"/>
                      <a:pt x="417" y="940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8"/>
                      <a:pt x="882" y="59"/>
                      <a:pt x="613" y="10"/>
                    </a:cubicBezTo>
                    <a:cubicBezTo>
                      <a:pt x="581" y="4"/>
                      <a:pt x="550" y="0"/>
                      <a:pt x="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8"/>
              <p:cNvSpPr/>
              <p:nvPr/>
            </p:nvSpPr>
            <p:spPr>
              <a:xfrm>
                <a:off x="9187254" y="1593715"/>
                <a:ext cx="29189" cy="2842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64" extrusionOk="0">
                    <a:moveTo>
                      <a:pt x="710" y="309"/>
                    </a:moveTo>
                    <a:cubicBezTo>
                      <a:pt x="808" y="333"/>
                      <a:pt x="882" y="382"/>
                      <a:pt x="931" y="456"/>
                    </a:cubicBezTo>
                    <a:cubicBezTo>
                      <a:pt x="955" y="529"/>
                      <a:pt x="980" y="603"/>
                      <a:pt x="955" y="701"/>
                    </a:cubicBezTo>
                    <a:cubicBezTo>
                      <a:pt x="955" y="774"/>
                      <a:pt x="906" y="847"/>
                      <a:pt x="833" y="896"/>
                    </a:cubicBezTo>
                    <a:cubicBezTo>
                      <a:pt x="779" y="932"/>
                      <a:pt x="712" y="955"/>
                      <a:pt x="642" y="955"/>
                    </a:cubicBezTo>
                    <a:cubicBezTo>
                      <a:pt x="616" y="955"/>
                      <a:pt x="590" y="952"/>
                      <a:pt x="563" y="945"/>
                    </a:cubicBezTo>
                    <a:cubicBezTo>
                      <a:pt x="490" y="921"/>
                      <a:pt x="416" y="872"/>
                      <a:pt x="367" y="798"/>
                    </a:cubicBezTo>
                    <a:cubicBezTo>
                      <a:pt x="318" y="725"/>
                      <a:pt x="294" y="652"/>
                      <a:pt x="318" y="554"/>
                    </a:cubicBezTo>
                    <a:cubicBezTo>
                      <a:pt x="343" y="407"/>
                      <a:pt x="490" y="309"/>
                      <a:pt x="637" y="309"/>
                    </a:cubicBezTo>
                    <a:close/>
                    <a:moveTo>
                      <a:pt x="651" y="1"/>
                    </a:moveTo>
                    <a:cubicBezTo>
                      <a:pt x="356" y="1"/>
                      <a:pt x="89" y="206"/>
                      <a:pt x="25" y="505"/>
                    </a:cubicBezTo>
                    <a:cubicBezTo>
                      <a:pt x="0" y="652"/>
                      <a:pt x="25" y="823"/>
                      <a:pt x="123" y="970"/>
                    </a:cubicBezTo>
                    <a:cubicBezTo>
                      <a:pt x="196" y="1117"/>
                      <a:pt x="343" y="1215"/>
                      <a:pt x="514" y="1239"/>
                    </a:cubicBezTo>
                    <a:cubicBezTo>
                      <a:pt x="563" y="1239"/>
                      <a:pt x="612" y="1264"/>
                      <a:pt x="637" y="1264"/>
                    </a:cubicBezTo>
                    <a:cubicBezTo>
                      <a:pt x="759" y="1264"/>
                      <a:pt x="882" y="1215"/>
                      <a:pt x="980" y="1141"/>
                    </a:cubicBezTo>
                    <a:cubicBezTo>
                      <a:pt x="1127" y="1068"/>
                      <a:pt x="1225" y="921"/>
                      <a:pt x="1249" y="749"/>
                    </a:cubicBezTo>
                    <a:cubicBezTo>
                      <a:pt x="1298" y="603"/>
                      <a:pt x="1249" y="431"/>
                      <a:pt x="1176" y="284"/>
                    </a:cubicBezTo>
                    <a:cubicBezTo>
                      <a:pt x="1078" y="137"/>
                      <a:pt x="931" y="39"/>
                      <a:pt x="784" y="15"/>
                    </a:cubicBezTo>
                    <a:cubicBezTo>
                      <a:pt x="739" y="5"/>
                      <a:pt x="695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8"/>
              <p:cNvSpPr/>
              <p:nvPr/>
            </p:nvSpPr>
            <p:spPr>
              <a:xfrm>
                <a:off x="9220828" y="1619373"/>
                <a:ext cx="40230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3037" extrusionOk="0">
                    <a:moveTo>
                      <a:pt x="1642" y="0"/>
                    </a:moveTo>
                    <a:cubicBezTo>
                      <a:pt x="1568" y="0"/>
                      <a:pt x="1495" y="49"/>
                      <a:pt x="1495" y="123"/>
                    </a:cubicBezTo>
                    <a:cubicBezTo>
                      <a:pt x="1470" y="147"/>
                      <a:pt x="1348" y="906"/>
                      <a:pt x="589" y="1421"/>
                    </a:cubicBezTo>
                    <a:cubicBezTo>
                      <a:pt x="319" y="1616"/>
                      <a:pt x="148" y="1861"/>
                      <a:pt x="74" y="2131"/>
                    </a:cubicBezTo>
                    <a:cubicBezTo>
                      <a:pt x="1" y="2572"/>
                      <a:pt x="270" y="2939"/>
                      <a:pt x="270" y="2963"/>
                    </a:cubicBezTo>
                    <a:cubicBezTo>
                      <a:pt x="295" y="3012"/>
                      <a:pt x="344" y="3037"/>
                      <a:pt x="393" y="3037"/>
                    </a:cubicBezTo>
                    <a:cubicBezTo>
                      <a:pt x="417" y="3037"/>
                      <a:pt x="442" y="3012"/>
                      <a:pt x="491" y="2988"/>
                    </a:cubicBezTo>
                    <a:cubicBezTo>
                      <a:pt x="540" y="2963"/>
                      <a:pt x="564" y="2865"/>
                      <a:pt x="515" y="2792"/>
                    </a:cubicBezTo>
                    <a:cubicBezTo>
                      <a:pt x="515" y="2792"/>
                      <a:pt x="319" y="2498"/>
                      <a:pt x="368" y="2204"/>
                    </a:cubicBezTo>
                    <a:cubicBezTo>
                      <a:pt x="417" y="1984"/>
                      <a:pt x="540" y="1812"/>
                      <a:pt x="760" y="1665"/>
                    </a:cubicBezTo>
                    <a:cubicBezTo>
                      <a:pt x="1642" y="1078"/>
                      <a:pt x="1764" y="221"/>
                      <a:pt x="1789" y="172"/>
                    </a:cubicBezTo>
                    <a:cubicBezTo>
                      <a:pt x="1789" y="98"/>
                      <a:pt x="1740" y="25"/>
                      <a:pt x="16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8"/>
              <p:cNvSpPr/>
              <p:nvPr/>
            </p:nvSpPr>
            <p:spPr>
              <a:xfrm rot="-10633294">
                <a:off x="9198621" y="1705690"/>
                <a:ext cx="65548" cy="19496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867" extrusionOk="0">
                    <a:moveTo>
                      <a:pt x="604" y="1"/>
                    </a:moveTo>
                    <a:cubicBezTo>
                      <a:pt x="453" y="1"/>
                      <a:pt x="300" y="11"/>
                      <a:pt x="148" y="34"/>
                    </a:cubicBezTo>
                    <a:cubicBezTo>
                      <a:pt x="74" y="34"/>
                      <a:pt x="1" y="107"/>
                      <a:pt x="25" y="181"/>
                    </a:cubicBezTo>
                    <a:cubicBezTo>
                      <a:pt x="25" y="279"/>
                      <a:pt x="99" y="328"/>
                      <a:pt x="197" y="328"/>
                    </a:cubicBezTo>
                    <a:cubicBezTo>
                      <a:pt x="327" y="309"/>
                      <a:pt x="459" y="300"/>
                      <a:pt x="590" y="300"/>
                    </a:cubicBezTo>
                    <a:cubicBezTo>
                      <a:pt x="1644" y="300"/>
                      <a:pt x="2670" y="845"/>
                      <a:pt x="2670" y="866"/>
                    </a:cubicBezTo>
                    <a:lnTo>
                      <a:pt x="2744" y="866"/>
                    </a:lnTo>
                    <a:cubicBezTo>
                      <a:pt x="2793" y="866"/>
                      <a:pt x="2842" y="842"/>
                      <a:pt x="2866" y="793"/>
                    </a:cubicBezTo>
                    <a:cubicBezTo>
                      <a:pt x="2915" y="719"/>
                      <a:pt x="2890" y="646"/>
                      <a:pt x="2817" y="597"/>
                    </a:cubicBezTo>
                    <a:cubicBezTo>
                      <a:pt x="2774" y="575"/>
                      <a:pt x="1739" y="1"/>
                      <a:pt x="6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8"/>
              <p:cNvSpPr/>
              <p:nvPr/>
            </p:nvSpPr>
            <p:spPr>
              <a:xfrm rot="784518">
                <a:off x="9286918" y="1586069"/>
                <a:ext cx="70500" cy="15697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698" extrusionOk="0">
                    <a:moveTo>
                      <a:pt x="1406" y="1"/>
                    </a:moveTo>
                    <a:cubicBezTo>
                      <a:pt x="1005" y="1"/>
                      <a:pt x="558" y="74"/>
                      <a:pt x="98" y="281"/>
                    </a:cubicBezTo>
                    <a:cubicBezTo>
                      <a:pt x="25" y="306"/>
                      <a:pt x="0" y="379"/>
                      <a:pt x="25" y="477"/>
                    </a:cubicBezTo>
                    <a:cubicBezTo>
                      <a:pt x="43" y="532"/>
                      <a:pt x="103" y="560"/>
                      <a:pt x="163" y="560"/>
                    </a:cubicBezTo>
                    <a:cubicBezTo>
                      <a:pt x="183" y="560"/>
                      <a:pt x="202" y="557"/>
                      <a:pt x="221" y="551"/>
                    </a:cubicBezTo>
                    <a:cubicBezTo>
                      <a:pt x="641" y="359"/>
                      <a:pt x="1050" y="292"/>
                      <a:pt x="1416" y="292"/>
                    </a:cubicBezTo>
                    <a:cubicBezTo>
                      <a:pt x="2268" y="292"/>
                      <a:pt x="2890" y="656"/>
                      <a:pt x="2890" y="673"/>
                    </a:cubicBezTo>
                    <a:cubicBezTo>
                      <a:pt x="2915" y="673"/>
                      <a:pt x="2939" y="698"/>
                      <a:pt x="2963" y="698"/>
                    </a:cubicBezTo>
                    <a:cubicBezTo>
                      <a:pt x="3037" y="698"/>
                      <a:pt x="3086" y="649"/>
                      <a:pt x="3110" y="624"/>
                    </a:cubicBezTo>
                    <a:cubicBezTo>
                      <a:pt x="3135" y="551"/>
                      <a:pt x="3110" y="453"/>
                      <a:pt x="3061" y="404"/>
                    </a:cubicBezTo>
                    <a:cubicBezTo>
                      <a:pt x="3010" y="387"/>
                      <a:pt x="2328" y="1"/>
                      <a:pt x="14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8"/>
              <p:cNvSpPr/>
              <p:nvPr/>
            </p:nvSpPr>
            <p:spPr>
              <a:xfrm>
                <a:off x="9176235" y="1557015"/>
                <a:ext cx="66091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1354" extrusionOk="0">
                    <a:moveTo>
                      <a:pt x="338" y="1"/>
                    </a:moveTo>
                    <a:cubicBezTo>
                      <a:pt x="229" y="1"/>
                      <a:pt x="161" y="6"/>
                      <a:pt x="147" y="6"/>
                    </a:cubicBezTo>
                    <a:cubicBezTo>
                      <a:pt x="74" y="31"/>
                      <a:pt x="0" y="104"/>
                      <a:pt x="25" y="178"/>
                    </a:cubicBezTo>
                    <a:cubicBezTo>
                      <a:pt x="25" y="251"/>
                      <a:pt x="98" y="325"/>
                      <a:pt x="172" y="325"/>
                    </a:cubicBezTo>
                    <a:cubicBezTo>
                      <a:pt x="177" y="319"/>
                      <a:pt x="257" y="308"/>
                      <a:pt x="388" y="308"/>
                    </a:cubicBezTo>
                    <a:cubicBezTo>
                      <a:pt x="836" y="308"/>
                      <a:pt x="1892" y="432"/>
                      <a:pt x="2670" y="1304"/>
                    </a:cubicBezTo>
                    <a:cubicBezTo>
                      <a:pt x="2694" y="1329"/>
                      <a:pt x="2743" y="1353"/>
                      <a:pt x="2792" y="1353"/>
                    </a:cubicBezTo>
                    <a:cubicBezTo>
                      <a:pt x="2816" y="1353"/>
                      <a:pt x="2841" y="1329"/>
                      <a:pt x="2890" y="1304"/>
                    </a:cubicBezTo>
                    <a:cubicBezTo>
                      <a:pt x="2939" y="1255"/>
                      <a:pt x="2939" y="1157"/>
                      <a:pt x="2890" y="1108"/>
                    </a:cubicBezTo>
                    <a:cubicBezTo>
                      <a:pt x="1998" y="97"/>
                      <a:pt x="80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" name="Google Shape;2185;p31"/>
          <p:cNvSpPr txBox="1">
            <a:spLocks/>
          </p:cNvSpPr>
          <p:nvPr/>
        </p:nvSpPr>
        <p:spPr>
          <a:xfrm>
            <a:off x="724922" y="518281"/>
            <a:ext cx="82771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chỗ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chấm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ui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hay </a:t>
            </a:r>
            <a:r>
              <a:rPr lang="en-US" sz="36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uôi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41426" y="1196394"/>
            <a:ext cx="3411855" cy="923842"/>
            <a:chOff x="5141426" y="1196394"/>
            <a:chExt cx="3411855" cy="923842"/>
          </a:xfrm>
        </p:grpSpPr>
        <p:grpSp>
          <p:nvGrpSpPr>
            <p:cNvPr id="5" name="Group 4"/>
            <p:cNvGrpSpPr/>
            <p:nvPr/>
          </p:nvGrpSpPr>
          <p:grpSpPr>
            <a:xfrm>
              <a:off x="5141426" y="1196394"/>
              <a:ext cx="3411855" cy="923842"/>
              <a:chOff x="5141426" y="1196394"/>
              <a:chExt cx="3411855" cy="923842"/>
            </a:xfrm>
          </p:grpSpPr>
          <p:sp>
            <p:nvSpPr>
              <p:cNvPr id="3091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092" name="Google Shape;3092;p38"/>
              <p:cNvCxnSpPr/>
              <p:nvPr/>
            </p:nvCxnSpPr>
            <p:spPr>
              <a:xfrm flipH="1">
                <a:off x="5141426" y="1669036"/>
                <a:ext cx="1149000" cy="4512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82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c</a:t>
              </a: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on m……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97306" y="2070797"/>
            <a:ext cx="3459770" cy="869905"/>
            <a:chOff x="665743" y="1357928"/>
            <a:chExt cx="3459770" cy="869905"/>
          </a:xfrm>
        </p:grpSpPr>
        <p:sp>
          <p:nvSpPr>
            <p:cNvPr id="185" name="Google Shape;3095;p38"/>
            <p:cNvSpPr/>
            <p:nvPr/>
          </p:nvSpPr>
          <p:spPr>
            <a:xfrm>
              <a:off x="665743" y="1357928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6" name="Google Shape;3096;p38"/>
            <p:cNvCxnSpPr/>
            <p:nvPr/>
          </p:nvCxnSpPr>
          <p:spPr>
            <a:xfrm>
              <a:off x="2998260" y="1812648"/>
              <a:ext cx="1127253" cy="259978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87" name="Google Shape;3104;p38"/>
            <p:cNvSpPr txBox="1"/>
            <p:nvPr/>
          </p:nvSpPr>
          <p:spPr>
            <a:xfrm>
              <a:off x="1000977" y="1597983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m…… bưởi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18989" y="2945169"/>
            <a:ext cx="3536334" cy="869905"/>
            <a:chOff x="697394" y="1172066"/>
            <a:chExt cx="3536334" cy="869905"/>
          </a:xfrm>
        </p:grpSpPr>
        <p:sp>
          <p:nvSpPr>
            <p:cNvPr id="191" name="Google Shape;3095;p38"/>
            <p:cNvSpPr/>
            <p:nvPr/>
          </p:nvSpPr>
          <p:spPr>
            <a:xfrm>
              <a:off x="697394" y="1172066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2" name="Google Shape;3096;p38"/>
            <p:cNvCxnSpPr/>
            <p:nvPr/>
          </p:nvCxnSpPr>
          <p:spPr>
            <a:xfrm flipV="1">
              <a:off x="3035336" y="1473377"/>
              <a:ext cx="1198392" cy="199481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93" name="Google Shape;3104;p38"/>
            <p:cNvSpPr txBox="1"/>
            <p:nvPr/>
          </p:nvSpPr>
          <p:spPr>
            <a:xfrm>
              <a:off x="1032628" y="141212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n…… lửa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30695" y="3866384"/>
            <a:ext cx="3527664" cy="906870"/>
            <a:chOff x="697394" y="1135101"/>
            <a:chExt cx="3527664" cy="906870"/>
          </a:xfrm>
        </p:grpSpPr>
        <p:sp>
          <p:nvSpPr>
            <p:cNvPr id="195" name="Google Shape;3095;p38"/>
            <p:cNvSpPr/>
            <p:nvPr/>
          </p:nvSpPr>
          <p:spPr>
            <a:xfrm>
              <a:off x="697394" y="1172066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6" name="Google Shape;3096;p38"/>
            <p:cNvCxnSpPr/>
            <p:nvPr/>
          </p:nvCxnSpPr>
          <p:spPr>
            <a:xfrm flipV="1">
              <a:off x="3035336" y="1135101"/>
              <a:ext cx="1189722" cy="537757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97" name="Google Shape;3104;p38"/>
            <p:cNvSpPr txBox="1"/>
            <p:nvPr/>
          </p:nvSpPr>
          <p:spPr>
            <a:xfrm>
              <a:off x="1032628" y="141212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t…… thân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252295" y="2955326"/>
            <a:ext cx="3368311" cy="869905"/>
            <a:chOff x="5184970" y="1196394"/>
            <a:chExt cx="3368311" cy="869905"/>
          </a:xfrm>
        </p:grpSpPr>
        <p:grpSp>
          <p:nvGrpSpPr>
            <p:cNvPr id="201" name="Group 200"/>
            <p:cNvGrpSpPr/>
            <p:nvPr/>
          </p:nvGrpSpPr>
          <p:grpSpPr>
            <a:xfrm>
              <a:off x="5184970" y="1196394"/>
              <a:ext cx="3368311" cy="869905"/>
              <a:chOff x="5184970" y="1196394"/>
              <a:chExt cx="3368311" cy="869905"/>
            </a:xfrm>
          </p:grpSpPr>
          <p:sp>
            <p:nvSpPr>
              <p:cNvPr id="203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4" name="Google Shape;3092;p38"/>
              <p:cNvCxnSpPr/>
              <p:nvPr/>
            </p:nvCxnSpPr>
            <p:spPr>
              <a:xfrm rot="10800000">
                <a:off x="5184970" y="1537080"/>
                <a:ext cx="1105456" cy="131956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02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n…… nấng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122285" y="2065165"/>
            <a:ext cx="3629663" cy="869905"/>
            <a:chOff x="4923618" y="1196394"/>
            <a:chExt cx="3629663" cy="869905"/>
          </a:xfrm>
        </p:grpSpPr>
        <p:grpSp>
          <p:nvGrpSpPr>
            <p:cNvPr id="206" name="Group 205"/>
            <p:cNvGrpSpPr/>
            <p:nvPr/>
          </p:nvGrpSpPr>
          <p:grpSpPr>
            <a:xfrm>
              <a:off x="4923618" y="1196394"/>
              <a:ext cx="3629663" cy="869905"/>
              <a:chOff x="4923618" y="1196394"/>
              <a:chExt cx="3629663" cy="869905"/>
            </a:xfrm>
          </p:grpSpPr>
          <p:sp>
            <p:nvSpPr>
              <p:cNvPr id="208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9" name="Google Shape;3092;p38"/>
              <p:cNvCxnSpPr/>
              <p:nvPr/>
            </p:nvCxnSpPr>
            <p:spPr>
              <a:xfrm rot="10800000" flipV="1">
                <a:off x="4923618" y="1669036"/>
                <a:ext cx="1366808" cy="342112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07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h</a:t>
              </a: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ạt m……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222746" y="3899425"/>
            <a:ext cx="3548237" cy="925055"/>
            <a:chOff x="5005044" y="1141244"/>
            <a:chExt cx="3548237" cy="925055"/>
          </a:xfrm>
        </p:grpSpPr>
        <p:grpSp>
          <p:nvGrpSpPr>
            <p:cNvPr id="211" name="Group 210"/>
            <p:cNvGrpSpPr/>
            <p:nvPr/>
          </p:nvGrpSpPr>
          <p:grpSpPr>
            <a:xfrm>
              <a:off x="5005044" y="1141244"/>
              <a:ext cx="3548237" cy="925055"/>
              <a:chOff x="5005044" y="1141244"/>
              <a:chExt cx="3548237" cy="925055"/>
            </a:xfrm>
          </p:grpSpPr>
          <p:sp>
            <p:nvSpPr>
              <p:cNvPr id="213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4" name="Google Shape;3092;p38"/>
              <p:cNvCxnSpPr/>
              <p:nvPr/>
            </p:nvCxnSpPr>
            <p:spPr>
              <a:xfrm rot="10800000">
                <a:off x="5005044" y="1141244"/>
                <a:ext cx="1285383" cy="527793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12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+mn-lt"/>
                  <a:ea typeface="Baloo Tammudu 2"/>
                  <a:cs typeface="Baloo Tammudu 2"/>
                  <a:sym typeface="Baloo Tammudu 2"/>
                </a:rPr>
                <a:t>t…… trẻ</a:t>
              </a:r>
              <a:endParaRPr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endParaRPr>
            </a:p>
          </p:txBody>
        </p:sp>
      </p:grpSp>
      <p:sp>
        <p:nvSpPr>
          <p:cNvPr id="222" name="Google Shape;3104;p38"/>
          <p:cNvSpPr txBox="1"/>
          <p:nvPr/>
        </p:nvSpPr>
        <p:spPr>
          <a:xfrm>
            <a:off x="1477940" y="1179256"/>
            <a:ext cx="3884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~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3" name="Google Shape;3104;p38"/>
          <p:cNvSpPr txBox="1"/>
          <p:nvPr/>
        </p:nvSpPr>
        <p:spPr>
          <a:xfrm>
            <a:off x="1418201" y="1367544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4" name="Google Shape;3104;p38"/>
          <p:cNvSpPr txBox="1"/>
          <p:nvPr/>
        </p:nvSpPr>
        <p:spPr>
          <a:xfrm>
            <a:off x="7506827" y="1409236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5" name="Google Shape;3104;p38"/>
          <p:cNvSpPr txBox="1"/>
          <p:nvPr/>
        </p:nvSpPr>
        <p:spPr>
          <a:xfrm>
            <a:off x="7734294" y="1273154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~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6" name="Google Shape;3104;p38"/>
          <p:cNvSpPr txBox="1"/>
          <p:nvPr/>
        </p:nvSpPr>
        <p:spPr>
          <a:xfrm rot="7312466">
            <a:off x="1259738" y="2157824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`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7" name="Google Shape;3104;p38"/>
          <p:cNvSpPr txBox="1"/>
          <p:nvPr/>
        </p:nvSpPr>
        <p:spPr>
          <a:xfrm rot="7312466">
            <a:off x="7713348" y="2134448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`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8" name="Google Shape;3104;p38"/>
          <p:cNvSpPr txBox="1"/>
          <p:nvPr/>
        </p:nvSpPr>
        <p:spPr>
          <a:xfrm>
            <a:off x="1339918" y="2292572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9" name="Google Shape;3104;p38"/>
          <p:cNvSpPr txBox="1"/>
          <p:nvPr/>
        </p:nvSpPr>
        <p:spPr>
          <a:xfrm>
            <a:off x="7604620" y="2278767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30" name="Google Shape;3104;p38"/>
          <p:cNvSpPr txBox="1"/>
          <p:nvPr/>
        </p:nvSpPr>
        <p:spPr>
          <a:xfrm>
            <a:off x="6821464" y="3165641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31" name="Google Shape;3104;p38"/>
          <p:cNvSpPr txBox="1"/>
          <p:nvPr/>
        </p:nvSpPr>
        <p:spPr>
          <a:xfrm>
            <a:off x="6843412" y="4151145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32" name="Google Shape;3104;p38"/>
          <p:cNvSpPr txBox="1"/>
          <p:nvPr/>
        </p:nvSpPr>
        <p:spPr>
          <a:xfrm>
            <a:off x="1120313" y="3171684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33" name="Google Shape;3104;p38"/>
          <p:cNvSpPr txBox="1"/>
          <p:nvPr/>
        </p:nvSpPr>
        <p:spPr>
          <a:xfrm>
            <a:off x="932540" y="4109007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35" name="Google Shape;3104;p38"/>
          <p:cNvSpPr txBox="1"/>
          <p:nvPr/>
        </p:nvSpPr>
        <p:spPr>
          <a:xfrm>
            <a:off x="1145706" y="4114417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Itim" panose="00000500000000000000" pitchFamily="2" charset="-34"/>
                <a:ea typeface="Baloo Tammudu 2"/>
                <a:cs typeface="Itim" panose="00000500000000000000" pitchFamily="2" charset="-34"/>
                <a:sym typeface="Baloo Tammudu 2"/>
              </a:rPr>
              <a:t>̉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37" name="Google Shape;3104;p38"/>
          <p:cNvSpPr txBox="1"/>
          <p:nvPr/>
        </p:nvSpPr>
        <p:spPr>
          <a:xfrm>
            <a:off x="7237099" y="4122340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Itim" panose="00000500000000000000" pitchFamily="2" charset="-34"/>
                <a:ea typeface="Baloo Tammudu 2"/>
                <a:cs typeface="Itim" panose="00000500000000000000" pitchFamily="2" charset="-34"/>
                <a:sym typeface="Baloo Tammudu 2"/>
              </a:rPr>
              <a:t>̉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38" name="Google Shape;3104;p38"/>
          <p:cNvSpPr txBox="1"/>
          <p:nvPr/>
        </p:nvSpPr>
        <p:spPr>
          <a:xfrm rot="7312466">
            <a:off x="1001284" y="3014311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`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/>
      <p:bldP spid="228" grpId="0"/>
      <p:bldP spid="229" grpId="0"/>
      <p:bldP spid="230" grpId="0"/>
      <p:bldP spid="231" grpId="0"/>
      <p:bldP spid="232" grpId="0"/>
      <p:bldP spid="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55154"/>
              </p:ext>
            </p:extLst>
          </p:nvPr>
        </p:nvGraphicFramePr>
        <p:xfrm>
          <a:off x="831337" y="1344056"/>
          <a:ext cx="7625863" cy="3481334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6043185">
                  <a:extLst>
                    <a:ext uri="{9D8B030D-6E8A-4147-A177-3AD203B41FA5}">
                      <a16:colId xmlns:a16="http://schemas.microsoft.com/office/drawing/2014/main" val="2898391334"/>
                    </a:ext>
                  </a:extLst>
                </a:gridCol>
                <a:gridCol w="1582678">
                  <a:extLst>
                    <a:ext uri="{9D8B030D-6E8A-4147-A177-3AD203B41FA5}">
                      <a16:colId xmlns:a16="http://schemas.microsoft.com/office/drawing/2014/main" val="2207454512"/>
                    </a:ext>
                  </a:extLst>
                </a:gridCol>
              </a:tblGrid>
              <a:tr h="10025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42145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06503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54346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873526" y="1465244"/>
            <a:ext cx="7528589" cy="807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Stela UT VH" panose="02000506000000020004" pitchFamily="2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Stela UT VH" panose="02000506000000020004" pitchFamily="2" charset="0"/>
              </a:rPr>
              <a:t>x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831337" y="2512023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Còn lại một chút do sơ ý hoặc quên.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831337" y="3276008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Món ăn bằng gạo nếp đồ chín.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831337" y="4088015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Trái nghiĩa với tối.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7379644" y="2512023"/>
            <a:ext cx="6847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sót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7379644" y="3276008"/>
            <a:ext cx="6847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xôi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7379643" y="4088015"/>
            <a:ext cx="8830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sáng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Custom 8">
      <a:majorFont>
        <a:latin typeface="Stela UT VH"/>
        <a:ea typeface=""/>
        <a:cs typeface=""/>
      </a:majorFont>
      <a:minorFont>
        <a:latin typeface="Stela UT V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5AE4C8-44D1-47ED-A60B-2BC459797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A5CCA-2D2A-4A67-9191-1DA75CB2F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07CE4-6F1C-40A6-BF2C-BF2F5289D2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455</Words>
  <Application>Microsoft Office PowerPoint</Application>
  <PresentationFormat>On-screen Show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Stela UT VH</vt:lpstr>
      <vt:lpstr>HP001 4 hàng</vt:lpstr>
      <vt:lpstr>Nanum Pen Script</vt:lpstr>
      <vt:lpstr>Baloo Tammudu 2</vt:lpstr>
      <vt:lpstr>Roboto Condensed Light</vt:lpstr>
      <vt:lpstr>Bebas Neue</vt:lpstr>
      <vt:lpstr>Dokdo</vt:lpstr>
      <vt:lpstr>Itim</vt:lpstr>
      <vt:lpstr>UVF Cupid de Locke</vt:lpstr>
      <vt:lpstr>PT Sans</vt:lpstr>
      <vt:lpstr>HP001 5H</vt:lpstr>
      <vt:lpstr>Writing Asian Characters Workshop by Slidesgo</vt:lpstr>
      <vt:lpstr>Chính tả  Hũ bạc của người cha</vt:lpstr>
      <vt:lpstr>PowerPoint Presentation</vt:lpstr>
      <vt:lpstr>Lời nói của người cha được viết như thế nào?</vt:lpstr>
      <vt:lpstr>Gạch chân dưới tiếng/từ khó đọc, dễ viết sai.</vt:lpstr>
      <vt:lpstr>sưởi lửa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WRITING: FICTIONAL ASIAN CHARACTERS WORKSHOP</dc:title>
  <cp:lastModifiedBy>Nguyen Thang</cp:lastModifiedBy>
  <cp:revision>13</cp:revision>
  <dcterms:modified xsi:type="dcterms:W3CDTF">2021-12-27T15:38:38Z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