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363" r:id="rId2"/>
    <p:sldId id="457" r:id="rId3"/>
    <p:sldId id="459" r:id="rId4"/>
    <p:sldId id="460" r:id="rId5"/>
    <p:sldId id="462" r:id="rId6"/>
    <p:sldId id="463" r:id="rId7"/>
    <p:sldId id="461" r:id="rId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92">
          <p15:clr>
            <a:srgbClr val="A4A3A4"/>
          </p15:clr>
        </p15:guide>
        <p15:guide id="2" pos="390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initial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3B4D"/>
    <a:srgbClr val="46F93D"/>
    <a:srgbClr val="E67C0A"/>
    <a:srgbClr val="C0F5AF"/>
    <a:srgbClr val="FDACEB"/>
    <a:srgbClr val="FBA9E5"/>
    <a:srgbClr val="A6FAFF"/>
    <a:srgbClr val="9DF9CF"/>
    <a:srgbClr val="FBB4EB"/>
    <a:srgbClr val="F5F7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321" autoAdjust="0"/>
  </p:normalViewPr>
  <p:slideViewPr>
    <p:cSldViewPr snapToGrid="0">
      <p:cViewPr varScale="1">
        <p:scale>
          <a:sx n="68" d="100"/>
          <a:sy n="68" d="100"/>
        </p:scale>
        <p:origin x="714" y="48"/>
      </p:cViewPr>
      <p:guideLst>
        <p:guide orient="horz" pos="2192"/>
        <p:guide pos="3904"/>
      </p:guideLst>
    </p:cSldViewPr>
  </p:slideViewPr>
  <p:notesTextViewPr>
    <p:cViewPr>
      <p:scale>
        <a:sx n="1" d="1"/>
        <a:sy n="1" d="1"/>
      </p:scale>
      <p:origin x="0" y="0"/>
    </p:cViewPr>
  </p:notesTextViewPr>
  <p:sorterViewPr>
    <p:cViewPr>
      <p:scale>
        <a:sx n="100" d="100"/>
        <a:sy n="100" d="100"/>
      </p:scale>
      <p:origin x="0" y="19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1"/>
          </p:nvPr>
        </p:nvSpPr>
        <p:spPr/>
        <p:txBody>
          <a:bodyPr/>
          <a:lstStyle/>
          <a:p>
            <a:pPr marL="158750" indent="0">
              <a:buNone/>
            </a:pPr>
            <a:endParaRPr lang="vi-V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1"/>
          </p:nvPr>
        </p:nvSpPr>
        <p:spPr/>
        <p:txBody>
          <a:bodyPr/>
          <a:lstStyle/>
          <a:p>
            <a:pPr marL="158750" indent="0">
              <a:buNone/>
            </a:pPr>
            <a:endParaRPr lang="vi-V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1"/>
          </p:nvPr>
        </p:nvSpPr>
        <p:spPr/>
        <p:txBody>
          <a:bodyPr/>
          <a:lstStyle/>
          <a:p>
            <a:pPr marL="158750" indent="0">
              <a:buNone/>
            </a:pPr>
            <a:endParaRPr lang="vi-V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1"/>
          </p:nvPr>
        </p:nvSpPr>
        <p:spPr/>
        <p:txBody>
          <a:bodyPr/>
          <a:lstStyle/>
          <a:p>
            <a:pPr marL="158750" indent="0">
              <a:buNone/>
            </a:pPr>
            <a:endParaRPr lang="vi-V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1"/>
          </p:nvPr>
        </p:nvSpPr>
        <p:spPr/>
        <p:txBody>
          <a:bodyPr/>
          <a:lstStyle/>
          <a:p>
            <a:pPr marL="158750" indent="0">
              <a:buNone/>
            </a:pPr>
            <a:endParaRPr lang="vi-V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1"/>
          </p:nvPr>
        </p:nvSpPr>
        <p:spPr/>
        <p:txBody>
          <a:bodyPr/>
          <a:lstStyle/>
          <a:p>
            <a:pPr marL="158750" indent="0">
              <a:buNone/>
            </a:pPr>
            <a:endParaRPr lang="vi-V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transition spd="slow"/>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67A204-43B0-C44C-80B9-2BD2CB3E310C}" type="datetimeFigureOut">
              <a:rPr kumimoji="1" lang="zh-CN" altLang="en-US" smtClean="0"/>
              <a:t>2021/12/26</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F17C94D4-8D47-CD4E-A543-81A2C6CC9890}" type="slidenum">
              <a:rPr kumimoji="1" lang="zh-CN" altLang="en-US" smtClean="0"/>
              <a:t>‹#›</a:t>
            </a:fld>
            <a:endParaRPr kumimoji="1" lang="zh-CN" altLang="en-US"/>
          </a:p>
        </p:txBody>
      </p:sp>
    </p:spTree>
  </p:cSld>
  <p:clrMapOvr>
    <a:masterClrMapping/>
  </p:clrMapOvr>
  <p:transition spd="slow"/>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67A204-43B0-C44C-80B9-2BD2CB3E310C}" type="datetimeFigureOut">
              <a:rPr kumimoji="1" lang="zh-CN" altLang="en-US" smtClean="0"/>
              <a:t>2021/12/26</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F17C94D4-8D47-CD4E-A543-81A2C6CC9890}" type="slidenum">
              <a:rPr kumimoji="1" lang="zh-CN" altLang="en-US" smtClean="0"/>
              <a:t>‹#›</a:t>
            </a:fld>
            <a:endParaRPr kumimoji="1" lang="zh-CN" altLang="en-US"/>
          </a:p>
        </p:txBody>
      </p:sp>
    </p:spTree>
  </p:cSld>
  <p:clrMapOvr>
    <a:masterClrMapping/>
  </p:clrMapOvr>
  <p:transition spd="slow"/>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transition spd="slow"/>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transition spd="slow"/>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transition spd="slow"/>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A0DB2DC-4C9A-4742-B13C-FB6460FD3503}" type="slidenum">
              <a:rPr lang="en-US"/>
              <a:t>‹#›</a:t>
            </a:fld>
            <a:endParaRPr lang="en-US"/>
          </a:p>
        </p:txBody>
      </p:sp>
    </p:spTree>
  </p:cSld>
  <p:clrMapOvr>
    <a:masterClrMapping/>
  </p:clrMapOvr>
  <p:transition spd="slow"/>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67A204-43B0-C44C-80B9-2BD2CB3E310C}" type="datetimeFigureOut">
              <a:rPr kumimoji="1" lang="zh-CN" altLang="en-US" smtClean="0"/>
              <a:t>2021/12/26</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F17C94D4-8D47-CD4E-A543-81A2C6CC9890}" type="slidenum">
              <a:rPr kumimoji="1" lang="zh-CN" altLang="en-US" smtClean="0"/>
              <a:t>‹#›</a:t>
            </a:fld>
            <a:endParaRPr kumimoji="1" lang="zh-CN" altLang="en-US"/>
          </a:p>
        </p:txBody>
      </p:sp>
    </p:spTree>
  </p:cSld>
  <p:clrMapOvr>
    <a:masterClrMapping/>
  </p:clrMapOvr>
  <p:transition spd="slow"/>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67A204-43B0-C44C-80B9-2BD2CB3E310C}" type="datetimeFigureOut">
              <a:rPr kumimoji="1" lang="zh-CN" altLang="en-US" smtClean="0"/>
              <a:t>2021/12/26</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F17C94D4-8D47-CD4E-A543-81A2C6CC9890}" type="slidenum">
              <a:rPr kumimoji="1" lang="zh-CN" altLang="en-US" smtClean="0"/>
              <a:t>‹#›</a:t>
            </a:fld>
            <a:endParaRPr kumimoji="1" lang="zh-CN" altLang="en-US"/>
          </a:p>
        </p:txBody>
      </p:sp>
    </p:spTree>
  </p:cSld>
  <p:clrMapOvr>
    <a:masterClrMapping/>
  </p:clrMapOvr>
  <p:transition spd="slow"/>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567A204-43B0-C44C-80B9-2BD2CB3E310C}" type="datetimeFigureOut">
              <a:rPr kumimoji="1" lang="zh-CN" altLang="en-US" smtClean="0"/>
              <a:t>2021/12/26</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F17C94D4-8D47-CD4E-A543-81A2C6CC9890}" type="slidenum">
              <a:rPr kumimoji="1" lang="zh-CN" altLang="en-US" smtClean="0"/>
              <a:t>‹#›</a:t>
            </a:fld>
            <a:endParaRPr kumimoji="1" lang="zh-CN" altLang="en-US"/>
          </a:p>
        </p:txBody>
      </p:sp>
    </p:spTree>
  </p:cSld>
  <p:clrMapOvr>
    <a:masterClrMapping/>
  </p:clrMapOvr>
  <p:transition spd="slow"/>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567A204-43B0-C44C-80B9-2BD2CB3E310C}" type="datetimeFigureOut">
              <a:rPr kumimoji="1" lang="zh-CN" altLang="en-US" smtClean="0"/>
              <a:t>2021/12/26</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F17C94D4-8D47-CD4E-A543-81A2C6CC9890}" type="slidenum">
              <a:rPr kumimoji="1" lang="zh-CN" altLang="en-US" smtClean="0"/>
              <a:t>‹#›</a:t>
            </a:fld>
            <a:endParaRPr kumimoji="1" lang="zh-CN" altLang="en-US"/>
          </a:p>
        </p:txBody>
      </p:sp>
    </p:spTree>
  </p:cSld>
  <p:clrMapOvr>
    <a:masterClrMapping/>
  </p:clrMapOvr>
  <p:transition spd="slow"/>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mGrid">
          <a:fgClr>
            <a:schemeClr val="bg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slow"/>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GIF"/><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4"/>
          <a:stretch>
            <a:fillRect/>
          </a:stretch>
        </p:blipFill>
        <p:spPr>
          <a:xfrm>
            <a:off x="-1" y="-232"/>
            <a:ext cx="12192003" cy="2720975"/>
          </a:xfrm>
          <a:prstGeom prst="rect">
            <a:avLst/>
          </a:prstGeom>
        </p:spPr>
      </p:pic>
      <p:pic>
        <p:nvPicPr>
          <p:cNvPr id="10" name="图片 29"/>
          <p:cNvPicPr>
            <a:picLocks noChangeAspect="1"/>
          </p:cNvPicPr>
          <p:nvPr/>
        </p:nvPicPr>
        <p:blipFill>
          <a:blip r:embed="rId5" cstate="screen"/>
          <a:stretch>
            <a:fillRect/>
          </a:stretch>
        </p:blipFill>
        <p:spPr>
          <a:xfrm>
            <a:off x="596933" y="2239177"/>
            <a:ext cx="10997532" cy="2998939"/>
          </a:xfrm>
          <a:prstGeom prst="rect">
            <a:avLst/>
          </a:prstGeom>
        </p:spPr>
      </p:pic>
      <p:pic>
        <p:nvPicPr>
          <p:cNvPr id="14" name="图片 20"/>
          <p:cNvPicPr>
            <a:picLocks noChangeAspect="1"/>
          </p:cNvPicPr>
          <p:nvPr/>
        </p:nvPicPr>
        <p:blipFill rotWithShape="1">
          <a:blip r:embed="rId6" cstate="screen"/>
          <a:srcRect/>
          <a:stretch>
            <a:fillRect/>
          </a:stretch>
        </p:blipFill>
        <p:spPr>
          <a:xfrm>
            <a:off x="1122680" y="-481330"/>
            <a:ext cx="9834245" cy="3330575"/>
          </a:xfrm>
          <a:prstGeom prst="rect">
            <a:avLst/>
          </a:prstGeom>
        </p:spPr>
      </p:pic>
      <p:sp>
        <p:nvSpPr>
          <p:cNvPr id="2" name="TextBox 3"/>
          <p:cNvSpPr txBox="1"/>
          <p:nvPr/>
        </p:nvSpPr>
        <p:spPr>
          <a:xfrm>
            <a:off x="2444122" y="3286528"/>
            <a:ext cx="7574915" cy="1200325"/>
          </a:xfrm>
          <a:prstGeom prst="rect">
            <a:avLst/>
          </a:prstGeom>
          <a:noFill/>
        </p:spPr>
        <p:txBody>
          <a:bodyPr wrap="square" lIns="91436" tIns="45718" rIns="91436" bIns="45718" rtlCol="0">
            <a:spAutoFit/>
          </a:bodyPr>
          <a:lstStyle/>
          <a:p>
            <a:pPr algn="ctr"/>
            <a:r>
              <a:rPr lang="en-US" sz="7200" b="1">
                <a:solidFill>
                  <a:srgbClr val="C00000"/>
                </a:solidFill>
                <a:latin typeface="Times New Roman" panose="02020603050405020304" pitchFamily="18" charset="0"/>
                <a:cs typeface="Times New Roman" panose="02020603050405020304" pitchFamily="18" charset="0"/>
              </a:rPr>
              <a:t>Ôn </a:t>
            </a:r>
            <a:r>
              <a:rPr lang="en-US" sz="7200" b="1" dirty="0">
                <a:solidFill>
                  <a:srgbClr val="C00000"/>
                </a:solidFill>
                <a:latin typeface="Times New Roman" panose="02020603050405020304" pitchFamily="18" charset="0"/>
                <a:cs typeface="Times New Roman" panose="02020603050405020304" pitchFamily="18" charset="0"/>
              </a:rPr>
              <a:t>tập </a:t>
            </a:r>
            <a:r>
              <a:rPr lang="en-US" sz="7200" b="1">
                <a:solidFill>
                  <a:srgbClr val="C00000"/>
                </a:solidFill>
                <a:latin typeface="Times New Roman" panose="02020603050405020304" pitchFamily="18" charset="0"/>
                <a:cs typeface="Times New Roman" panose="02020603050405020304" pitchFamily="18" charset="0"/>
              </a:rPr>
              <a:t>tiết 4</a:t>
            </a:r>
            <a:endParaRPr lang="en-US" sz="7200" b="1" dirty="0">
              <a:solidFill>
                <a:srgbClr val="C00000"/>
              </a:solidFill>
              <a:latin typeface="Times New Roman" panose="02020603050405020304" pitchFamily="18" charset="0"/>
              <a:cs typeface="Times New Roman" panose="02020603050405020304" pitchFamily="18" charset="0"/>
            </a:endParaRPr>
          </a:p>
        </p:txBody>
      </p:sp>
      <p:pic>
        <p:nvPicPr>
          <p:cNvPr id="8" name="Picture 4" descr="Có Cần Đun Sôi Nước Sau Khi Lọc Qua Màng RO Không"/>
          <p:cNvPicPr>
            <a:picLocks noChangeAspect="1" noChangeArrowheads="1" noCrop="1"/>
          </p:cNvPicPr>
          <p:nvPr/>
        </p:nvPicPr>
        <p:blipFill>
          <a:blip r:embed="rId7"/>
          <a:srcRect/>
          <a:stretch>
            <a:fillRect/>
          </a:stretch>
        </p:blipFill>
        <p:spPr bwMode="auto">
          <a:xfrm flipH="1">
            <a:off x="8" y="5803901"/>
            <a:ext cx="870585" cy="10502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Có Cần Đun Sôi Nước Sau Khi Lọc Qua Màng RO Không"/>
          <p:cNvPicPr>
            <a:picLocks noChangeAspect="1" noChangeArrowheads="1" noCrop="1"/>
          </p:cNvPicPr>
          <p:nvPr/>
        </p:nvPicPr>
        <p:blipFill>
          <a:blip r:embed="rId7"/>
          <a:srcRect/>
          <a:stretch>
            <a:fillRect/>
          </a:stretch>
        </p:blipFill>
        <p:spPr bwMode="auto">
          <a:xfrm flipH="1">
            <a:off x="828048" y="5803901"/>
            <a:ext cx="870585" cy="105029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Có Cần Đun Sôi Nước Sau Khi Lọc Qua Màng RO Không"/>
          <p:cNvPicPr>
            <a:picLocks noChangeAspect="1" noChangeArrowheads="1" noCrop="1"/>
          </p:cNvPicPr>
          <p:nvPr/>
        </p:nvPicPr>
        <p:blipFill>
          <a:blip r:embed="rId7"/>
          <a:srcRect/>
          <a:stretch>
            <a:fillRect/>
          </a:stretch>
        </p:blipFill>
        <p:spPr bwMode="auto">
          <a:xfrm flipH="1">
            <a:off x="1656088" y="5803901"/>
            <a:ext cx="870585" cy="105029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Có Cần Đun Sôi Nước Sau Khi Lọc Qua Màng RO Không"/>
          <p:cNvPicPr>
            <a:picLocks noChangeAspect="1" noChangeArrowheads="1" noCrop="1"/>
          </p:cNvPicPr>
          <p:nvPr/>
        </p:nvPicPr>
        <p:blipFill>
          <a:blip r:embed="rId7"/>
          <a:srcRect/>
          <a:stretch>
            <a:fillRect/>
          </a:stretch>
        </p:blipFill>
        <p:spPr bwMode="auto">
          <a:xfrm flipH="1">
            <a:off x="2484128" y="5803901"/>
            <a:ext cx="870585" cy="105029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ó Cần Đun Sôi Nước Sau Khi Lọc Qua Màng RO Không"/>
          <p:cNvPicPr>
            <a:picLocks noChangeAspect="1" noChangeArrowheads="1" noCrop="1"/>
          </p:cNvPicPr>
          <p:nvPr/>
        </p:nvPicPr>
        <p:blipFill>
          <a:blip r:embed="rId7"/>
          <a:srcRect/>
          <a:stretch>
            <a:fillRect/>
          </a:stretch>
        </p:blipFill>
        <p:spPr bwMode="auto">
          <a:xfrm flipH="1">
            <a:off x="3312167" y="5803901"/>
            <a:ext cx="870585" cy="105029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ó Cần Đun Sôi Nước Sau Khi Lọc Qua Màng RO Không"/>
          <p:cNvPicPr>
            <a:picLocks noChangeAspect="1" noChangeArrowheads="1" noCrop="1"/>
          </p:cNvPicPr>
          <p:nvPr/>
        </p:nvPicPr>
        <p:blipFill>
          <a:blip r:embed="rId7"/>
          <a:srcRect/>
          <a:stretch>
            <a:fillRect/>
          </a:stretch>
        </p:blipFill>
        <p:spPr bwMode="auto">
          <a:xfrm flipH="1">
            <a:off x="4140208" y="5803901"/>
            <a:ext cx="870585" cy="105029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ó Cần Đun Sôi Nước Sau Khi Lọc Qua Màng RO Không"/>
          <p:cNvPicPr>
            <a:picLocks noChangeAspect="1" noChangeArrowheads="1" noCrop="1"/>
          </p:cNvPicPr>
          <p:nvPr/>
        </p:nvPicPr>
        <p:blipFill>
          <a:blip r:embed="rId7"/>
          <a:srcRect/>
          <a:stretch>
            <a:fillRect/>
          </a:stretch>
        </p:blipFill>
        <p:spPr bwMode="auto">
          <a:xfrm flipH="1">
            <a:off x="4968248" y="5803901"/>
            <a:ext cx="870585" cy="105029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ó Cần Đun Sôi Nước Sau Khi Lọc Qua Màng RO Không"/>
          <p:cNvPicPr>
            <a:picLocks noChangeAspect="1" noChangeArrowheads="1" noCrop="1"/>
          </p:cNvPicPr>
          <p:nvPr/>
        </p:nvPicPr>
        <p:blipFill>
          <a:blip r:embed="rId7"/>
          <a:srcRect/>
          <a:stretch>
            <a:fillRect/>
          </a:stretch>
        </p:blipFill>
        <p:spPr bwMode="auto">
          <a:xfrm flipH="1">
            <a:off x="5796288" y="5803901"/>
            <a:ext cx="870585" cy="105029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ó Cần Đun Sôi Nước Sau Khi Lọc Qua Màng RO Không"/>
          <p:cNvPicPr>
            <a:picLocks noChangeAspect="1" noChangeArrowheads="1" noCrop="1"/>
          </p:cNvPicPr>
          <p:nvPr/>
        </p:nvPicPr>
        <p:blipFill>
          <a:blip r:embed="rId7"/>
          <a:srcRect/>
          <a:stretch>
            <a:fillRect/>
          </a:stretch>
        </p:blipFill>
        <p:spPr bwMode="auto">
          <a:xfrm flipH="1">
            <a:off x="6624328" y="5803901"/>
            <a:ext cx="870585" cy="105029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ó Cần Đun Sôi Nước Sau Khi Lọc Qua Màng RO Không"/>
          <p:cNvPicPr>
            <a:picLocks noChangeAspect="1" noChangeArrowheads="1" noCrop="1"/>
          </p:cNvPicPr>
          <p:nvPr/>
        </p:nvPicPr>
        <p:blipFill>
          <a:blip r:embed="rId7"/>
          <a:srcRect/>
          <a:stretch>
            <a:fillRect/>
          </a:stretch>
        </p:blipFill>
        <p:spPr bwMode="auto">
          <a:xfrm flipH="1">
            <a:off x="7452368" y="5803901"/>
            <a:ext cx="870585" cy="105029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Có Cần Đun Sôi Nước Sau Khi Lọc Qua Màng RO Không"/>
          <p:cNvPicPr>
            <a:picLocks noChangeAspect="1" noChangeArrowheads="1" noCrop="1"/>
          </p:cNvPicPr>
          <p:nvPr/>
        </p:nvPicPr>
        <p:blipFill>
          <a:blip r:embed="rId7"/>
          <a:srcRect/>
          <a:stretch>
            <a:fillRect/>
          </a:stretch>
        </p:blipFill>
        <p:spPr bwMode="auto">
          <a:xfrm flipH="1">
            <a:off x="8280408" y="5803901"/>
            <a:ext cx="870585" cy="105029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Có Cần Đun Sôi Nước Sau Khi Lọc Qua Màng RO Không"/>
          <p:cNvPicPr>
            <a:picLocks noChangeAspect="1" noChangeArrowheads="1" noCrop="1"/>
          </p:cNvPicPr>
          <p:nvPr/>
        </p:nvPicPr>
        <p:blipFill>
          <a:blip r:embed="rId7"/>
          <a:srcRect/>
          <a:stretch>
            <a:fillRect/>
          </a:stretch>
        </p:blipFill>
        <p:spPr bwMode="auto">
          <a:xfrm flipH="1">
            <a:off x="9108448" y="5803901"/>
            <a:ext cx="870585" cy="105029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Có Cần Đun Sôi Nước Sau Khi Lọc Qua Màng RO Không"/>
          <p:cNvPicPr>
            <a:picLocks noChangeAspect="1" noChangeArrowheads="1" noCrop="1"/>
          </p:cNvPicPr>
          <p:nvPr/>
        </p:nvPicPr>
        <p:blipFill>
          <a:blip r:embed="rId7"/>
          <a:srcRect/>
          <a:stretch>
            <a:fillRect/>
          </a:stretch>
        </p:blipFill>
        <p:spPr bwMode="auto">
          <a:xfrm flipH="1">
            <a:off x="9936488" y="5803901"/>
            <a:ext cx="870585" cy="105029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Có Cần Đun Sôi Nước Sau Khi Lọc Qua Màng RO Không"/>
          <p:cNvPicPr>
            <a:picLocks noChangeAspect="1" noChangeArrowheads="1" noCrop="1"/>
          </p:cNvPicPr>
          <p:nvPr/>
        </p:nvPicPr>
        <p:blipFill>
          <a:blip r:embed="rId7"/>
          <a:srcRect/>
          <a:stretch>
            <a:fillRect/>
          </a:stretch>
        </p:blipFill>
        <p:spPr bwMode="auto">
          <a:xfrm flipH="1">
            <a:off x="10764528" y="5803901"/>
            <a:ext cx="870585" cy="105029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Có Cần Đun Sôi Nước Sau Khi Lọc Qua Màng RO Không"/>
          <p:cNvPicPr>
            <a:picLocks noChangeAspect="1" noChangeArrowheads="1" noCrop="1"/>
          </p:cNvPicPr>
          <p:nvPr/>
        </p:nvPicPr>
        <p:blipFill>
          <a:blip r:embed="rId7"/>
          <a:srcRect/>
          <a:stretch>
            <a:fillRect/>
          </a:stretch>
        </p:blipFill>
        <p:spPr bwMode="auto">
          <a:xfrm flipH="1">
            <a:off x="11429374" y="5803901"/>
            <a:ext cx="870585" cy="105029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3">
            <a:extLst>
              <a:ext uri="{FF2B5EF4-FFF2-40B4-BE49-F238E27FC236}">
                <a16:creationId xmlns:a16="http://schemas.microsoft.com/office/drawing/2014/main" id="{462D5D07-786C-4E16-8F0F-6BD43C8A0BB6}"/>
              </a:ext>
            </a:extLst>
          </p:cNvPr>
          <p:cNvSpPr txBox="1"/>
          <p:nvPr/>
        </p:nvSpPr>
        <p:spPr>
          <a:xfrm>
            <a:off x="2306955" y="1719348"/>
            <a:ext cx="7574915" cy="830993"/>
          </a:xfrm>
          <a:prstGeom prst="rect">
            <a:avLst/>
          </a:prstGeom>
          <a:noFill/>
        </p:spPr>
        <p:txBody>
          <a:bodyPr wrap="square" lIns="91436" tIns="45718" rIns="91436" bIns="45718" rtlCol="0">
            <a:spAutoFit/>
          </a:bodyPr>
          <a:lstStyle/>
          <a:p>
            <a:pPr algn="ctr"/>
            <a:r>
              <a:rPr lang="en-US" sz="4800" b="1">
                <a:solidFill>
                  <a:srgbClr val="002060"/>
                </a:solidFill>
                <a:latin typeface="Times New Roman" panose="02020603050405020304" pitchFamily="18" charset="0"/>
                <a:cs typeface="Times New Roman" panose="02020603050405020304" pitchFamily="18" charset="0"/>
              </a:rPr>
              <a:t>Tiếng Việt </a:t>
            </a:r>
          </a:p>
        </p:txBody>
      </p:sp>
    </p:spTree>
    <p:custDataLst>
      <p:tags r:id="rId1"/>
    </p:custData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图片 29"/>
          <p:cNvPicPr>
            <a:picLocks noGrp="1" noChangeAspect="1"/>
          </p:cNvPicPr>
          <p:nvPr>
            <p:ph idx="1"/>
          </p:nvPr>
        </p:nvPicPr>
        <p:blipFill>
          <a:blip r:embed="rId3" cstate="screen"/>
          <a:stretch>
            <a:fillRect/>
          </a:stretch>
        </p:blipFill>
        <p:spPr>
          <a:xfrm>
            <a:off x="3938905" y="1589405"/>
            <a:ext cx="4403725" cy="1417955"/>
          </a:xfrm>
          <a:prstGeom prst="rect">
            <a:avLst/>
          </a:prstGeom>
        </p:spPr>
      </p:pic>
      <p:sp>
        <p:nvSpPr>
          <p:cNvPr id="15" name="Rounded Rectangle 14"/>
          <p:cNvSpPr/>
          <p:nvPr/>
        </p:nvSpPr>
        <p:spPr>
          <a:xfrm>
            <a:off x="1270000" y="2712720"/>
            <a:ext cx="10074910" cy="1706245"/>
          </a:xfrm>
          <a:prstGeom prst="round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vi-VN" sz="5400" b="1" dirty="0">
                <a:solidFill>
                  <a:srgbClr val="002060"/>
                </a:solidFill>
                <a:latin typeface="Times New Roman" panose="02020603050405020304" pitchFamily="18" charset="0"/>
                <a:cs typeface="Times New Roman" panose="02020603050405020304" pitchFamily="18" charset="0"/>
              </a:rPr>
              <a:t>Ôn luyện đọc và học thuộc lòng. </a:t>
            </a:r>
          </a:p>
        </p:txBody>
      </p:sp>
      <p:sp>
        <p:nvSpPr>
          <p:cNvPr id="6" name="TextBox 3"/>
          <p:cNvSpPr txBox="1"/>
          <p:nvPr/>
        </p:nvSpPr>
        <p:spPr>
          <a:xfrm>
            <a:off x="5118735" y="1884045"/>
            <a:ext cx="2159000" cy="828675"/>
          </a:xfrm>
          <a:prstGeom prst="rect">
            <a:avLst/>
          </a:prstGeom>
          <a:noFill/>
        </p:spPr>
        <p:txBody>
          <a:bodyPr wrap="square" lIns="91436" tIns="45718" rIns="91436" bIns="45718" rtlCol="0">
            <a:spAutoFit/>
          </a:bodyPr>
          <a:lstStyle/>
          <a:p>
            <a:pPr algn="ctr"/>
            <a:r>
              <a:rPr lang="en-US" sz="4800" b="1" dirty="0">
                <a:solidFill>
                  <a:srgbClr val="0070C0"/>
                </a:solidFill>
                <a:latin typeface="Times New Roman" panose="02020603050405020304" pitchFamily="18" charset="0"/>
                <a:cs typeface="Times New Roman" panose="02020603050405020304" pitchFamily="18" charset="0"/>
              </a:rPr>
              <a:t>Câu 1:  </a:t>
            </a:r>
          </a:p>
        </p:txBody>
      </p:sp>
      <p:pic>
        <p:nvPicPr>
          <p:cNvPr id="41" name="Picture 4" descr="Có Cần Đun Sôi Nước Sau Khi Lọc Qua Màng RO Không"/>
          <p:cNvPicPr>
            <a:picLocks noGrp="1" noChangeAspect="1" noChangeArrowheads="1" noCrop="1"/>
          </p:cNvPicPr>
          <p:nvPr>
            <p:ph sz="half" idx="2"/>
          </p:nvPr>
        </p:nvPicPr>
        <p:blipFill>
          <a:blip r:embed="rId4"/>
          <a:srcRect/>
          <a:stretch>
            <a:fillRect/>
          </a:stretch>
        </p:blipFill>
        <p:spPr bwMode="auto">
          <a:xfrm flipH="1">
            <a:off x="9963785" y="4843145"/>
            <a:ext cx="2228215" cy="20148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3816350" y="388620"/>
            <a:ext cx="8022590" cy="1361440"/>
          </a:xfrm>
          <a:prstGeom prst="round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l"/>
            <a:r>
              <a:rPr lang="en-US" altLang="vi-VN" sz="4400" dirty="0">
                <a:solidFill>
                  <a:srgbClr val="002060"/>
                </a:solidFill>
                <a:latin typeface="Times New Roman" panose="02020603050405020304" pitchFamily="18" charset="0"/>
                <a:cs typeface="Times New Roman" panose="02020603050405020304" pitchFamily="18" charset="0"/>
              </a:rPr>
              <a:t>Đặt câu hỏi cho các bộ phận câu được </a:t>
            </a:r>
            <a:r>
              <a:rPr lang="en-US" altLang="vi-VN" sz="4400" b="1" dirty="0">
                <a:solidFill>
                  <a:srgbClr val="002060"/>
                </a:solidFill>
                <a:latin typeface="Times New Roman" panose="02020603050405020304" pitchFamily="18" charset="0"/>
                <a:cs typeface="Times New Roman" panose="02020603050405020304" pitchFamily="18" charset="0"/>
              </a:rPr>
              <a:t>in đậm</a:t>
            </a:r>
            <a:r>
              <a:rPr lang="en-US" altLang="vi-VN" sz="4400" dirty="0">
                <a:solidFill>
                  <a:srgbClr val="002060"/>
                </a:solidFill>
                <a:latin typeface="Times New Roman" panose="02020603050405020304" pitchFamily="18" charset="0"/>
                <a:cs typeface="Times New Roman" panose="02020603050405020304" pitchFamily="18" charset="0"/>
              </a:rPr>
              <a:t> dưới đây: </a:t>
            </a:r>
            <a:endParaRPr lang="en-US" altLang="vi-VN" sz="4400" i="1" dirty="0">
              <a:solidFill>
                <a:srgbClr val="C00000"/>
              </a:solidFill>
              <a:latin typeface="Times New Roman" panose="02020603050405020304" pitchFamily="18" charset="0"/>
              <a:cs typeface="Times New Roman" panose="02020603050405020304" pitchFamily="18" charset="0"/>
            </a:endParaRPr>
          </a:p>
        </p:txBody>
      </p:sp>
      <p:pic>
        <p:nvPicPr>
          <p:cNvPr id="91" name="图片 29"/>
          <p:cNvPicPr>
            <a:picLocks noGrp="1" noChangeAspect="1"/>
          </p:cNvPicPr>
          <p:nvPr>
            <p:ph idx="1"/>
          </p:nvPr>
        </p:nvPicPr>
        <p:blipFill>
          <a:blip r:embed="rId3" cstate="screen"/>
          <a:stretch>
            <a:fillRect/>
          </a:stretch>
        </p:blipFill>
        <p:spPr>
          <a:xfrm>
            <a:off x="414655" y="370205"/>
            <a:ext cx="3263265" cy="1417955"/>
          </a:xfrm>
          <a:prstGeom prst="rect">
            <a:avLst/>
          </a:prstGeom>
        </p:spPr>
      </p:pic>
      <p:sp>
        <p:nvSpPr>
          <p:cNvPr id="11" name="TextBox 3"/>
          <p:cNvSpPr txBox="1"/>
          <p:nvPr/>
        </p:nvSpPr>
        <p:spPr>
          <a:xfrm>
            <a:off x="1060450" y="664845"/>
            <a:ext cx="2159000" cy="828675"/>
          </a:xfrm>
          <a:prstGeom prst="rect">
            <a:avLst/>
          </a:prstGeom>
          <a:noFill/>
        </p:spPr>
        <p:txBody>
          <a:bodyPr wrap="square" lIns="91436" tIns="45718" rIns="91436" bIns="45718" rtlCol="0">
            <a:spAutoFit/>
          </a:bodyPr>
          <a:lstStyle/>
          <a:p>
            <a:pPr algn="ctr"/>
            <a:r>
              <a:rPr lang="en-US" sz="4800" b="1" dirty="0">
                <a:solidFill>
                  <a:srgbClr val="0070C0"/>
                </a:solidFill>
                <a:latin typeface="Times New Roman" panose="02020603050405020304" pitchFamily="18" charset="0"/>
                <a:cs typeface="Times New Roman" panose="02020603050405020304" pitchFamily="18" charset="0"/>
              </a:rPr>
              <a:t>Câu 2:  </a:t>
            </a:r>
          </a:p>
        </p:txBody>
      </p:sp>
      <p:sp>
        <p:nvSpPr>
          <p:cNvPr id="2" name="Rectangle 27"/>
          <p:cNvSpPr/>
          <p:nvPr/>
        </p:nvSpPr>
        <p:spPr>
          <a:xfrm>
            <a:off x="415290" y="2046605"/>
            <a:ext cx="11735435" cy="1418590"/>
          </a:xfrm>
          <a:prstGeom prst="rect">
            <a:avLst/>
          </a:prstGeom>
        </p:spPr>
        <p:txBody>
          <a:bodyPr wrap="square" lIns="91436" tIns="45718" rIns="91436" bIns="45718">
            <a:spAutoFit/>
          </a:bodyPr>
          <a:lstStyle/>
          <a:p>
            <a:pPr>
              <a:lnSpc>
                <a:spcPct val="120000"/>
              </a:lnSpc>
            </a:pPr>
            <a:r>
              <a:rPr lang="en-US" sz="3600" b="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 Ở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cầu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đánh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cờ</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múa</a:t>
            </a:r>
            <a:r>
              <a:rPr lang="en-US" sz="3600" b="1" dirty="0">
                <a:latin typeface="Times New Roman" panose="02020603050405020304" pitchFamily="18" charset="0"/>
                <a:cs typeface="Times New Roman" panose="02020603050405020304" pitchFamily="18" charset="0"/>
              </a:rPr>
              <a:t>.</a:t>
            </a:r>
          </a:p>
        </p:txBody>
      </p:sp>
      <p:sp>
        <p:nvSpPr>
          <p:cNvPr id="4" name="Rectangle 29"/>
          <p:cNvSpPr/>
          <p:nvPr/>
        </p:nvSpPr>
        <p:spPr>
          <a:xfrm>
            <a:off x="824230" y="4610100"/>
            <a:ext cx="9460865" cy="754380"/>
          </a:xfrm>
          <a:prstGeom prst="rect">
            <a:avLst/>
          </a:prstGeom>
        </p:spPr>
        <p:txBody>
          <a:bodyPr wrap="square" lIns="91436" tIns="45718" rIns="91436" bIns="45718">
            <a:spAutoFit/>
          </a:bodyPr>
          <a:lstStyle/>
          <a:p>
            <a:pPr>
              <a:lnSpc>
                <a:spcPct val="120000"/>
              </a:lnSpc>
            </a:pPr>
            <a:r>
              <a:rPr lang="en-US" sz="3600" dirty="0">
                <a:latin typeface="Times New Roman" panose="02020603050405020304" pitchFamily="18" charset="0"/>
                <a:cs typeface="Times New Roman" panose="02020603050405020304" pitchFamily="18" charset="0"/>
              </a:rPr>
              <a:t>b) </a:t>
            </a:r>
            <a:r>
              <a:rPr lang="en-US" sz="3600" b="1"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nghỉ</a:t>
            </a:r>
            <a:r>
              <a:rPr lang="en-US" sz="3600" dirty="0">
                <a:latin typeface="Times New Roman" panose="02020603050405020304" pitchFamily="18" charset="0"/>
                <a:cs typeface="Times New Roman" panose="02020603050405020304" pitchFamily="18" charset="0"/>
              </a:rPr>
              <a:t>.</a:t>
            </a:r>
          </a:p>
        </p:txBody>
      </p:sp>
      <p:sp>
        <p:nvSpPr>
          <p:cNvPr id="6" name="TextBox 33"/>
          <p:cNvSpPr txBox="1"/>
          <p:nvPr/>
        </p:nvSpPr>
        <p:spPr>
          <a:xfrm>
            <a:off x="1285240" y="3465195"/>
            <a:ext cx="7926070" cy="643890"/>
          </a:xfrm>
          <a:prstGeom prst="rect">
            <a:avLst/>
          </a:prstGeom>
          <a:solidFill>
            <a:schemeClr val="accent1">
              <a:lumMod val="20000"/>
              <a:lumOff val="80000"/>
            </a:schemeClr>
          </a:solidFill>
        </p:spPr>
        <p:txBody>
          <a:bodyPr wrap="square" lIns="91436" tIns="45718" rIns="91436" bIns="45718" rtlCol="0">
            <a:spAutoFit/>
          </a:bodyPr>
          <a:lstStyle/>
          <a:p>
            <a:pPr algn="l"/>
            <a:r>
              <a:rPr lang="en-US" sz="3600" dirty="0">
                <a:latin typeface="Times New Roman" panose="02020603050405020304" pitchFamily="18" charset="0"/>
                <a:cs typeface="Times New Roman" panose="02020603050405020304" pitchFamily="18" charset="0"/>
              </a:rPr>
              <a:t>Ở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làm</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gì </a:t>
            </a:r>
            <a:r>
              <a:rPr lang="en-US" sz="3600" b="1" dirty="0">
                <a:solidFill>
                  <a:srgbClr val="C00000"/>
                </a:solidFill>
                <a:latin typeface="Times New Roman" panose="02020603050405020304" pitchFamily="18" charset="0"/>
                <a:cs typeface="Times New Roman" panose="02020603050405020304" pitchFamily="18" charset="0"/>
              </a:rPr>
              <a:t>?</a:t>
            </a:r>
          </a:p>
        </p:txBody>
      </p:sp>
      <p:sp>
        <p:nvSpPr>
          <p:cNvPr id="8" name="TextBox 35"/>
          <p:cNvSpPr txBox="1"/>
          <p:nvPr/>
        </p:nvSpPr>
        <p:spPr>
          <a:xfrm>
            <a:off x="1237615" y="5565775"/>
            <a:ext cx="8993505" cy="643890"/>
          </a:xfrm>
          <a:prstGeom prst="rect">
            <a:avLst/>
          </a:prstGeom>
          <a:solidFill>
            <a:schemeClr val="accent1">
              <a:lumMod val="20000"/>
              <a:lumOff val="80000"/>
            </a:schemeClr>
          </a:solidFill>
        </p:spPr>
        <p:txBody>
          <a:bodyPr wrap="square" lIns="91436" tIns="45718" rIns="91436" bIns="45718" rtlCol="0">
            <a:spAutoFit/>
          </a:bodyPr>
          <a:lstStyle/>
          <a:p>
            <a:r>
              <a:rPr lang="en-US" sz="3600" b="1" dirty="0">
                <a:solidFill>
                  <a:srgbClr val="C00000"/>
                </a:solidFill>
                <a:latin typeface="Times New Roman" panose="02020603050405020304" pitchFamily="18" charset="0"/>
                <a:cs typeface="Times New Roman" panose="02020603050405020304" pitchFamily="18" charset="0"/>
              </a:rPr>
              <a:t>Ai</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nghỉ</a:t>
            </a:r>
            <a:r>
              <a:rPr lang="en-US" sz="3600" dirty="0">
                <a:latin typeface="Times New Roman" panose="02020603050405020304" pitchFamily="18" charset="0"/>
                <a:cs typeface="Times New Roman" panose="02020603050405020304" pitchFamily="18" charset="0"/>
              </a:rPr>
              <a:t> </a:t>
            </a:r>
            <a:r>
              <a:rPr lang="en-US" sz="3600" b="1" dirty="0">
                <a:solidFill>
                  <a:srgbClr val="C00000"/>
                </a:solidFill>
                <a:latin typeface="Times New Roman" panose="02020603050405020304" pitchFamily="18" charset="0"/>
                <a:cs typeface="Times New Roman" panose="02020603050405020304" pitchFamily="18" charset="0"/>
              </a:rPr>
              <a:t>?</a:t>
            </a:r>
          </a:p>
        </p:txBody>
      </p:sp>
      <p:pic>
        <p:nvPicPr>
          <p:cNvPr id="3" name="Picture 4" descr="Có Cần Đun Sôi Nước Sau Khi Lọc Qua Màng RO Không"/>
          <p:cNvPicPr>
            <a:picLocks noGrp="1" noChangeAspect="1" noChangeArrowheads="1" noCrop="1"/>
          </p:cNvPicPr>
          <p:nvPr>
            <p:ph sz="half" idx="2"/>
          </p:nvPr>
        </p:nvPicPr>
        <p:blipFill>
          <a:blip r:embed="rId4"/>
          <a:srcRect/>
          <a:stretch>
            <a:fillRect/>
          </a:stretch>
        </p:blipFill>
        <p:spPr bwMode="auto">
          <a:xfrm flipH="1">
            <a:off x="9963785" y="4843145"/>
            <a:ext cx="2228215" cy="20148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6" grpId="0" bldLvl="0" animBg="1"/>
      <p:bldP spid="6" grpId="1"/>
      <p:bldP spid="8" grpId="0" bldLvl="0" animBg="1"/>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52095" y="1078230"/>
            <a:ext cx="11724640" cy="554228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a:solidFill>
                  <a:schemeClr val="tx1"/>
                </a:solidFill>
                <a:latin typeface="Times New Roman" panose="02020603050405020304" pitchFamily="18" charset="0"/>
                <a:cs typeface="Times New Roman" panose="02020603050405020304" pitchFamily="18" charset="0"/>
              </a:rPr>
              <a:t>	Bao giờ có làn gió heo may về mới thật là có mùa thu. Cái nắng gay gắt những ngày hè đã thành thóc vàng vào bồ, vào cót, vào kho và đã ẩn vào quả na, quả mít, quả hồng, quả bưởi... Những ngày có gió heo may dù nắng giữa trưa cũng chỉ dìu dịu, đủ cho ta mặc một chiếc áo mỏng vẫn thấy dễ chịu. </a:t>
            </a:r>
          </a:p>
        </p:txBody>
      </p:sp>
      <p:sp>
        <p:nvSpPr>
          <p:cNvPr id="15" name="Rounded Rectangle 14"/>
          <p:cNvSpPr/>
          <p:nvPr/>
        </p:nvSpPr>
        <p:spPr>
          <a:xfrm>
            <a:off x="4140200" y="1036320"/>
            <a:ext cx="3583940" cy="942975"/>
          </a:xfrm>
          <a:prstGeom prst="round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l"/>
            <a:r>
              <a:rPr lang="en-US" altLang="vi-VN" sz="4400" b="1" dirty="0">
                <a:solidFill>
                  <a:srgbClr val="002060"/>
                </a:solidFill>
                <a:latin typeface="Times New Roman" panose="02020603050405020304" pitchFamily="18" charset="0"/>
                <a:cs typeface="Times New Roman" panose="02020603050405020304" pitchFamily="18" charset="0"/>
              </a:rPr>
              <a:t>Gió heo may </a:t>
            </a:r>
            <a:endParaRPr lang="en-US" altLang="vi-VN" sz="4400" b="1" i="1" dirty="0">
              <a:solidFill>
                <a:srgbClr val="C00000"/>
              </a:solidFill>
              <a:latin typeface="Times New Roman" panose="02020603050405020304" pitchFamily="18" charset="0"/>
              <a:cs typeface="Times New Roman" panose="02020603050405020304" pitchFamily="18" charset="0"/>
            </a:endParaRPr>
          </a:p>
        </p:txBody>
      </p:sp>
      <p:sp>
        <p:nvSpPr>
          <p:cNvPr id="11" name="TextBox 3"/>
          <p:cNvSpPr txBox="1"/>
          <p:nvPr/>
        </p:nvSpPr>
        <p:spPr>
          <a:xfrm>
            <a:off x="603250" y="207645"/>
            <a:ext cx="5606415" cy="828675"/>
          </a:xfrm>
          <a:prstGeom prst="rect">
            <a:avLst/>
          </a:prstGeom>
          <a:noFill/>
        </p:spPr>
        <p:txBody>
          <a:bodyPr wrap="square" lIns="91436" tIns="45718" rIns="91436" bIns="45718" rtlCol="0">
            <a:spAutoFit/>
          </a:bodyPr>
          <a:lstStyle/>
          <a:p>
            <a:pPr algn="l"/>
            <a:r>
              <a:rPr lang="en-US" sz="4800" b="1" dirty="0">
                <a:solidFill>
                  <a:srgbClr val="0070C0"/>
                </a:solidFill>
                <a:latin typeface="Times New Roman" panose="02020603050405020304" pitchFamily="18" charset="0"/>
                <a:cs typeface="Times New Roman" panose="02020603050405020304" pitchFamily="18" charset="0"/>
              </a:rPr>
              <a:t>Câu 3:   </a:t>
            </a:r>
            <a:r>
              <a:rPr lang="en-US" altLang="vi-VN" sz="4800" dirty="0">
                <a:solidFill>
                  <a:srgbClr val="002060"/>
                </a:solidFill>
                <a:latin typeface="Times New Roman" panose="02020603050405020304" pitchFamily="18" charset="0"/>
                <a:cs typeface="Times New Roman" panose="02020603050405020304" pitchFamily="18" charset="0"/>
                <a:sym typeface="+mn-ea"/>
              </a:rPr>
              <a:t>Nghe - viết:  </a:t>
            </a:r>
            <a:r>
              <a:rPr lang="en-US" sz="4800" b="1" dirty="0">
                <a:solidFill>
                  <a:srgbClr val="0070C0"/>
                </a:solidFill>
                <a:latin typeface="Times New Roman" panose="02020603050405020304" pitchFamily="18" charset="0"/>
                <a:cs typeface="Times New Roman" panose="02020603050405020304" pitchFamily="18" charset="0"/>
              </a:rPr>
              <a:t> </a:t>
            </a:r>
          </a:p>
        </p:txBody>
      </p:sp>
      <p:sp>
        <p:nvSpPr>
          <p:cNvPr id="79" name="Rounded Rectangle 78"/>
          <p:cNvSpPr/>
          <p:nvPr/>
        </p:nvSpPr>
        <p:spPr>
          <a:xfrm>
            <a:off x="664845" y="1979295"/>
            <a:ext cx="11413490" cy="1473200"/>
          </a:xfrm>
          <a:prstGeom prst="round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l"/>
            <a:r>
              <a:rPr lang="en-US" altLang="vi-VN" sz="4000" b="1" dirty="0">
                <a:solidFill>
                  <a:srgbClr val="002060"/>
                </a:solidFill>
                <a:latin typeface="Times New Roman" panose="02020603050405020304" pitchFamily="18" charset="0"/>
                <a:cs typeface="Times New Roman" panose="02020603050405020304" pitchFamily="18" charset="0"/>
              </a:rPr>
              <a:t>Gió heo may: </a:t>
            </a:r>
            <a:r>
              <a:rPr lang="en-US" altLang="vi-VN" sz="4000" dirty="0">
                <a:solidFill>
                  <a:srgbClr val="002060"/>
                </a:solidFill>
                <a:latin typeface="Times New Roman" panose="02020603050405020304" pitchFamily="18" charset="0"/>
                <a:cs typeface="Times New Roman" panose="02020603050405020304" pitchFamily="18" charset="0"/>
              </a:rPr>
              <a:t>gió nhẹ, hơi lạnh và khô, thường thổi vào mùa thu  </a:t>
            </a:r>
            <a:endParaRPr lang="en-US" altLang="vi-VN" sz="4000" i="1" dirty="0">
              <a:solidFill>
                <a:srgbClr val="002060"/>
              </a:solidFill>
              <a:latin typeface="Times New Roman" panose="02020603050405020304" pitchFamily="18" charset="0"/>
              <a:cs typeface="Times New Roman" panose="02020603050405020304" pitchFamily="18" charset="0"/>
            </a:endParaRPr>
          </a:p>
        </p:txBody>
      </p:sp>
      <p:pic>
        <p:nvPicPr>
          <p:cNvPr id="91" name="图片 29"/>
          <p:cNvPicPr>
            <a:picLocks noGrp="1" noChangeAspect="1"/>
          </p:cNvPicPr>
          <p:nvPr>
            <p:ph sz="half" idx="1"/>
          </p:nvPr>
        </p:nvPicPr>
        <p:blipFill>
          <a:blip r:embed="rId3" cstate="screen"/>
          <a:stretch>
            <a:fillRect/>
          </a:stretch>
        </p:blipFill>
        <p:spPr>
          <a:xfrm>
            <a:off x="163195" y="0"/>
            <a:ext cx="2522220" cy="123825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blinds(horizontal)">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2" nodeType="clickEffect">
                                  <p:stCondLst>
                                    <p:cond delay="0"/>
                                  </p:stCondLst>
                                  <p:childTnLst>
                                    <p:animEffect transition="out" filter="blinds(horizontal)">
                                      <p:cBhvr>
                                        <p:cTn id="16" dur="500"/>
                                        <p:tgtEl>
                                          <p:spTgt spid="79"/>
                                        </p:tgtEl>
                                      </p:cBhvr>
                                    </p:animEffect>
                                    <p:set>
                                      <p:cBhvr>
                                        <p:cTn id="17" dur="1" fill="hold">
                                          <p:stCondLst>
                                            <p:cond delay="499"/>
                                          </p:stCondLst>
                                        </p:cTn>
                                        <p:tgtEl>
                                          <p:spTgt spid="7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3" grpId="1" animBg="1"/>
      <p:bldP spid="15" grpId="0" animBg="1"/>
      <p:bldP spid="15" grpId="1" animBg="1"/>
      <p:bldP spid="79" grpId="0" animBg="1"/>
      <p:bldP spid="79" grpId="1" animBg="1"/>
      <p:bldP spid="79"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2095" y="1078230"/>
            <a:ext cx="11724640" cy="554228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a:solidFill>
                  <a:schemeClr val="tx1"/>
                </a:solidFill>
                <a:latin typeface="Times New Roman" panose="02020603050405020304" pitchFamily="18" charset="0"/>
                <a:cs typeface="Times New Roman" panose="02020603050405020304" pitchFamily="18" charset="0"/>
              </a:rPr>
              <a:t>	</a:t>
            </a:r>
            <a:r>
              <a:rPr lang="en-US" sz="4000" b="1">
                <a:solidFill>
                  <a:srgbClr val="002060"/>
                </a:solidFill>
                <a:latin typeface="Times New Roman" panose="02020603050405020304" pitchFamily="18" charset="0"/>
                <a:cs typeface="Times New Roman" panose="02020603050405020304" pitchFamily="18" charset="0"/>
              </a:rPr>
              <a:t>Bao</a:t>
            </a:r>
            <a:r>
              <a:rPr lang="en-US" sz="4000">
                <a:solidFill>
                  <a:schemeClr val="tx1"/>
                </a:solidFill>
                <a:latin typeface="Times New Roman" panose="02020603050405020304" pitchFamily="18" charset="0"/>
                <a:cs typeface="Times New Roman" panose="02020603050405020304" pitchFamily="18" charset="0"/>
              </a:rPr>
              <a:t> giờ có làn gió heo may về mới thật là có mùa thu. </a:t>
            </a:r>
            <a:r>
              <a:rPr lang="en-US" sz="4000" b="1">
                <a:solidFill>
                  <a:srgbClr val="002060"/>
                </a:solidFill>
                <a:latin typeface="Times New Roman" panose="02020603050405020304" pitchFamily="18" charset="0"/>
                <a:cs typeface="Times New Roman" panose="02020603050405020304" pitchFamily="18" charset="0"/>
              </a:rPr>
              <a:t>Cái</a:t>
            </a:r>
            <a:r>
              <a:rPr lang="en-US" sz="4000">
                <a:solidFill>
                  <a:schemeClr val="tx1"/>
                </a:solidFill>
                <a:latin typeface="Times New Roman" panose="02020603050405020304" pitchFamily="18" charset="0"/>
                <a:cs typeface="Times New Roman" panose="02020603050405020304" pitchFamily="18" charset="0"/>
              </a:rPr>
              <a:t> nắng gay gắt những ngày hè đã thành thóc vàng vào bồ, vào cót, vào kho và đã ẩn vào quả na, quả mít, quả hồng, quả bưởi... </a:t>
            </a:r>
            <a:r>
              <a:rPr lang="en-US" sz="4000" b="1">
                <a:solidFill>
                  <a:srgbClr val="002060"/>
                </a:solidFill>
                <a:latin typeface="Times New Roman" panose="02020603050405020304" pitchFamily="18" charset="0"/>
                <a:cs typeface="Times New Roman" panose="02020603050405020304" pitchFamily="18" charset="0"/>
              </a:rPr>
              <a:t>Những</a:t>
            </a:r>
            <a:r>
              <a:rPr lang="en-US" sz="4000">
                <a:solidFill>
                  <a:schemeClr val="tx1"/>
                </a:solidFill>
                <a:latin typeface="Times New Roman" panose="02020603050405020304" pitchFamily="18" charset="0"/>
                <a:cs typeface="Times New Roman" panose="02020603050405020304" pitchFamily="18" charset="0"/>
              </a:rPr>
              <a:t> ngày có gió heo may dù nắng giữa trưa cũng chỉ dìu dịu, đủ cho ta mặc một chiếc áo mỏng vẫn thấy dễ chịu. </a:t>
            </a:r>
          </a:p>
        </p:txBody>
      </p:sp>
      <p:sp>
        <p:nvSpPr>
          <p:cNvPr id="3" name="Rectangle 27"/>
          <p:cNvSpPr/>
          <p:nvPr/>
        </p:nvSpPr>
        <p:spPr>
          <a:xfrm>
            <a:off x="616585" y="312420"/>
            <a:ext cx="8662670" cy="754380"/>
          </a:xfrm>
          <a:prstGeom prst="rect">
            <a:avLst/>
          </a:prstGeom>
        </p:spPr>
        <p:txBody>
          <a:bodyPr wrap="square" lIns="91436" tIns="45718" rIns="91436" bIns="45718">
            <a:spAutoFit/>
          </a:bodyPr>
          <a:lstStyle/>
          <a:p>
            <a:pPr>
              <a:lnSpc>
                <a:spcPct val="120000"/>
              </a:lnSpc>
            </a:pPr>
            <a:r>
              <a:rPr lang="en-US" sz="3600" dirty="0">
                <a:latin typeface="Times New Roman" panose="02020603050405020304" pitchFamily="18" charset="0"/>
                <a:cs typeface="Times New Roman" panose="02020603050405020304" pitchFamily="18" charset="0"/>
              </a:rPr>
              <a:t>Những chữ nào trong đoạn được viết hoa ?</a:t>
            </a:r>
            <a:endParaRPr lang="en-US" sz="3600" b="1" dirty="0">
              <a:latin typeface="Times New Roman" panose="02020603050405020304" pitchFamily="18" charset="0"/>
              <a:cs typeface="Times New Roman" panose="02020603050405020304" pitchFamily="18" charset="0"/>
            </a:endParaRPr>
          </a:p>
        </p:txBody>
      </p:sp>
      <p:sp>
        <p:nvSpPr>
          <p:cNvPr id="6" name="TextBox 33"/>
          <p:cNvSpPr txBox="1"/>
          <p:nvPr/>
        </p:nvSpPr>
        <p:spPr>
          <a:xfrm>
            <a:off x="739775" y="2242185"/>
            <a:ext cx="7609205" cy="643890"/>
          </a:xfrm>
          <a:prstGeom prst="rect">
            <a:avLst/>
          </a:prstGeom>
          <a:solidFill>
            <a:schemeClr val="accent1">
              <a:lumMod val="20000"/>
              <a:lumOff val="80000"/>
            </a:schemeClr>
          </a:solidFill>
        </p:spPr>
        <p:txBody>
          <a:bodyPr wrap="square" lIns="91436" tIns="45718" rIns="91436" bIns="45718" rtlCol="0">
            <a:spAutoFit/>
          </a:bodyPr>
          <a:lstStyle/>
          <a:p>
            <a:pPr algn="l"/>
            <a:r>
              <a:rPr lang="en-US" sz="3600" dirty="0">
                <a:solidFill>
                  <a:srgbClr val="002060"/>
                </a:solidFill>
                <a:latin typeface="Times New Roman" panose="02020603050405020304" pitchFamily="18" charset="0"/>
                <a:cs typeface="Times New Roman" panose="02020603050405020304" pitchFamily="18" charset="0"/>
              </a:rPr>
              <a:t>Những chữ sau dấu chấm</a:t>
            </a:r>
            <a:r>
              <a:rPr lang="en-US" sz="3600" b="1" dirty="0">
                <a:solidFill>
                  <a:srgbClr val="002060"/>
                </a:solidFill>
                <a:latin typeface="Times New Roman" panose="02020603050405020304" pitchFamily="18" charset="0"/>
                <a:cs typeface="Times New Roman" panose="02020603050405020304" pitchFamily="18" charset="0"/>
              </a:rPr>
              <a:t>: Cái, Những.  </a:t>
            </a:r>
          </a:p>
        </p:txBody>
      </p:sp>
      <p:sp>
        <p:nvSpPr>
          <p:cNvPr id="4" name="TextBox 33"/>
          <p:cNvSpPr txBox="1"/>
          <p:nvPr/>
        </p:nvSpPr>
        <p:spPr>
          <a:xfrm>
            <a:off x="739775" y="1346835"/>
            <a:ext cx="4678680" cy="643890"/>
          </a:xfrm>
          <a:prstGeom prst="rect">
            <a:avLst/>
          </a:prstGeom>
          <a:solidFill>
            <a:schemeClr val="accent1">
              <a:lumMod val="20000"/>
              <a:lumOff val="80000"/>
            </a:schemeClr>
          </a:solidFill>
        </p:spPr>
        <p:txBody>
          <a:bodyPr wrap="square" lIns="91436" tIns="45718" rIns="91436" bIns="45718" rtlCol="0">
            <a:spAutoFit/>
          </a:bodyPr>
          <a:lstStyle/>
          <a:p>
            <a:pPr algn="l"/>
            <a:r>
              <a:rPr lang="en-US" sz="3600" dirty="0">
                <a:solidFill>
                  <a:srgbClr val="002060"/>
                </a:solidFill>
                <a:latin typeface="Times New Roman" panose="02020603050405020304" pitchFamily="18" charset="0"/>
                <a:cs typeface="Times New Roman" panose="02020603050405020304" pitchFamily="18" charset="0"/>
              </a:rPr>
              <a:t>Chữ đầu dòng:</a:t>
            </a:r>
            <a:r>
              <a:rPr lang="en-US" sz="3600" b="1" dirty="0">
                <a:solidFill>
                  <a:srgbClr val="002060"/>
                </a:solidFill>
                <a:latin typeface="Times New Roman" panose="02020603050405020304" pitchFamily="18" charset="0"/>
                <a:cs typeface="Times New Roman" panose="02020603050405020304" pitchFamily="18" charset="0"/>
              </a:rPr>
              <a:t> Bao.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2" nodeType="clickEffect">
                                  <p:stCondLst>
                                    <p:cond delay="0"/>
                                  </p:stCondLst>
                                  <p:childTnLst>
                                    <p:animEffect transition="out" filter="blinds(horizontal)">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3" presetClass="exit" presetSubtype="10" fill="hold" grpId="2" nodeType="withEffect">
                                  <p:stCondLst>
                                    <p:cond delay="0"/>
                                  </p:stCondLst>
                                  <p:childTnLst>
                                    <p:animEffect transition="out" filter="blinds(horizontal)">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 grpId="1"/>
      <p:bldP spid="6" grpId="0" animBg="1"/>
      <p:bldP spid="6" grpId="1" animBg="1"/>
      <p:bldP spid="6" grpId="2" animBg="1"/>
      <p:bldP spid="4" grpId="0" animBg="1"/>
      <p:bldP spid="4" grpId="1" animBg="1"/>
      <p:bldP spid="4"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140200" y="1036320"/>
            <a:ext cx="3583940" cy="942975"/>
          </a:xfrm>
          <a:prstGeom prst="round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l"/>
            <a:r>
              <a:rPr lang="en-US" altLang="vi-VN" sz="4400" b="1" dirty="0">
                <a:solidFill>
                  <a:srgbClr val="002060"/>
                </a:solidFill>
                <a:latin typeface="Times New Roman" panose="02020603050405020304" pitchFamily="18" charset="0"/>
                <a:cs typeface="Times New Roman" panose="02020603050405020304" pitchFamily="18" charset="0"/>
              </a:rPr>
              <a:t>Gió heo may </a:t>
            </a:r>
            <a:endParaRPr lang="en-US" altLang="vi-VN" sz="4400" b="1" i="1" dirty="0">
              <a:solidFill>
                <a:srgbClr val="C00000"/>
              </a:solidFill>
              <a:latin typeface="Times New Roman" panose="02020603050405020304" pitchFamily="18" charset="0"/>
              <a:cs typeface="Times New Roman" panose="02020603050405020304" pitchFamily="18" charset="0"/>
            </a:endParaRPr>
          </a:p>
        </p:txBody>
      </p:sp>
      <p:sp>
        <p:nvSpPr>
          <p:cNvPr id="11" name="TextBox 3"/>
          <p:cNvSpPr txBox="1"/>
          <p:nvPr/>
        </p:nvSpPr>
        <p:spPr>
          <a:xfrm>
            <a:off x="713105" y="207645"/>
            <a:ext cx="5606415" cy="828675"/>
          </a:xfrm>
          <a:prstGeom prst="rect">
            <a:avLst/>
          </a:prstGeom>
          <a:noFill/>
        </p:spPr>
        <p:txBody>
          <a:bodyPr wrap="square" lIns="91436" tIns="45718" rIns="91436" bIns="45718" rtlCol="0">
            <a:spAutoFit/>
          </a:bodyPr>
          <a:lstStyle/>
          <a:p>
            <a:pPr algn="l"/>
            <a:r>
              <a:rPr lang="en-US" sz="4800" b="1" dirty="0">
                <a:solidFill>
                  <a:srgbClr val="0070C0"/>
                </a:solidFill>
                <a:latin typeface="Times New Roman" panose="02020603050405020304" pitchFamily="18" charset="0"/>
                <a:cs typeface="Times New Roman" panose="02020603050405020304" pitchFamily="18" charset="0"/>
              </a:rPr>
              <a:t>Câu 3:  </a:t>
            </a:r>
            <a:r>
              <a:rPr lang="en-US" altLang="vi-VN" sz="4800" dirty="0">
                <a:solidFill>
                  <a:srgbClr val="002060"/>
                </a:solidFill>
                <a:latin typeface="Times New Roman" panose="02020603050405020304" pitchFamily="18" charset="0"/>
                <a:cs typeface="Times New Roman" panose="02020603050405020304" pitchFamily="18" charset="0"/>
                <a:sym typeface="+mn-ea"/>
              </a:rPr>
              <a:t>Nghe - viết:  </a:t>
            </a:r>
            <a:r>
              <a:rPr lang="en-US" sz="4800" b="1" dirty="0">
                <a:solidFill>
                  <a:srgbClr val="0070C0"/>
                </a:solidFill>
                <a:latin typeface="Times New Roman" panose="02020603050405020304" pitchFamily="18" charset="0"/>
                <a:cs typeface="Times New Roman" panose="02020603050405020304" pitchFamily="18" charset="0"/>
              </a:rPr>
              <a:t> </a:t>
            </a:r>
          </a:p>
        </p:txBody>
      </p:sp>
      <p:sp>
        <p:nvSpPr>
          <p:cNvPr id="134" name="Rounded Rectangle 133"/>
          <p:cNvSpPr/>
          <p:nvPr/>
        </p:nvSpPr>
        <p:spPr>
          <a:xfrm>
            <a:off x="388620" y="2522855"/>
            <a:ext cx="11588115" cy="2278380"/>
          </a:xfrm>
          <a:prstGeom prst="round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l"/>
            <a:r>
              <a:rPr lang="en-US" altLang="vi-VN" sz="4400" dirty="0">
                <a:solidFill>
                  <a:schemeClr val="tx1"/>
                </a:solidFill>
                <a:latin typeface="Times New Roman" panose="02020603050405020304" pitchFamily="18" charset="0"/>
                <a:cs typeface="Times New Roman" panose="02020603050405020304" pitchFamily="18" charset="0"/>
              </a:rPr>
              <a:t>Kính nhờ quý phụ huynh đọc bài cho các em viết chính tả. </a:t>
            </a:r>
          </a:p>
          <a:p>
            <a:pPr algn="l"/>
            <a:r>
              <a:rPr lang="en-US" altLang="vi-VN" sz="4400" dirty="0">
                <a:solidFill>
                  <a:schemeClr val="tx1"/>
                </a:solidFill>
                <a:latin typeface="Times New Roman" panose="02020603050405020304" pitchFamily="18" charset="0"/>
                <a:cs typeface="Times New Roman" panose="02020603050405020304" pitchFamily="18" charset="0"/>
              </a:rPr>
              <a:t>&gt; Sau khi viết xong, các em tự chữa lỗi bằng bút chì. </a:t>
            </a:r>
          </a:p>
        </p:txBody>
      </p:sp>
      <p:pic>
        <p:nvPicPr>
          <p:cNvPr id="41" name="Picture 4" descr="Có Cần Đun Sôi Nước Sau Khi Lọc Qua Màng RO Không"/>
          <p:cNvPicPr>
            <a:picLocks noGrp="1" noChangeAspect="1" noChangeArrowheads="1" noCrop="1"/>
          </p:cNvPicPr>
          <p:nvPr>
            <p:ph sz="half" idx="2"/>
          </p:nvPr>
        </p:nvPicPr>
        <p:blipFill>
          <a:blip r:embed="rId3"/>
          <a:srcRect/>
          <a:stretch>
            <a:fillRect/>
          </a:stretch>
        </p:blipFill>
        <p:spPr bwMode="auto">
          <a:xfrm flipH="1">
            <a:off x="9963785" y="4843145"/>
            <a:ext cx="2228215" cy="2014855"/>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29"/>
          <p:cNvPicPr>
            <a:picLocks noGrp="1" noChangeAspect="1"/>
          </p:cNvPicPr>
          <p:nvPr>
            <p:ph sz="half" idx="1"/>
          </p:nvPr>
        </p:nvPicPr>
        <p:blipFill>
          <a:blip r:embed="rId4" cstate="screen"/>
          <a:stretch>
            <a:fillRect/>
          </a:stretch>
        </p:blipFill>
        <p:spPr>
          <a:xfrm>
            <a:off x="120015" y="0"/>
            <a:ext cx="2738755" cy="1245235"/>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blinds(horizontal)">
                                      <p:cBhvr>
                                        <p:cTn id="12"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5" grpId="1" animBg="1"/>
      <p:bldP spid="134" grpId="0" bldLvl="0" animBg="1"/>
      <p:bldP spid="13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16992" t="-937" r="50159" b="17087"/>
          <a:stretch>
            <a:fillRect/>
          </a:stretch>
        </p:blipFill>
        <p:spPr>
          <a:xfrm>
            <a:off x="3071751" y="1274331"/>
            <a:ext cx="9120249" cy="5583671"/>
          </a:xfrm>
          <a:prstGeom prst="rect">
            <a:avLst/>
          </a:prstGeom>
        </p:spPr>
      </p:pic>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55253" b="27899"/>
          <a:stretch>
            <a:fillRect/>
          </a:stretch>
        </p:blipFill>
        <p:spPr>
          <a:xfrm>
            <a:off x="5918200" y="0"/>
            <a:ext cx="6273800" cy="3153410"/>
          </a:xfrm>
          <a:prstGeom prst="rect">
            <a:avLst/>
          </a:prstGeom>
        </p:spPr>
      </p:pic>
      <p:sp>
        <p:nvSpPr>
          <p:cNvPr id="2" name="TextBox 1"/>
          <p:cNvSpPr txBox="1"/>
          <p:nvPr/>
        </p:nvSpPr>
        <p:spPr>
          <a:xfrm>
            <a:off x="3505004" y="3484056"/>
            <a:ext cx="8123273" cy="1198880"/>
          </a:xfrm>
          <a:prstGeom prst="rect">
            <a:avLst/>
          </a:prstGeom>
          <a:noFill/>
        </p:spPr>
        <p:txBody>
          <a:bodyPr wrap="square" rtlCol="0">
            <a:spAutoFit/>
          </a:bodyPr>
          <a:lstStyle/>
          <a:p>
            <a:pPr defTabSz="685800"/>
            <a:r>
              <a:rPr lang="en-US" sz="7200">
                <a:solidFill>
                  <a:srgbClr val="FF0000"/>
                </a:solidFill>
                <a:latin typeface="Times New Roman" panose="02020603050405020304" pitchFamily="18" charset="0"/>
                <a:cs typeface="Times New Roman" panose="02020603050405020304" pitchFamily="18" charset="0"/>
              </a:rPr>
              <a:t>Chúc các em học tốt!</a:t>
            </a:r>
            <a:endParaRPr lang="en-US" sz="7200" dirty="0">
              <a:solidFill>
                <a:srgbClr val="FF0000"/>
              </a:solidFill>
              <a:latin typeface="Times New Roman" panose="02020603050405020304" pitchFamily="18" charset="0"/>
              <a:cs typeface="Times New Roman" panose="02020603050405020304" pitchFamily="18" charset="0"/>
            </a:endParaRPr>
          </a:p>
        </p:txBody>
      </p:sp>
      <p:pic>
        <p:nvPicPr>
          <p:cNvPr id="10" name="图片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359" y="1920832"/>
            <a:ext cx="5808863" cy="51620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5.9|7.9"/>
</p:tagLst>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345</Words>
  <Application>Microsoft Office PowerPoint</Application>
  <PresentationFormat>Widescreen</PresentationFormat>
  <Paragraphs>23</Paragraphs>
  <Slides>7</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Times New Roman</vt: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THUY TRANG</dc:creator>
  <cp:lastModifiedBy>Nguyen Thang</cp:lastModifiedBy>
  <cp:revision>310</cp:revision>
  <dcterms:created xsi:type="dcterms:W3CDTF">2021-09-27T09:23:00Z</dcterms:created>
  <dcterms:modified xsi:type="dcterms:W3CDTF">2021-12-26T15:33:36Z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5BC2DB0CE4D84FD098A4482A63DECAAC</vt:lpwstr>
  </property>
  <property fmtid="{D5CDD505-2E9C-101B-9397-08002B2CF9AE}" pid="3" name="KSOProductBuildVer">
    <vt:lpwstr>1033-11.2.0.10382</vt:lpwstr>
  </property>
</Properties>
</file>