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7" r:id="rId5"/>
    <p:sldId id="264" r:id="rId6"/>
    <p:sldId id="258" r:id="rId7"/>
    <p:sldId id="259" r:id="rId8"/>
    <p:sldId id="260" r:id="rId9"/>
    <p:sldId id="261" r:id="rId10"/>
    <p:sldId id="262" r:id="rId11"/>
    <p:sldId id="269" r:id="rId12"/>
    <p:sldId id="263" r:id="rId13"/>
    <p:sldId id="266" r:id="rId14"/>
    <p:sldId id="265" r:id="rId15"/>
    <p:sldId id="268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1D31C-C722-4089-B3B8-BB5519CE689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50368-7D58-4ACC-A58A-92549D58D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03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mạnh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game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1C20-E96B-4CA2-8394-26AE97A24C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68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CD4343"/>
                </a:solidFill>
                <a:latin typeface="Sriracha"/>
              </a:rPr>
              <a:t>https://wordwall.net/resource/22032903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0DCD5-5259-4C6C-B04F-2825A5DE67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39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2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6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00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01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42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79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8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3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17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54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18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99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18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9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3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3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2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0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9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65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10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9F9E5-CC16-42C8-BDA5-D0029381E1F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410B0-1084-4D95-8621-A3D51EB9A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8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69" r:id="rId10"/>
    <p:sldLayoutId id="2147483668" r:id="rId11"/>
    <p:sldLayoutId id="2147483667" r:id="rId12"/>
    <p:sldLayoutId id="2147483665" r:id="rId13"/>
    <p:sldLayoutId id="2147483664" r:id="rId14"/>
    <p:sldLayoutId id="2147483663" r:id="rId15"/>
    <p:sldLayoutId id="2147483662" r:id="rId16"/>
    <p:sldLayoutId id="2147483660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image" Target="../media/image67.jpeg"/><Relationship Id="rId16" Type="http://schemas.openxmlformats.org/officeDocument/2006/relationships/image" Target="../media/image81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Relationship Id="rId14" Type="http://schemas.openxmlformats.org/officeDocument/2006/relationships/image" Target="../media/image7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sv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Em%20lam%20ke%20hoach%20nho%20nghitieuhoc_(ALLConverter).wmv" TargetMode="Externa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4021" y="643161"/>
            <a:ext cx="10080338" cy="55716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6324">
            <a:off x="369784" y="4565903"/>
            <a:ext cx="2600277" cy="86991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696206" y="1707370"/>
            <a:ext cx="6482150" cy="3292586"/>
            <a:chOff x="-634876" y="-1044895"/>
            <a:chExt cx="12964300" cy="6585174"/>
          </a:xfrm>
        </p:grpSpPr>
        <p:sp>
          <p:nvSpPr>
            <p:cNvPr id="5" name="TextBox 5"/>
            <p:cNvSpPr txBox="1"/>
            <p:nvPr/>
          </p:nvSpPr>
          <p:spPr>
            <a:xfrm>
              <a:off x="-634876" y="-1044895"/>
              <a:ext cx="12329424" cy="2231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27"/>
                </a:lnSpc>
              </a:pPr>
              <a:r>
                <a:rPr lang="en-US" sz="7934" dirty="0">
                  <a:solidFill>
                    <a:srgbClr val="FFA800"/>
                  </a:solidFill>
                  <a:latin typeface="iCiel Soup of Justice" pitchFamily="2" charset="0"/>
                </a:rPr>
                <a:t>ĐẠO ĐỨC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822133"/>
              <a:ext cx="12329424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 dirty="0">
                <a:solidFill>
                  <a:srgbClr val="292929"/>
                </a:solidFill>
                <a:latin typeface="Public San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1594" y="3429001"/>
            <a:ext cx="2305671" cy="21799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16855">
            <a:off x="9393592" y="1124175"/>
            <a:ext cx="2134019" cy="6790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37259" y="2528955"/>
            <a:ext cx="1875094" cy="180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85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5800" y="2268338"/>
            <a:ext cx="3030539" cy="560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80731" y="2268338"/>
            <a:ext cx="3030539" cy="5606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75661" y="2268338"/>
            <a:ext cx="3030539" cy="56064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5400000">
            <a:off x="4606206" y="3060103"/>
            <a:ext cx="2979589" cy="3244605"/>
            <a:chOff x="0" y="0"/>
            <a:chExt cx="1272668" cy="1385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FDE5BE"/>
            </a:solidFill>
          </p:spPr>
        </p:sp>
      </p:grpSp>
      <p:grpSp>
        <p:nvGrpSpPr>
          <p:cNvPr id="8" name="Group 8"/>
          <p:cNvGrpSpPr/>
          <p:nvPr/>
        </p:nvGrpSpPr>
        <p:grpSpPr>
          <a:xfrm rot="5400000">
            <a:off x="8529669" y="3060103"/>
            <a:ext cx="2979589" cy="3244605"/>
            <a:chOff x="0" y="0"/>
            <a:chExt cx="1272668" cy="1385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FFE0CE"/>
            </a:solidFill>
          </p:spPr>
        </p:sp>
      </p:grpSp>
      <p:grpSp>
        <p:nvGrpSpPr>
          <p:cNvPr id="10" name="Group 10"/>
          <p:cNvGrpSpPr/>
          <p:nvPr/>
        </p:nvGrpSpPr>
        <p:grpSpPr>
          <a:xfrm rot="5400000">
            <a:off x="711275" y="3060103"/>
            <a:ext cx="2979589" cy="3244605"/>
            <a:chOff x="0" y="0"/>
            <a:chExt cx="1272668" cy="138586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E6F4AD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3464" y="3764252"/>
            <a:ext cx="118749" cy="1092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08394" y="3764252"/>
            <a:ext cx="118749" cy="1092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731857" y="3764252"/>
            <a:ext cx="118749" cy="10925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414652" y="818157"/>
            <a:ext cx="736269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9"/>
              </a:lnSpc>
            </a:pPr>
            <a:r>
              <a:rPr lang="en-US" sz="7667" spc="276" dirty="0" err="1">
                <a:solidFill>
                  <a:srgbClr val="FEF9DD"/>
                </a:solidFill>
                <a:latin typeface="iCiel Soup of Justice" pitchFamily="2" charset="0"/>
              </a:rPr>
              <a:t>Phỏng</a:t>
            </a:r>
            <a:r>
              <a:rPr lang="en-US" sz="7667" spc="276" dirty="0">
                <a:solidFill>
                  <a:srgbClr val="FEF9DD"/>
                </a:solidFill>
                <a:latin typeface="iCiel Soup of Justice" pitchFamily="2" charset="0"/>
              </a:rPr>
              <a:t> </a:t>
            </a:r>
            <a:r>
              <a:rPr lang="en-US" sz="7667" spc="276" dirty="0" err="1">
                <a:solidFill>
                  <a:srgbClr val="FEF9DD"/>
                </a:solidFill>
                <a:latin typeface="iCiel Soup of Justice" pitchFamily="2" charset="0"/>
              </a:rPr>
              <a:t>vấn</a:t>
            </a:r>
            <a:endParaRPr lang="en-US" sz="7667" spc="276" dirty="0">
              <a:solidFill>
                <a:srgbClr val="FEF9DD"/>
              </a:solidFill>
              <a:latin typeface="iCiel Soup of Justice" pitchFamily="2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13463" y="2374503"/>
            <a:ext cx="2575212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7"/>
              </a:lnSpc>
            </a:pPr>
            <a:r>
              <a:rPr lang="en-US" sz="2133" spc="-93" dirty="0">
                <a:solidFill>
                  <a:srgbClr val="FDF9DE"/>
                </a:solidFill>
                <a:latin typeface="IreneFlorentina Bold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808394" y="2374503"/>
            <a:ext cx="2575212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7"/>
              </a:lnSpc>
            </a:pPr>
            <a:r>
              <a:rPr lang="en-US" sz="2133" spc="-93" dirty="0">
                <a:solidFill>
                  <a:srgbClr val="FDF9DE"/>
                </a:solidFill>
                <a:latin typeface="IreneFlorentina Bold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731857" y="2374503"/>
            <a:ext cx="2575212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7"/>
              </a:lnSpc>
            </a:pPr>
            <a:r>
              <a:rPr lang="en-US" sz="2133" spc="-93">
                <a:solidFill>
                  <a:srgbClr val="FDF9DE"/>
                </a:solidFill>
                <a:latin typeface="IreneFlorentina Bold"/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21380" y="3674063"/>
            <a:ext cx="214099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016312" y="3674064"/>
            <a:ext cx="2594958" cy="1723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939273" y="3695937"/>
            <a:ext cx="2448521" cy="2603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>
              <a:lnSpc>
                <a:spcPts val="3461"/>
              </a:lnSpc>
              <a:spcBef>
                <a:spcPct val="0"/>
              </a:spcBef>
            </a:pPr>
            <a:endParaRPr lang="en-US" sz="2800" spc="-129" dirty="0">
              <a:solidFill>
                <a:srgbClr val="F9705A"/>
              </a:solidFill>
              <a:latin typeface="Muli Bold Bold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413355" y="882543"/>
            <a:ext cx="499453" cy="5356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050658" y="882543"/>
            <a:ext cx="499453" cy="53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5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Text Box 2"/>
          <p:cNvSpPr txBox="1">
            <a:spLocks noChangeArrowheads="1"/>
          </p:cNvSpPr>
          <p:nvPr/>
        </p:nvSpPr>
        <p:spPr bwMode="auto">
          <a:xfrm>
            <a:off x="2847110" y="1738746"/>
            <a:ext cx="7696200" cy="9461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</a:rPr>
              <a:t>Câu 1: Mỗi khi đến lớp em phải làm gì để lớp học thêm sạch sẽ?</a:t>
            </a:r>
          </a:p>
        </p:txBody>
      </p:sp>
      <p:sp>
        <p:nvSpPr>
          <p:cNvPr id="280579" name="Text Box 3"/>
          <p:cNvSpPr txBox="1">
            <a:spLocks noChangeArrowheads="1"/>
          </p:cNvSpPr>
          <p:nvPr/>
        </p:nvSpPr>
        <p:spPr bwMode="auto">
          <a:xfrm>
            <a:off x="2923310" y="1738746"/>
            <a:ext cx="7620000" cy="9461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</a:rPr>
              <a:t>Câu 2: Khi trực nhật, ngoài quét lớp em phải làm gì?</a:t>
            </a:r>
          </a:p>
        </p:txBody>
      </p:sp>
      <p:sp>
        <p:nvSpPr>
          <p:cNvPr id="280580" name="Text Box 4"/>
          <p:cNvSpPr txBox="1">
            <a:spLocks noChangeArrowheads="1"/>
          </p:cNvSpPr>
          <p:nvPr/>
        </p:nvSpPr>
        <p:spPr bwMode="auto">
          <a:xfrm>
            <a:off x="2847110" y="1662546"/>
            <a:ext cx="7696200" cy="9461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</a:rPr>
              <a:t>Câu 3: Tham gia vệ sinh trường lớp là một hoạt động bảo vệ ……….</a:t>
            </a:r>
          </a:p>
        </p:txBody>
      </p:sp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2999510" y="1662546"/>
            <a:ext cx="7543800" cy="52322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</a:rPr>
              <a:t>Câu 4: Ai tham gia việc trường cùng với em ?</a:t>
            </a:r>
          </a:p>
        </p:txBody>
      </p:sp>
      <p:sp>
        <p:nvSpPr>
          <p:cNvPr id="280582" name="Text Box 6"/>
          <p:cNvSpPr txBox="1">
            <a:spLocks noChangeArrowheads="1"/>
          </p:cNvSpPr>
          <p:nvPr/>
        </p:nvSpPr>
        <p:spPr bwMode="auto">
          <a:xfrm>
            <a:off x="2832028" y="1691120"/>
            <a:ext cx="7517318" cy="9461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5: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Nếu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tích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cực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tham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gia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việc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trường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sẽ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nhà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trường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khen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tặng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từng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……..</a:t>
            </a:r>
          </a:p>
        </p:txBody>
      </p:sp>
      <p:sp>
        <p:nvSpPr>
          <p:cNvPr id="280583" name="Text Box 7"/>
          <p:cNvSpPr txBox="1">
            <a:spLocks noChangeArrowheads="1"/>
          </p:cNvSpPr>
          <p:nvPr/>
        </p:nvSpPr>
        <p:spPr bwMode="auto">
          <a:xfrm>
            <a:off x="2820576" y="1660959"/>
            <a:ext cx="7566023" cy="9461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6: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Chúng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ta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vệ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sinh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trường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lớp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cả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…………</a:t>
            </a:r>
          </a:p>
        </p:txBody>
      </p:sp>
      <p:sp>
        <p:nvSpPr>
          <p:cNvPr id="280584" name="Text Box 8"/>
          <p:cNvSpPr txBox="1">
            <a:spLocks noChangeArrowheads="1"/>
          </p:cNvSpPr>
          <p:nvPr/>
        </p:nvSpPr>
        <p:spPr bwMode="auto">
          <a:xfrm>
            <a:off x="2763766" y="1615714"/>
            <a:ext cx="8458200" cy="1160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280586" name="Rectangle 10"/>
          <p:cNvSpPr>
            <a:spLocks noChangeArrowheads="1"/>
          </p:cNvSpPr>
          <p:nvPr/>
        </p:nvSpPr>
        <p:spPr bwMode="auto">
          <a:xfrm>
            <a:off x="4136160" y="4705784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587" name="Rectangle 11"/>
          <p:cNvSpPr>
            <a:spLocks noChangeArrowheads="1"/>
          </p:cNvSpPr>
          <p:nvPr/>
        </p:nvSpPr>
        <p:spPr bwMode="auto">
          <a:xfrm>
            <a:off x="4745760" y="4705784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588" name="Rectangle 12"/>
          <p:cNvSpPr>
            <a:spLocks noChangeArrowheads="1"/>
          </p:cNvSpPr>
          <p:nvPr/>
        </p:nvSpPr>
        <p:spPr bwMode="auto">
          <a:xfrm>
            <a:off x="7169873" y="3445309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589" name="Rectangle 13"/>
          <p:cNvSpPr>
            <a:spLocks noChangeArrowheads="1"/>
          </p:cNvSpPr>
          <p:nvPr/>
        </p:nvSpPr>
        <p:spPr bwMode="auto">
          <a:xfrm>
            <a:off x="6580910" y="3445309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590" name="Rectangle 14"/>
          <p:cNvSpPr>
            <a:spLocks noChangeArrowheads="1"/>
          </p:cNvSpPr>
          <p:nvPr/>
        </p:nvSpPr>
        <p:spPr bwMode="auto">
          <a:xfrm>
            <a:off x="5971310" y="3445309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591" name="Rectangle 15"/>
          <p:cNvSpPr>
            <a:spLocks noChangeArrowheads="1"/>
          </p:cNvSpPr>
          <p:nvPr/>
        </p:nvSpPr>
        <p:spPr bwMode="auto">
          <a:xfrm>
            <a:off x="5361710" y="3445309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592" name="Rectangle 16"/>
          <p:cNvSpPr>
            <a:spLocks noChangeArrowheads="1"/>
          </p:cNvSpPr>
          <p:nvPr/>
        </p:nvSpPr>
        <p:spPr bwMode="auto">
          <a:xfrm>
            <a:off x="4752110" y="3445309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593" name="Rectangle 17"/>
          <p:cNvSpPr>
            <a:spLocks noChangeArrowheads="1"/>
          </p:cNvSpPr>
          <p:nvPr/>
        </p:nvSpPr>
        <p:spPr bwMode="auto">
          <a:xfrm>
            <a:off x="4142510" y="3445309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594" name="Rectangle 18"/>
          <p:cNvSpPr>
            <a:spLocks noChangeArrowheads="1"/>
          </p:cNvSpPr>
          <p:nvPr/>
        </p:nvSpPr>
        <p:spPr bwMode="auto">
          <a:xfrm>
            <a:off x="3532910" y="3445309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595" name="Rectangle 19"/>
          <p:cNvSpPr>
            <a:spLocks noChangeArrowheads="1"/>
          </p:cNvSpPr>
          <p:nvPr/>
        </p:nvSpPr>
        <p:spPr bwMode="auto">
          <a:xfrm>
            <a:off x="3520210" y="407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596" name="Rectangle 20"/>
          <p:cNvSpPr>
            <a:spLocks noChangeArrowheads="1"/>
          </p:cNvSpPr>
          <p:nvPr/>
        </p:nvSpPr>
        <p:spPr bwMode="auto">
          <a:xfrm>
            <a:off x="7184160" y="4705784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597" name="Rectangle 21"/>
          <p:cNvSpPr>
            <a:spLocks noChangeArrowheads="1"/>
          </p:cNvSpPr>
          <p:nvPr/>
        </p:nvSpPr>
        <p:spPr bwMode="auto">
          <a:xfrm>
            <a:off x="6574560" y="4705784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598" name="Rectangle 22"/>
          <p:cNvSpPr>
            <a:spLocks noChangeArrowheads="1"/>
          </p:cNvSpPr>
          <p:nvPr/>
        </p:nvSpPr>
        <p:spPr bwMode="auto">
          <a:xfrm>
            <a:off x="5964960" y="4705784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599" name="Rectangle 23"/>
          <p:cNvSpPr>
            <a:spLocks noChangeArrowheads="1"/>
          </p:cNvSpPr>
          <p:nvPr/>
        </p:nvSpPr>
        <p:spPr bwMode="auto">
          <a:xfrm>
            <a:off x="5355360" y="4705784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00" name="Rectangle 24"/>
          <p:cNvSpPr>
            <a:spLocks noChangeArrowheads="1"/>
          </p:cNvSpPr>
          <p:nvPr/>
        </p:nvSpPr>
        <p:spPr bwMode="auto">
          <a:xfrm>
            <a:off x="7787410" y="407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01" name="Rectangle 25"/>
          <p:cNvSpPr>
            <a:spLocks noChangeArrowheads="1"/>
          </p:cNvSpPr>
          <p:nvPr/>
        </p:nvSpPr>
        <p:spPr bwMode="auto">
          <a:xfrm>
            <a:off x="7177810" y="407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02" name="Rectangle 26"/>
          <p:cNvSpPr>
            <a:spLocks noChangeArrowheads="1"/>
          </p:cNvSpPr>
          <p:nvPr/>
        </p:nvSpPr>
        <p:spPr bwMode="auto">
          <a:xfrm>
            <a:off x="6568210" y="407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03" name="Rectangle 27"/>
          <p:cNvSpPr>
            <a:spLocks noChangeArrowheads="1"/>
          </p:cNvSpPr>
          <p:nvPr/>
        </p:nvSpPr>
        <p:spPr bwMode="auto">
          <a:xfrm>
            <a:off x="5958610" y="407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04" name="Rectangle 28"/>
          <p:cNvSpPr>
            <a:spLocks noChangeArrowheads="1"/>
          </p:cNvSpPr>
          <p:nvPr/>
        </p:nvSpPr>
        <p:spPr bwMode="auto">
          <a:xfrm>
            <a:off x="5349010" y="407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05" name="Rectangle 29"/>
          <p:cNvSpPr>
            <a:spLocks noChangeArrowheads="1"/>
          </p:cNvSpPr>
          <p:nvPr/>
        </p:nvSpPr>
        <p:spPr bwMode="auto">
          <a:xfrm>
            <a:off x="4739410" y="407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06" name="Rectangle 30"/>
          <p:cNvSpPr>
            <a:spLocks noChangeArrowheads="1"/>
          </p:cNvSpPr>
          <p:nvPr/>
        </p:nvSpPr>
        <p:spPr bwMode="auto">
          <a:xfrm>
            <a:off x="4129810" y="407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07" name="Rectangle 31"/>
          <p:cNvSpPr>
            <a:spLocks noChangeArrowheads="1"/>
          </p:cNvSpPr>
          <p:nvPr/>
        </p:nvSpPr>
        <p:spPr bwMode="auto">
          <a:xfrm>
            <a:off x="2902673" y="407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09" name="Rectangle 33"/>
          <p:cNvSpPr>
            <a:spLocks noChangeArrowheads="1"/>
          </p:cNvSpPr>
          <p:nvPr/>
        </p:nvSpPr>
        <p:spPr bwMode="auto">
          <a:xfrm>
            <a:off x="2320060" y="280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11" name="Rectangle 35"/>
          <p:cNvSpPr>
            <a:spLocks noChangeArrowheads="1"/>
          </p:cNvSpPr>
          <p:nvPr/>
        </p:nvSpPr>
        <p:spPr bwMode="auto">
          <a:xfrm>
            <a:off x="8416060" y="280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12" name="Rectangle 36"/>
          <p:cNvSpPr>
            <a:spLocks noChangeArrowheads="1"/>
          </p:cNvSpPr>
          <p:nvPr/>
        </p:nvSpPr>
        <p:spPr bwMode="auto">
          <a:xfrm>
            <a:off x="7806460" y="280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13" name="Rectangle 37"/>
          <p:cNvSpPr>
            <a:spLocks noChangeArrowheads="1"/>
          </p:cNvSpPr>
          <p:nvPr/>
        </p:nvSpPr>
        <p:spPr bwMode="auto">
          <a:xfrm>
            <a:off x="7196860" y="280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14" name="Rectangle 38"/>
          <p:cNvSpPr>
            <a:spLocks noChangeArrowheads="1"/>
          </p:cNvSpPr>
          <p:nvPr/>
        </p:nvSpPr>
        <p:spPr bwMode="auto">
          <a:xfrm>
            <a:off x="6587260" y="280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15" name="Rectangle 39"/>
          <p:cNvSpPr>
            <a:spLocks noChangeArrowheads="1"/>
          </p:cNvSpPr>
          <p:nvPr/>
        </p:nvSpPr>
        <p:spPr bwMode="auto">
          <a:xfrm>
            <a:off x="5977660" y="280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16" name="Rectangle 40"/>
          <p:cNvSpPr>
            <a:spLocks noChangeArrowheads="1"/>
          </p:cNvSpPr>
          <p:nvPr/>
        </p:nvSpPr>
        <p:spPr bwMode="auto">
          <a:xfrm>
            <a:off x="5368060" y="280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17" name="Rectangle 41"/>
          <p:cNvSpPr>
            <a:spLocks noChangeArrowheads="1"/>
          </p:cNvSpPr>
          <p:nvPr/>
        </p:nvSpPr>
        <p:spPr bwMode="auto">
          <a:xfrm>
            <a:off x="4758460" y="280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18" name="Rectangle 42"/>
          <p:cNvSpPr>
            <a:spLocks noChangeArrowheads="1"/>
          </p:cNvSpPr>
          <p:nvPr/>
        </p:nvSpPr>
        <p:spPr bwMode="auto">
          <a:xfrm>
            <a:off x="4148860" y="280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19" name="Rectangle 43"/>
          <p:cNvSpPr>
            <a:spLocks noChangeArrowheads="1"/>
          </p:cNvSpPr>
          <p:nvPr/>
        </p:nvSpPr>
        <p:spPr bwMode="auto">
          <a:xfrm>
            <a:off x="3539260" y="280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20" name="Rectangle 44"/>
          <p:cNvSpPr>
            <a:spLocks noChangeArrowheads="1"/>
          </p:cNvSpPr>
          <p:nvPr/>
        </p:nvSpPr>
        <p:spPr bwMode="auto">
          <a:xfrm>
            <a:off x="2929660" y="280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21" name="Rectangle 45"/>
          <p:cNvSpPr>
            <a:spLocks noChangeArrowheads="1"/>
          </p:cNvSpPr>
          <p:nvPr/>
        </p:nvSpPr>
        <p:spPr bwMode="auto">
          <a:xfrm>
            <a:off x="1702523" y="280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23" name="AutoShape 47"/>
          <p:cNvSpPr>
            <a:spLocks noChangeArrowheads="1"/>
          </p:cNvSpPr>
          <p:nvPr/>
        </p:nvSpPr>
        <p:spPr bwMode="auto">
          <a:xfrm>
            <a:off x="1399310" y="2903971"/>
            <a:ext cx="304800" cy="457200"/>
          </a:xfrm>
          <a:prstGeom prst="chevron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  <a:latin typeface="Arial" panose="020B0604020202020204" pitchFamily="34" charset="0"/>
              </a:rPr>
              <a:t>1</a:t>
            </a:r>
          </a:p>
        </p:txBody>
      </p:sp>
      <p:grpSp>
        <p:nvGrpSpPr>
          <p:cNvPr id="264351" name="Group 159"/>
          <p:cNvGrpSpPr>
            <a:grpSpLocks/>
          </p:cNvGrpSpPr>
          <p:nvPr/>
        </p:nvGrpSpPr>
        <p:grpSpPr bwMode="auto">
          <a:xfrm>
            <a:off x="4142510" y="4710546"/>
            <a:ext cx="3657600" cy="609600"/>
            <a:chOff x="1344" y="3936"/>
            <a:chExt cx="2304" cy="384"/>
          </a:xfrm>
        </p:grpSpPr>
        <p:sp>
          <p:nvSpPr>
            <p:cNvPr id="22650" name="Rectangle 62"/>
            <p:cNvSpPr>
              <a:spLocks noChangeArrowheads="1"/>
            </p:cNvSpPr>
            <p:nvPr/>
          </p:nvSpPr>
          <p:spPr bwMode="auto">
            <a:xfrm>
              <a:off x="3264" y="39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2651" name="Rectangle 63"/>
            <p:cNvSpPr>
              <a:spLocks noChangeArrowheads="1"/>
            </p:cNvSpPr>
            <p:nvPr/>
          </p:nvSpPr>
          <p:spPr bwMode="auto">
            <a:xfrm>
              <a:off x="2880" y="39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Ạ</a:t>
              </a:r>
            </a:p>
          </p:txBody>
        </p:sp>
        <p:sp>
          <p:nvSpPr>
            <p:cNvPr id="22652" name="Rectangle 64"/>
            <p:cNvSpPr>
              <a:spLocks noChangeArrowheads="1"/>
            </p:cNvSpPr>
            <p:nvPr/>
          </p:nvSpPr>
          <p:spPr bwMode="auto">
            <a:xfrm>
              <a:off x="2496" y="39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2653" name="Rectangle 65"/>
            <p:cNvSpPr>
              <a:spLocks noChangeArrowheads="1"/>
            </p:cNvSpPr>
            <p:nvPr/>
          </p:nvSpPr>
          <p:spPr bwMode="auto">
            <a:xfrm>
              <a:off x="2112" y="39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2654" name="Rectangle 66"/>
            <p:cNvSpPr>
              <a:spLocks noChangeArrowheads="1"/>
            </p:cNvSpPr>
            <p:nvPr/>
          </p:nvSpPr>
          <p:spPr bwMode="auto">
            <a:xfrm>
              <a:off x="1728" y="39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Á</a:t>
              </a:r>
            </a:p>
          </p:txBody>
        </p:sp>
        <p:sp>
          <p:nvSpPr>
            <p:cNvPr id="22655" name="Rectangle 67"/>
            <p:cNvSpPr>
              <a:spLocks noChangeArrowheads="1"/>
            </p:cNvSpPr>
            <p:nvPr/>
          </p:nvSpPr>
          <p:spPr bwMode="auto">
            <a:xfrm>
              <a:off x="1344" y="39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2923310" y="4100946"/>
            <a:ext cx="5494338" cy="609600"/>
            <a:chOff x="864" y="3744"/>
            <a:chExt cx="3461" cy="384"/>
          </a:xfrm>
        </p:grpSpPr>
        <p:sp>
          <p:nvSpPr>
            <p:cNvPr id="22641" name="Rectangle 69"/>
            <p:cNvSpPr>
              <a:spLocks noChangeArrowheads="1"/>
            </p:cNvSpPr>
            <p:nvPr/>
          </p:nvSpPr>
          <p:spPr bwMode="auto">
            <a:xfrm>
              <a:off x="1253" y="3744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Ô</a:t>
              </a:r>
            </a:p>
          </p:txBody>
        </p:sp>
        <p:sp>
          <p:nvSpPr>
            <p:cNvPr id="22642" name="Rectangle 70"/>
            <p:cNvSpPr>
              <a:spLocks noChangeArrowheads="1"/>
            </p:cNvSpPr>
            <p:nvPr/>
          </p:nvSpPr>
          <p:spPr bwMode="auto">
            <a:xfrm>
              <a:off x="3941" y="3744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2643" name="Rectangle 71"/>
            <p:cNvSpPr>
              <a:spLocks noChangeArrowheads="1"/>
            </p:cNvSpPr>
            <p:nvPr/>
          </p:nvSpPr>
          <p:spPr bwMode="auto">
            <a:xfrm>
              <a:off x="3557" y="3744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2644" name="Rectangle 72"/>
            <p:cNvSpPr>
              <a:spLocks noChangeArrowheads="1"/>
            </p:cNvSpPr>
            <p:nvPr/>
          </p:nvSpPr>
          <p:spPr bwMode="auto">
            <a:xfrm>
              <a:off x="3173" y="3744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Ờ</a:t>
              </a:r>
            </a:p>
          </p:txBody>
        </p:sp>
        <p:sp>
          <p:nvSpPr>
            <p:cNvPr id="22645" name="Rectangle 73"/>
            <p:cNvSpPr>
              <a:spLocks noChangeArrowheads="1"/>
            </p:cNvSpPr>
            <p:nvPr/>
          </p:nvSpPr>
          <p:spPr bwMode="auto">
            <a:xfrm>
              <a:off x="2789" y="3744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Ư</a:t>
              </a:r>
            </a:p>
          </p:txBody>
        </p:sp>
        <p:sp>
          <p:nvSpPr>
            <p:cNvPr id="22646" name="Rectangle 74"/>
            <p:cNvSpPr>
              <a:spLocks noChangeArrowheads="1"/>
            </p:cNvSpPr>
            <p:nvPr/>
          </p:nvSpPr>
          <p:spPr bwMode="auto">
            <a:xfrm>
              <a:off x="2405" y="3744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22647" name="Rectangle 75"/>
            <p:cNvSpPr>
              <a:spLocks noChangeArrowheads="1"/>
            </p:cNvSpPr>
            <p:nvPr/>
          </p:nvSpPr>
          <p:spPr bwMode="auto">
            <a:xfrm>
              <a:off x="2021" y="3744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22648" name="Rectangle 76"/>
            <p:cNvSpPr>
              <a:spLocks noChangeArrowheads="1"/>
            </p:cNvSpPr>
            <p:nvPr/>
          </p:nvSpPr>
          <p:spPr bwMode="auto">
            <a:xfrm>
              <a:off x="1637" y="3744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22649" name="Rectangle 77"/>
            <p:cNvSpPr>
              <a:spLocks noChangeArrowheads="1"/>
            </p:cNvSpPr>
            <p:nvPr/>
          </p:nvSpPr>
          <p:spPr bwMode="auto">
            <a:xfrm>
              <a:off x="864" y="3744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M</a:t>
              </a:r>
            </a:p>
          </p:txBody>
        </p:sp>
      </p:grpSp>
      <p:sp>
        <p:nvSpPr>
          <p:cNvPr id="280654" name="Rectangle 78"/>
          <p:cNvSpPr>
            <a:spLocks noChangeArrowheads="1"/>
          </p:cNvSpPr>
          <p:nvPr/>
        </p:nvSpPr>
        <p:spPr bwMode="auto">
          <a:xfrm>
            <a:off x="4142510" y="5336021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55" name="Rectangle 79"/>
          <p:cNvSpPr>
            <a:spLocks noChangeArrowheads="1"/>
          </p:cNvSpPr>
          <p:nvPr/>
        </p:nvSpPr>
        <p:spPr bwMode="auto">
          <a:xfrm>
            <a:off x="6580910" y="5336021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56" name="Rectangle 80"/>
          <p:cNvSpPr>
            <a:spLocks noChangeArrowheads="1"/>
          </p:cNvSpPr>
          <p:nvPr/>
        </p:nvSpPr>
        <p:spPr bwMode="auto">
          <a:xfrm>
            <a:off x="5971310" y="5336021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57" name="Rectangle 81"/>
          <p:cNvSpPr>
            <a:spLocks noChangeArrowheads="1"/>
          </p:cNvSpPr>
          <p:nvPr/>
        </p:nvSpPr>
        <p:spPr bwMode="auto">
          <a:xfrm>
            <a:off x="5361710" y="5336021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58" name="Rectangle 82"/>
          <p:cNvSpPr>
            <a:spLocks noChangeArrowheads="1"/>
          </p:cNvSpPr>
          <p:nvPr/>
        </p:nvSpPr>
        <p:spPr bwMode="auto">
          <a:xfrm>
            <a:off x="4752110" y="5336021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61" name="Rectangle 85"/>
          <p:cNvSpPr>
            <a:spLocks noChangeArrowheads="1"/>
          </p:cNvSpPr>
          <p:nvPr/>
        </p:nvSpPr>
        <p:spPr bwMode="auto">
          <a:xfrm>
            <a:off x="4142510" y="5945621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62" name="Rectangle 86"/>
          <p:cNvSpPr>
            <a:spLocks noChangeArrowheads="1"/>
          </p:cNvSpPr>
          <p:nvPr/>
        </p:nvSpPr>
        <p:spPr bwMode="auto">
          <a:xfrm>
            <a:off x="6580910" y="5945621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63" name="Rectangle 87"/>
          <p:cNvSpPr>
            <a:spLocks noChangeArrowheads="1"/>
          </p:cNvSpPr>
          <p:nvPr/>
        </p:nvSpPr>
        <p:spPr bwMode="auto">
          <a:xfrm>
            <a:off x="5971310" y="5945621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64" name="Rectangle 88"/>
          <p:cNvSpPr>
            <a:spLocks noChangeArrowheads="1"/>
          </p:cNvSpPr>
          <p:nvPr/>
        </p:nvSpPr>
        <p:spPr bwMode="auto">
          <a:xfrm>
            <a:off x="5361710" y="5945621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65" name="Rectangle 89"/>
          <p:cNvSpPr>
            <a:spLocks noChangeArrowheads="1"/>
          </p:cNvSpPr>
          <p:nvPr/>
        </p:nvSpPr>
        <p:spPr bwMode="auto">
          <a:xfrm>
            <a:off x="4752110" y="5945621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0666" name="Rectangle 90"/>
          <p:cNvSpPr>
            <a:spLocks noChangeArrowheads="1"/>
          </p:cNvSpPr>
          <p:nvPr/>
        </p:nvSpPr>
        <p:spPr bwMode="auto">
          <a:xfrm>
            <a:off x="7190510" y="5945621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" name="Group 91"/>
          <p:cNvGrpSpPr>
            <a:grpSpLocks/>
          </p:cNvGrpSpPr>
          <p:nvPr/>
        </p:nvGrpSpPr>
        <p:grpSpPr bwMode="auto">
          <a:xfrm>
            <a:off x="3532910" y="3415146"/>
            <a:ext cx="4267200" cy="609600"/>
            <a:chOff x="1632" y="3936"/>
            <a:chExt cx="2688" cy="384"/>
          </a:xfrm>
        </p:grpSpPr>
        <p:sp>
          <p:nvSpPr>
            <p:cNvPr id="22634" name="Rectangle 92"/>
            <p:cNvSpPr>
              <a:spLocks noChangeArrowheads="1"/>
            </p:cNvSpPr>
            <p:nvPr/>
          </p:nvSpPr>
          <p:spPr bwMode="auto">
            <a:xfrm>
              <a:off x="1632" y="39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22635" name="Rectangle 93"/>
            <p:cNvSpPr>
              <a:spLocks noChangeArrowheads="1"/>
            </p:cNvSpPr>
            <p:nvPr/>
          </p:nvSpPr>
          <p:spPr bwMode="auto">
            <a:xfrm>
              <a:off x="2016" y="39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2636" name="Rectangle 94"/>
            <p:cNvSpPr>
              <a:spLocks noChangeArrowheads="1"/>
            </p:cNvSpPr>
            <p:nvPr/>
          </p:nvSpPr>
          <p:spPr bwMode="auto">
            <a:xfrm>
              <a:off x="3552" y="39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2637" name="Rectangle 95"/>
            <p:cNvSpPr>
              <a:spLocks noChangeArrowheads="1"/>
            </p:cNvSpPr>
            <p:nvPr/>
          </p:nvSpPr>
          <p:spPr bwMode="auto">
            <a:xfrm>
              <a:off x="3168" y="39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Ả</a:t>
              </a:r>
            </a:p>
          </p:txBody>
        </p:sp>
        <p:sp>
          <p:nvSpPr>
            <p:cNvPr id="22638" name="Rectangle 96"/>
            <p:cNvSpPr>
              <a:spLocks noChangeArrowheads="1"/>
            </p:cNvSpPr>
            <p:nvPr/>
          </p:nvSpPr>
          <p:spPr bwMode="auto">
            <a:xfrm>
              <a:off x="2784" y="39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2639" name="Rectangle 97"/>
            <p:cNvSpPr>
              <a:spLocks noChangeArrowheads="1"/>
            </p:cNvSpPr>
            <p:nvPr/>
          </p:nvSpPr>
          <p:spPr bwMode="auto">
            <a:xfrm>
              <a:off x="2400" y="39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22640" name="Rectangle 98"/>
            <p:cNvSpPr>
              <a:spLocks noChangeArrowheads="1"/>
            </p:cNvSpPr>
            <p:nvPr/>
          </p:nvSpPr>
          <p:spPr bwMode="auto">
            <a:xfrm>
              <a:off x="3936" y="39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G</a:t>
              </a:r>
            </a:p>
          </p:txBody>
        </p:sp>
      </p:grpSp>
      <p:sp>
        <p:nvSpPr>
          <p:cNvPr id="280675" name="AutoShape 99"/>
          <p:cNvSpPr>
            <a:spLocks noChangeArrowheads="1"/>
          </p:cNvSpPr>
          <p:nvPr/>
        </p:nvSpPr>
        <p:spPr bwMode="auto">
          <a:xfrm>
            <a:off x="1399310" y="3567546"/>
            <a:ext cx="304800" cy="457200"/>
          </a:xfrm>
          <a:prstGeom prst="chevron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80676" name="AutoShape 100"/>
          <p:cNvSpPr>
            <a:spLocks noChangeArrowheads="1"/>
          </p:cNvSpPr>
          <p:nvPr/>
        </p:nvSpPr>
        <p:spPr bwMode="auto">
          <a:xfrm>
            <a:off x="1399310" y="4710546"/>
            <a:ext cx="304800" cy="457200"/>
          </a:xfrm>
          <a:prstGeom prst="chevron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80677" name="AutoShape 101"/>
          <p:cNvSpPr>
            <a:spLocks noChangeArrowheads="1"/>
          </p:cNvSpPr>
          <p:nvPr/>
        </p:nvSpPr>
        <p:spPr bwMode="auto">
          <a:xfrm>
            <a:off x="1399310" y="4177146"/>
            <a:ext cx="304800" cy="457200"/>
          </a:xfrm>
          <a:prstGeom prst="chevron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80678" name="AutoShape 102"/>
          <p:cNvSpPr>
            <a:spLocks noChangeArrowheads="1"/>
          </p:cNvSpPr>
          <p:nvPr/>
        </p:nvSpPr>
        <p:spPr bwMode="auto">
          <a:xfrm>
            <a:off x="1399310" y="5924984"/>
            <a:ext cx="304800" cy="457200"/>
          </a:xfrm>
          <a:prstGeom prst="chevron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280679" name="AutoShape 103"/>
          <p:cNvSpPr>
            <a:spLocks noChangeArrowheads="1"/>
          </p:cNvSpPr>
          <p:nvPr/>
        </p:nvSpPr>
        <p:spPr bwMode="auto">
          <a:xfrm>
            <a:off x="1399310" y="5320146"/>
            <a:ext cx="304800" cy="457200"/>
          </a:xfrm>
          <a:prstGeom prst="chevron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2591" name="Oval 104"/>
          <p:cNvSpPr>
            <a:spLocks noChangeArrowheads="1"/>
          </p:cNvSpPr>
          <p:nvPr/>
        </p:nvSpPr>
        <p:spPr bwMode="auto">
          <a:xfrm>
            <a:off x="9095510" y="2805547"/>
            <a:ext cx="609600" cy="588963"/>
          </a:xfrm>
          <a:prstGeom prst="ellipse">
            <a:avLst/>
          </a:prstGeom>
          <a:solidFill>
            <a:srgbClr val="00FF00"/>
          </a:solidFill>
          <a:ln w="1270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80681" name="Oval 105"/>
          <p:cNvSpPr>
            <a:spLocks noChangeArrowheads="1"/>
          </p:cNvSpPr>
          <p:nvPr/>
        </p:nvSpPr>
        <p:spPr bwMode="auto">
          <a:xfrm>
            <a:off x="9074873" y="4151746"/>
            <a:ext cx="609600" cy="5334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2593" name="Oval 106"/>
          <p:cNvSpPr>
            <a:spLocks noChangeArrowheads="1"/>
          </p:cNvSpPr>
          <p:nvPr/>
        </p:nvSpPr>
        <p:spPr bwMode="auto">
          <a:xfrm>
            <a:off x="9074873" y="4781984"/>
            <a:ext cx="609600" cy="5334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280683" name="Oval 107"/>
          <p:cNvSpPr>
            <a:spLocks noChangeArrowheads="1"/>
          </p:cNvSpPr>
          <p:nvPr/>
        </p:nvSpPr>
        <p:spPr bwMode="auto">
          <a:xfrm>
            <a:off x="9054235" y="5412221"/>
            <a:ext cx="609600" cy="5334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E</a:t>
            </a:r>
          </a:p>
        </p:txBody>
      </p:sp>
      <p:sp>
        <p:nvSpPr>
          <p:cNvPr id="280684" name="Oval 108"/>
          <p:cNvSpPr>
            <a:spLocks noChangeArrowheads="1"/>
          </p:cNvSpPr>
          <p:nvPr/>
        </p:nvSpPr>
        <p:spPr bwMode="auto">
          <a:xfrm>
            <a:off x="9068523" y="6021821"/>
            <a:ext cx="609600" cy="5334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22596" name="Rectangle 117"/>
          <p:cNvSpPr>
            <a:spLocks noChangeArrowheads="1"/>
          </p:cNvSpPr>
          <p:nvPr/>
        </p:nvSpPr>
        <p:spPr bwMode="auto">
          <a:xfrm>
            <a:off x="5369648" y="2805546"/>
            <a:ext cx="609600" cy="609600"/>
          </a:xfrm>
          <a:prstGeom prst="rect">
            <a:avLst/>
          </a:prstGeom>
          <a:gradFill rotWithShape="1">
            <a:gsLst>
              <a:gs pos="0">
                <a:srgbClr val="E7B1AB"/>
              </a:gs>
              <a:gs pos="100000">
                <a:srgbClr val="BC291A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latin typeface="Arial" panose="020B0604020202020204" pitchFamily="34" charset="0"/>
            </a:endParaRPr>
          </a:p>
        </p:txBody>
      </p:sp>
      <p:grpSp>
        <p:nvGrpSpPr>
          <p:cNvPr id="6" name="Group 125"/>
          <p:cNvGrpSpPr>
            <a:grpSpLocks/>
          </p:cNvGrpSpPr>
          <p:nvPr/>
        </p:nvGrpSpPr>
        <p:grpSpPr bwMode="auto">
          <a:xfrm>
            <a:off x="4142510" y="5929746"/>
            <a:ext cx="3657600" cy="609600"/>
            <a:chOff x="2880" y="5136"/>
            <a:chExt cx="2304" cy="384"/>
          </a:xfrm>
        </p:grpSpPr>
        <p:sp>
          <p:nvSpPr>
            <p:cNvPr id="22628" name="Rectangle 126"/>
            <p:cNvSpPr>
              <a:spLocks noChangeArrowheads="1"/>
            </p:cNvSpPr>
            <p:nvPr/>
          </p:nvSpPr>
          <p:spPr bwMode="auto">
            <a:xfrm>
              <a:off x="4800" y="51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2629" name="Rectangle 127"/>
            <p:cNvSpPr>
              <a:spLocks noChangeArrowheads="1"/>
            </p:cNvSpPr>
            <p:nvPr/>
          </p:nvSpPr>
          <p:spPr bwMode="auto">
            <a:xfrm>
              <a:off x="4416" y="51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Ọ</a:t>
              </a:r>
            </a:p>
          </p:txBody>
        </p:sp>
        <p:sp>
          <p:nvSpPr>
            <p:cNvPr id="22630" name="Rectangle 128"/>
            <p:cNvSpPr>
              <a:spLocks noChangeArrowheads="1"/>
            </p:cNvSpPr>
            <p:nvPr/>
          </p:nvSpPr>
          <p:spPr bwMode="auto">
            <a:xfrm>
              <a:off x="4032" y="51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2631" name="Rectangle 129"/>
            <p:cNvSpPr>
              <a:spLocks noChangeArrowheads="1"/>
            </p:cNvSpPr>
            <p:nvPr/>
          </p:nvSpPr>
          <p:spPr bwMode="auto">
            <a:xfrm>
              <a:off x="3648" y="51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2632" name="Rectangle 130"/>
            <p:cNvSpPr>
              <a:spLocks noChangeArrowheads="1"/>
            </p:cNvSpPr>
            <p:nvPr/>
          </p:nvSpPr>
          <p:spPr bwMode="auto">
            <a:xfrm>
              <a:off x="3264" y="51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Ă</a:t>
              </a:r>
            </a:p>
          </p:txBody>
        </p:sp>
        <p:sp>
          <p:nvSpPr>
            <p:cNvPr id="22633" name="Rectangle 131"/>
            <p:cNvSpPr>
              <a:spLocks noChangeArrowheads="1"/>
            </p:cNvSpPr>
            <p:nvPr/>
          </p:nvSpPr>
          <p:spPr bwMode="auto">
            <a:xfrm>
              <a:off x="2880" y="51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7" name="Group 132"/>
          <p:cNvGrpSpPr>
            <a:grpSpLocks/>
          </p:cNvGrpSpPr>
          <p:nvPr/>
        </p:nvGrpSpPr>
        <p:grpSpPr bwMode="auto">
          <a:xfrm>
            <a:off x="4142510" y="5320146"/>
            <a:ext cx="3048000" cy="609600"/>
            <a:chOff x="960" y="5136"/>
            <a:chExt cx="1920" cy="384"/>
          </a:xfrm>
        </p:grpSpPr>
        <p:sp>
          <p:nvSpPr>
            <p:cNvPr id="22623" name="Rectangle 133"/>
            <p:cNvSpPr>
              <a:spLocks noChangeArrowheads="1"/>
            </p:cNvSpPr>
            <p:nvPr/>
          </p:nvSpPr>
          <p:spPr bwMode="auto">
            <a:xfrm>
              <a:off x="960" y="51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2624" name="Rectangle 134"/>
            <p:cNvSpPr>
              <a:spLocks noChangeArrowheads="1"/>
            </p:cNvSpPr>
            <p:nvPr/>
          </p:nvSpPr>
          <p:spPr bwMode="auto">
            <a:xfrm>
              <a:off x="2496" y="51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Ì</a:t>
              </a:r>
            </a:p>
          </p:txBody>
        </p:sp>
        <p:sp>
          <p:nvSpPr>
            <p:cNvPr id="22625" name="Rectangle 135"/>
            <p:cNvSpPr>
              <a:spLocks noChangeArrowheads="1"/>
            </p:cNvSpPr>
            <p:nvPr/>
          </p:nvSpPr>
          <p:spPr bwMode="auto">
            <a:xfrm>
              <a:off x="2112" y="51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22626" name="Rectangle 136"/>
            <p:cNvSpPr>
              <a:spLocks noChangeArrowheads="1"/>
            </p:cNvSpPr>
            <p:nvPr/>
          </p:nvSpPr>
          <p:spPr bwMode="auto">
            <a:xfrm>
              <a:off x="1728" y="51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2627" name="Rectangle 137"/>
            <p:cNvSpPr>
              <a:spLocks noChangeArrowheads="1"/>
            </p:cNvSpPr>
            <p:nvPr/>
          </p:nvSpPr>
          <p:spPr bwMode="auto">
            <a:xfrm>
              <a:off x="1344" y="51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Times New Roman" panose="02020603050405020304" pitchFamily="18" charset="0"/>
                </a:rPr>
                <a:t>Ọ</a:t>
              </a:r>
            </a:p>
          </p:txBody>
        </p:sp>
      </p:grpSp>
      <p:sp>
        <p:nvSpPr>
          <p:cNvPr id="280715" name="AutoShape 139"/>
          <p:cNvSpPr>
            <a:spLocks noChangeArrowheads="1"/>
          </p:cNvSpPr>
          <p:nvPr/>
        </p:nvSpPr>
        <p:spPr bwMode="auto">
          <a:xfrm>
            <a:off x="1932711" y="629084"/>
            <a:ext cx="989013" cy="989012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noFill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lIns="18000" tIns="36000" rIns="18000" bIns="0" anchor="ctr" anchorCtr="1">
            <a:flatTx/>
          </a:bodyPr>
          <a:lstStyle/>
          <a:p>
            <a:pPr>
              <a:defRPr/>
            </a:pPr>
            <a:r>
              <a:rPr lang="en-GB" sz="8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C</a:t>
            </a:r>
          </a:p>
        </p:txBody>
      </p:sp>
      <p:sp>
        <p:nvSpPr>
          <p:cNvPr id="280716" name="AutoShape 140"/>
          <p:cNvSpPr>
            <a:spLocks noChangeArrowheads="1"/>
          </p:cNvSpPr>
          <p:nvPr/>
        </p:nvSpPr>
        <p:spPr bwMode="auto">
          <a:xfrm>
            <a:off x="2909023" y="597334"/>
            <a:ext cx="989012" cy="98901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algn="ctr">
            <a:noFill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lIns="18000" tIns="36000" rIns="18000" bIns="0" anchor="ctr" anchorCtr="1">
            <a:flatTx/>
          </a:bodyPr>
          <a:lstStyle/>
          <a:p>
            <a:pPr>
              <a:defRPr/>
            </a:pPr>
            <a:r>
              <a:rPr lang="en-GB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H</a:t>
            </a:r>
          </a:p>
        </p:txBody>
      </p:sp>
      <p:sp>
        <p:nvSpPr>
          <p:cNvPr id="280717" name="AutoShape 141"/>
          <p:cNvSpPr>
            <a:spLocks noChangeArrowheads="1"/>
          </p:cNvSpPr>
          <p:nvPr/>
        </p:nvSpPr>
        <p:spPr bwMode="auto">
          <a:xfrm>
            <a:off x="3928198" y="597334"/>
            <a:ext cx="989012" cy="989012"/>
          </a:xfrm>
          <a:prstGeom prst="roundRect">
            <a:avLst>
              <a:gd name="adj" fmla="val 16667"/>
            </a:avLst>
          </a:prstGeom>
          <a:solidFill>
            <a:srgbClr val="3399FF"/>
          </a:solidFill>
          <a:ln w="9525" algn="ctr">
            <a:noFill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3399FF"/>
            </a:extrusionClr>
          </a:sp3d>
        </p:spPr>
        <p:txBody>
          <a:bodyPr wrap="none" lIns="18000" tIns="36000" rIns="18000" bIns="0" anchor="ctr" anchorCtr="1">
            <a:flatTx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GB" sz="8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Ơ</a:t>
            </a:r>
          </a:p>
        </p:txBody>
      </p:sp>
      <p:sp>
        <p:nvSpPr>
          <p:cNvPr id="280718" name="AutoShape 142"/>
          <p:cNvSpPr>
            <a:spLocks noChangeArrowheads="1"/>
          </p:cNvSpPr>
          <p:nvPr/>
        </p:nvSpPr>
        <p:spPr bwMode="auto">
          <a:xfrm>
            <a:off x="4945786" y="597334"/>
            <a:ext cx="989013" cy="989012"/>
          </a:xfrm>
          <a:prstGeom prst="roundRect">
            <a:avLst>
              <a:gd name="adj" fmla="val 16667"/>
            </a:avLst>
          </a:prstGeom>
          <a:solidFill>
            <a:srgbClr val="33CC33"/>
          </a:solidFill>
          <a:ln w="9525" algn="ctr">
            <a:noFill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33CC33"/>
            </a:extrusionClr>
          </a:sp3d>
        </p:spPr>
        <p:txBody>
          <a:bodyPr wrap="none" lIns="18000" tIns="36000" rIns="18000" bIns="0" anchor="ctr" anchorCtr="1">
            <a:flatTx/>
          </a:bodyPr>
          <a:lstStyle/>
          <a:p>
            <a:pPr>
              <a:defRPr/>
            </a:pPr>
            <a:r>
              <a:rPr lang="en-GB" sz="8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I</a:t>
            </a:r>
          </a:p>
        </p:txBody>
      </p:sp>
      <p:sp>
        <p:nvSpPr>
          <p:cNvPr id="280719" name="AutoShape 143"/>
          <p:cNvSpPr>
            <a:spLocks noChangeArrowheads="1"/>
          </p:cNvSpPr>
          <p:nvPr/>
        </p:nvSpPr>
        <p:spPr bwMode="auto">
          <a:xfrm>
            <a:off x="5964961" y="597334"/>
            <a:ext cx="989013" cy="989012"/>
          </a:xfrm>
          <a:prstGeom prst="roundRect">
            <a:avLst>
              <a:gd name="adj" fmla="val 16667"/>
            </a:avLst>
          </a:prstGeom>
          <a:solidFill>
            <a:srgbClr val="CC9900"/>
          </a:solidFill>
          <a:ln w="9525" algn="ctr">
            <a:noFill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9900"/>
            </a:extrusionClr>
          </a:sp3d>
        </p:spPr>
        <p:txBody>
          <a:bodyPr wrap="none" lIns="18000" tIns="36000" rIns="18000" bIns="0" anchor="ctr" anchorCtr="1">
            <a:flatTx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GB" sz="8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Ô</a:t>
            </a:r>
          </a:p>
        </p:txBody>
      </p:sp>
      <p:sp>
        <p:nvSpPr>
          <p:cNvPr id="280720" name="AutoShape 144"/>
          <p:cNvSpPr>
            <a:spLocks noChangeArrowheads="1"/>
          </p:cNvSpPr>
          <p:nvPr/>
        </p:nvSpPr>
        <p:spPr bwMode="auto">
          <a:xfrm>
            <a:off x="6982548" y="597334"/>
            <a:ext cx="989012" cy="989012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FFFF"/>
            </a:extrusionClr>
          </a:sp3d>
        </p:spPr>
        <p:txBody>
          <a:bodyPr wrap="none" lIns="18000" tIns="36000" rIns="18000" bIns="0" anchor="ctr" anchorCtr="1">
            <a:flatTx/>
          </a:bodyPr>
          <a:lstStyle/>
          <a:p>
            <a:pPr>
              <a:defRPr/>
            </a:pPr>
            <a:r>
              <a:rPr lang="en-GB" sz="8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C</a:t>
            </a:r>
          </a:p>
        </p:txBody>
      </p:sp>
      <p:sp>
        <p:nvSpPr>
          <p:cNvPr id="280721" name="AutoShape 145"/>
          <p:cNvSpPr>
            <a:spLocks noChangeArrowheads="1"/>
          </p:cNvSpPr>
          <p:nvPr/>
        </p:nvSpPr>
        <p:spPr bwMode="auto">
          <a:xfrm>
            <a:off x="8001723" y="597334"/>
            <a:ext cx="989012" cy="989012"/>
          </a:xfrm>
          <a:prstGeom prst="roundRect">
            <a:avLst>
              <a:gd name="adj" fmla="val 16667"/>
            </a:avLst>
          </a:prstGeom>
          <a:solidFill>
            <a:srgbClr val="CC00CC"/>
          </a:solidFill>
          <a:ln w="9525" algn="ctr">
            <a:noFill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00CC"/>
            </a:extrusionClr>
          </a:sp3d>
        </p:spPr>
        <p:txBody>
          <a:bodyPr wrap="none" lIns="18000" tIns="36000" rIns="18000" bIns="0" anchor="ctr" anchorCtr="1">
            <a:flatTx/>
          </a:bodyPr>
          <a:lstStyle/>
          <a:p>
            <a:pPr>
              <a:defRPr/>
            </a:pPr>
            <a:r>
              <a:rPr lang="en-GB" sz="8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H</a:t>
            </a:r>
          </a:p>
        </p:txBody>
      </p:sp>
      <p:sp>
        <p:nvSpPr>
          <p:cNvPr id="280722" name="AutoShape 146"/>
          <p:cNvSpPr>
            <a:spLocks noChangeArrowheads="1"/>
          </p:cNvSpPr>
          <p:nvPr/>
        </p:nvSpPr>
        <p:spPr bwMode="auto">
          <a:xfrm>
            <a:off x="9019311" y="597334"/>
            <a:ext cx="989013" cy="989012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9525" algn="ctr">
            <a:noFill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0000"/>
            </a:extrusionClr>
          </a:sp3d>
        </p:spPr>
        <p:txBody>
          <a:bodyPr wrap="none" lIns="18000" tIns="36000" rIns="18000" bIns="0" anchor="ctr" anchorCtr="1">
            <a:flatTx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GB" sz="8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Ữ</a:t>
            </a:r>
          </a:p>
        </p:txBody>
      </p:sp>
      <p:sp>
        <p:nvSpPr>
          <p:cNvPr id="280745" name="Oval 169"/>
          <p:cNvSpPr>
            <a:spLocks noChangeArrowheads="1"/>
          </p:cNvSpPr>
          <p:nvPr/>
        </p:nvSpPr>
        <p:spPr bwMode="auto">
          <a:xfrm>
            <a:off x="9019310" y="3491346"/>
            <a:ext cx="609600" cy="6096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B</a:t>
            </a:r>
          </a:p>
        </p:txBody>
      </p:sp>
      <p:grpSp>
        <p:nvGrpSpPr>
          <p:cNvPr id="264349" name="Group 157"/>
          <p:cNvGrpSpPr>
            <a:grpSpLocks/>
          </p:cNvGrpSpPr>
          <p:nvPr/>
        </p:nvGrpSpPr>
        <p:grpSpPr bwMode="auto">
          <a:xfrm>
            <a:off x="1704110" y="2805546"/>
            <a:ext cx="7323138" cy="609600"/>
            <a:chOff x="0" y="3936"/>
            <a:chExt cx="4613" cy="384"/>
          </a:xfrm>
        </p:grpSpPr>
        <p:grpSp>
          <p:nvGrpSpPr>
            <p:cNvPr id="22610" name="Group 140"/>
            <p:cNvGrpSpPr>
              <a:grpSpLocks/>
            </p:cNvGrpSpPr>
            <p:nvPr/>
          </p:nvGrpSpPr>
          <p:grpSpPr bwMode="auto">
            <a:xfrm>
              <a:off x="0" y="3936"/>
              <a:ext cx="4613" cy="384"/>
              <a:chOff x="192" y="1488"/>
              <a:chExt cx="4613" cy="384"/>
            </a:xfrm>
          </p:grpSpPr>
          <p:sp>
            <p:nvSpPr>
              <p:cNvPr id="22612" name="Rectangle 113"/>
              <p:cNvSpPr>
                <a:spLocks noChangeArrowheads="1"/>
              </p:cNvSpPr>
              <p:nvPr/>
            </p:nvSpPr>
            <p:spPr bwMode="auto">
              <a:xfrm>
                <a:off x="4032" y="1488"/>
                <a:ext cx="384" cy="384"/>
              </a:xfrm>
              <a:prstGeom prst="rect">
                <a:avLst/>
              </a:prstGeom>
              <a:gradFill rotWithShape="1">
                <a:gsLst>
                  <a:gs pos="0">
                    <a:srgbClr val="E7B1AB"/>
                  </a:gs>
                  <a:gs pos="100000">
                    <a:srgbClr val="BC291A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600">
                    <a:latin typeface="Arial" panose="020B0604020202020204" pitchFamily="34" charset="0"/>
                  </a:rPr>
                  <a:t>Ọ</a:t>
                </a:r>
              </a:p>
            </p:txBody>
          </p:sp>
          <p:sp>
            <p:nvSpPr>
              <p:cNvPr id="22613" name="Rectangle 110"/>
              <p:cNvSpPr>
                <a:spLocks noChangeArrowheads="1"/>
              </p:cNvSpPr>
              <p:nvPr/>
            </p:nvSpPr>
            <p:spPr bwMode="auto">
              <a:xfrm>
                <a:off x="581" y="1488"/>
                <a:ext cx="384" cy="384"/>
              </a:xfrm>
              <a:prstGeom prst="rect">
                <a:avLst/>
              </a:prstGeom>
              <a:gradFill rotWithShape="1">
                <a:gsLst>
                  <a:gs pos="0">
                    <a:srgbClr val="E7B1AB"/>
                  </a:gs>
                  <a:gs pos="100000">
                    <a:srgbClr val="BC291A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600">
                    <a:latin typeface="Arial" panose="020B0604020202020204" pitchFamily="34" charset="0"/>
                  </a:rPr>
                  <a:t>Ệ</a:t>
                </a:r>
              </a:p>
            </p:txBody>
          </p:sp>
          <p:sp>
            <p:nvSpPr>
              <p:cNvPr id="22614" name="Rectangle 112"/>
              <p:cNvSpPr>
                <a:spLocks noChangeArrowheads="1"/>
              </p:cNvSpPr>
              <p:nvPr/>
            </p:nvSpPr>
            <p:spPr bwMode="auto">
              <a:xfrm>
                <a:off x="4421" y="1488"/>
                <a:ext cx="384" cy="384"/>
              </a:xfrm>
              <a:prstGeom prst="rect">
                <a:avLst/>
              </a:prstGeom>
              <a:gradFill rotWithShape="1">
                <a:gsLst>
                  <a:gs pos="0">
                    <a:srgbClr val="E7B1AB"/>
                  </a:gs>
                  <a:gs pos="100000">
                    <a:srgbClr val="BC291A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600">
                    <a:latin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22615" name="Rectangle 114"/>
              <p:cNvSpPr>
                <a:spLocks noChangeArrowheads="1"/>
              </p:cNvSpPr>
              <p:nvPr/>
            </p:nvSpPr>
            <p:spPr bwMode="auto">
              <a:xfrm>
                <a:off x="3653" y="1488"/>
                <a:ext cx="384" cy="384"/>
              </a:xfrm>
              <a:prstGeom prst="rect">
                <a:avLst/>
              </a:prstGeom>
              <a:gradFill rotWithShape="1">
                <a:gsLst>
                  <a:gs pos="0">
                    <a:srgbClr val="E7B1AB"/>
                  </a:gs>
                  <a:gs pos="100000">
                    <a:srgbClr val="BC291A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600">
                    <a:latin typeface="Arial" panose="020B0604020202020204" pitchFamily="34" charset="0"/>
                  </a:rPr>
                  <a:t>H</a:t>
                </a:r>
              </a:p>
            </p:txBody>
          </p:sp>
          <p:sp>
            <p:nvSpPr>
              <p:cNvPr id="22616" name="Rectangle 115"/>
              <p:cNvSpPr>
                <a:spLocks noChangeArrowheads="1"/>
              </p:cNvSpPr>
              <p:nvPr/>
            </p:nvSpPr>
            <p:spPr bwMode="auto">
              <a:xfrm>
                <a:off x="3269" y="1488"/>
                <a:ext cx="384" cy="384"/>
              </a:xfrm>
              <a:prstGeom prst="rect">
                <a:avLst/>
              </a:prstGeom>
              <a:gradFill rotWithShape="1">
                <a:gsLst>
                  <a:gs pos="0">
                    <a:srgbClr val="E7B1AB"/>
                  </a:gs>
                  <a:gs pos="100000">
                    <a:srgbClr val="BC291A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600">
                    <a:latin typeface="Arial" panose="020B0604020202020204" pitchFamily="34" charset="0"/>
                  </a:rPr>
                  <a:t>P</a:t>
                </a:r>
              </a:p>
            </p:txBody>
          </p:sp>
          <p:sp>
            <p:nvSpPr>
              <p:cNvPr id="22617" name="Rectangle 116"/>
              <p:cNvSpPr>
                <a:spLocks noChangeArrowheads="1"/>
              </p:cNvSpPr>
              <p:nvPr/>
            </p:nvSpPr>
            <p:spPr bwMode="auto">
              <a:xfrm>
                <a:off x="2885" y="1488"/>
                <a:ext cx="384" cy="384"/>
              </a:xfrm>
              <a:prstGeom prst="rect">
                <a:avLst/>
              </a:prstGeom>
              <a:gradFill rotWithShape="1">
                <a:gsLst>
                  <a:gs pos="0">
                    <a:srgbClr val="E7B1AB"/>
                  </a:gs>
                  <a:gs pos="100000">
                    <a:srgbClr val="BC291A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600">
                    <a:latin typeface="Arial" panose="020B0604020202020204" pitchFamily="34" charset="0"/>
                  </a:rPr>
                  <a:t>Ớ</a:t>
                </a:r>
              </a:p>
            </p:txBody>
          </p:sp>
          <p:sp>
            <p:nvSpPr>
              <p:cNvPr id="22618" name="Rectangle 118"/>
              <p:cNvSpPr>
                <a:spLocks noChangeArrowheads="1"/>
              </p:cNvSpPr>
              <p:nvPr/>
            </p:nvSpPr>
            <p:spPr bwMode="auto">
              <a:xfrm>
                <a:off x="2117" y="1488"/>
                <a:ext cx="384" cy="384"/>
              </a:xfrm>
              <a:prstGeom prst="rect">
                <a:avLst/>
              </a:prstGeom>
              <a:gradFill rotWithShape="1">
                <a:gsLst>
                  <a:gs pos="0">
                    <a:srgbClr val="E7B1AB"/>
                  </a:gs>
                  <a:gs pos="100000">
                    <a:srgbClr val="BC291A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600">
                    <a:latin typeface="Arial" panose="020B0604020202020204" pitchFamily="34" charset="0"/>
                  </a:rPr>
                  <a:t>H</a:t>
                </a:r>
              </a:p>
            </p:txBody>
          </p:sp>
          <p:sp>
            <p:nvSpPr>
              <p:cNvPr id="22619" name="Rectangle 119"/>
              <p:cNvSpPr>
                <a:spLocks noChangeArrowheads="1"/>
              </p:cNvSpPr>
              <p:nvPr/>
            </p:nvSpPr>
            <p:spPr bwMode="auto">
              <a:xfrm>
                <a:off x="1733" y="1488"/>
                <a:ext cx="384" cy="384"/>
              </a:xfrm>
              <a:prstGeom prst="rect">
                <a:avLst/>
              </a:prstGeom>
              <a:gradFill rotWithShape="1">
                <a:gsLst>
                  <a:gs pos="0">
                    <a:srgbClr val="E7B1AB"/>
                  </a:gs>
                  <a:gs pos="100000">
                    <a:srgbClr val="BC291A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600">
                    <a:latin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22620" name="Rectangle 120"/>
              <p:cNvSpPr>
                <a:spLocks noChangeArrowheads="1"/>
              </p:cNvSpPr>
              <p:nvPr/>
            </p:nvSpPr>
            <p:spPr bwMode="auto">
              <a:xfrm>
                <a:off x="1349" y="1488"/>
                <a:ext cx="384" cy="384"/>
              </a:xfrm>
              <a:prstGeom prst="rect">
                <a:avLst/>
              </a:prstGeom>
              <a:gradFill rotWithShape="1">
                <a:gsLst>
                  <a:gs pos="0">
                    <a:srgbClr val="E7B1AB"/>
                  </a:gs>
                  <a:gs pos="100000">
                    <a:srgbClr val="BC291A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600">
                    <a:latin typeface="Arial" panose="020B0604020202020204" pitchFamily="34" charset="0"/>
                  </a:rPr>
                  <a:t>I</a:t>
                </a:r>
              </a:p>
            </p:txBody>
          </p:sp>
          <p:sp>
            <p:nvSpPr>
              <p:cNvPr id="22621" name="Rectangle 121"/>
              <p:cNvSpPr>
                <a:spLocks noChangeArrowheads="1"/>
              </p:cNvSpPr>
              <p:nvPr/>
            </p:nvSpPr>
            <p:spPr bwMode="auto">
              <a:xfrm>
                <a:off x="965" y="1488"/>
                <a:ext cx="384" cy="384"/>
              </a:xfrm>
              <a:prstGeom prst="rect">
                <a:avLst/>
              </a:prstGeom>
              <a:gradFill rotWithShape="1">
                <a:gsLst>
                  <a:gs pos="0">
                    <a:srgbClr val="E7B1AB"/>
                  </a:gs>
                  <a:gs pos="100000">
                    <a:srgbClr val="BC291A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600">
                    <a:latin typeface="Arial" panose="020B0604020202020204" pitchFamily="34" charset="0"/>
                  </a:rPr>
                  <a:t>S</a:t>
                </a:r>
              </a:p>
            </p:txBody>
          </p:sp>
          <p:sp>
            <p:nvSpPr>
              <p:cNvPr id="22622" name="Rectangle 122"/>
              <p:cNvSpPr>
                <a:spLocks noChangeArrowheads="1"/>
              </p:cNvSpPr>
              <p:nvPr/>
            </p:nvSpPr>
            <p:spPr bwMode="auto">
              <a:xfrm>
                <a:off x="192" y="1488"/>
                <a:ext cx="384" cy="384"/>
              </a:xfrm>
              <a:prstGeom prst="rect">
                <a:avLst/>
              </a:prstGeom>
              <a:gradFill rotWithShape="1">
                <a:gsLst>
                  <a:gs pos="0">
                    <a:srgbClr val="E7B1AB"/>
                  </a:gs>
                  <a:gs pos="100000">
                    <a:srgbClr val="BC291A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600" dirty="0">
                    <a:latin typeface=".VnTimeH" pitchFamily="34" charset="0"/>
                  </a:rPr>
                  <a:t>V</a:t>
                </a:r>
              </a:p>
            </p:txBody>
          </p:sp>
        </p:grpSp>
        <p:sp>
          <p:nvSpPr>
            <p:cNvPr id="22611" name="Rectangle 117"/>
            <p:cNvSpPr>
              <a:spLocks noChangeArrowheads="1"/>
            </p:cNvSpPr>
            <p:nvPr/>
          </p:nvSpPr>
          <p:spPr bwMode="auto">
            <a:xfrm>
              <a:off x="2304" y="3936"/>
              <a:ext cx="384" cy="384"/>
            </a:xfrm>
            <a:prstGeom prst="rect">
              <a:avLst/>
            </a:prstGeom>
            <a:gradFill rotWithShape="1">
              <a:gsLst>
                <a:gs pos="0">
                  <a:srgbClr val="E7B1AB"/>
                </a:gs>
                <a:gs pos="100000">
                  <a:srgbClr val="BC291A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Arial" panose="020B0604020202020204" pitchFamily="34" charset="0"/>
                </a:rPr>
                <a:t>L</a:t>
              </a:r>
            </a:p>
          </p:txBody>
        </p:sp>
      </p:grpSp>
      <p:pic>
        <p:nvPicPr>
          <p:cNvPr id="22609" name="Picture 164" descr="dauho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310" y="1586346"/>
            <a:ext cx="137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59120" y="246840"/>
            <a:ext cx="2427574" cy="1796405"/>
          </a:xfrm>
          <a:prstGeom prst="rect">
            <a:avLst/>
          </a:prstGeom>
        </p:spPr>
      </p:pic>
      <p:pic>
        <p:nvPicPr>
          <p:cNvPr id="129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19510" y="365931"/>
            <a:ext cx="1623151" cy="155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5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8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8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80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25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8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80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75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80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8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25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8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805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2806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2806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806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2806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2806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806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280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80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2806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2806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280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2806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2805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805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2805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2805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805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805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2806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2805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2806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000" fill="hold"/>
                                        <p:tgtEl>
                                          <p:spTgt spid="2806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280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2806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2806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280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280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0" fill="hold"/>
                                        <p:tgtEl>
                                          <p:spTgt spid="2806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2805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2805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2805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2000" fill="hold"/>
                                        <p:tgtEl>
                                          <p:spTgt spid="280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2000" fill="hold"/>
                                        <p:tgtEl>
                                          <p:spTgt spid="2806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000" fill="hold"/>
                                        <p:tgtEl>
                                          <p:spTgt spid="2805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2806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2806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2806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2806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2806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2806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806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2806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2000" fill="hold"/>
                                        <p:tgtEl>
                                          <p:spTgt spid="2806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280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26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26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807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74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806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68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806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 nodeType="clickPar">
                      <p:stCondLst>
                        <p:cond delay="0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68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806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68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806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 nodeType="clickPar">
                      <p:stCondLst>
                        <p:cond delay="0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5" dur="500"/>
                                        <p:tgtEl>
                                          <p:spTgt spid="280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7" dur="500"/>
                                        <p:tgtEl>
                                          <p:spTgt spid="280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0" dur="5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3" dur="500"/>
                                        <p:tgtEl>
                                          <p:spTgt spid="280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6" dur="500"/>
                                        <p:tgtEl>
                                          <p:spTgt spid="280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9" dur="500"/>
                                        <p:tgtEl>
                                          <p:spTgt spid="280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2" dur="500"/>
                                        <p:tgtEl>
                                          <p:spTgt spid="280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623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280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1" dur="500"/>
                                        <p:tgtEl>
                                          <p:spTgt spid="280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3" dur="500"/>
                                        <p:tgtEl>
                                          <p:spTgt spid="280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6" dur="5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9" dur="500"/>
                                        <p:tgtEl>
                                          <p:spTgt spid="280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2" dur="500"/>
                                        <p:tgtEl>
                                          <p:spTgt spid="280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5" dur="500"/>
                                        <p:tgtEl>
                                          <p:spTgt spid="280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8" dur="500"/>
                                        <p:tgtEl>
                                          <p:spTgt spid="280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2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6" dur="1000"/>
                                        <p:tgtEl>
                                          <p:spTgt spid="280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675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806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 nodeType="clickPar">
                      <p:stCondLst>
                        <p:cond delay="0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2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4" dur="5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6" dur="500"/>
                                        <p:tgtEl>
                                          <p:spTgt spid="280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9" dur="500"/>
                                        <p:tgtEl>
                                          <p:spTgt spid="280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32" dur="500"/>
                                        <p:tgtEl>
                                          <p:spTgt spid="280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35" dur="500"/>
                                        <p:tgtEl>
                                          <p:spTgt spid="280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38" dur="500"/>
                                        <p:tgtEl>
                                          <p:spTgt spid="280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1" dur="500"/>
                                        <p:tgtEl>
                                          <p:spTgt spid="280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677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280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 nodeType="clickPar">
                      <p:stCondLst>
                        <p:cond delay="0"/>
                      </p:stCondLst>
                      <p:childTnLst>
                        <p:par>
                          <p:cTn id="2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6" presetID="29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0" dur="500"/>
                                        <p:tgtEl>
                                          <p:spTgt spid="280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2" dur="500"/>
                                        <p:tgtEl>
                                          <p:spTgt spid="280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8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5" dur="500"/>
                                        <p:tgtEl>
                                          <p:spTgt spid="280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8" dur="5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1" dur="500"/>
                                        <p:tgtEl>
                                          <p:spTgt spid="280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4" dur="500"/>
                                        <p:tgtEl>
                                          <p:spTgt spid="280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7" dur="500"/>
                                        <p:tgtEl>
                                          <p:spTgt spid="280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676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806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 nodeType="clickPar">
                      <p:stCondLst>
                        <p:cond delay="0"/>
                      </p:stCondLst>
                      <p:childTnLst>
                        <p:par>
                          <p:cTn id="2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2" presetID="29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6" dur="500"/>
                                        <p:tgtEl>
                                          <p:spTgt spid="280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8" dur="500"/>
                                        <p:tgtEl>
                                          <p:spTgt spid="280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1" dur="500"/>
                                        <p:tgtEl>
                                          <p:spTgt spid="280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4" dur="5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7" dur="500"/>
                                        <p:tgtEl>
                                          <p:spTgt spid="280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0" dur="500"/>
                                        <p:tgtEl>
                                          <p:spTgt spid="280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3" dur="500"/>
                                        <p:tgtEl>
                                          <p:spTgt spid="280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679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2806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 nodeType="clickPar">
                      <p:stCondLst>
                        <p:cond delay="0"/>
                      </p:stCondLst>
                      <p:childTnLst>
                        <p:par>
                          <p:cTn id="2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8" presetID="29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280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280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2" dur="500"/>
                                        <p:tgtEl>
                                          <p:spTgt spid="280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4" dur="500"/>
                                        <p:tgtEl>
                                          <p:spTgt spid="280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4" presetClass="exit" presetSubtype="16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7" dur="500"/>
                                        <p:tgtEl>
                                          <p:spTgt spid="280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0" dur="5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3" dur="500"/>
                                        <p:tgtEl>
                                          <p:spTgt spid="280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6" dur="500"/>
                                        <p:tgtEl>
                                          <p:spTgt spid="280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9" dur="500"/>
                                        <p:tgtEl>
                                          <p:spTgt spid="280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678"/>
                  </p:tgtEl>
                </p:cond>
              </p:nextCondLst>
            </p:seq>
          </p:childTnLst>
        </p:cTn>
      </p:par>
    </p:tnLst>
    <p:bldLst>
      <p:bldP spid="280578" grpId="0" animBg="1"/>
      <p:bldP spid="280578" grpId="1" animBg="1"/>
      <p:bldP spid="280578" grpId="2" animBg="1"/>
      <p:bldP spid="280578" grpId="3" animBg="1"/>
      <p:bldP spid="280578" grpId="4" animBg="1"/>
      <p:bldP spid="280579" grpId="0" animBg="1"/>
      <p:bldP spid="280579" grpId="1" animBg="1"/>
      <p:bldP spid="280579" grpId="2" animBg="1"/>
      <p:bldP spid="280579" grpId="3" animBg="1"/>
      <p:bldP spid="280579" grpId="4" animBg="1"/>
      <p:bldP spid="280579" grpId="5" animBg="1"/>
      <p:bldP spid="280579" grpId="6" animBg="1"/>
      <p:bldP spid="280580" grpId="0" animBg="1"/>
      <p:bldP spid="280580" grpId="1" animBg="1"/>
      <p:bldP spid="280580" grpId="2" animBg="1"/>
      <p:bldP spid="280580" grpId="3" animBg="1"/>
      <p:bldP spid="280580" grpId="4" animBg="1"/>
      <p:bldP spid="280580" grpId="5" animBg="1"/>
      <p:bldP spid="280581" grpId="0" animBg="1"/>
      <p:bldP spid="280581" grpId="1" animBg="1"/>
      <p:bldP spid="280581" grpId="2" animBg="1"/>
      <p:bldP spid="280581" grpId="3" animBg="1"/>
      <p:bldP spid="280581" grpId="4" animBg="1"/>
      <p:bldP spid="280581" grpId="5" animBg="1"/>
      <p:bldP spid="280582" grpId="0" animBg="1"/>
      <p:bldP spid="280582" grpId="1" animBg="1"/>
      <p:bldP spid="280582" grpId="2" animBg="1"/>
      <p:bldP spid="280582" grpId="3" animBg="1"/>
      <p:bldP spid="280582" grpId="4" animBg="1"/>
      <p:bldP spid="280582" grpId="5" animBg="1"/>
      <p:bldP spid="280583" grpId="0" animBg="1"/>
      <p:bldP spid="280583" grpId="1" animBg="1"/>
      <p:bldP spid="280583" grpId="2" animBg="1"/>
      <p:bldP spid="280583" grpId="3" animBg="1"/>
      <p:bldP spid="280583" grpId="4" animBg="1"/>
      <p:bldP spid="280583" grpId="5" animBg="1"/>
      <p:bldP spid="280584" grpId="0" animBg="1"/>
      <p:bldP spid="280584" grpId="1" animBg="1"/>
      <p:bldP spid="280584" grpId="2" animBg="1"/>
      <p:bldP spid="280584" grpId="3" animBg="1"/>
      <p:bldP spid="280584" grpId="4" animBg="1"/>
      <p:bldP spid="280584" grpId="5" animBg="1"/>
      <p:bldP spid="280586" grpId="0" animBg="1"/>
      <p:bldP spid="280587" grpId="0" animBg="1"/>
      <p:bldP spid="280588" grpId="0" animBg="1"/>
      <p:bldP spid="280589" grpId="0" animBg="1"/>
      <p:bldP spid="280590" grpId="0" animBg="1"/>
      <p:bldP spid="280591" grpId="0" animBg="1"/>
      <p:bldP spid="280592" grpId="0" animBg="1"/>
      <p:bldP spid="280593" grpId="0" animBg="1"/>
      <p:bldP spid="280594" grpId="0" animBg="1"/>
      <p:bldP spid="280595" grpId="0" animBg="1"/>
      <p:bldP spid="280596" grpId="0" animBg="1"/>
      <p:bldP spid="280597" grpId="0" animBg="1"/>
      <p:bldP spid="280598" grpId="0" animBg="1"/>
      <p:bldP spid="280599" grpId="0" animBg="1"/>
      <p:bldP spid="280600" grpId="0" animBg="1"/>
      <p:bldP spid="280601" grpId="0" animBg="1"/>
      <p:bldP spid="280602" grpId="0" animBg="1"/>
      <p:bldP spid="280603" grpId="0" animBg="1"/>
      <p:bldP spid="280604" grpId="0" animBg="1"/>
      <p:bldP spid="280605" grpId="0" animBg="1"/>
      <p:bldP spid="280606" grpId="0" animBg="1"/>
      <p:bldP spid="280607" grpId="0" animBg="1"/>
      <p:bldP spid="280609" grpId="0" animBg="1"/>
      <p:bldP spid="280611" grpId="0" animBg="1"/>
      <p:bldP spid="280612" grpId="0" animBg="1"/>
      <p:bldP spid="280613" grpId="0" animBg="1"/>
      <p:bldP spid="280614" grpId="0" animBg="1"/>
      <p:bldP spid="280615" grpId="0" animBg="1"/>
      <p:bldP spid="280616" grpId="0" animBg="1"/>
      <p:bldP spid="280617" grpId="0" animBg="1"/>
      <p:bldP spid="280618" grpId="0" animBg="1"/>
      <p:bldP spid="280619" grpId="0" animBg="1"/>
      <p:bldP spid="280620" grpId="0" animBg="1"/>
      <p:bldP spid="280621" grpId="0" animBg="1"/>
      <p:bldP spid="280654" grpId="0" animBg="1"/>
      <p:bldP spid="280655" grpId="0" animBg="1"/>
      <p:bldP spid="280656" grpId="0" animBg="1"/>
      <p:bldP spid="280657" grpId="0" animBg="1"/>
      <p:bldP spid="280658" grpId="0" animBg="1"/>
      <p:bldP spid="280661" grpId="0" animBg="1"/>
      <p:bldP spid="280662" grpId="0" animBg="1"/>
      <p:bldP spid="280663" grpId="0" animBg="1"/>
      <p:bldP spid="280664" grpId="0" animBg="1"/>
      <p:bldP spid="280665" grpId="0" animBg="1"/>
      <p:bldP spid="280666" grpId="0" animBg="1"/>
      <p:bldP spid="280715" grpId="0" animBg="1" autoUpdateAnimBg="0"/>
      <p:bldP spid="280716" grpId="0" animBg="1" autoUpdateAnimBg="0"/>
      <p:bldP spid="280717" grpId="0" animBg="1" autoUpdateAnimBg="0"/>
      <p:bldP spid="280718" grpId="0" animBg="1" autoUpdateAnimBg="0"/>
      <p:bldP spid="280719" grpId="0" animBg="1" autoUpdateAnimBg="0"/>
      <p:bldP spid="280720" grpId="0" animBg="1" autoUpdateAnimBg="0"/>
      <p:bldP spid="280721" grpId="0" animBg="1" autoUpdateAnimBg="0"/>
      <p:bldP spid="280722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5857" y="330200"/>
            <a:ext cx="10500287" cy="548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74" y="233717"/>
            <a:ext cx="2504259" cy="12803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2017" flipH="1">
            <a:off x="8433210" y="1398467"/>
            <a:ext cx="2213396" cy="7719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l="1159" b="7450"/>
          <a:stretch>
            <a:fillRect/>
          </a:stretch>
        </p:blipFill>
        <p:spPr>
          <a:xfrm>
            <a:off x="0" y="4265260"/>
            <a:ext cx="2322473" cy="25927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322473" y="5253203"/>
            <a:ext cx="1069196" cy="16047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161217" y="5050740"/>
            <a:ext cx="3764083" cy="170952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812851" y="2621587"/>
            <a:ext cx="6566299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8000" dirty="0">
                <a:solidFill>
                  <a:srgbClr val="6B3F6E"/>
                </a:solidFill>
                <a:latin typeface="Gliker"/>
              </a:rPr>
              <a:t>Thank you!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692233" y="1514020"/>
            <a:ext cx="807535" cy="6556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278572" y="330200"/>
            <a:ext cx="1646728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04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 - Bài Hát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0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9031" y="1239798"/>
            <a:ext cx="8493063" cy="47693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85174" y="1053765"/>
            <a:ext cx="4221026" cy="4543179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849229" y="2113809"/>
            <a:ext cx="3092917" cy="3021329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23212" t="26" r="-23301" b="-17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92382">
            <a:off x="9132094" y="4747778"/>
            <a:ext cx="2705208" cy="1549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66241">
            <a:off x="647469" y="767015"/>
            <a:ext cx="1313331" cy="164915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84239" y="2746627"/>
            <a:ext cx="6400935" cy="3482214"/>
            <a:chOff x="0" y="-28575"/>
            <a:chExt cx="12801870" cy="6964428"/>
          </a:xfrm>
        </p:grpSpPr>
        <p:sp>
          <p:nvSpPr>
            <p:cNvPr id="9" name="TextBox 9"/>
            <p:cNvSpPr txBox="1"/>
            <p:nvPr/>
          </p:nvSpPr>
          <p:spPr>
            <a:xfrm>
              <a:off x="669010" y="2319205"/>
              <a:ext cx="11463854" cy="4616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3"/>
                </a:lnSpc>
              </a:pPr>
              <a:r>
                <a:rPr lang="en-US" sz="3533" dirty="0">
                  <a:solidFill>
                    <a:schemeClr val="accent1">
                      <a:lumMod val="75000"/>
                    </a:schemeClr>
                  </a:solidFill>
                  <a:latin typeface="Sriracha"/>
                </a:rPr>
                <a:t>TÍCH CỰC THAM GIA </a:t>
              </a:r>
            </a:p>
            <a:p>
              <a:pPr algn="ctr">
                <a:lnSpc>
                  <a:spcPts val="4593"/>
                </a:lnSpc>
              </a:pPr>
              <a:r>
                <a:rPr lang="en-US" sz="3533" dirty="0">
                  <a:solidFill>
                    <a:schemeClr val="accent1">
                      <a:lumMod val="75000"/>
                    </a:schemeClr>
                  </a:solidFill>
                  <a:latin typeface="Sriracha"/>
                </a:rPr>
                <a:t>VIỆC LỚP, VIỆC TRƯỜNG</a:t>
              </a:r>
            </a:p>
            <a:p>
              <a:pPr algn="ctr">
                <a:lnSpc>
                  <a:spcPts val="4593"/>
                </a:lnSpc>
              </a:pPr>
              <a:r>
                <a:rPr lang="en-US" sz="3533" dirty="0">
                  <a:solidFill>
                    <a:schemeClr val="accent1">
                      <a:lumMod val="75000"/>
                    </a:schemeClr>
                  </a:solidFill>
                  <a:latin typeface="Sriracha"/>
                </a:rPr>
                <a:t>(</a:t>
              </a:r>
              <a:r>
                <a:rPr lang="en-US" sz="3533" dirty="0" err="1">
                  <a:solidFill>
                    <a:schemeClr val="accent1">
                      <a:lumMod val="75000"/>
                    </a:schemeClr>
                  </a:solidFill>
                  <a:latin typeface="Sriracha"/>
                </a:rPr>
                <a:t>Tiết</a:t>
              </a:r>
              <a:r>
                <a:rPr lang="en-US" sz="3533" dirty="0">
                  <a:solidFill>
                    <a:schemeClr val="accent1">
                      <a:lumMod val="75000"/>
                    </a:schemeClr>
                  </a:solidFill>
                  <a:latin typeface="Sriracha"/>
                </a:rPr>
                <a:t> 2)</a:t>
              </a:r>
            </a:p>
            <a:p>
              <a:pPr algn="ctr">
                <a:lnSpc>
                  <a:spcPts val="4160"/>
                </a:lnSpc>
              </a:pPr>
              <a:endParaRPr lang="en-US" sz="3533" dirty="0">
                <a:solidFill>
                  <a:schemeClr val="accent1">
                    <a:lumMod val="75000"/>
                  </a:schemeClr>
                </a:solidFill>
                <a:latin typeface="Sriracha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2801870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6000" dirty="0" err="1">
                  <a:solidFill>
                    <a:schemeClr val="accent1">
                      <a:lumMod val="75000"/>
                    </a:schemeClr>
                  </a:solidFill>
                  <a:latin typeface="Repo Black"/>
                </a:rPr>
                <a:t>Bài</a:t>
              </a:r>
              <a:r>
                <a:rPr lang="en-US" sz="6000" dirty="0">
                  <a:solidFill>
                    <a:schemeClr val="accent1">
                      <a:lumMod val="75000"/>
                    </a:schemeClr>
                  </a:solidFill>
                  <a:latin typeface="Repo Black"/>
                </a:rPr>
                <a:t>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2159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>
            <a:off x="1992332" y="3429660"/>
            <a:ext cx="1028905" cy="3293626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08395" y="1001405"/>
            <a:ext cx="2845167" cy="3164755"/>
            <a:chOff x="687070" y="247650"/>
            <a:chExt cx="11148060" cy="12400280"/>
          </a:xfrm>
        </p:grpSpPr>
        <p:sp>
          <p:nvSpPr>
            <p:cNvPr id="3" name="Freeform 3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5"/>
              <a:stretch>
                <a:fillRect l="-3673" t="48" r="-2924" b="2287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817818" y="899805"/>
            <a:ext cx="3143250" cy="3143250"/>
            <a:chOff x="0" y="0"/>
            <a:chExt cx="12700000" cy="12700000"/>
          </a:xfrm>
        </p:grpSpPr>
        <p:sp>
          <p:nvSpPr>
            <p:cNvPr id="5" name="Freeform 5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6"/>
              <a:stretch>
                <a:fillRect l="-8359" t="6750" r="-6961" b="2650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71521">
            <a:off x="1549911" y="1025890"/>
            <a:ext cx="1519468" cy="4862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98656">
            <a:off x="8935468" y="990833"/>
            <a:ext cx="1569176" cy="5563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92828" y="1952736"/>
            <a:ext cx="1884215" cy="269655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>
            <a:off x="9311161" y="3318459"/>
            <a:ext cx="1028905" cy="329362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98912" y="4768697"/>
            <a:ext cx="2175083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Tán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thành</a:t>
            </a:r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39790" y="4673056"/>
            <a:ext cx="2971647" cy="51289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2933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Không</a:t>
            </a:r>
            <a:r>
              <a:rPr lang="en-US" sz="2933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 </a:t>
            </a:r>
            <a:r>
              <a:rPr lang="en-US" sz="2933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tán</a:t>
            </a:r>
            <a:r>
              <a:rPr lang="en-US" sz="2933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 </a:t>
            </a:r>
            <a:r>
              <a:rPr lang="en-US" sz="2933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thành</a:t>
            </a:r>
            <a:endParaRPr lang="en-US" sz="2933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6127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6" cy="6857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" t="16045" r="-1242" b="13560"/>
          <a:stretch/>
        </p:blipFill>
        <p:spPr>
          <a:xfrm>
            <a:off x="1625600" y="1143000"/>
            <a:ext cx="8962314" cy="467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3276600"/>
            <a:ext cx="791256" cy="952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63" y="1447800"/>
            <a:ext cx="687387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538" y="2366219"/>
            <a:ext cx="687387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63" y="4423190"/>
            <a:ext cx="68738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8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6" cy="6857143"/>
          </a:xfrm>
          <a:prstGeom prst="rect">
            <a:avLst/>
          </a:prstGeom>
        </p:spPr>
      </p:pic>
      <p:pic>
        <p:nvPicPr>
          <p:cNvPr id="20482" name="Picture 3" descr="C:\Users\Administrator\Pictures\IMG_04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4648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C:\Users\Administrator\Pictures\IMG_04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43000"/>
            <a:ext cx="4495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C:\Users\Administrator\Pictures\IMG_04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4648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C:\Users\Administrator\Pictures\IMG_048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6" y="3886200"/>
            <a:ext cx="4473575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15240"/>
            <a:ext cx="830580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HÌNH ẢNH CÁC BẠN HỌC SINH THAM GIA TÍCH CỰC VIỆC LỚP, VIỆC TRƯỜNG</a:t>
            </a:r>
          </a:p>
        </p:txBody>
      </p:sp>
    </p:spTree>
    <p:extLst>
      <p:ext uri="{BB962C8B-B14F-4D97-AF65-F5344CB8AC3E}">
        <p14:creationId xmlns:p14="http://schemas.microsoft.com/office/powerpoint/2010/main" val="85919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6" cy="6857143"/>
          </a:xfrm>
          <a:prstGeom prst="rect">
            <a:avLst/>
          </a:prstGeom>
        </p:spPr>
      </p:pic>
      <p:pic>
        <p:nvPicPr>
          <p:cNvPr id="28675" name="Picture 4" descr="index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9600" y="1015494"/>
            <a:ext cx="3479800" cy="2460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0" name="Em lam ke hoach nho nghitieuhoc_(ALLConverter)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9600" y="3718918"/>
            <a:ext cx="3479800" cy="2558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9" name="Picture 10" descr="160231PM_DSC0914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867" y="3683001"/>
            <a:ext cx="3556000" cy="2594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12" descr="P1010690 copy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1" y="1015322"/>
            <a:ext cx="3539067" cy="246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15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99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-97739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5857" y="330200"/>
            <a:ext cx="10500287" cy="548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74" y="233717"/>
            <a:ext cx="2504259" cy="12803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2017" flipH="1">
            <a:off x="8433210" y="1398467"/>
            <a:ext cx="2213396" cy="7719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l="1159" b="7450"/>
          <a:stretch>
            <a:fillRect/>
          </a:stretch>
        </p:blipFill>
        <p:spPr>
          <a:xfrm>
            <a:off x="0" y="4265260"/>
            <a:ext cx="2322473" cy="25927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322473" y="5253203"/>
            <a:ext cx="1069196" cy="16047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161217" y="5050740"/>
            <a:ext cx="3764083" cy="170952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309443" y="1724258"/>
            <a:ext cx="9573113" cy="2056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2800" dirty="0">
                <a:solidFill>
                  <a:srgbClr val="6B3F6E"/>
                </a:solidFill>
                <a:latin typeface="Gliker"/>
              </a:rPr>
              <a:t>Link video:</a:t>
            </a:r>
          </a:p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2800" dirty="0">
                <a:solidFill>
                  <a:srgbClr val="6B3F6E"/>
                </a:solidFill>
                <a:latin typeface="Gliker"/>
              </a:rPr>
              <a:t>https://www.youtube.com/watch?v=Z9VgMZxSEQs&amp;t=2s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692233" y="1514020"/>
            <a:ext cx="807535" cy="6556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278572" y="330200"/>
            <a:ext cx="1646728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15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-97739"/>
            <a:ext cx="12192000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75089" y="753814"/>
            <a:ext cx="9841823" cy="535037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463650" y="2239660"/>
            <a:ext cx="7667738" cy="320600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8"/>
              </a:lnSpc>
            </a:pPr>
            <a:endParaRPr lang="en-US" sz="3866" dirty="0">
              <a:solidFill>
                <a:srgbClr val="FF0000"/>
              </a:solidFill>
              <a:latin typeface="Bahnschrift" panose="020B0502040204020203" pitchFamily="34" charset="0"/>
            </a:endParaRPr>
          </a:p>
          <a:p>
            <a:pPr algn="ctr">
              <a:lnSpc>
                <a:spcPts val="4988"/>
              </a:lnSpc>
            </a:pPr>
            <a:r>
              <a:rPr lang="en-US" sz="3866" dirty="0" err="1">
                <a:solidFill>
                  <a:srgbClr val="FF0000"/>
                </a:solidFill>
                <a:latin typeface="Bahnschrift" panose="020B0502040204020203" pitchFamily="34" charset="0"/>
              </a:rPr>
              <a:t>Tham</a:t>
            </a:r>
            <a:r>
              <a:rPr lang="en-US" sz="3866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866" dirty="0" err="1">
                <a:solidFill>
                  <a:srgbClr val="FF0000"/>
                </a:solidFill>
                <a:latin typeface="Bahnschrift" panose="020B0502040204020203" pitchFamily="34" charset="0"/>
              </a:rPr>
              <a:t>gia</a:t>
            </a:r>
            <a:r>
              <a:rPr lang="en-US" sz="3866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866" dirty="0" err="1">
                <a:solidFill>
                  <a:srgbClr val="FF0000"/>
                </a:solidFill>
                <a:latin typeface="Bahnschrift" panose="020B0502040204020203" pitchFamily="34" charset="0"/>
              </a:rPr>
              <a:t>làm</a:t>
            </a:r>
            <a:r>
              <a:rPr lang="en-US" sz="3866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866" dirty="0" err="1">
                <a:solidFill>
                  <a:srgbClr val="FF0000"/>
                </a:solidFill>
                <a:latin typeface="Bahnschrift" panose="020B0502040204020203" pitchFamily="34" charset="0"/>
              </a:rPr>
              <a:t>việc</a:t>
            </a:r>
            <a:r>
              <a:rPr lang="en-US" sz="3866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866" dirty="0" err="1">
                <a:solidFill>
                  <a:srgbClr val="FF0000"/>
                </a:solidFill>
                <a:latin typeface="Bahnschrift" panose="020B0502040204020203" pitchFamily="34" charset="0"/>
              </a:rPr>
              <a:t>lớp</a:t>
            </a:r>
            <a:r>
              <a:rPr lang="en-US" sz="3866" dirty="0">
                <a:solidFill>
                  <a:srgbClr val="FF0000"/>
                </a:solidFill>
                <a:latin typeface="Bahnschrift" panose="020B0502040204020203" pitchFamily="34" charset="0"/>
              </a:rPr>
              <a:t>, </a:t>
            </a:r>
            <a:r>
              <a:rPr lang="en-US" sz="3866" dirty="0" err="1">
                <a:solidFill>
                  <a:srgbClr val="FF0000"/>
                </a:solidFill>
                <a:latin typeface="Bahnschrift" panose="020B0502040204020203" pitchFamily="34" charset="0"/>
              </a:rPr>
              <a:t>việc</a:t>
            </a:r>
            <a:r>
              <a:rPr lang="en-US" sz="3866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866" dirty="0" err="1">
                <a:solidFill>
                  <a:srgbClr val="FF0000"/>
                </a:solidFill>
                <a:latin typeface="Bahnschrift" panose="020B0502040204020203" pitchFamily="34" charset="0"/>
              </a:rPr>
              <a:t>trường</a:t>
            </a:r>
            <a:endParaRPr lang="en-US" sz="3866" dirty="0">
              <a:solidFill>
                <a:srgbClr val="FF0000"/>
              </a:solidFill>
              <a:latin typeface="Bahnschrift" panose="020B0502040204020203" pitchFamily="34" charset="0"/>
            </a:endParaRPr>
          </a:p>
          <a:p>
            <a:pPr algn="ctr">
              <a:lnSpc>
                <a:spcPts val="4988"/>
              </a:lnSpc>
            </a:pPr>
            <a:r>
              <a:rPr lang="en-US" sz="3866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866" dirty="0" err="1">
                <a:solidFill>
                  <a:srgbClr val="FF0000"/>
                </a:solidFill>
                <a:latin typeface="Bahnschrift" panose="020B0502040204020203" pitchFamily="34" charset="0"/>
              </a:rPr>
              <a:t>vừa</a:t>
            </a:r>
            <a:r>
              <a:rPr lang="en-US" sz="3866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866" dirty="0" err="1">
                <a:solidFill>
                  <a:srgbClr val="FF0000"/>
                </a:solidFill>
                <a:latin typeface="Bahnschrift" panose="020B0502040204020203" pitchFamily="34" charset="0"/>
              </a:rPr>
              <a:t>là</a:t>
            </a:r>
            <a:r>
              <a:rPr lang="en-US" sz="3866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866" dirty="0" err="1">
                <a:solidFill>
                  <a:srgbClr val="FF0000"/>
                </a:solidFill>
                <a:latin typeface="Bahnschrift" panose="020B0502040204020203" pitchFamily="34" charset="0"/>
              </a:rPr>
              <a:t>quyền</a:t>
            </a:r>
            <a:r>
              <a:rPr lang="en-US" sz="3866" dirty="0">
                <a:solidFill>
                  <a:srgbClr val="FF0000"/>
                </a:solidFill>
                <a:latin typeface="Bahnschrift" panose="020B0502040204020203" pitchFamily="34" charset="0"/>
              </a:rPr>
              <a:t>, </a:t>
            </a:r>
            <a:r>
              <a:rPr lang="en-US" sz="3866" dirty="0" err="1">
                <a:solidFill>
                  <a:srgbClr val="FF0000"/>
                </a:solidFill>
                <a:latin typeface="Bahnschrift" panose="020B0502040204020203" pitchFamily="34" charset="0"/>
              </a:rPr>
              <a:t>vừa</a:t>
            </a:r>
            <a:r>
              <a:rPr lang="en-US" sz="3866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866" dirty="0" err="1">
                <a:solidFill>
                  <a:srgbClr val="FF0000"/>
                </a:solidFill>
                <a:latin typeface="Bahnschrift" panose="020B0502040204020203" pitchFamily="34" charset="0"/>
              </a:rPr>
              <a:t>là</a:t>
            </a:r>
            <a:r>
              <a:rPr lang="en-US" sz="3866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866" dirty="0" err="1">
                <a:solidFill>
                  <a:srgbClr val="FF0000"/>
                </a:solidFill>
                <a:latin typeface="Bahnschrift" panose="020B0502040204020203" pitchFamily="34" charset="0"/>
              </a:rPr>
              <a:t>bổn</a:t>
            </a:r>
            <a:r>
              <a:rPr lang="en-US" sz="3866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866" dirty="0" err="1">
                <a:solidFill>
                  <a:srgbClr val="FF0000"/>
                </a:solidFill>
                <a:latin typeface="Bahnschrift" panose="020B0502040204020203" pitchFamily="34" charset="0"/>
              </a:rPr>
              <a:t>phận</a:t>
            </a:r>
            <a:r>
              <a:rPr lang="en-US" sz="3866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866" dirty="0" err="1">
                <a:solidFill>
                  <a:srgbClr val="FF0000"/>
                </a:solidFill>
                <a:latin typeface="Bahnschrift" panose="020B0502040204020203" pitchFamily="34" charset="0"/>
              </a:rPr>
              <a:t>của</a:t>
            </a:r>
            <a:r>
              <a:rPr lang="en-US" sz="3866" dirty="0">
                <a:solidFill>
                  <a:srgbClr val="FF0000"/>
                </a:solidFill>
                <a:latin typeface="Bahnschrift" panose="020B0502040204020203" pitchFamily="34" charset="0"/>
              </a:rPr>
              <a:t>  </a:t>
            </a:r>
            <a:r>
              <a:rPr lang="en-US" sz="3866" dirty="0" err="1">
                <a:solidFill>
                  <a:srgbClr val="FF0000"/>
                </a:solidFill>
                <a:latin typeface="Bahnschrift" panose="020B0502040204020203" pitchFamily="34" charset="0"/>
              </a:rPr>
              <a:t>học</a:t>
            </a:r>
            <a:r>
              <a:rPr lang="en-US" sz="3866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866" dirty="0" err="1">
                <a:solidFill>
                  <a:srgbClr val="FF0000"/>
                </a:solidFill>
                <a:latin typeface="Bahnschrift" panose="020B0502040204020203" pitchFamily="34" charset="0"/>
              </a:rPr>
              <a:t>sinh</a:t>
            </a:r>
            <a:r>
              <a:rPr lang="en-US" sz="3866" dirty="0">
                <a:solidFill>
                  <a:srgbClr val="FF0000"/>
                </a:solidFill>
                <a:latin typeface="Bahnschrift" panose="020B0502040204020203" pitchFamily="34" charset="0"/>
              </a:rPr>
              <a:t>.</a:t>
            </a:r>
          </a:p>
          <a:p>
            <a:pPr algn="ctr">
              <a:lnSpc>
                <a:spcPts val="4988"/>
              </a:lnSpc>
            </a:pPr>
            <a:endParaRPr lang="en-US" sz="3866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322698">
            <a:off x="9182163" y="5039335"/>
            <a:ext cx="2511037" cy="8126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5800" y="894079"/>
            <a:ext cx="2427574" cy="17964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421714">
            <a:off x="860091" y="4582169"/>
            <a:ext cx="2084143" cy="12883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3049" y="753814"/>
            <a:ext cx="1623151" cy="155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4770249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DAAE9B0125D644B7F58EE6BF1D0FC2" ma:contentTypeVersion="6" ma:contentTypeDescription="Create a new document." ma:contentTypeScope="" ma:versionID="929668033f38ab75697d305042cce29e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39b859eda43ea7c4972733cdb085fd1e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613856-A0E3-4349-9315-2603B72E02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F128A9-2E04-4D33-802C-399829B64D7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7A1F2B5-6055-498F-BFE4-A0B1E8D56B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309</Words>
  <Application>Microsoft Office PowerPoint</Application>
  <PresentationFormat>Widescreen</PresentationFormat>
  <Paragraphs>96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Microsoft JhengHei Light</vt:lpstr>
      <vt:lpstr>.VnTimeH</vt:lpstr>
      <vt:lpstr>Arial</vt:lpstr>
      <vt:lpstr>Arial Black</vt:lpstr>
      <vt:lpstr>Bahnschrift</vt:lpstr>
      <vt:lpstr>Calibri</vt:lpstr>
      <vt:lpstr>Calibri Light</vt:lpstr>
      <vt:lpstr>Gliker</vt:lpstr>
      <vt:lpstr>iCiel Soup of Justice</vt:lpstr>
      <vt:lpstr>IreneFlorentina Bold</vt:lpstr>
      <vt:lpstr>Muli Bold Bold</vt:lpstr>
      <vt:lpstr>Public Sans</vt:lpstr>
      <vt:lpstr>Repo Black</vt:lpstr>
      <vt:lpstr>Sriracha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Thảo Linh</dc:creator>
  <cp:lastModifiedBy>Nguyen Thang</cp:lastModifiedBy>
  <cp:revision>11</cp:revision>
  <dcterms:created xsi:type="dcterms:W3CDTF">2021-10-31T06:55:12Z</dcterms:created>
  <dcterms:modified xsi:type="dcterms:W3CDTF">2021-12-27T15:32:31Z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