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7" r:id="rId2"/>
    <p:sldMasterId id="2147483701" r:id="rId3"/>
  </p:sldMasterIdLst>
  <p:notesMasterIdLst>
    <p:notesMasterId r:id="rId11"/>
  </p:notesMasterIdLst>
  <p:sldIdLst>
    <p:sldId id="279" r:id="rId4"/>
    <p:sldId id="286" r:id="rId5"/>
    <p:sldId id="285" r:id="rId6"/>
    <p:sldId id="290" r:id="rId7"/>
    <p:sldId id="293" r:id="rId8"/>
    <p:sldId id="292" r:id="rId9"/>
    <p:sldId id="29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6" autoAdjust="0"/>
    <p:restoredTop sz="94660"/>
  </p:normalViewPr>
  <p:slideViewPr>
    <p:cSldViewPr>
      <p:cViewPr varScale="1">
        <p:scale>
          <a:sx n="64" d="100"/>
          <a:sy n="64" d="100"/>
        </p:scale>
        <p:origin x="148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24021-B604-41B7-B31A-6717FFE1A5ED}" type="datetimeFigureOut">
              <a:rPr lang="en-GB" smtClean="0"/>
              <a:t>26/12/2021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2CB3FF-C9BA-4EB3-93A6-961FEAC2F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576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/>
            <a:endParaRPr dirty="0"/>
          </a:p>
        </p:txBody>
      </p:sp>
      <p:sp>
        <p:nvSpPr>
          <p:cNvPr id="4100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fld id="{9A0DB2DC-4C9A-4742-B13C-FB6460FD3503}" type="slidenum">
              <a:rPr lang="en-US" dirty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143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2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5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5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3843636"/>
      </p:ext>
    </p:extLst>
  </p:cSld>
  <p:clrMapOvr>
    <a:masterClrMapping/>
  </p:clrMapOvr>
  <p:transition spd="slow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/>
                </a:solidFill>
              </a:rPr>
              <a:pPr/>
              <a:t>12/26/2021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682684"/>
      </p:ext>
    </p:extLst>
  </p:cSld>
  <p:clrMapOvr>
    <a:masterClrMapping/>
  </p:clrMapOvr>
  <p:transition spd="slow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6"/>
            <a:ext cx="2057400" cy="365125"/>
          </a:xfrm>
          <a:prstGeom prst="rect">
            <a:avLst/>
          </a:prstGeom>
        </p:spPr>
        <p:txBody>
          <a:bodyPr/>
          <a:lstStyle/>
          <a:p>
            <a:fld id="{0516EE7D-276B-4CA8-9C22-89EEC56C6BE5}" type="datetimeFigureOut">
              <a:rPr lang="zh-CN" altLang="en-US" smtClean="0">
                <a:solidFill>
                  <a:prstClr val="black"/>
                </a:solidFill>
              </a:rPr>
              <a:pPr/>
              <a:t>2021/12/26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6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6"/>
            <a:ext cx="2057400" cy="365125"/>
          </a:xfrm>
          <a:prstGeom prst="rect">
            <a:avLst/>
          </a:prstGeom>
        </p:spPr>
        <p:txBody>
          <a:bodyPr/>
          <a:lstStyle/>
          <a:p>
            <a:fld id="{06CC75A5-5D54-41D7-824F-98141794C689}" type="slidenum">
              <a:rPr lang="zh-CN" altLang="en-US" smtClean="0">
                <a:solidFill>
                  <a:prstClr val="black"/>
                </a:solidFill>
              </a:rPr>
              <a:pPr/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2760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681001F-1BDC-4C71-8367-A9439DA79EF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0469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C18C2E5-13A2-4E3E-AD62-06BE74F8B31C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26819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867E57A-D208-488B-B4CD-A741D6DFAEF3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34073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BDD8D9E-1B5B-4CEC-B08C-4B4A72F1FD89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10680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A906-2F06-41B6-80D7-BC0ED85A6EA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6745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EC1986-2457-4B66-AA9E-4D9F572DEBEE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41716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68B2A05-3943-4940-8F7F-AC110A2BB04C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8893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5CF022-D30A-4728-83B8-02DFAD22EFB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61228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176996-F688-46E0-9FC7-0ABCFC6E7D7E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82234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95FA2E-111A-48BA-B9F9-F53A32AFFEF3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48912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F0A19AE-5528-4743-968E-6124FE779B12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6551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7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7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5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6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4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EC9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512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</p:sldLayoutIdLst>
  <p:transition spd="slow">
    <p:random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rgbClr val="F5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5F18334-278B-49A1-AAA5-10FEDB31B349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9754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6200" y="0"/>
            <a:ext cx="92202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7" name="TextBox 5"/>
          <p:cNvSpPr txBox="1"/>
          <p:nvPr/>
        </p:nvSpPr>
        <p:spPr>
          <a:xfrm>
            <a:off x="33996" y="1688188"/>
            <a:ext cx="9067800" cy="2985429"/>
          </a:xfrm>
          <a:prstGeom prst="rect">
            <a:avLst/>
          </a:prstGeom>
          <a:noFill/>
          <a:ln w="9525">
            <a:noFill/>
          </a:ln>
        </p:spPr>
        <p:txBody>
          <a:bodyPr lIns="121917" tIns="60958" rIns="121917" bIns="60958">
            <a:spAutoFit/>
          </a:bodyPr>
          <a:lstStyle/>
          <a:p>
            <a:pPr algn="ctr" defTabSz="913130"/>
            <a:r>
              <a:rPr lang="en-US" sz="4400" b="1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 panose="02020603050405020304" pitchFamily="18" charset="0"/>
              </a:rPr>
              <a:t>Đạo đức</a:t>
            </a:r>
            <a:endParaRPr lang="vi-VN" sz="4400" b="1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3130"/>
            <a:r>
              <a:rPr lang="en-US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sẻ vui buồn cùng bạn</a:t>
            </a:r>
          </a:p>
          <a:p>
            <a:pPr algn="ctr" defTabSz="913130"/>
            <a:r>
              <a:rPr lang="en-US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Tiết 2)</a:t>
            </a:r>
            <a:endParaRPr lang="en-US" sz="4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3130"/>
            <a:endParaRPr lang="en-US" sz="5400" b="1" dirty="0">
              <a:solidFill>
                <a:srgbClr val="FF0000"/>
              </a:solidFill>
              <a:latin typeface="Toaato"/>
            </a:endParaRPr>
          </a:p>
        </p:txBody>
      </p:sp>
    </p:spTree>
    <p:extLst>
      <p:ext uri="{BB962C8B-B14F-4D97-AF65-F5344CB8AC3E}">
        <p14:creationId xmlns:p14="http://schemas.microsoft.com/office/powerpoint/2010/main" val="1365923491"/>
      </p:ext>
    </p:extLst>
  </p:cSld>
  <p:clrMapOvr>
    <a:masterClrMapping/>
  </p:clrMapOvr>
  <p:transition spd="slow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29" y="13446"/>
            <a:ext cx="9126071" cy="6844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685799" y="2131138"/>
            <a:ext cx="7848601" cy="183126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Chia sẻ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132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achi-kyun! 2 | Hình gif, Meme, Dễ thươn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5105400"/>
            <a:ext cx="1752600" cy="1894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0" y="0"/>
            <a:ext cx="9144000" cy="457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tập:</a:t>
            </a:r>
            <a:endParaRPr lang="en-GB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499610"/>
            <a:ext cx="510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 lời các câu hỏi sau: </a:t>
            </a:r>
            <a:endParaRPr lang="en-GB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376" y="1097340"/>
            <a:ext cx="91126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1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nl-NL" sz="3200" dirty="0"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nl-NL" sz="3200">
                <a:latin typeface="Times New Roman" pitchFamily="18" charset="0"/>
                <a:cs typeface="Times New Roman" pitchFamily="18" charset="0"/>
              </a:rPr>
              <a:t>đã 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biết chia sẻ vui buồn với bạn bè trong lớp, trong trường chưa? Chia sẻ như thế nào?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endParaRPr lang="en-GB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70272" y="2349139"/>
            <a:ext cx="91126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2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nl-NL" sz="3200"/>
              <a:t> 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Em đã bao giờ được bạn bè chia sẻ buồn vui chưa? Hãy kể một trường hợp cụ thể ?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688" y="3481721"/>
            <a:ext cx="91126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3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: Khi được bạn chia sẻ buồn vui, em cảm thấy như thế nào ?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296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6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9144000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Các câu hỏi gợi ý: </a:t>
            </a:r>
            <a:endParaRPr lang="en-GB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22123" y="433284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>
                <a:latin typeface="Times New Roman" pitchFamily="18" charset="0"/>
                <a:cs typeface="Times New Roman" pitchFamily="18" charset="0"/>
              </a:rPr>
              <a:t>+ Vì sao bạn bè cần quan tâm chia sẻ buồn vui cùng nhau?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41789" y="1568247"/>
            <a:ext cx="91636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Cần làm gì khi bạn có chuyện vui ? Khi bạn có chuyện buồn ?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28" y="3681827"/>
            <a:ext cx="91172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>
                <a:latin typeface="Times New Roman" pitchFamily="18" charset="0"/>
                <a:cs typeface="Times New Roman" pitchFamily="18" charset="0"/>
              </a:rPr>
              <a:t>+ Bạn </a:t>
            </a:r>
            <a:r>
              <a:rPr lang="nl-NL" sz="3200">
                <a:latin typeface="Times New Roman" pitchFamily="18" charset="0"/>
                <a:cs typeface="Times New Roman" pitchFamily="18" charset="0"/>
              </a:rPr>
              <a:t>hãy 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hát một bài hát hoặc đọc thơ, ca dao, tục ngữ nói về tình bạn</a:t>
            </a:r>
            <a:r>
              <a:rPr lang="nl-NL" sz="3200">
                <a:latin typeface="Times New Roman" pitchFamily="18" charset="0"/>
                <a:cs typeface="Times New Roman" pitchFamily="18" charset="0"/>
              </a:rPr>
              <a:t>.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65" y="2686323"/>
            <a:ext cx="92739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 Kể lại một câu chuyện mà bạn biết về việc bạn bè chia sẻ niềm vui cho nhau.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22123" y="4754129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>
                <a:latin typeface="Times New Roman" pitchFamily="18" charset="0"/>
                <a:cs typeface="Times New Roman" pitchFamily="18" charset="0"/>
              </a:rPr>
              <a:t>+ Bạn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 đã từng được bạn bè chia sẻ vui buồn chia buồn vui chưa? Hãy kể một trường hợp cụ thể.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146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29" y="13446"/>
            <a:ext cx="9126071" cy="6844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914400" y="1981200"/>
            <a:ext cx="7602072" cy="198366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Điền từ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578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Download 999 Hình Nền Powerpoint Dễ Thương, Ngộ Nghĩnh Nhất Quả Đ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" y="-97079"/>
            <a:ext cx="9144000" cy="6837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91729" y="248467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 điền các từ, cụm từ phù hợp vào chỗ trống trong các câu sau:</a:t>
            </a:r>
            <a:endParaRPr lang="en-GB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0781" y="1558274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a) Một con ngựa đau cả tàu ……………….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" y="2143049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b) Thương….......... như thể thương………….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781" y="2773990"/>
            <a:ext cx="8686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c) Bầu ơi………….lấy bí cùng</a:t>
            </a:r>
          </a:p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Tuy rằng ………..giống nhưng…………..một giàn.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endParaRPr lang="en-GB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81600" y="1535191"/>
            <a:ext cx="1265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bỏ cỏ</a:t>
            </a:r>
            <a:endParaRPr lang="en-GB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7400" y="2077189"/>
            <a:ext cx="2027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endParaRPr lang="en-GB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98458" y="2069571"/>
            <a:ext cx="2027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endParaRPr lang="en-GB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60506" y="2736755"/>
            <a:ext cx="2027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thươn g</a:t>
            </a:r>
            <a:endParaRPr lang="en-GB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57399" y="3266432"/>
            <a:ext cx="2027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endParaRPr lang="en-GB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19135" y="3196357"/>
            <a:ext cx="2027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GB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45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  <p:bldP spid="11" grpId="0"/>
      <p:bldP spid="8" grpId="0"/>
      <p:bldP spid="10" grpId="0"/>
      <p:bldP spid="12" grpId="0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37"/>
          <p:cNvSpPr>
            <a:spLocks noChangeArrowheads="1"/>
          </p:cNvSpPr>
          <p:nvPr/>
        </p:nvSpPr>
        <p:spPr bwMode="auto">
          <a:xfrm>
            <a:off x="-33338" y="1700213"/>
            <a:ext cx="9001126" cy="28082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Wirefram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1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1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</a:t>
            </a:r>
            <a:r>
              <a:rPr kumimoji="0" lang="en-US" altLang="en-US" sz="3600" b="1" i="1" u="sng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Ghi nhớ</a:t>
            </a:r>
            <a:r>
              <a:rPr kumimoji="0" lang="en-US" altLang="en-US" sz="3600" b="1" i="1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1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Niềm vui sẽ được nhân lên,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1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nỗi buồn sẽ vơi đi nếu được cảm thông chia sẻ.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1383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自定义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79646"/>
      </a:hlink>
      <a:folHlink>
        <a:srgbClr val="F79646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278</Words>
  <Application>Microsoft Office PowerPoint</Application>
  <PresentationFormat>On-screen Show (4:3)</PresentationFormat>
  <Paragraphs>31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Toaato</vt:lpstr>
      <vt:lpstr>Office Theme</vt:lpstr>
      <vt:lpstr>2_Office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Nguyen Thang</cp:lastModifiedBy>
  <cp:revision>35</cp:revision>
  <dcterms:created xsi:type="dcterms:W3CDTF">2006-08-16T00:00:00Z</dcterms:created>
  <dcterms:modified xsi:type="dcterms:W3CDTF">2021-12-26T15:45:04Z</dcterms:modified>
</cp:coreProperties>
</file>