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8"/>
  </p:notesMasterIdLst>
  <p:sldIdLst>
    <p:sldId id="338" r:id="rId2"/>
    <p:sldId id="256" r:id="rId3"/>
    <p:sldId id="307" r:id="rId4"/>
    <p:sldId id="347" r:id="rId5"/>
    <p:sldId id="348" r:id="rId6"/>
    <p:sldId id="355" r:id="rId7"/>
    <p:sldId id="350" r:id="rId8"/>
    <p:sldId id="349" r:id="rId9"/>
    <p:sldId id="354" r:id="rId10"/>
    <p:sldId id="356" r:id="rId11"/>
    <p:sldId id="345" r:id="rId12"/>
    <p:sldId id="351" r:id="rId13"/>
    <p:sldId id="352" r:id="rId14"/>
    <p:sldId id="331" r:id="rId15"/>
    <p:sldId id="336"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BD"/>
    <a:srgbClr val="0140BF"/>
    <a:srgbClr val="03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7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832C9-031A-457A-8809-2D614826E293}" type="datetimeFigureOut">
              <a:rPr lang="en-US" smtClean="0"/>
              <a:t>10/28/2021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96C5A-F6D6-4AF3-912E-466CF45E3504}" type="slidenum">
              <a:rPr lang="en-US" smtClean="0"/>
              <a:t>‹#›</a:t>
            </a:fld>
            <a:endParaRPr lang="en-US"/>
          </a:p>
        </p:txBody>
      </p:sp>
    </p:spTree>
    <p:extLst>
      <p:ext uri="{BB962C8B-B14F-4D97-AF65-F5344CB8AC3E}">
        <p14:creationId xmlns:p14="http://schemas.microsoft.com/office/powerpoint/2010/main" val="164372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21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5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36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9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1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6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13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6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81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6"/>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18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7"/>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10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2830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wmf"/><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wmf"/><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8.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6003634" y="3054336"/>
            <a:ext cx="184731" cy="400110"/>
          </a:xfrm>
          <a:prstGeom prst="rect">
            <a:avLst/>
          </a:prstGeom>
          <a:noFill/>
        </p:spPr>
        <p:txBody>
          <a:bodyPr wrap="none" rtlCol="0">
            <a:spAutoFit/>
          </a:bodyPr>
          <a:lstStyle/>
          <a:p>
            <a:pPr algn="ctr"/>
            <a:endParaRPr lang="en-US" sz="2000" dirty="0">
              <a:solidFill>
                <a:srgbClr val="008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CAA063D-6D8E-4DF7-A814-A4BA87FFAB56}"/>
              </a:ext>
            </a:extLst>
          </p:cNvPr>
          <p:cNvSpPr>
            <a:spLocks noChangeArrowheads="1"/>
          </p:cNvSpPr>
          <p:nvPr/>
        </p:nvSpPr>
        <p:spPr bwMode="auto">
          <a:xfrm>
            <a:off x="5029200" y="1447800"/>
            <a:ext cx="262254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a:solidFill>
                  <a:schemeClr val="bg1"/>
                </a:solidFill>
                <a:latin typeface="HP001 4 hàng" pitchFamily="34" charset="0"/>
                <a:ea typeface="Verdana" pitchFamily="34" charset="0"/>
              </a:rPr>
              <a:t>ĐẠO ĐỨC</a:t>
            </a:r>
            <a:endParaRPr lang="en-US" sz="3600" dirty="0"/>
          </a:p>
        </p:txBody>
      </p:sp>
      <p:sp>
        <p:nvSpPr>
          <p:cNvPr id="11" name="TextBox 10">
            <a:extLst>
              <a:ext uri="{FF2B5EF4-FFF2-40B4-BE49-F238E27FC236}">
                <a16:creationId xmlns:a16="http://schemas.microsoft.com/office/drawing/2014/main" id="{8F980CCE-4B89-410D-880B-53479474421E}"/>
              </a:ext>
            </a:extLst>
          </p:cNvPr>
          <p:cNvSpPr txBox="1">
            <a:spLocks noChangeArrowheads="1"/>
          </p:cNvSpPr>
          <p:nvPr/>
        </p:nvSpPr>
        <p:spPr bwMode="auto">
          <a:xfrm>
            <a:off x="2378074" y="2322646"/>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600" b="1">
                <a:solidFill>
                  <a:schemeClr val="tx2"/>
                </a:solidFill>
                <a:latin typeface="HP001 4 hàng" pitchFamily="34" charset="0"/>
                <a:ea typeface="Verdana" pitchFamily="34" charset="0"/>
                <a:cs typeface="Verdana" pitchFamily="34" charset="0"/>
              </a:rPr>
              <a:t>QUAN TÂM, CHĂM SÓC ÔNG BÀ, </a:t>
            </a:r>
          </a:p>
          <a:p>
            <a:pPr algn="ctr"/>
            <a:r>
              <a:rPr lang="en-US" sz="3600" b="1">
                <a:solidFill>
                  <a:schemeClr val="tx2"/>
                </a:solidFill>
                <a:latin typeface="HP001 4 hàng" pitchFamily="34" charset="0"/>
                <a:ea typeface="Verdana" pitchFamily="34" charset="0"/>
                <a:cs typeface="Verdana" pitchFamily="34" charset="0"/>
              </a:rPr>
              <a:t>CHA MẸ, ANH CHỊ EM  </a:t>
            </a:r>
          </a:p>
          <a:p>
            <a:pPr algn="ctr"/>
            <a:r>
              <a:rPr lang="en-US" sz="3600" b="1">
                <a:solidFill>
                  <a:schemeClr val="tx2"/>
                </a:solidFill>
                <a:latin typeface="HP001 4 hàng" pitchFamily="34" charset="0"/>
                <a:ea typeface="Verdana" pitchFamily="34" charset="0"/>
                <a:cs typeface="Verdana" pitchFamily="34" charset="0"/>
              </a:rPr>
              <a:t>(</a:t>
            </a:r>
            <a:r>
              <a:rPr lang="en-US" sz="3600" b="1" dirty="0">
                <a:solidFill>
                  <a:schemeClr val="tx2"/>
                </a:solidFill>
                <a:latin typeface="HP001 4 hàng" pitchFamily="34" charset="0"/>
                <a:ea typeface="Verdana" pitchFamily="34" charset="0"/>
                <a:cs typeface="Verdana" pitchFamily="34" charset="0"/>
              </a:rPr>
              <a:t>T</a:t>
            </a:r>
            <a:r>
              <a:rPr lang="en-US" sz="3600" b="1">
                <a:solidFill>
                  <a:schemeClr val="tx2"/>
                </a:solidFill>
                <a:latin typeface="HP001 4 hàng" pitchFamily="34" charset="0"/>
                <a:ea typeface="Verdana" pitchFamily="34" charset="0"/>
                <a:cs typeface="Verdana" pitchFamily="34" charset="0"/>
              </a:rPr>
              <a:t>iết </a:t>
            </a:r>
            <a:r>
              <a:rPr lang="en-US" sz="3600" b="1" dirty="0">
                <a:solidFill>
                  <a:schemeClr val="tx2"/>
                </a:solidFill>
                <a:latin typeface="HP001 4 hàng" pitchFamily="34" charset="0"/>
                <a:ea typeface="Verdana" pitchFamily="34" charset="0"/>
                <a:cs typeface="Verdana" pitchFamily="34" charset="0"/>
              </a:rPr>
              <a:t>1)</a:t>
            </a:r>
          </a:p>
        </p:txBody>
      </p:sp>
    </p:spTree>
    <p:extLst>
      <p:ext uri="{BB962C8B-B14F-4D97-AF65-F5344CB8AC3E}">
        <p14:creationId xmlns:p14="http://schemas.microsoft.com/office/powerpoint/2010/main" val="25882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76200"/>
            <a:ext cx="12344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bwMode="auto">
          <a:xfrm>
            <a:off x="1295400" y="1352550"/>
            <a:ext cx="9067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457200" fontAlgn="base">
              <a:spcBef>
                <a:spcPct val="20000"/>
              </a:spcBef>
              <a:spcAft>
                <a:spcPct val="0"/>
              </a:spcAft>
              <a:buClrTx/>
              <a:buSzTx/>
              <a:buNone/>
            </a:pPr>
            <a:r>
              <a:rPr lang="en-US" altLang="en-US" sz="6000" b="1" dirty="0" err="1">
                <a:solidFill>
                  <a:srgbClr val="0000CC"/>
                </a:solidFill>
                <a:latin typeface="Times New Roman" panose="02020603050405020304" pitchFamily="18" charset="0"/>
                <a:cs typeface="Times New Roman" panose="02020603050405020304" pitchFamily="18" charset="0"/>
              </a:rPr>
              <a:t>Hoạt</a:t>
            </a:r>
            <a:r>
              <a:rPr lang="en-US" altLang="en-US" sz="6000" b="1" dirty="0">
                <a:solidFill>
                  <a:srgbClr val="0000CC"/>
                </a:solidFill>
                <a:latin typeface="Times New Roman" panose="02020603050405020304" pitchFamily="18" charset="0"/>
                <a:cs typeface="Times New Roman" panose="02020603050405020304" pitchFamily="18" charset="0"/>
              </a:rPr>
              <a:t> </a:t>
            </a:r>
            <a:r>
              <a:rPr lang="en-US" altLang="en-US" sz="6000" b="1" dirty="0" err="1">
                <a:solidFill>
                  <a:srgbClr val="0000CC"/>
                </a:solidFill>
                <a:latin typeface="Times New Roman" panose="02020603050405020304" pitchFamily="18" charset="0"/>
                <a:cs typeface="Times New Roman" panose="02020603050405020304" pitchFamily="18" charset="0"/>
              </a:rPr>
              <a:t>động</a:t>
            </a:r>
            <a:r>
              <a:rPr lang="en-US" altLang="en-US" sz="6000" b="1" dirty="0">
                <a:solidFill>
                  <a:srgbClr val="0000CC"/>
                </a:solidFill>
                <a:latin typeface="Times New Roman" panose="02020603050405020304" pitchFamily="18" charset="0"/>
                <a:cs typeface="Times New Roman" panose="02020603050405020304" pitchFamily="18" charset="0"/>
              </a:rPr>
              <a:t> 3: </a:t>
            </a:r>
            <a:r>
              <a:rPr lang="en-US" altLang="en-US" sz="6000" b="1" dirty="0" err="1">
                <a:solidFill>
                  <a:srgbClr val="0000CC"/>
                </a:solidFill>
                <a:latin typeface="Times New Roman" panose="02020603050405020304" pitchFamily="18" charset="0"/>
                <a:cs typeface="Times New Roman" panose="02020603050405020304" pitchFamily="18" charset="0"/>
              </a:rPr>
              <a:t>Tình</a:t>
            </a:r>
            <a:r>
              <a:rPr lang="en-US" altLang="en-US" sz="6000" b="1" dirty="0">
                <a:solidFill>
                  <a:srgbClr val="0000CC"/>
                </a:solidFill>
                <a:latin typeface="Times New Roman" panose="02020603050405020304" pitchFamily="18" charset="0"/>
                <a:cs typeface="Times New Roman" panose="02020603050405020304" pitchFamily="18" charset="0"/>
              </a:rPr>
              <a:t> </a:t>
            </a:r>
            <a:r>
              <a:rPr lang="en-US" altLang="en-US" sz="6000" b="1" dirty="0" err="1">
                <a:solidFill>
                  <a:srgbClr val="0000CC"/>
                </a:solidFill>
                <a:latin typeface="Times New Roman" panose="02020603050405020304" pitchFamily="18" charset="0"/>
                <a:cs typeface="Times New Roman" panose="02020603050405020304" pitchFamily="18" charset="0"/>
              </a:rPr>
              <a:t>huống</a:t>
            </a:r>
            <a:r>
              <a:rPr lang="en-US" altLang="en-US" sz="60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66075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AutoShape 7"/>
          <p:cNvSpPr>
            <a:spLocks noChangeArrowheads="1"/>
          </p:cNvSpPr>
          <p:nvPr/>
        </p:nvSpPr>
        <p:spPr bwMode="auto">
          <a:xfrm>
            <a:off x="0" y="152400"/>
            <a:ext cx="2844800" cy="609600"/>
          </a:xfrm>
          <a:prstGeom prst="ribbon2">
            <a:avLst>
              <a:gd name="adj1" fmla="val 12500"/>
              <a:gd name="adj2" fmla="val 50000"/>
            </a:avLst>
          </a:prstGeom>
          <a:gradFill rotWithShape="1">
            <a:gsLst>
              <a:gs pos="0">
                <a:srgbClr val="FFFF99"/>
              </a:gs>
              <a:gs pos="50000">
                <a:schemeClr val="bg1"/>
              </a:gs>
              <a:gs pos="100000">
                <a:srgbClr val="FFFF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000" b="1" dirty="0" err="1">
                <a:latin typeface="Times New Roman" pitchFamily="18" charset="0"/>
              </a:rPr>
              <a:t>Tình</a:t>
            </a:r>
            <a:r>
              <a:rPr lang="en-US" altLang="en-US" sz="2000" b="1" dirty="0">
                <a:latin typeface="Times New Roman" pitchFamily="18" charset="0"/>
              </a:rPr>
              <a:t> </a:t>
            </a:r>
            <a:r>
              <a:rPr lang="en-US" altLang="en-US" sz="2000" b="1" dirty="0" err="1">
                <a:latin typeface="Times New Roman" pitchFamily="18" charset="0"/>
              </a:rPr>
              <a:t>huống</a:t>
            </a:r>
            <a:r>
              <a:rPr lang="en-US" altLang="en-US" sz="2000" b="1" dirty="0">
                <a:latin typeface="Times New Roman" pitchFamily="18" charset="0"/>
              </a:rPr>
              <a:t> </a:t>
            </a:r>
            <a:endParaRPr lang="en-US" altLang="en-US" sz="2800" dirty="0">
              <a:latin typeface="Times New Roman" pitchFamily="18" charset="0"/>
            </a:endParaRPr>
          </a:p>
        </p:txBody>
      </p:sp>
      <p:sp>
        <p:nvSpPr>
          <p:cNvPr id="13320" name="Text Box 8"/>
          <p:cNvSpPr txBox="1">
            <a:spLocks noChangeArrowheads="1"/>
          </p:cNvSpPr>
          <p:nvPr/>
        </p:nvSpPr>
        <p:spPr bwMode="auto">
          <a:xfrm>
            <a:off x="2362200" y="76200"/>
            <a:ext cx="97536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solidFill>
                  <a:srgbClr val="FF3300"/>
                </a:solidFill>
                <a:latin typeface="Times New Roman" pitchFamily="18" charset="0"/>
              </a:rPr>
              <a:t>Em</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có</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nhận</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xét</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gì</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về</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cách</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cư</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xử</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của</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các</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bạn</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nhỏ</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trong</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các</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tình</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huống</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dưới</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đây</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đối</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với</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ông</a:t>
            </a:r>
            <a:r>
              <a:rPr lang="en-US" altLang="en-US" sz="2400" b="1" dirty="0">
                <a:solidFill>
                  <a:srgbClr val="FF3300"/>
                </a:solidFill>
                <a:latin typeface="Times New Roman" pitchFamily="18" charset="0"/>
              </a:rPr>
              <a:t> </a:t>
            </a:r>
            <a:r>
              <a:rPr lang="en-US" altLang="en-US" sz="2400" b="1" dirty="0" err="1">
                <a:solidFill>
                  <a:srgbClr val="FF3300"/>
                </a:solidFill>
                <a:latin typeface="Times New Roman" pitchFamily="18" charset="0"/>
              </a:rPr>
              <a:t>bà</a:t>
            </a:r>
            <a:r>
              <a:rPr lang="en-US" altLang="en-US" sz="2400" b="1" dirty="0">
                <a:solidFill>
                  <a:srgbClr val="FF3300"/>
                </a:solidFill>
                <a:latin typeface="Times New Roman" pitchFamily="18" charset="0"/>
              </a:rPr>
              <a:t>, cha </a:t>
            </a:r>
            <a:r>
              <a:rPr lang="en-US" altLang="en-US" sz="2400" b="1" dirty="0" err="1">
                <a:solidFill>
                  <a:srgbClr val="FF3300"/>
                </a:solidFill>
                <a:latin typeface="Times New Roman" pitchFamily="18" charset="0"/>
              </a:rPr>
              <a:t>mẹ</a:t>
            </a:r>
            <a:r>
              <a:rPr lang="en-US" altLang="en-US" sz="2400" b="1" dirty="0">
                <a:solidFill>
                  <a:srgbClr val="FF3300"/>
                </a:solidFill>
                <a:latin typeface="Times New Roman" pitchFamily="18" charset="0"/>
              </a:rPr>
              <a:t> ?</a:t>
            </a:r>
          </a:p>
        </p:txBody>
      </p:sp>
      <p:pic>
        <p:nvPicPr>
          <p:cNvPr id="6150" name="Picture 9"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956800" y="560070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08600"/>
            <a:ext cx="274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855200" y="0"/>
            <a:ext cx="2336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406400" y="914400"/>
            <a:ext cx="6832600" cy="156966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Bao</a:t>
            </a:r>
            <a:r>
              <a:rPr lang="en-US" altLang="en-US" sz="2400" b="1" dirty="0">
                <a:latin typeface="Times New Roman" pitchFamily="18" charset="0"/>
              </a:rPr>
              <a:t> </a:t>
            </a:r>
            <a:r>
              <a:rPr lang="en-US" altLang="en-US" sz="2400" b="1" dirty="0" err="1">
                <a:latin typeface="Times New Roman" pitchFamily="18" charset="0"/>
              </a:rPr>
              <a:t>giờ</a:t>
            </a:r>
            <a:r>
              <a:rPr lang="en-US" altLang="en-US" sz="2400" b="1" dirty="0">
                <a:latin typeface="Times New Roman" pitchFamily="18" charset="0"/>
              </a:rPr>
              <a:t> </a:t>
            </a:r>
            <a:r>
              <a:rPr lang="en-US" altLang="en-US" sz="2400" b="1" dirty="0" err="1">
                <a:latin typeface="Times New Roman" pitchFamily="18" charset="0"/>
              </a:rPr>
              <a:t>sau</a:t>
            </a:r>
            <a:r>
              <a:rPr lang="en-US" altLang="en-US" sz="2400" b="1" dirty="0">
                <a:latin typeface="Times New Roman" pitchFamily="18" charset="0"/>
              </a:rPr>
              <a:t> </a:t>
            </a:r>
            <a:r>
              <a:rPr lang="en-US" altLang="en-US" sz="2400" b="1" dirty="0" err="1">
                <a:latin typeface="Times New Roman" pitchFamily="18" charset="0"/>
              </a:rPr>
              <a:t>bữa</a:t>
            </a:r>
            <a:r>
              <a:rPr lang="en-US" altLang="en-US" sz="2400" b="1" dirty="0">
                <a:latin typeface="Times New Roman" pitchFamily="18" charset="0"/>
              </a:rPr>
              <a:t> </a:t>
            </a:r>
            <a:r>
              <a:rPr lang="en-US" altLang="en-US" sz="2400" b="1" dirty="0" err="1">
                <a:latin typeface="Times New Roman" pitchFamily="18" charset="0"/>
              </a:rPr>
              <a:t>ăn</a:t>
            </a:r>
            <a:r>
              <a:rPr lang="en-US" altLang="en-US" sz="2400" b="1" dirty="0">
                <a:latin typeface="Times New Roman" pitchFamily="18" charset="0"/>
              </a:rPr>
              <a:t>, </a:t>
            </a:r>
            <a:r>
              <a:rPr lang="en-US" altLang="en-US" sz="2400" b="1" dirty="0" err="1">
                <a:latin typeface="Times New Roman" pitchFamily="18" charset="0"/>
              </a:rPr>
              <a:t>Hương</a:t>
            </a:r>
            <a:r>
              <a:rPr lang="en-US" altLang="en-US" sz="2400" b="1" dirty="0">
                <a:latin typeface="Times New Roman" pitchFamily="18" charset="0"/>
              </a:rPr>
              <a:t> </a:t>
            </a:r>
            <a:r>
              <a:rPr lang="en-US" altLang="en-US" sz="2400" b="1" dirty="0" err="1">
                <a:latin typeface="Times New Roman" pitchFamily="18" charset="0"/>
              </a:rPr>
              <a:t>cũng</a:t>
            </a:r>
            <a:r>
              <a:rPr lang="en-US" altLang="en-US" sz="2400" b="1" dirty="0">
                <a:latin typeface="Times New Roman" pitchFamily="18" charset="0"/>
              </a:rPr>
              <a:t> </a:t>
            </a:r>
            <a:r>
              <a:rPr lang="en-US" altLang="en-US" sz="2400" b="1" dirty="0" err="1">
                <a:latin typeface="Times New Roman" pitchFamily="18" charset="0"/>
              </a:rPr>
              <a:t>nhanh</a:t>
            </a:r>
            <a:r>
              <a:rPr lang="en-US" altLang="en-US" sz="2400" b="1" dirty="0">
                <a:latin typeface="Times New Roman" pitchFamily="18" charset="0"/>
              </a:rPr>
              <a:t> </a:t>
            </a:r>
            <a:r>
              <a:rPr lang="en-US" altLang="en-US" sz="2400" b="1" dirty="0" err="1">
                <a:latin typeface="Times New Roman" pitchFamily="18" charset="0"/>
              </a:rPr>
              <a:t>nhẹn</a:t>
            </a:r>
            <a:r>
              <a:rPr lang="en-US" altLang="en-US" sz="2400" b="1" dirty="0">
                <a:latin typeface="Times New Roman" pitchFamily="18" charset="0"/>
              </a:rPr>
              <a:t> </a:t>
            </a:r>
            <a:r>
              <a:rPr lang="en-US" altLang="en-US" sz="2400" b="1" dirty="0" err="1">
                <a:latin typeface="Times New Roman" pitchFamily="18" charset="0"/>
              </a:rPr>
              <a:t>rót</a:t>
            </a:r>
            <a:r>
              <a:rPr lang="en-US" altLang="en-US" sz="2400" b="1" dirty="0">
                <a:latin typeface="Times New Roman" pitchFamily="18" charset="0"/>
              </a:rPr>
              <a:t> </a:t>
            </a:r>
            <a:r>
              <a:rPr lang="en-US" altLang="en-US" sz="2400" b="1" dirty="0" err="1">
                <a:latin typeface="Times New Roman" pitchFamily="18" charset="0"/>
              </a:rPr>
              <a:t>nước</a:t>
            </a:r>
            <a:r>
              <a:rPr lang="en-US" altLang="en-US" sz="2400" b="1" dirty="0">
                <a:latin typeface="Times New Roman" pitchFamily="18" charset="0"/>
              </a:rPr>
              <a:t>, </a:t>
            </a:r>
            <a:r>
              <a:rPr lang="en-US" altLang="en-US" sz="2400" b="1" dirty="0" err="1">
                <a:latin typeface="Times New Roman" pitchFamily="18" charset="0"/>
              </a:rPr>
              <a:t>lấy</a:t>
            </a:r>
            <a:r>
              <a:rPr lang="en-US" altLang="en-US" sz="2400" b="1" dirty="0">
                <a:latin typeface="Times New Roman" pitchFamily="18" charset="0"/>
              </a:rPr>
              <a:t> </a:t>
            </a:r>
            <a:r>
              <a:rPr lang="en-US" altLang="en-US" sz="2400" b="1" dirty="0" err="1">
                <a:latin typeface="Times New Roman" pitchFamily="18" charset="0"/>
              </a:rPr>
              <a:t>tăm</a:t>
            </a:r>
            <a:r>
              <a:rPr lang="en-US" altLang="en-US" sz="2400" b="1" dirty="0">
                <a:latin typeface="Times New Roman" pitchFamily="18" charset="0"/>
              </a:rPr>
              <a:t> </a:t>
            </a:r>
            <a:r>
              <a:rPr lang="en-US" altLang="en-US" sz="2400" b="1" dirty="0" err="1">
                <a:latin typeface="Times New Roman" pitchFamily="18" charset="0"/>
              </a:rPr>
              <a:t>cho</a:t>
            </a:r>
            <a:r>
              <a:rPr lang="en-US" altLang="en-US" sz="2400" b="1" dirty="0">
                <a:latin typeface="Times New Roman" pitchFamily="18" charset="0"/>
              </a:rPr>
              <a:t> </a:t>
            </a:r>
            <a:r>
              <a:rPr lang="en-US" altLang="en-US" sz="2400" b="1" dirty="0" err="1">
                <a:latin typeface="Times New Roman" pitchFamily="18" charset="0"/>
              </a:rPr>
              <a:t>ông</a:t>
            </a:r>
            <a:r>
              <a:rPr lang="en-US" altLang="en-US" sz="2400" b="1" dirty="0">
                <a:latin typeface="Times New Roman" pitchFamily="18" charset="0"/>
              </a:rPr>
              <a:t> </a:t>
            </a:r>
            <a:r>
              <a:rPr lang="en-US" altLang="en-US" sz="2400" b="1" dirty="0" err="1">
                <a:latin typeface="Times New Roman" pitchFamily="18" charset="0"/>
              </a:rPr>
              <a:t>bà</a:t>
            </a:r>
            <a:r>
              <a:rPr lang="en-US" altLang="en-US" sz="2400" b="1" dirty="0">
                <a:latin typeface="Times New Roman" pitchFamily="18" charset="0"/>
              </a:rPr>
              <a:t>, cha </a:t>
            </a:r>
            <a:r>
              <a:rPr lang="en-US" altLang="en-US" sz="2400" b="1" dirty="0" err="1">
                <a:latin typeface="Times New Roman" pitchFamily="18" charset="0"/>
              </a:rPr>
              <a:t>mẹ</a:t>
            </a:r>
            <a:r>
              <a:rPr lang="en-US" altLang="en-US" sz="2400" b="1" dirty="0">
                <a:latin typeface="Times New Roman" pitchFamily="18" charset="0"/>
              </a:rPr>
              <a:t>. </a:t>
            </a:r>
            <a:r>
              <a:rPr lang="en-US" altLang="en-US" sz="2400" b="1" dirty="0" err="1">
                <a:latin typeface="Times New Roman" pitchFamily="18" charset="0"/>
              </a:rPr>
              <a:t>Những</a:t>
            </a:r>
            <a:r>
              <a:rPr lang="en-US" altLang="en-US" sz="2400" b="1" dirty="0">
                <a:latin typeface="Times New Roman" pitchFamily="18" charset="0"/>
              </a:rPr>
              <a:t> </a:t>
            </a:r>
            <a:r>
              <a:rPr lang="en-US" altLang="en-US" sz="2400" b="1" dirty="0" err="1">
                <a:latin typeface="Times New Roman" pitchFamily="18" charset="0"/>
              </a:rPr>
              <a:t>lúc</a:t>
            </a:r>
            <a:r>
              <a:rPr lang="en-US" altLang="en-US" sz="2400" b="1" dirty="0">
                <a:latin typeface="Times New Roman" pitchFamily="18" charset="0"/>
              </a:rPr>
              <a:t> </a:t>
            </a:r>
            <a:r>
              <a:rPr lang="en-US" altLang="en-US" sz="2400" b="1" dirty="0" err="1">
                <a:latin typeface="Times New Roman" pitchFamily="18" charset="0"/>
              </a:rPr>
              <a:t>rảnh</a:t>
            </a:r>
            <a:r>
              <a:rPr lang="en-US" altLang="en-US" sz="2400" b="1" dirty="0">
                <a:latin typeface="Times New Roman" pitchFamily="18" charset="0"/>
              </a:rPr>
              <a:t> </a:t>
            </a:r>
            <a:r>
              <a:rPr lang="en-US" altLang="en-US" sz="2400" b="1" dirty="0" err="1">
                <a:latin typeface="Times New Roman" pitchFamily="18" charset="0"/>
              </a:rPr>
              <a:t>rỗi</a:t>
            </a:r>
            <a:r>
              <a:rPr lang="en-US" altLang="en-US" sz="2400" b="1" dirty="0">
                <a:latin typeface="Times New Roman" pitchFamily="18" charset="0"/>
              </a:rPr>
              <a:t>, </a:t>
            </a:r>
            <a:r>
              <a:rPr lang="en-US" altLang="en-US" sz="2400" b="1" dirty="0" err="1">
                <a:latin typeface="Times New Roman" pitchFamily="18" charset="0"/>
              </a:rPr>
              <a:t>Hương</a:t>
            </a:r>
            <a:r>
              <a:rPr lang="en-US" altLang="en-US" sz="2400" b="1" dirty="0">
                <a:latin typeface="Times New Roman" pitchFamily="18" charset="0"/>
              </a:rPr>
              <a:t> </a:t>
            </a:r>
            <a:r>
              <a:rPr lang="en-US" altLang="en-US" sz="2400" b="1" dirty="0" err="1">
                <a:latin typeface="Times New Roman" pitchFamily="18" charset="0"/>
              </a:rPr>
              <a:t>còn</a:t>
            </a:r>
            <a:r>
              <a:rPr lang="en-US" altLang="en-US" sz="2400" b="1" dirty="0">
                <a:latin typeface="Times New Roman" pitchFamily="18" charset="0"/>
              </a:rPr>
              <a:t> </a:t>
            </a:r>
            <a:r>
              <a:rPr lang="en-US" altLang="en-US" sz="2400" b="1" dirty="0" err="1">
                <a:latin typeface="Times New Roman" pitchFamily="18" charset="0"/>
              </a:rPr>
              <a:t>nhổ</a:t>
            </a:r>
            <a:r>
              <a:rPr lang="en-US" altLang="en-US" sz="2400" b="1" dirty="0">
                <a:latin typeface="Times New Roman" pitchFamily="18" charset="0"/>
              </a:rPr>
              <a:t> </a:t>
            </a:r>
            <a:r>
              <a:rPr lang="en-US" altLang="en-US" sz="2400" b="1" dirty="0" err="1">
                <a:latin typeface="Times New Roman" pitchFamily="18" charset="0"/>
              </a:rPr>
              <a:t>tóc</a:t>
            </a:r>
            <a:r>
              <a:rPr lang="en-US" altLang="en-US" sz="2400" b="1" dirty="0">
                <a:latin typeface="Times New Roman" pitchFamily="18" charset="0"/>
              </a:rPr>
              <a:t> </a:t>
            </a:r>
            <a:r>
              <a:rPr lang="en-US" altLang="en-US" sz="2400" b="1" dirty="0" err="1">
                <a:latin typeface="Times New Roman" pitchFamily="18" charset="0"/>
              </a:rPr>
              <a:t>sâu</a:t>
            </a:r>
            <a:r>
              <a:rPr lang="en-US" altLang="en-US" sz="2400" b="1" dirty="0">
                <a:latin typeface="Times New Roman" pitchFamily="18" charset="0"/>
              </a:rPr>
              <a:t>, </a:t>
            </a:r>
            <a:r>
              <a:rPr lang="en-US" altLang="en-US" sz="2400" b="1" dirty="0" err="1">
                <a:latin typeface="Times New Roman" pitchFamily="18" charset="0"/>
              </a:rPr>
              <a:t>đọc</a:t>
            </a:r>
            <a:r>
              <a:rPr lang="en-US" altLang="en-US" sz="2400" b="1" dirty="0">
                <a:latin typeface="Times New Roman" pitchFamily="18" charset="0"/>
              </a:rPr>
              <a:t> </a:t>
            </a:r>
            <a:r>
              <a:rPr lang="en-US" altLang="en-US" sz="2400" b="1" dirty="0" err="1">
                <a:latin typeface="Times New Roman" pitchFamily="18" charset="0"/>
              </a:rPr>
              <a:t>báo</a:t>
            </a:r>
            <a:r>
              <a:rPr lang="en-US" altLang="en-US" sz="2400" b="1" dirty="0">
                <a:latin typeface="Times New Roman" pitchFamily="18" charset="0"/>
              </a:rPr>
              <a:t> </a:t>
            </a:r>
            <a:r>
              <a:rPr lang="en-US" altLang="en-US" sz="2400" b="1" dirty="0" err="1">
                <a:latin typeface="Times New Roman" pitchFamily="18" charset="0"/>
              </a:rPr>
              <a:t>cho</a:t>
            </a:r>
            <a:r>
              <a:rPr lang="en-US" altLang="en-US" sz="2400" b="1" dirty="0">
                <a:latin typeface="Times New Roman" pitchFamily="18" charset="0"/>
              </a:rPr>
              <a:t> </a:t>
            </a:r>
            <a:r>
              <a:rPr lang="en-US" altLang="en-US" sz="2400" b="1" dirty="0" err="1">
                <a:latin typeface="Times New Roman" pitchFamily="18" charset="0"/>
              </a:rPr>
              <a:t>ông</a:t>
            </a:r>
            <a:r>
              <a:rPr lang="en-US" altLang="en-US" sz="2400" b="1" dirty="0">
                <a:latin typeface="Times New Roman" pitchFamily="18" charset="0"/>
              </a:rPr>
              <a:t> </a:t>
            </a:r>
            <a:r>
              <a:rPr lang="en-US" altLang="en-US" sz="2400" b="1" dirty="0" err="1">
                <a:latin typeface="Times New Roman" pitchFamily="18" charset="0"/>
              </a:rPr>
              <a:t>bà</a:t>
            </a:r>
            <a:r>
              <a:rPr lang="en-US" altLang="en-US" sz="2400" b="1" dirty="0">
                <a:latin typeface="Times New Roman" pitchFamily="18" charset="0"/>
              </a:rPr>
              <a:t> </a:t>
            </a:r>
            <a:r>
              <a:rPr lang="en-US" altLang="en-US" sz="2400" b="1" dirty="0" err="1">
                <a:latin typeface="Times New Roman" pitchFamily="18" charset="0"/>
              </a:rPr>
              <a:t>nghe</a:t>
            </a:r>
            <a:r>
              <a:rPr lang="en-US" altLang="en-US" sz="2400" b="1" dirty="0">
                <a:latin typeface="Times New Roman" pitchFamily="18" charset="0"/>
              </a:rPr>
              <a:t>.</a:t>
            </a:r>
          </a:p>
        </p:txBody>
      </p:sp>
      <p:pic>
        <p:nvPicPr>
          <p:cNvPr id="13326" name="Picture 14" descr="Ảnh-0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657225"/>
            <a:ext cx="3810000"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381000" y="2929116"/>
            <a:ext cx="6934200" cy="126188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Hôm</a:t>
            </a:r>
            <a:r>
              <a:rPr lang="en-US" altLang="en-US" sz="2400" b="1" dirty="0">
                <a:latin typeface="Times New Roman" pitchFamily="18" charset="0"/>
              </a:rPr>
              <a:t> nay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mẹ</a:t>
            </a:r>
            <a:r>
              <a:rPr lang="en-US" altLang="en-US" sz="2400" b="1" dirty="0">
                <a:latin typeface="Times New Roman" pitchFamily="18" charset="0"/>
              </a:rPr>
              <a:t> </a:t>
            </a:r>
            <a:r>
              <a:rPr lang="en-US" altLang="en-US" sz="2400" b="1" dirty="0" err="1">
                <a:latin typeface="Times New Roman" pitchFamily="18" charset="0"/>
              </a:rPr>
              <a:t>đi</a:t>
            </a:r>
            <a:r>
              <a:rPr lang="en-US" altLang="en-US" sz="2400" b="1" dirty="0">
                <a:latin typeface="Times New Roman" pitchFamily="18" charset="0"/>
              </a:rPr>
              <a:t> </a:t>
            </a:r>
            <a:r>
              <a:rPr lang="en-US" altLang="en-US" sz="2400" b="1" dirty="0" err="1">
                <a:latin typeface="Times New Roman" pitchFamily="18" charset="0"/>
              </a:rPr>
              <a:t>làm</a:t>
            </a:r>
            <a:r>
              <a:rPr lang="en-US" altLang="en-US" sz="2400" b="1" dirty="0">
                <a:latin typeface="Times New Roman" pitchFamily="18" charset="0"/>
              </a:rPr>
              <a:t> </a:t>
            </a:r>
            <a:r>
              <a:rPr lang="en-US" altLang="en-US" sz="2400" b="1" dirty="0" err="1">
                <a:latin typeface="Times New Roman" pitchFamily="18" charset="0"/>
              </a:rPr>
              <a:t>vắng</a:t>
            </a:r>
            <a:r>
              <a:rPr lang="en-US" altLang="en-US" sz="2400" b="1" dirty="0">
                <a:latin typeface="Times New Roman" pitchFamily="18" charset="0"/>
              </a:rPr>
              <a:t>, </a:t>
            </a:r>
            <a:r>
              <a:rPr lang="en-US" altLang="en-US" sz="2400" b="1" dirty="0" err="1">
                <a:latin typeface="Times New Roman" pitchFamily="18" charset="0"/>
              </a:rPr>
              <a:t>chỉ</a:t>
            </a:r>
            <a:r>
              <a:rPr lang="en-US" altLang="en-US" sz="2400" b="1" dirty="0">
                <a:latin typeface="Times New Roman" pitchFamily="18" charset="0"/>
              </a:rPr>
              <a:t> </a:t>
            </a:r>
            <a:r>
              <a:rPr lang="en-US" altLang="en-US" sz="2400" b="1" dirty="0" err="1">
                <a:latin typeface="Times New Roman" pitchFamily="18" charset="0"/>
              </a:rPr>
              <a:t>có</a:t>
            </a:r>
            <a:r>
              <a:rPr lang="en-US" altLang="en-US" sz="2400" b="1" dirty="0">
                <a:latin typeface="Times New Roman" pitchFamily="18" charset="0"/>
              </a:rPr>
              <a:t> </a:t>
            </a:r>
            <a:r>
              <a:rPr lang="en-US" altLang="en-US" sz="2400" b="1" dirty="0" err="1">
                <a:latin typeface="Times New Roman" pitchFamily="18" charset="0"/>
              </a:rPr>
              <a:t>Linh</a:t>
            </a:r>
            <a:r>
              <a:rPr lang="en-US" altLang="en-US" sz="2400" b="1" dirty="0">
                <a:latin typeface="Times New Roman" pitchFamily="18" charset="0"/>
              </a:rPr>
              <a:t> ở </a:t>
            </a:r>
            <a:r>
              <a:rPr lang="en-US" altLang="en-US" sz="2400" b="1" dirty="0" err="1">
                <a:latin typeface="Times New Roman" pitchFamily="18" charset="0"/>
              </a:rPr>
              <a:t>nhà</a:t>
            </a:r>
            <a:r>
              <a:rPr lang="en-US" altLang="en-US" sz="2400" b="1" dirty="0">
                <a:latin typeface="Times New Roman" pitchFamily="18" charset="0"/>
              </a:rPr>
              <a:t> </a:t>
            </a:r>
            <a:r>
              <a:rPr lang="en-US" altLang="en-US" sz="2400" b="1" dirty="0" err="1">
                <a:latin typeface="Times New Roman" pitchFamily="18" charset="0"/>
              </a:rPr>
              <a:t>trông</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Linh</a:t>
            </a:r>
            <a:r>
              <a:rPr lang="en-US" altLang="en-US" sz="2400" b="1" dirty="0">
                <a:latin typeface="Times New Roman" pitchFamily="18" charset="0"/>
              </a:rPr>
              <a:t> </a:t>
            </a:r>
            <a:r>
              <a:rPr lang="en-US" altLang="en-US" sz="2400" b="1" dirty="0" err="1">
                <a:latin typeface="Times New Roman" pitchFamily="18" charset="0"/>
              </a:rPr>
              <a:t>mải</a:t>
            </a:r>
            <a:r>
              <a:rPr lang="en-US" altLang="en-US" sz="2400" b="1" dirty="0">
                <a:latin typeface="Times New Roman" pitchFamily="18" charset="0"/>
              </a:rPr>
              <a:t> </a:t>
            </a:r>
            <a:r>
              <a:rPr lang="en-US" altLang="en-US" sz="2400" b="1" dirty="0" err="1">
                <a:latin typeface="Times New Roman" pitchFamily="18" charset="0"/>
              </a:rPr>
              <a:t>chơi</a:t>
            </a:r>
            <a:r>
              <a:rPr lang="en-US" altLang="en-US" sz="2400" b="1" dirty="0">
                <a:latin typeface="Times New Roman" pitchFamily="18" charset="0"/>
              </a:rPr>
              <a:t> </a:t>
            </a:r>
            <a:r>
              <a:rPr lang="en-US" altLang="en-US" sz="2400" b="1" dirty="0" err="1">
                <a:latin typeface="Times New Roman" pitchFamily="18" charset="0"/>
              </a:rPr>
              <a:t>nhảy</a:t>
            </a:r>
            <a:r>
              <a:rPr lang="en-US" altLang="en-US" sz="2400" b="1" dirty="0">
                <a:latin typeface="Times New Roman" pitchFamily="18" charset="0"/>
              </a:rPr>
              <a:t> </a:t>
            </a:r>
            <a:r>
              <a:rPr lang="en-US" altLang="en-US" sz="2400" b="1" dirty="0" err="1">
                <a:latin typeface="Times New Roman" pitchFamily="18" charset="0"/>
              </a:rPr>
              <a:t>dây</a:t>
            </a:r>
            <a:r>
              <a:rPr lang="en-US" altLang="en-US" sz="2400" b="1" dirty="0">
                <a:latin typeface="Times New Roman" pitchFamily="18" charset="0"/>
              </a:rPr>
              <a:t> </a:t>
            </a:r>
            <a:r>
              <a:rPr lang="en-US" altLang="en-US" sz="2400" b="1" dirty="0" err="1">
                <a:latin typeface="Times New Roman" pitchFamily="18" charset="0"/>
              </a:rPr>
              <a:t>với</a:t>
            </a:r>
            <a:r>
              <a:rPr lang="en-US" altLang="en-US" sz="2400" b="1" dirty="0">
                <a:latin typeface="Times New Roman" pitchFamily="18" charset="0"/>
              </a:rPr>
              <a:t> </a:t>
            </a:r>
            <a:r>
              <a:rPr lang="en-US" altLang="en-US" sz="2400" b="1" dirty="0" err="1">
                <a:latin typeface="Times New Roman" pitchFamily="18" charset="0"/>
              </a:rPr>
              <a:t>bạn</a:t>
            </a:r>
            <a:r>
              <a:rPr lang="en-US" altLang="en-US" sz="2400" b="1" dirty="0">
                <a:latin typeface="Times New Roman" pitchFamily="18" charset="0"/>
              </a:rPr>
              <a:t>, </a:t>
            </a:r>
            <a:r>
              <a:rPr lang="en-US" altLang="en-US" sz="2400" b="1" dirty="0" err="1">
                <a:latin typeface="Times New Roman" pitchFamily="18" charset="0"/>
              </a:rPr>
              <a:t>để</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bé</a:t>
            </a:r>
            <a:r>
              <a:rPr lang="en-US" altLang="en-US" sz="2400" b="1" dirty="0">
                <a:latin typeface="Times New Roman" pitchFamily="18" charset="0"/>
              </a:rPr>
              <a:t> </a:t>
            </a:r>
            <a:r>
              <a:rPr lang="en-US" altLang="en-US" sz="2400" b="1" dirty="0" err="1">
                <a:latin typeface="Times New Roman" pitchFamily="18" charset="0"/>
              </a:rPr>
              <a:t>ngã</a:t>
            </a:r>
            <a:r>
              <a:rPr lang="en-US" altLang="en-US" sz="2400" b="1" dirty="0">
                <a:latin typeface="Times New Roman" pitchFamily="18" charset="0"/>
              </a:rPr>
              <a:t> </a:t>
            </a:r>
            <a:r>
              <a:rPr lang="en-US" altLang="en-US" sz="2400" b="1" dirty="0" err="1">
                <a:latin typeface="Times New Roman" pitchFamily="18" charset="0"/>
              </a:rPr>
              <a:t>sưng</a:t>
            </a:r>
            <a:r>
              <a:rPr lang="en-US" altLang="en-US" sz="2400" b="1" dirty="0">
                <a:latin typeface="Times New Roman" pitchFamily="18" charset="0"/>
              </a:rPr>
              <a:t> </a:t>
            </a:r>
            <a:r>
              <a:rPr lang="en-US" altLang="en-US" sz="2400" b="1" dirty="0" err="1">
                <a:latin typeface="Times New Roman" pitchFamily="18" charset="0"/>
              </a:rPr>
              <a:t>cả</a:t>
            </a:r>
            <a:r>
              <a:rPr lang="en-US" altLang="en-US" sz="2400" b="1" dirty="0">
                <a:latin typeface="Times New Roman" pitchFamily="18" charset="0"/>
              </a:rPr>
              <a:t> </a:t>
            </a:r>
            <a:r>
              <a:rPr lang="en-US" altLang="en-US" sz="2400" b="1" dirty="0" err="1">
                <a:latin typeface="Times New Roman" pitchFamily="18" charset="0"/>
              </a:rPr>
              <a:t>trán</a:t>
            </a:r>
            <a:r>
              <a:rPr lang="en-US" altLang="en-US" sz="2400" b="1" dirty="0">
                <a:latin typeface="Times New Roman" pitchFamily="18" charset="0"/>
              </a:rPr>
              <a:t>.</a:t>
            </a:r>
            <a:r>
              <a:rPr lang="en-US" altLang="en-US" sz="2800" b="1" dirty="0">
                <a:solidFill>
                  <a:schemeClr val="accent2"/>
                </a:solidFill>
                <a:latin typeface="Times New Roman" pitchFamily="18" charset="0"/>
              </a:rPr>
              <a:t> </a:t>
            </a:r>
          </a:p>
        </p:txBody>
      </p:sp>
      <p:pic>
        <p:nvPicPr>
          <p:cNvPr id="11" name="Picture 7" descr="Ảnh-0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9170" y="2667001"/>
            <a:ext cx="3851030" cy="17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381000" y="4605516"/>
            <a:ext cx="6934200" cy="163121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Mấy</a:t>
            </a:r>
            <a:r>
              <a:rPr lang="en-US" altLang="en-US" sz="2400" b="1" dirty="0">
                <a:latin typeface="Times New Roman" pitchFamily="18" charset="0"/>
              </a:rPr>
              <a:t> </a:t>
            </a:r>
            <a:r>
              <a:rPr lang="en-US" altLang="en-US" sz="2400" b="1" dirty="0" err="1">
                <a:latin typeface="Times New Roman" pitchFamily="18" charset="0"/>
              </a:rPr>
              <a:t>hôm</a:t>
            </a:r>
            <a:r>
              <a:rPr lang="en-US" altLang="en-US" sz="2400" b="1" dirty="0">
                <a:latin typeface="Times New Roman" pitchFamily="18" charset="0"/>
              </a:rPr>
              <a:t> nay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Phong</a:t>
            </a:r>
            <a:r>
              <a:rPr lang="en-US" altLang="en-US" sz="2400" b="1" dirty="0">
                <a:latin typeface="Times New Roman" pitchFamily="18" charset="0"/>
              </a:rPr>
              <a:t> </a:t>
            </a:r>
            <a:r>
              <a:rPr lang="en-US" altLang="en-US" sz="2400" b="1" dirty="0" err="1">
                <a:latin typeface="Times New Roman" pitchFamily="18" charset="0"/>
              </a:rPr>
              <a:t>bận</a:t>
            </a:r>
            <a:r>
              <a:rPr lang="en-US" altLang="en-US" sz="2400" b="1" dirty="0">
                <a:latin typeface="Times New Roman" pitchFamily="18" charset="0"/>
              </a:rPr>
              <a:t> </a:t>
            </a:r>
            <a:r>
              <a:rPr lang="en-US" altLang="en-US" sz="2400" b="1" dirty="0" err="1">
                <a:latin typeface="Times New Roman" pitchFamily="18" charset="0"/>
              </a:rPr>
              <a:t>việc</a:t>
            </a:r>
            <a:r>
              <a:rPr lang="en-US" altLang="en-US" sz="2400" b="1" dirty="0">
                <a:latin typeface="Times New Roman" pitchFamily="18" charset="0"/>
              </a:rPr>
              <a:t> ở </a:t>
            </a:r>
            <a:r>
              <a:rPr lang="en-US" altLang="en-US" sz="2400" b="1" dirty="0" err="1">
                <a:latin typeface="Times New Roman" pitchFamily="18" charset="0"/>
              </a:rPr>
              <a:t>cơ</a:t>
            </a:r>
            <a:r>
              <a:rPr lang="en-US" altLang="en-US" sz="2400" b="1" dirty="0">
                <a:latin typeface="Times New Roman" pitchFamily="18" charset="0"/>
              </a:rPr>
              <a:t> </a:t>
            </a:r>
            <a:r>
              <a:rPr lang="en-US" altLang="en-US" sz="2400" b="1" dirty="0" err="1">
                <a:latin typeface="Times New Roman" pitchFamily="18" charset="0"/>
              </a:rPr>
              <a:t>quan</a:t>
            </a:r>
            <a:r>
              <a:rPr lang="en-US" altLang="en-US" sz="2400" b="1" dirty="0">
                <a:latin typeface="Times New Roman" pitchFamily="18" charset="0"/>
              </a:rPr>
              <a:t>. </a:t>
            </a:r>
            <a:r>
              <a:rPr lang="en-US" altLang="en-US" sz="2400" b="1" dirty="0" err="1">
                <a:latin typeface="Times New Roman" pitchFamily="18" charset="0"/>
              </a:rPr>
              <a:t>Vừa</a:t>
            </a:r>
            <a:r>
              <a:rPr lang="en-US" altLang="en-US" sz="2400" b="1" dirty="0">
                <a:latin typeface="Times New Roman" pitchFamily="18" charset="0"/>
              </a:rPr>
              <a:t> </a:t>
            </a:r>
            <a:r>
              <a:rPr lang="en-US" altLang="en-US" sz="2400" b="1" dirty="0" err="1">
                <a:latin typeface="Times New Roman" pitchFamily="18" charset="0"/>
              </a:rPr>
              <a:t>ăn</a:t>
            </a:r>
            <a:r>
              <a:rPr lang="en-US" altLang="en-US" sz="2400" b="1" dirty="0">
                <a:latin typeface="Times New Roman" pitchFamily="18" charset="0"/>
              </a:rPr>
              <a:t> </a:t>
            </a:r>
            <a:r>
              <a:rPr lang="en-US" altLang="en-US" sz="2400" b="1" dirty="0" err="1">
                <a:latin typeface="Times New Roman" pitchFamily="18" charset="0"/>
              </a:rPr>
              <a:t>tối</a:t>
            </a:r>
            <a:r>
              <a:rPr lang="en-US" altLang="en-US" sz="2400" b="1" dirty="0">
                <a:latin typeface="Times New Roman" pitchFamily="18" charset="0"/>
              </a:rPr>
              <a:t> </a:t>
            </a:r>
            <a:r>
              <a:rPr lang="en-US" altLang="en-US" sz="2400" b="1" dirty="0" err="1">
                <a:latin typeface="Times New Roman" pitchFamily="18" charset="0"/>
              </a:rPr>
              <a:t>xong</a:t>
            </a:r>
            <a:r>
              <a:rPr lang="en-US" altLang="en-US" sz="2400" b="1" dirty="0">
                <a:latin typeface="Times New Roman" pitchFamily="18" charset="0"/>
              </a:rPr>
              <a:t>,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đã</a:t>
            </a:r>
            <a:r>
              <a:rPr lang="en-US" altLang="en-US" sz="2400" b="1" dirty="0">
                <a:latin typeface="Times New Roman" pitchFamily="18" charset="0"/>
              </a:rPr>
              <a:t> </a:t>
            </a:r>
            <a:r>
              <a:rPr lang="en-US" altLang="en-US" sz="2400" b="1" dirty="0" err="1">
                <a:latin typeface="Times New Roman" pitchFamily="18" charset="0"/>
              </a:rPr>
              <a:t>phải</a:t>
            </a:r>
            <a:r>
              <a:rPr lang="en-US" altLang="en-US" sz="2400" b="1" dirty="0">
                <a:latin typeface="Times New Roman" pitchFamily="18" charset="0"/>
              </a:rPr>
              <a:t> </a:t>
            </a:r>
            <a:r>
              <a:rPr lang="en-US" altLang="en-US" sz="2400" b="1" dirty="0" err="1">
                <a:latin typeface="Times New Roman" pitchFamily="18" charset="0"/>
              </a:rPr>
              <a:t>ngồi</a:t>
            </a:r>
            <a:r>
              <a:rPr lang="en-US" altLang="en-US" sz="2400" b="1" dirty="0">
                <a:latin typeface="Times New Roman" pitchFamily="18" charset="0"/>
              </a:rPr>
              <a:t> </a:t>
            </a:r>
            <a:r>
              <a:rPr lang="en-US" altLang="en-US" sz="2400" b="1" dirty="0" err="1">
                <a:latin typeface="Times New Roman" pitchFamily="18" charset="0"/>
              </a:rPr>
              <a:t>vào</a:t>
            </a:r>
            <a:r>
              <a:rPr lang="en-US" altLang="en-US" sz="2400" b="1" dirty="0">
                <a:latin typeface="Times New Roman" pitchFamily="18" charset="0"/>
              </a:rPr>
              <a:t> </a:t>
            </a:r>
            <a:r>
              <a:rPr lang="en-US" altLang="en-US" sz="2400" b="1" dirty="0" err="1">
                <a:latin typeface="Times New Roman" pitchFamily="18" charset="0"/>
              </a:rPr>
              <a:t>bàn</a:t>
            </a:r>
            <a:r>
              <a:rPr lang="en-US" altLang="en-US" sz="2400" b="1" dirty="0">
                <a:latin typeface="Times New Roman" pitchFamily="18" charset="0"/>
              </a:rPr>
              <a:t> </a:t>
            </a:r>
            <a:r>
              <a:rPr lang="en-US" altLang="en-US" sz="2400" b="1" dirty="0" err="1">
                <a:latin typeface="Times New Roman" pitchFamily="18" charset="0"/>
              </a:rPr>
              <a:t>làm</a:t>
            </a:r>
            <a:r>
              <a:rPr lang="en-US" altLang="en-US" sz="2400" b="1" dirty="0">
                <a:latin typeface="Times New Roman" pitchFamily="18" charset="0"/>
              </a:rPr>
              <a:t> </a:t>
            </a:r>
            <a:r>
              <a:rPr lang="en-US" altLang="en-US" sz="2400" b="1" dirty="0" err="1">
                <a:latin typeface="Times New Roman" pitchFamily="18" charset="0"/>
              </a:rPr>
              <a:t>việc</a:t>
            </a:r>
            <a:r>
              <a:rPr lang="en-US" altLang="en-US" sz="2400" b="1" dirty="0">
                <a:latin typeface="Times New Roman" pitchFamily="18" charset="0"/>
              </a:rPr>
              <a:t>.  </a:t>
            </a:r>
            <a:r>
              <a:rPr lang="en-US" altLang="en-US" sz="2400" b="1" dirty="0" err="1">
                <a:latin typeface="Times New Roman" pitchFamily="18" charset="0"/>
              </a:rPr>
              <a:t>Thấy</a:t>
            </a:r>
            <a:r>
              <a:rPr lang="en-US" altLang="en-US" sz="2400" b="1" dirty="0">
                <a:latin typeface="Times New Roman" pitchFamily="18" charset="0"/>
              </a:rPr>
              <a:t> </a:t>
            </a:r>
            <a:r>
              <a:rPr lang="en-US" altLang="en-US" sz="2400" b="1" dirty="0" err="1">
                <a:latin typeface="Times New Roman" pitchFamily="18" charset="0"/>
              </a:rPr>
              <a:t>vậy</a:t>
            </a:r>
            <a:r>
              <a:rPr lang="en-US" altLang="en-US" sz="2400" b="1" dirty="0">
                <a:latin typeface="Times New Roman" pitchFamily="18" charset="0"/>
              </a:rPr>
              <a:t>, </a:t>
            </a:r>
            <a:r>
              <a:rPr lang="en-US" altLang="en-US" sz="2400" b="1" dirty="0" err="1">
                <a:latin typeface="Times New Roman" pitchFamily="18" charset="0"/>
              </a:rPr>
              <a:t>Phong</a:t>
            </a:r>
            <a:r>
              <a:rPr lang="en-US" altLang="en-US" sz="2400" b="1" dirty="0">
                <a:latin typeface="Times New Roman" pitchFamily="18" charset="0"/>
              </a:rPr>
              <a:t> </a:t>
            </a:r>
            <a:r>
              <a:rPr lang="en-US" altLang="en-US" sz="2400" b="1" dirty="0" err="1">
                <a:latin typeface="Times New Roman" pitchFamily="18" charset="0"/>
              </a:rPr>
              <a:t>vặn</a:t>
            </a:r>
            <a:r>
              <a:rPr lang="en-US" altLang="en-US" sz="2400" b="1" dirty="0">
                <a:latin typeface="Times New Roman" pitchFamily="18" charset="0"/>
              </a:rPr>
              <a:t> </a:t>
            </a:r>
            <a:r>
              <a:rPr lang="en-US" altLang="en-US" sz="2400" b="1" dirty="0" err="1">
                <a:latin typeface="Times New Roman" pitchFamily="18" charset="0"/>
              </a:rPr>
              <a:t>nhỏ</a:t>
            </a:r>
            <a:r>
              <a:rPr lang="en-US" altLang="en-US" sz="2400" b="1" dirty="0">
                <a:latin typeface="Times New Roman" pitchFamily="18" charset="0"/>
              </a:rPr>
              <a:t> </a:t>
            </a:r>
            <a:r>
              <a:rPr lang="en-US" altLang="en-US" sz="2400" b="1" dirty="0" err="1">
                <a:latin typeface="Times New Roman" pitchFamily="18" charset="0"/>
              </a:rPr>
              <a:t>tivi</a:t>
            </a:r>
            <a:r>
              <a:rPr lang="en-US" altLang="en-US" sz="2400" b="1" dirty="0">
                <a:latin typeface="Times New Roman" pitchFamily="18" charset="0"/>
              </a:rPr>
              <a:t> </a:t>
            </a:r>
            <a:r>
              <a:rPr lang="en-US" altLang="en-US" sz="2400" b="1" dirty="0" err="1">
                <a:latin typeface="Times New Roman" pitchFamily="18" charset="0"/>
              </a:rPr>
              <a:t>và</a:t>
            </a:r>
            <a:r>
              <a:rPr lang="en-US" altLang="en-US" sz="2400" b="1" dirty="0">
                <a:latin typeface="Times New Roman" pitchFamily="18" charset="0"/>
              </a:rPr>
              <a:t> </a:t>
            </a:r>
            <a:r>
              <a:rPr lang="en-US" altLang="en-US" sz="2400" b="1" dirty="0" err="1">
                <a:latin typeface="Times New Roman" pitchFamily="18" charset="0"/>
              </a:rPr>
              <a:t>dỗ</a:t>
            </a:r>
            <a:r>
              <a:rPr lang="en-US" altLang="en-US" sz="2400" b="1" dirty="0">
                <a:latin typeface="Times New Roman" pitchFamily="18" charset="0"/>
              </a:rPr>
              <a:t> </a:t>
            </a:r>
            <a:r>
              <a:rPr lang="en-US" altLang="en-US" sz="2400" b="1" dirty="0" err="1">
                <a:latin typeface="Times New Roman" pitchFamily="18" charset="0"/>
              </a:rPr>
              <a:t>dành</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bé</a:t>
            </a:r>
            <a:r>
              <a:rPr lang="en-US" altLang="en-US" sz="2400" b="1" dirty="0">
                <a:latin typeface="Times New Roman" pitchFamily="18" charset="0"/>
              </a:rPr>
              <a:t> </a:t>
            </a:r>
            <a:r>
              <a:rPr lang="en-US" altLang="en-US" sz="2400" b="1" dirty="0" err="1">
                <a:latin typeface="Times New Roman" pitchFamily="18" charset="0"/>
              </a:rPr>
              <a:t>để</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khỏi</a:t>
            </a:r>
            <a:r>
              <a:rPr lang="en-US" altLang="en-US" sz="2400" b="1" dirty="0">
                <a:latin typeface="Times New Roman" pitchFamily="18" charset="0"/>
              </a:rPr>
              <a:t> </a:t>
            </a:r>
            <a:r>
              <a:rPr lang="en-US" altLang="en-US" sz="2400" b="1" dirty="0" err="1">
                <a:latin typeface="Times New Roman" pitchFamily="18" charset="0"/>
              </a:rPr>
              <a:t>lao</a:t>
            </a:r>
            <a:r>
              <a:rPr lang="en-US" altLang="en-US" sz="2400" b="1" dirty="0">
                <a:latin typeface="Times New Roman" pitchFamily="18" charset="0"/>
              </a:rPr>
              <a:t> </a:t>
            </a:r>
            <a:r>
              <a:rPr lang="en-US" altLang="en-US" sz="2400" b="1" dirty="0" err="1">
                <a:latin typeface="Times New Roman" pitchFamily="18" charset="0"/>
              </a:rPr>
              <a:t>vào</a:t>
            </a:r>
            <a:r>
              <a:rPr lang="en-US" altLang="en-US" sz="2400" b="1" dirty="0">
                <a:latin typeface="Times New Roman" pitchFamily="18" charset="0"/>
              </a:rPr>
              <a:t> </a:t>
            </a:r>
            <a:r>
              <a:rPr lang="en-US" altLang="en-US" sz="2400" b="1" dirty="0" err="1">
                <a:latin typeface="Times New Roman" pitchFamily="18" charset="0"/>
              </a:rPr>
              <a:t>quấy</a:t>
            </a:r>
            <a:r>
              <a:rPr lang="en-US" altLang="en-US" sz="2400" b="1" dirty="0">
                <a:latin typeface="Times New Roman" pitchFamily="18" charset="0"/>
              </a:rPr>
              <a:t> </a:t>
            </a:r>
            <a:r>
              <a:rPr lang="en-US" altLang="en-US" sz="2400" b="1" dirty="0" err="1">
                <a:latin typeface="Times New Roman" pitchFamily="18" charset="0"/>
              </a:rPr>
              <a:t>bố</a:t>
            </a:r>
            <a:r>
              <a:rPr lang="en-US" altLang="en-US" sz="2400" b="1" dirty="0">
                <a:latin typeface="Times New Roman" pitchFamily="18" charset="0"/>
              </a:rPr>
              <a:t>.</a:t>
            </a:r>
            <a:r>
              <a:rPr lang="en-US" altLang="en-US" sz="2800" b="1" dirty="0">
                <a:solidFill>
                  <a:schemeClr val="accent2"/>
                </a:solidFill>
                <a:latin typeface="Times New Roman" pitchFamily="18" charset="0"/>
              </a:rPr>
              <a:t> </a:t>
            </a:r>
          </a:p>
        </p:txBody>
      </p:sp>
      <p:pic>
        <p:nvPicPr>
          <p:cNvPr id="13" name="Picture 18" descr="Ảnh-00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400" y="4664131"/>
            <a:ext cx="3733800" cy="188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34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diamond(in)">
                                      <p:cBhvr>
                                        <p:cTn id="7" dur="10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edge">
                                      <p:cBhvr>
                                        <p:cTn id="12" dur="10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3325"/>
                                        </p:tgtEl>
                                        <p:attrNameLst>
                                          <p:attrName>style.visibility</p:attrName>
                                        </p:attrNameLst>
                                      </p:cBhvr>
                                      <p:to>
                                        <p:strVal val="visible"/>
                                      </p:to>
                                    </p:set>
                                    <p:animEffect transition="in" filter="wheel(4)">
                                      <p:cBhvr>
                                        <p:cTn id="17" dur="1000"/>
                                        <p:tgtEl>
                                          <p:spTgt spid="13325"/>
                                        </p:tgtEl>
                                      </p:cBhvr>
                                    </p:animEffect>
                                  </p:childTnLst>
                                </p:cTn>
                              </p:par>
                              <p:par>
                                <p:cTn id="18" presetID="21" presetClass="entr" presetSubtype="4" fill="hold" nodeType="withEffect">
                                  <p:stCondLst>
                                    <p:cond delay="0"/>
                                  </p:stCondLst>
                                  <p:childTnLst>
                                    <p:set>
                                      <p:cBhvr>
                                        <p:cTn id="19" dur="1" fill="hold">
                                          <p:stCondLst>
                                            <p:cond delay="0"/>
                                          </p:stCondLst>
                                        </p:cTn>
                                        <p:tgtEl>
                                          <p:spTgt spid="13326"/>
                                        </p:tgtEl>
                                        <p:attrNameLst>
                                          <p:attrName>style.visibility</p:attrName>
                                        </p:attrNameLst>
                                      </p:cBhvr>
                                      <p:to>
                                        <p:strVal val="visible"/>
                                      </p:to>
                                    </p:set>
                                    <p:animEffect transition="in" filter="wheel(4)">
                                      <p:cBhvr>
                                        <p:cTn id="20" dur="1000"/>
                                        <p:tgtEl>
                                          <p:spTgt spid="1332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par>
                                <p:cTn id="26" presetID="18" presetClass="entr" presetSubtype="1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par>
                                <p:cTn id="34" presetID="34"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from="(-#ppt_w/2)" to="(#ppt_x)" calcmode="lin" valueType="num">
                                      <p:cBhvr>
                                        <p:cTn id="36" dur="600" fill="hold">
                                          <p:stCondLst>
                                            <p:cond delay="0"/>
                                          </p:stCondLst>
                                        </p:cTn>
                                        <p:tgtEl>
                                          <p:spTgt spid="13"/>
                                        </p:tgtEl>
                                        <p:attrNameLst>
                                          <p:attrName>ppt_x</p:attrName>
                                        </p:attrNameLst>
                                      </p:cBhvr>
                                    </p:anim>
                                    <p:anim from="0" to="-1.0" calcmode="lin" valueType="num">
                                      <p:cBhvr>
                                        <p:cTn id="37" dur="200" decel="50000" autoRev="1" fill="hold">
                                          <p:stCondLst>
                                            <p:cond delay="600"/>
                                          </p:stCondLst>
                                        </p:cTn>
                                        <p:tgtEl>
                                          <p:spTgt spid="13"/>
                                        </p:tgtEl>
                                        <p:attrNameLst>
                                          <p:attrName>xshear</p:attrName>
                                        </p:attrNameLst>
                                      </p:cBhvr>
                                    </p:anim>
                                    <p:animScale>
                                      <p:cBhvr>
                                        <p:cTn id="38" dur="200" decel="100000" autoRev="1" fill="hold">
                                          <p:stCondLst>
                                            <p:cond delay="600"/>
                                          </p:stCondLst>
                                        </p:cTn>
                                        <p:tgtEl>
                                          <p:spTgt spid="13"/>
                                        </p:tgtEl>
                                      </p:cBhvr>
                                      <p:from x="100000" y="100000"/>
                                      <p:to x="80000" y="100000"/>
                                    </p:animScale>
                                    <p:anim by="(#ppt_h/3+#ppt_w*0.1)" calcmode="lin" valueType="num">
                                      <p:cBhvr additive="sum">
                                        <p:cTn id="39"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9"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956800" y="560070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08600"/>
            <a:ext cx="274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CS000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855200" y="0"/>
            <a:ext cx="2336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406400" y="914400"/>
            <a:ext cx="6832600" cy="156966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Bao</a:t>
            </a:r>
            <a:r>
              <a:rPr lang="en-US" altLang="en-US" sz="2400" b="1" dirty="0">
                <a:latin typeface="Times New Roman" pitchFamily="18" charset="0"/>
              </a:rPr>
              <a:t> </a:t>
            </a:r>
            <a:r>
              <a:rPr lang="en-US" altLang="en-US" sz="2400" b="1" dirty="0" err="1">
                <a:latin typeface="Times New Roman" pitchFamily="18" charset="0"/>
              </a:rPr>
              <a:t>giờ</a:t>
            </a:r>
            <a:r>
              <a:rPr lang="en-US" altLang="en-US" sz="2400" b="1" dirty="0">
                <a:latin typeface="Times New Roman" pitchFamily="18" charset="0"/>
              </a:rPr>
              <a:t> </a:t>
            </a:r>
            <a:r>
              <a:rPr lang="en-US" altLang="en-US" sz="2400" b="1" dirty="0" err="1">
                <a:latin typeface="Times New Roman" pitchFamily="18" charset="0"/>
              </a:rPr>
              <a:t>sau</a:t>
            </a:r>
            <a:r>
              <a:rPr lang="en-US" altLang="en-US" sz="2400" b="1" dirty="0">
                <a:latin typeface="Times New Roman" pitchFamily="18" charset="0"/>
              </a:rPr>
              <a:t> </a:t>
            </a:r>
            <a:r>
              <a:rPr lang="en-US" altLang="en-US" sz="2400" b="1" dirty="0" err="1">
                <a:latin typeface="Times New Roman" pitchFamily="18" charset="0"/>
              </a:rPr>
              <a:t>bữa</a:t>
            </a:r>
            <a:r>
              <a:rPr lang="en-US" altLang="en-US" sz="2400" b="1" dirty="0">
                <a:latin typeface="Times New Roman" pitchFamily="18" charset="0"/>
              </a:rPr>
              <a:t> </a:t>
            </a:r>
            <a:r>
              <a:rPr lang="en-US" altLang="en-US" sz="2400" b="1" dirty="0" err="1">
                <a:latin typeface="Times New Roman" pitchFamily="18" charset="0"/>
              </a:rPr>
              <a:t>ăn</a:t>
            </a:r>
            <a:r>
              <a:rPr lang="en-US" altLang="en-US" sz="2400" b="1" dirty="0">
                <a:latin typeface="Times New Roman" pitchFamily="18" charset="0"/>
              </a:rPr>
              <a:t>, </a:t>
            </a:r>
            <a:r>
              <a:rPr lang="en-US" altLang="en-US" sz="2400" b="1" dirty="0" err="1">
                <a:latin typeface="Times New Roman" pitchFamily="18" charset="0"/>
              </a:rPr>
              <a:t>Hương</a:t>
            </a:r>
            <a:r>
              <a:rPr lang="en-US" altLang="en-US" sz="2400" b="1" dirty="0">
                <a:latin typeface="Times New Roman" pitchFamily="18" charset="0"/>
              </a:rPr>
              <a:t> </a:t>
            </a:r>
            <a:r>
              <a:rPr lang="en-US" altLang="en-US" sz="2400" b="1" dirty="0" err="1">
                <a:latin typeface="Times New Roman" pitchFamily="18" charset="0"/>
              </a:rPr>
              <a:t>cũng</a:t>
            </a:r>
            <a:r>
              <a:rPr lang="en-US" altLang="en-US" sz="2400" b="1" dirty="0">
                <a:latin typeface="Times New Roman" pitchFamily="18" charset="0"/>
              </a:rPr>
              <a:t> </a:t>
            </a:r>
            <a:r>
              <a:rPr lang="en-US" altLang="en-US" sz="2400" b="1" dirty="0" err="1">
                <a:latin typeface="Times New Roman" pitchFamily="18" charset="0"/>
              </a:rPr>
              <a:t>nhanh</a:t>
            </a:r>
            <a:r>
              <a:rPr lang="en-US" altLang="en-US" sz="2400" b="1" dirty="0">
                <a:latin typeface="Times New Roman" pitchFamily="18" charset="0"/>
              </a:rPr>
              <a:t> </a:t>
            </a:r>
            <a:r>
              <a:rPr lang="en-US" altLang="en-US" sz="2400" b="1" dirty="0" err="1">
                <a:latin typeface="Times New Roman" pitchFamily="18" charset="0"/>
              </a:rPr>
              <a:t>nhẹn</a:t>
            </a:r>
            <a:r>
              <a:rPr lang="en-US" altLang="en-US" sz="2400" b="1" dirty="0">
                <a:latin typeface="Times New Roman" pitchFamily="18" charset="0"/>
              </a:rPr>
              <a:t> </a:t>
            </a:r>
            <a:r>
              <a:rPr lang="en-US" altLang="en-US" sz="2400" b="1" dirty="0" err="1">
                <a:latin typeface="Times New Roman" pitchFamily="18" charset="0"/>
              </a:rPr>
              <a:t>rót</a:t>
            </a:r>
            <a:r>
              <a:rPr lang="en-US" altLang="en-US" sz="2400" b="1" dirty="0">
                <a:latin typeface="Times New Roman" pitchFamily="18" charset="0"/>
              </a:rPr>
              <a:t> </a:t>
            </a:r>
            <a:r>
              <a:rPr lang="en-US" altLang="en-US" sz="2400" b="1" dirty="0" err="1">
                <a:latin typeface="Times New Roman" pitchFamily="18" charset="0"/>
              </a:rPr>
              <a:t>nước</a:t>
            </a:r>
            <a:r>
              <a:rPr lang="en-US" altLang="en-US" sz="2400" b="1" dirty="0">
                <a:latin typeface="Times New Roman" pitchFamily="18" charset="0"/>
              </a:rPr>
              <a:t>, </a:t>
            </a:r>
            <a:r>
              <a:rPr lang="en-US" altLang="en-US" sz="2400" b="1" dirty="0" err="1">
                <a:latin typeface="Times New Roman" pitchFamily="18" charset="0"/>
              </a:rPr>
              <a:t>lấy</a:t>
            </a:r>
            <a:r>
              <a:rPr lang="en-US" altLang="en-US" sz="2400" b="1" dirty="0">
                <a:latin typeface="Times New Roman" pitchFamily="18" charset="0"/>
              </a:rPr>
              <a:t> </a:t>
            </a:r>
            <a:r>
              <a:rPr lang="en-US" altLang="en-US" sz="2400" b="1" dirty="0" err="1">
                <a:latin typeface="Times New Roman" pitchFamily="18" charset="0"/>
              </a:rPr>
              <a:t>tăm</a:t>
            </a:r>
            <a:r>
              <a:rPr lang="en-US" altLang="en-US" sz="2400" b="1" dirty="0">
                <a:latin typeface="Times New Roman" pitchFamily="18" charset="0"/>
              </a:rPr>
              <a:t> </a:t>
            </a:r>
            <a:r>
              <a:rPr lang="en-US" altLang="en-US" sz="2400" b="1" dirty="0" err="1">
                <a:latin typeface="Times New Roman" pitchFamily="18" charset="0"/>
              </a:rPr>
              <a:t>cho</a:t>
            </a:r>
            <a:r>
              <a:rPr lang="en-US" altLang="en-US" sz="2400" b="1" dirty="0">
                <a:latin typeface="Times New Roman" pitchFamily="18" charset="0"/>
              </a:rPr>
              <a:t> </a:t>
            </a:r>
            <a:r>
              <a:rPr lang="en-US" altLang="en-US" sz="2400" b="1" dirty="0" err="1">
                <a:latin typeface="Times New Roman" pitchFamily="18" charset="0"/>
              </a:rPr>
              <a:t>ông</a:t>
            </a:r>
            <a:r>
              <a:rPr lang="en-US" altLang="en-US" sz="2400" b="1" dirty="0">
                <a:latin typeface="Times New Roman" pitchFamily="18" charset="0"/>
              </a:rPr>
              <a:t> </a:t>
            </a:r>
            <a:r>
              <a:rPr lang="en-US" altLang="en-US" sz="2400" b="1" dirty="0" err="1">
                <a:latin typeface="Times New Roman" pitchFamily="18" charset="0"/>
              </a:rPr>
              <a:t>bà</a:t>
            </a:r>
            <a:r>
              <a:rPr lang="en-US" altLang="en-US" sz="2400" b="1" dirty="0">
                <a:latin typeface="Times New Roman" pitchFamily="18" charset="0"/>
              </a:rPr>
              <a:t>, cha </a:t>
            </a:r>
            <a:r>
              <a:rPr lang="en-US" altLang="en-US" sz="2400" b="1" dirty="0" err="1">
                <a:latin typeface="Times New Roman" pitchFamily="18" charset="0"/>
              </a:rPr>
              <a:t>mẹ</a:t>
            </a:r>
            <a:r>
              <a:rPr lang="en-US" altLang="en-US" sz="2400" b="1" dirty="0">
                <a:latin typeface="Times New Roman" pitchFamily="18" charset="0"/>
              </a:rPr>
              <a:t>. </a:t>
            </a:r>
            <a:r>
              <a:rPr lang="en-US" altLang="en-US" sz="2400" b="1" dirty="0" err="1">
                <a:latin typeface="Times New Roman" pitchFamily="18" charset="0"/>
              </a:rPr>
              <a:t>Những</a:t>
            </a:r>
            <a:r>
              <a:rPr lang="en-US" altLang="en-US" sz="2400" b="1" dirty="0">
                <a:latin typeface="Times New Roman" pitchFamily="18" charset="0"/>
              </a:rPr>
              <a:t> </a:t>
            </a:r>
            <a:r>
              <a:rPr lang="en-US" altLang="en-US" sz="2400" b="1" dirty="0" err="1">
                <a:latin typeface="Times New Roman" pitchFamily="18" charset="0"/>
              </a:rPr>
              <a:t>lúc</a:t>
            </a:r>
            <a:r>
              <a:rPr lang="en-US" altLang="en-US" sz="2400" b="1" dirty="0">
                <a:latin typeface="Times New Roman" pitchFamily="18" charset="0"/>
              </a:rPr>
              <a:t> </a:t>
            </a:r>
            <a:r>
              <a:rPr lang="en-US" altLang="en-US" sz="2400" b="1" dirty="0" err="1">
                <a:latin typeface="Times New Roman" pitchFamily="18" charset="0"/>
              </a:rPr>
              <a:t>rảnh</a:t>
            </a:r>
            <a:r>
              <a:rPr lang="en-US" altLang="en-US" sz="2400" b="1" dirty="0">
                <a:latin typeface="Times New Roman" pitchFamily="18" charset="0"/>
              </a:rPr>
              <a:t> </a:t>
            </a:r>
            <a:r>
              <a:rPr lang="en-US" altLang="en-US" sz="2400" b="1" dirty="0" err="1">
                <a:latin typeface="Times New Roman" pitchFamily="18" charset="0"/>
              </a:rPr>
              <a:t>rỗi</a:t>
            </a:r>
            <a:r>
              <a:rPr lang="en-US" altLang="en-US" sz="2400" b="1" dirty="0">
                <a:latin typeface="Times New Roman" pitchFamily="18" charset="0"/>
              </a:rPr>
              <a:t>, </a:t>
            </a:r>
            <a:r>
              <a:rPr lang="en-US" altLang="en-US" sz="2400" b="1" dirty="0" err="1">
                <a:latin typeface="Times New Roman" pitchFamily="18" charset="0"/>
              </a:rPr>
              <a:t>Hương</a:t>
            </a:r>
            <a:r>
              <a:rPr lang="en-US" altLang="en-US" sz="2400" b="1" dirty="0">
                <a:latin typeface="Times New Roman" pitchFamily="18" charset="0"/>
              </a:rPr>
              <a:t> </a:t>
            </a:r>
            <a:r>
              <a:rPr lang="en-US" altLang="en-US" sz="2400" b="1" dirty="0" err="1">
                <a:latin typeface="Times New Roman" pitchFamily="18" charset="0"/>
              </a:rPr>
              <a:t>còn</a:t>
            </a:r>
            <a:r>
              <a:rPr lang="en-US" altLang="en-US" sz="2400" b="1" dirty="0">
                <a:latin typeface="Times New Roman" pitchFamily="18" charset="0"/>
              </a:rPr>
              <a:t> </a:t>
            </a:r>
            <a:r>
              <a:rPr lang="en-US" altLang="en-US" sz="2400" b="1" dirty="0" err="1">
                <a:latin typeface="Times New Roman" pitchFamily="18" charset="0"/>
              </a:rPr>
              <a:t>nhổ</a:t>
            </a:r>
            <a:r>
              <a:rPr lang="en-US" altLang="en-US" sz="2400" b="1" dirty="0">
                <a:latin typeface="Times New Roman" pitchFamily="18" charset="0"/>
              </a:rPr>
              <a:t> </a:t>
            </a:r>
            <a:r>
              <a:rPr lang="en-US" altLang="en-US" sz="2400" b="1" dirty="0" err="1">
                <a:latin typeface="Times New Roman" pitchFamily="18" charset="0"/>
              </a:rPr>
              <a:t>tóc</a:t>
            </a:r>
            <a:r>
              <a:rPr lang="en-US" altLang="en-US" sz="2400" b="1" dirty="0">
                <a:latin typeface="Times New Roman" pitchFamily="18" charset="0"/>
              </a:rPr>
              <a:t> </a:t>
            </a:r>
            <a:r>
              <a:rPr lang="en-US" altLang="en-US" sz="2400" b="1" dirty="0" err="1">
                <a:latin typeface="Times New Roman" pitchFamily="18" charset="0"/>
              </a:rPr>
              <a:t>sâu</a:t>
            </a:r>
            <a:r>
              <a:rPr lang="en-US" altLang="en-US" sz="2400" b="1" dirty="0">
                <a:latin typeface="Times New Roman" pitchFamily="18" charset="0"/>
              </a:rPr>
              <a:t>, </a:t>
            </a:r>
            <a:r>
              <a:rPr lang="en-US" altLang="en-US" sz="2400" b="1" dirty="0" err="1">
                <a:latin typeface="Times New Roman" pitchFamily="18" charset="0"/>
              </a:rPr>
              <a:t>đọc</a:t>
            </a:r>
            <a:r>
              <a:rPr lang="en-US" altLang="en-US" sz="2400" b="1" dirty="0">
                <a:latin typeface="Times New Roman" pitchFamily="18" charset="0"/>
              </a:rPr>
              <a:t> </a:t>
            </a:r>
            <a:r>
              <a:rPr lang="en-US" altLang="en-US" sz="2400" b="1" dirty="0" err="1">
                <a:latin typeface="Times New Roman" pitchFamily="18" charset="0"/>
              </a:rPr>
              <a:t>báo</a:t>
            </a:r>
            <a:r>
              <a:rPr lang="en-US" altLang="en-US" sz="2400" b="1" dirty="0">
                <a:latin typeface="Times New Roman" pitchFamily="18" charset="0"/>
              </a:rPr>
              <a:t> </a:t>
            </a:r>
            <a:r>
              <a:rPr lang="en-US" altLang="en-US" sz="2400" b="1" dirty="0" err="1">
                <a:latin typeface="Times New Roman" pitchFamily="18" charset="0"/>
              </a:rPr>
              <a:t>cho</a:t>
            </a:r>
            <a:r>
              <a:rPr lang="en-US" altLang="en-US" sz="2400" b="1" dirty="0">
                <a:latin typeface="Times New Roman" pitchFamily="18" charset="0"/>
              </a:rPr>
              <a:t> </a:t>
            </a:r>
            <a:r>
              <a:rPr lang="en-US" altLang="en-US" sz="2400" b="1" dirty="0" err="1">
                <a:latin typeface="Times New Roman" pitchFamily="18" charset="0"/>
              </a:rPr>
              <a:t>ông</a:t>
            </a:r>
            <a:r>
              <a:rPr lang="en-US" altLang="en-US" sz="2400" b="1" dirty="0">
                <a:latin typeface="Times New Roman" pitchFamily="18" charset="0"/>
              </a:rPr>
              <a:t> </a:t>
            </a:r>
            <a:r>
              <a:rPr lang="en-US" altLang="en-US" sz="2400" b="1" dirty="0" err="1">
                <a:latin typeface="Times New Roman" pitchFamily="18" charset="0"/>
              </a:rPr>
              <a:t>bà</a:t>
            </a:r>
            <a:r>
              <a:rPr lang="en-US" altLang="en-US" sz="2400" b="1" dirty="0">
                <a:latin typeface="Times New Roman" pitchFamily="18" charset="0"/>
              </a:rPr>
              <a:t> </a:t>
            </a:r>
            <a:r>
              <a:rPr lang="en-US" altLang="en-US" sz="2400" b="1" dirty="0" err="1">
                <a:latin typeface="Times New Roman" pitchFamily="18" charset="0"/>
              </a:rPr>
              <a:t>nghe</a:t>
            </a:r>
            <a:r>
              <a:rPr lang="en-US" altLang="en-US" sz="2400" b="1" dirty="0">
                <a:latin typeface="Times New Roman" pitchFamily="18" charset="0"/>
              </a:rPr>
              <a:t>.</a:t>
            </a:r>
          </a:p>
        </p:txBody>
      </p:sp>
      <p:pic>
        <p:nvPicPr>
          <p:cNvPr id="13326" name="Picture 14" descr="Ảnh-0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657225"/>
            <a:ext cx="3810000"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381000" y="2929116"/>
            <a:ext cx="6822831" cy="126188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Hôm</a:t>
            </a:r>
            <a:r>
              <a:rPr lang="en-US" altLang="en-US" sz="2400" b="1" dirty="0">
                <a:latin typeface="Times New Roman" pitchFamily="18" charset="0"/>
              </a:rPr>
              <a:t> nay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mẹ</a:t>
            </a:r>
            <a:r>
              <a:rPr lang="en-US" altLang="en-US" sz="2400" b="1" dirty="0">
                <a:latin typeface="Times New Roman" pitchFamily="18" charset="0"/>
              </a:rPr>
              <a:t> </a:t>
            </a:r>
            <a:r>
              <a:rPr lang="en-US" altLang="en-US" sz="2400" b="1" dirty="0" err="1">
                <a:latin typeface="Times New Roman" pitchFamily="18" charset="0"/>
              </a:rPr>
              <a:t>đi</a:t>
            </a:r>
            <a:r>
              <a:rPr lang="en-US" altLang="en-US" sz="2400" b="1" dirty="0">
                <a:latin typeface="Times New Roman" pitchFamily="18" charset="0"/>
              </a:rPr>
              <a:t> </a:t>
            </a:r>
            <a:r>
              <a:rPr lang="en-US" altLang="en-US" sz="2400" b="1" dirty="0" err="1">
                <a:latin typeface="Times New Roman" pitchFamily="18" charset="0"/>
              </a:rPr>
              <a:t>làm</a:t>
            </a:r>
            <a:r>
              <a:rPr lang="en-US" altLang="en-US" sz="2400" b="1" dirty="0">
                <a:latin typeface="Times New Roman" pitchFamily="18" charset="0"/>
              </a:rPr>
              <a:t> </a:t>
            </a:r>
            <a:r>
              <a:rPr lang="en-US" altLang="en-US" sz="2400" b="1" dirty="0" err="1">
                <a:latin typeface="Times New Roman" pitchFamily="18" charset="0"/>
              </a:rPr>
              <a:t>vắng</a:t>
            </a:r>
            <a:r>
              <a:rPr lang="en-US" altLang="en-US" sz="2400" b="1" dirty="0">
                <a:latin typeface="Times New Roman" pitchFamily="18" charset="0"/>
              </a:rPr>
              <a:t>, </a:t>
            </a:r>
            <a:r>
              <a:rPr lang="en-US" altLang="en-US" sz="2400" b="1" dirty="0" err="1">
                <a:latin typeface="Times New Roman" pitchFamily="18" charset="0"/>
              </a:rPr>
              <a:t>chỉ</a:t>
            </a:r>
            <a:r>
              <a:rPr lang="en-US" altLang="en-US" sz="2400" b="1" dirty="0">
                <a:latin typeface="Times New Roman" pitchFamily="18" charset="0"/>
              </a:rPr>
              <a:t> </a:t>
            </a:r>
            <a:r>
              <a:rPr lang="en-US" altLang="en-US" sz="2400" b="1" dirty="0" err="1">
                <a:latin typeface="Times New Roman" pitchFamily="18" charset="0"/>
              </a:rPr>
              <a:t>có</a:t>
            </a:r>
            <a:r>
              <a:rPr lang="en-US" altLang="en-US" sz="2400" b="1" dirty="0">
                <a:latin typeface="Times New Roman" pitchFamily="18" charset="0"/>
              </a:rPr>
              <a:t> </a:t>
            </a:r>
            <a:r>
              <a:rPr lang="en-US" altLang="en-US" sz="2400" b="1" dirty="0" err="1">
                <a:latin typeface="Times New Roman" pitchFamily="18" charset="0"/>
              </a:rPr>
              <a:t>Linh</a:t>
            </a:r>
            <a:r>
              <a:rPr lang="en-US" altLang="en-US" sz="2400" b="1" dirty="0">
                <a:latin typeface="Times New Roman" pitchFamily="18" charset="0"/>
              </a:rPr>
              <a:t> ở </a:t>
            </a:r>
            <a:r>
              <a:rPr lang="en-US" altLang="en-US" sz="2400" b="1" dirty="0" err="1">
                <a:latin typeface="Times New Roman" pitchFamily="18" charset="0"/>
              </a:rPr>
              <a:t>nhà</a:t>
            </a:r>
            <a:r>
              <a:rPr lang="en-US" altLang="en-US" sz="2400" b="1" dirty="0">
                <a:latin typeface="Times New Roman" pitchFamily="18" charset="0"/>
              </a:rPr>
              <a:t> </a:t>
            </a:r>
            <a:r>
              <a:rPr lang="en-US" altLang="en-US" sz="2400" b="1" dirty="0" err="1">
                <a:latin typeface="Times New Roman" pitchFamily="18" charset="0"/>
              </a:rPr>
              <a:t>trông</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Linh</a:t>
            </a:r>
            <a:r>
              <a:rPr lang="en-US" altLang="en-US" sz="2400" b="1" dirty="0">
                <a:latin typeface="Times New Roman" pitchFamily="18" charset="0"/>
              </a:rPr>
              <a:t> </a:t>
            </a:r>
            <a:r>
              <a:rPr lang="en-US" altLang="en-US" sz="2400" b="1" dirty="0" err="1">
                <a:latin typeface="Times New Roman" pitchFamily="18" charset="0"/>
              </a:rPr>
              <a:t>mải</a:t>
            </a:r>
            <a:r>
              <a:rPr lang="en-US" altLang="en-US" sz="2400" b="1" dirty="0">
                <a:latin typeface="Times New Roman" pitchFamily="18" charset="0"/>
              </a:rPr>
              <a:t> </a:t>
            </a:r>
            <a:r>
              <a:rPr lang="en-US" altLang="en-US" sz="2400" b="1" dirty="0" err="1">
                <a:latin typeface="Times New Roman" pitchFamily="18" charset="0"/>
              </a:rPr>
              <a:t>chơi</a:t>
            </a:r>
            <a:r>
              <a:rPr lang="en-US" altLang="en-US" sz="2400" b="1" dirty="0">
                <a:latin typeface="Times New Roman" pitchFamily="18" charset="0"/>
              </a:rPr>
              <a:t> </a:t>
            </a:r>
            <a:r>
              <a:rPr lang="en-US" altLang="en-US" sz="2400" b="1" dirty="0" err="1">
                <a:latin typeface="Times New Roman" pitchFamily="18" charset="0"/>
              </a:rPr>
              <a:t>nhảy</a:t>
            </a:r>
            <a:r>
              <a:rPr lang="en-US" altLang="en-US" sz="2400" b="1" dirty="0">
                <a:latin typeface="Times New Roman" pitchFamily="18" charset="0"/>
              </a:rPr>
              <a:t> </a:t>
            </a:r>
            <a:r>
              <a:rPr lang="en-US" altLang="en-US" sz="2400" b="1" dirty="0" err="1">
                <a:latin typeface="Times New Roman" pitchFamily="18" charset="0"/>
              </a:rPr>
              <a:t>dây</a:t>
            </a:r>
            <a:r>
              <a:rPr lang="en-US" altLang="en-US" sz="2400" b="1" dirty="0">
                <a:latin typeface="Times New Roman" pitchFamily="18" charset="0"/>
              </a:rPr>
              <a:t> </a:t>
            </a:r>
            <a:r>
              <a:rPr lang="en-US" altLang="en-US" sz="2400" b="1" dirty="0" err="1">
                <a:latin typeface="Times New Roman" pitchFamily="18" charset="0"/>
              </a:rPr>
              <a:t>với</a:t>
            </a:r>
            <a:r>
              <a:rPr lang="en-US" altLang="en-US" sz="2400" b="1" dirty="0">
                <a:latin typeface="Times New Roman" pitchFamily="18" charset="0"/>
              </a:rPr>
              <a:t> </a:t>
            </a:r>
            <a:r>
              <a:rPr lang="en-US" altLang="en-US" sz="2400" b="1" dirty="0" err="1">
                <a:latin typeface="Times New Roman" pitchFamily="18" charset="0"/>
              </a:rPr>
              <a:t>bạn</a:t>
            </a:r>
            <a:r>
              <a:rPr lang="en-US" altLang="en-US" sz="2400" b="1" dirty="0">
                <a:latin typeface="Times New Roman" pitchFamily="18" charset="0"/>
              </a:rPr>
              <a:t>, </a:t>
            </a:r>
            <a:r>
              <a:rPr lang="en-US" altLang="en-US" sz="2400" b="1" dirty="0" err="1">
                <a:latin typeface="Times New Roman" pitchFamily="18" charset="0"/>
              </a:rPr>
              <a:t>để</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bé</a:t>
            </a:r>
            <a:r>
              <a:rPr lang="en-US" altLang="en-US" sz="2400" b="1" dirty="0">
                <a:latin typeface="Times New Roman" pitchFamily="18" charset="0"/>
              </a:rPr>
              <a:t> </a:t>
            </a:r>
            <a:r>
              <a:rPr lang="en-US" altLang="en-US" sz="2400" b="1" dirty="0" err="1">
                <a:latin typeface="Times New Roman" pitchFamily="18" charset="0"/>
              </a:rPr>
              <a:t>ngã</a:t>
            </a:r>
            <a:r>
              <a:rPr lang="en-US" altLang="en-US" sz="2400" b="1" dirty="0">
                <a:latin typeface="Times New Roman" pitchFamily="18" charset="0"/>
              </a:rPr>
              <a:t> </a:t>
            </a:r>
            <a:r>
              <a:rPr lang="en-US" altLang="en-US" sz="2400" b="1" dirty="0" err="1">
                <a:latin typeface="Times New Roman" pitchFamily="18" charset="0"/>
              </a:rPr>
              <a:t>sưng</a:t>
            </a:r>
            <a:r>
              <a:rPr lang="en-US" altLang="en-US" sz="2400" b="1" dirty="0">
                <a:latin typeface="Times New Roman" pitchFamily="18" charset="0"/>
              </a:rPr>
              <a:t> </a:t>
            </a:r>
            <a:r>
              <a:rPr lang="en-US" altLang="en-US" sz="2400" b="1" dirty="0" err="1">
                <a:latin typeface="Times New Roman" pitchFamily="18" charset="0"/>
              </a:rPr>
              <a:t>cả</a:t>
            </a:r>
            <a:r>
              <a:rPr lang="en-US" altLang="en-US" sz="2400" b="1" dirty="0">
                <a:latin typeface="Times New Roman" pitchFamily="18" charset="0"/>
              </a:rPr>
              <a:t> </a:t>
            </a:r>
            <a:r>
              <a:rPr lang="en-US" altLang="en-US" sz="2400" b="1" dirty="0" err="1">
                <a:latin typeface="Times New Roman" pitchFamily="18" charset="0"/>
              </a:rPr>
              <a:t>trán</a:t>
            </a:r>
            <a:r>
              <a:rPr lang="en-US" altLang="en-US" sz="2400" b="1" dirty="0">
                <a:latin typeface="Times New Roman" pitchFamily="18" charset="0"/>
              </a:rPr>
              <a:t>.</a:t>
            </a:r>
            <a:r>
              <a:rPr lang="en-US" altLang="en-US" sz="2800" b="1" dirty="0">
                <a:solidFill>
                  <a:schemeClr val="accent2"/>
                </a:solidFill>
                <a:latin typeface="Times New Roman" pitchFamily="18" charset="0"/>
              </a:rPr>
              <a:t> </a:t>
            </a:r>
          </a:p>
        </p:txBody>
      </p:sp>
      <p:pic>
        <p:nvPicPr>
          <p:cNvPr id="11" name="Picture 7" descr="Ảnh-0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9170" y="2667001"/>
            <a:ext cx="3851030" cy="17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381000" y="4605516"/>
            <a:ext cx="6781800" cy="163121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b="1" dirty="0" err="1">
                <a:latin typeface="Times New Roman" pitchFamily="18" charset="0"/>
              </a:rPr>
              <a:t>Mấy</a:t>
            </a:r>
            <a:r>
              <a:rPr lang="en-US" altLang="en-US" sz="2400" b="1" dirty="0">
                <a:latin typeface="Times New Roman" pitchFamily="18" charset="0"/>
              </a:rPr>
              <a:t> </a:t>
            </a:r>
            <a:r>
              <a:rPr lang="en-US" altLang="en-US" sz="2400" b="1" dirty="0" err="1">
                <a:latin typeface="Times New Roman" pitchFamily="18" charset="0"/>
              </a:rPr>
              <a:t>hôm</a:t>
            </a:r>
            <a:r>
              <a:rPr lang="en-US" altLang="en-US" sz="2400" b="1" dirty="0">
                <a:latin typeface="Times New Roman" pitchFamily="18" charset="0"/>
              </a:rPr>
              <a:t> nay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Phong</a:t>
            </a:r>
            <a:r>
              <a:rPr lang="en-US" altLang="en-US" sz="2400" b="1" dirty="0">
                <a:latin typeface="Times New Roman" pitchFamily="18" charset="0"/>
              </a:rPr>
              <a:t> </a:t>
            </a:r>
            <a:r>
              <a:rPr lang="en-US" altLang="en-US" sz="2400" b="1" dirty="0" err="1">
                <a:latin typeface="Times New Roman" pitchFamily="18" charset="0"/>
              </a:rPr>
              <a:t>bận</a:t>
            </a:r>
            <a:r>
              <a:rPr lang="en-US" altLang="en-US" sz="2400" b="1" dirty="0">
                <a:latin typeface="Times New Roman" pitchFamily="18" charset="0"/>
              </a:rPr>
              <a:t> </a:t>
            </a:r>
            <a:r>
              <a:rPr lang="en-US" altLang="en-US" sz="2400" b="1" dirty="0" err="1">
                <a:latin typeface="Times New Roman" pitchFamily="18" charset="0"/>
              </a:rPr>
              <a:t>việc</a:t>
            </a:r>
            <a:r>
              <a:rPr lang="en-US" altLang="en-US" sz="2400" b="1" dirty="0">
                <a:latin typeface="Times New Roman" pitchFamily="18" charset="0"/>
              </a:rPr>
              <a:t> ở </a:t>
            </a:r>
            <a:r>
              <a:rPr lang="en-US" altLang="en-US" sz="2400" b="1" dirty="0" err="1">
                <a:latin typeface="Times New Roman" pitchFamily="18" charset="0"/>
              </a:rPr>
              <a:t>cơ</a:t>
            </a:r>
            <a:r>
              <a:rPr lang="en-US" altLang="en-US" sz="2400" b="1" dirty="0">
                <a:latin typeface="Times New Roman" pitchFamily="18" charset="0"/>
              </a:rPr>
              <a:t> </a:t>
            </a:r>
            <a:r>
              <a:rPr lang="en-US" altLang="en-US" sz="2400" b="1" dirty="0" err="1">
                <a:latin typeface="Times New Roman" pitchFamily="18" charset="0"/>
              </a:rPr>
              <a:t>quan</a:t>
            </a:r>
            <a:r>
              <a:rPr lang="en-US" altLang="en-US" sz="2400" b="1" dirty="0">
                <a:latin typeface="Times New Roman" pitchFamily="18" charset="0"/>
              </a:rPr>
              <a:t>. </a:t>
            </a:r>
            <a:r>
              <a:rPr lang="en-US" altLang="en-US" sz="2400" b="1" dirty="0" err="1">
                <a:latin typeface="Times New Roman" pitchFamily="18" charset="0"/>
              </a:rPr>
              <a:t>Vừa</a:t>
            </a:r>
            <a:r>
              <a:rPr lang="en-US" altLang="en-US" sz="2400" b="1" dirty="0">
                <a:latin typeface="Times New Roman" pitchFamily="18" charset="0"/>
              </a:rPr>
              <a:t> </a:t>
            </a:r>
            <a:r>
              <a:rPr lang="en-US" altLang="en-US" sz="2400" b="1" dirty="0" err="1">
                <a:latin typeface="Times New Roman" pitchFamily="18" charset="0"/>
              </a:rPr>
              <a:t>ăn</a:t>
            </a:r>
            <a:r>
              <a:rPr lang="en-US" altLang="en-US" sz="2400" b="1" dirty="0">
                <a:latin typeface="Times New Roman" pitchFamily="18" charset="0"/>
              </a:rPr>
              <a:t> </a:t>
            </a:r>
            <a:r>
              <a:rPr lang="en-US" altLang="en-US" sz="2400" b="1" dirty="0" err="1">
                <a:latin typeface="Times New Roman" pitchFamily="18" charset="0"/>
              </a:rPr>
              <a:t>tối</a:t>
            </a:r>
            <a:r>
              <a:rPr lang="en-US" altLang="en-US" sz="2400" b="1" dirty="0">
                <a:latin typeface="Times New Roman" pitchFamily="18" charset="0"/>
              </a:rPr>
              <a:t> </a:t>
            </a:r>
            <a:r>
              <a:rPr lang="en-US" altLang="en-US" sz="2400" b="1" dirty="0" err="1">
                <a:latin typeface="Times New Roman" pitchFamily="18" charset="0"/>
              </a:rPr>
              <a:t>xong</a:t>
            </a:r>
            <a:r>
              <a:rPr lang="en-US" altLang="en-US" sz="2400" b="1" dirty="0">
                <a:latin typeface="Times New Roman" pitchFamily="18" charset="0"/>
              </a:rPr>
              <a:t>, </a:t>
            </a:r>
            <a:r>
              <a:rPr lang="en-US" altLang="en-US" sz="2400" b="1" dirty="0" err="1">
                <a:latin typeface="Times New Roman" pitchFamily="18" charset="0"/>
              </a:rPr>
              <a:t>bố</a:t>
            </a:r>
            <a:r>
              <a:rPr lang="en-US" altLang="en-US" sz="2400" b="1" dirty="0">
                <a:latin typeface="Times New Roman" pitchFamily="18" charset="0"/>
              </a:rPr>
              <a:t> </a:t>
            </a:r>
            <a:r>
              <a:rPr lang="en-US" altLang="en-US" sz="2400" b="1" dirty="0" err="1">
                <a:latin typeface="Times New Roman" pitchFamily="18" charset="0"/>
              </a:rPr>
              <a:t>đã</a:t>
            </a:r>
            <a:r>
              <a:rPr lang="en-US" altLang="en-US" sz="2400" b="1" dirty="0">
                <a:latin typeface="Times New Roman" pitchFamily="18" charset="0"/>
              </a:rPr>
              <a:t> </a:t>
            </a:r>
            <a:r>
              <a:rPr lang="en-US" altLang="en-US" sz="2400" b="1" dirty="0" err="1">
                <a:latin typeface="Times New Roman" pitchFamily="18" charset="0"/>
              </a:rPr>
              <a:t>phải</a:t>
            </a:r>
            <a:r>
              <a:rPr lang="en-US" altLang="en-US" sz="2400" b="1" dirty="0">
                <a:latin typeface="Times New Roman" pitchFamily="18" charset="0"/>
              </a:rPr>
              <a:t> </a:t>
            </a:r>
            <a:r>
              <a:rPr lang="en-US" altLang="en-US" sz="2400" b="1" dirty="0" err="1">
                <a:latin typeface="Times New Roman" pitchFamily="18" charset="0"/>
              </a:rPr>
              <a:t>ngồi</a:t>
            </a:r>
            <a:r>
              <a:rPr lang="en-US" altLang="en-US" sz="2400" b="1" dirty="0">
                <a:latin typeface="Times New Roman" pitchFamily="18" charset="0"/>
              </a:rPr>
              <a:t> </a:t>
            </a:r>
            <a:r>
              <a:rPr lang="en-US" altLang="en-US" sz="2400" b="1" dirty="0" err="1">
                <a:latin typeface="Times New Roman" pitchFamily="18" charset="0"/>
              </a:rPr>
              <a:t>vào</a:t>
            </a:r>
            <a:r>
              <a:rPr lang="en-US" altLang="en-US" sz="2400" b="1" dirty="0">
                <a:latin typeface="Times New Roman" pitchFamily="18" charset="0"/>
              </a:rPr>
              <a:t> </a:t>
            </a:r>
            <a:r>
              <a:rPr lang="en-US" altLang="en-US" sz="2400" b="1" dirty="0" err="1">
                <a:latin typeface="Times New Roman" pitchFamily="18" charset="0"/>
              </a:rPr>
              <a:t>bàn</a:t>
            </a:r>
            <a:r>
              <a:rPr lang="en-US" altLang="en-US" sz="2400" b="1" dirty="0">
                <a:latin typeface="Times New Roman" pitchFamily="18" charset="0"/>
              </a:rPr>
              <a:t> </a:t>
            </a:r>
            <a:r>
              <a:rPr lang="en-US" altLang="en-US" sz="2400" b="1" dirty="0" err="1">
                <a:latin typeface="Times New Roman" pitchFamily="18" charset="0"/>
              </a:rPr>
              <a:t>làm</a:t>
            </a:r>
            <a:r>
              <a:rPr lang="en-US" altLang="en-US" sz="2400" b="1" dirty="0">
                <a:latin typeface="Times New Roman" pitchFamily="18" charset="0"/>
              </a:rPr>
              <a:t> </a:t>
            </a:r>
            <a:r>
              <a:rPr lang="en-US" altLang="en-US" sz="2400" b="1" dirty="0" err="1">
                <a:latin typeface="Times New Roman" pitchFamily="18" charset="0"/>
              </a:rPr>
              <a:t>việc</a:t>
            </a:r>
            <a:r>
              <a:rPr lang="en-US" altLang="en-US" sz="2400" b="1" dirty="0">
                <a:latin typeface="Times New Roman" pitchFamily="18" charset="0"/>
              </a:rPr>
              <a:t>.  </a:t>
            </a:r>
            <a:r>
              <a:rPr lang="en-US" altLang="en-US" sz="2400" b="1" dirty="0" err="1">
                <a:latin typeface="Times New Roman" pitchFamily="18" charset="0"/>
              </a:rPr>
              <a:t>Thấy</a:t>
            </a:r>
            <a:r>
              <a:rPr lang="en-US" altLang="en-US" sz="2400" b="1" dirty="0">
                <a:latin typeface="Times New Roman" pitchFamily="18" charset="0"/>
              </a:rPr>
              <a:t> </a:t>
            </a:r>
            <a:r>
              <a:rPr lang="en-US" altLang="en-US" sz="2400" b="1" dirty="0" err="1">
                <a:latin typeface="Times New Roman" pitchFamily="18" charset="0"/>
              </a:rPr>
              <a:t>vậy</a:t>
            </a:r>
            <a:r>
              <a:rPr lang="en-US" altLang="en-US" sz="2400" b="1" dirty="0">
                <a:latin typeface="Times New Roman" pitchFamily="18" charset="0"/>
              </a:rPr>
              <a:t>, </a:t>
            </a:r>
            <a:r>
              <a:rPr lang="en-US" altLang="en-US" sz="2400" b="1" dirty="0" err="1">
                <a:latin typeface="Times New Roman" pitchFamily="18" charset="0"/>
              </a:rPr>
              <a:t>Phong</a:t>
            </a:r>
            <a:r>
              <a:rPr lang="en-US" altLang="en-US" sz="2400" b="1" dirty="0">
                <a:latin typeface="Times New Roman" pitchFamily="18" charset="0"/>
              </a:rPr>
              <a:t> </a:t>
            </a:r>
            <a:r>
              <a:rPr lang="en-US" altLang="en-US" sz="2400" b="1" dirty="0" err="1">
                <a:latin typeface="Times New Roman" pitchFamily="18" charset="0"/>
              </a:rPr>
              <a:t>vặn</a:t>
            </a:r>
            <a:r>
              <a:rPr lang="en-US" altLang="en-US" sz="2400" b="1" dirty="0">
                <a:latin typeface="Times New Roman" pitchFamily="18" charset="0"/>
              </a:rPr>
              <a:t> </a:t>
            </a:r>
            <a:r>
              <a:rPr lang="en-US" altLang="en-US" sz="2400" b="1" dirty="0" err="1">
                <a:latin typeface="Times New Roman" pitchFamily="18" charset="0"/>
              </a:rPr>
              <a:t>nhỏ</a:t>
            </a:r>
            <a:r>
              <a:rPr lang="en-US" altLang="en-US" sz="2400" b="1" dirty="0">
                <a:latin typeface="Times New Roman" pitchFamily="18" charset="0"/>
              </a:rPr>
              <a:t> </a:t>
            </a:r>
            <a:r>
              <a:rPr lang="en-US" altLang="en-US" sz="2400" b="1" dirty="0" err="1">
                <a:latin typeface="Times New Roman" pitchFamily="18" charset="0"/>
              </a:rPr>
              <a:t>tivi</a:t>
            </a:r>
            <a:r>
              <a:rPr lang="en-US" altLang="en-US" sz="2400" b="1" dirty="0">
                <a:latin typeface="Times New Roman" pitchFamily="18" charset="0"/>
              </a:rPr>
              <a:t> </a:t>
            </a:r>
            <a:r>
              <a:rPr lang="en-US" altLang="en-US" sz="2400" b="1" dirty="0" err="1">
                <a:latin typeface="Times New Roman" pitchFamily="18" charset="0"/>
              </a:rPr>
              <a:t>và</a:t>
            </a:r>
            <a:r>
              <a:rPr lang="en-US" altLang="en-US" sz="2400" b="1" dirty="0">
                <a:latin typeface="Times New Roman" pitchFamily="18" charset="0"/>
              </a:rPr>
              <a:t> </a:t>
            </a:r>
            <a:r>
              <a:rPr lang="en-US" altLang="en-US" sz="2400" b="1" dirty="0" err="1">
                <a:latin typeface="Times New Roman" pitchFamily="18" charset="0"/>
              </a:rPr>
              <a:t>dỗ</a:t>
            </a:r>
            <a:r>
              <a:rPr lang="en-US" altLang="en-US" sz="2400" b="1" dirty="0">
                <a:latin typeface="Times New Roman" pitchFamily="18" charset="0"/>
              </a:rPr>
              <a:t> </a:t>
            </a:r>
            <a:r>
              <a:rPr lang="en-US" altLang="en-US" sz="2400" b="1" dirty="0" err="1">
                <a:latin typeface="Times New Roman" pitchFamily="18" charset="0"/>
              </a:rPr>
              <a:t>dành</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bé</a:t>
            </a:r>
            <a:r>
              <a:rPr lang="en-US" altLang="en-US" sz="2400" b="1" dirty="0">
                <a:latin typeface="Times New Roman" pitchFamily="18" charset="0"/>
              </a:rPr>
              <a:t> </a:t>
            </a:r>
            <a:r>
              <a:rPr lang="en-US" altLang="en-US" sz="2400" b="1" dirty="0" err="1">
                <a:latin typeface="Times New Roman" pitchFamily="18" charset="0"/>
              </a:rPr>
              <a:t>để</a:t>
            </a:r>
            <a:r>
              <a:rPr lang="en-US" altLang="en-US" sz="2400" b="1" dirty="0">
                <a:latin typeface="Times New Roman" pitchFamily="18" charset="0"/>
              </a:rPr>
              <a:t> </a:t>
            </a:r>
            <a:r>
              <a:rPr lang="en-US" altLang="en-US" sz="2400" b="1" dirty="0" err="1">
                <a:latin typeface="Times New Roman" pitchFamily="18" charset="0"/>
              </a:rPr>
              <a:t>em</a:t>
            </a:r>
            <a:r>
              <a:rPr lang="en-US" altLang="en-US" sz="2400" b="1" dirty="0">
                <a:latin typeface="Times New Roman" pitchFamily="18" charset="0"/>
              </a:rPr>
              <a:t> </a:t>
            </a:r>
            <a:r>
              <a:rPr lang="en-US" altLang="en-US" sz="2400" b="1" dirty="0" err="1">
                <a:latin typeface="Times New Roman" pitchFamily="18" charset="0"/>
              </a:rPr>
              <a:t>khỏi</a:t>
            </a:r>
            <a:r>
              <a:rPr lang="en-US" altLang="en-US" sz="2400" b="1" dirty="0">
                <a:latin typeface="Times New Roman" pitchFamily="18" charset="0"/>
              </a:rPr>
              <a:t> </a:t>
            </a:r>
            <a:r>
              <a:rPr lang="en-US" altLang="en-US" sz="2400" b="1" dirty="0" err="1">
                <a:latin typeface="Times New Roman" pitchFamily="18" charset="0"/>
              </a:rPr>
              <a:t>lao</a:t>
            </a:r>
            <a:r>
              <a:rPr lang="en-US" altLang="en-US" sz="2400" b="1" dirty="0">
                <a:latin typeface="Times New Roman" pitchFamily="18" charset="0"/>
              </a:rPr>
              <a:t> </a:t>
            </a:r>
            <a:r>
              <a:rPr lang="en-US" altLang="en-US" sz="2400" b="1" dirty="0" err="1">
                <a:latin typeface="Times New Roman" pitchFamily="18" charset="0"/>
              </a:rPr>
              <a:t>vào</a:t>
            </a:r>
            <a:r>
              <a:rPr lang="en-US" altLang="en-US" sz="2400" b="1" dirty="0">
                <a:latin typeface="Times New Roman" pitchFamily="18" charset="0"/>
              </a:rPr>
              <a:t> </a:t>
            </a:r>
            <a:r>
              <a:rPr lang="en-US" altLang="en-US" sz="2400" b="1" dirty="0" err="1">
                <a:latin typeface="Times New Roman" pitchFamily="18" charset="0"/>
              </a:rPr>
              <a:t>quấy</a:t>
            </a:r>
            <a:r>
              <a:rPr lang="en-US" altLang="en-US" sz="2400" b="1" dirty="0">
                <a:latin typeface="Times New Roman" pitchFamily="18" charset="0"/>
              </a:rPr>
              <a:t> </a:t>
            </a:r>
            <a:r>
              <a:rPr lang="en-US" altLang="en-US" sz="2400" b="1" dirty="0" err="1">
                <a:latin typeface="Times New Roman" pitchFamily="18" charset="0"/>
              </a:rPr>
              <a:t>bố</a:t>
            </a:r>
            <a:r>
              <a:rPr lang="en-US" altLang="en-US" sz="2400" b="1" dirty="0">
                <a:latin typeface="Times New Roman" pitchFamily="18" charset="0"/>
              </a:rPr>
              <a:t>.</a:t>
            </a:r>
            <a:r>
              <a:rPr lang="en-US" altLang="en-US" sz="2800" b="1" dirty="0">
                <a:solidFill>
                  <a:schemeClr val="accent2"/>
                </a:solidFill>
                <a:latin typeface="Times New Roman" pitchFamily="18" charset="0"/>
              </a:rPr>
              <a:t> </a:t>
            </a:r>
          </a:p>
        </p:txBody>
      </p:sp>
      <p:pic>
        <p:nvPicPr>
          <p:cNvPr id="13" name="Picture 18" descr="Ảnh-00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400" y="4664131"/>
            <a:ext cx="3733800" cy="188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a:spLocks noChangeArrowheads="1"/>
          </p:cNvSpPr>
          <p:nvPr/>
        </p:nvSpPr>
        <p:spPr bwMode="auto">
          <a:xfrm>
            <a:off x="7203831" y="1314450"/>
            <a:ext cx="762000" cy="666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15" name="Rectangle 11"/>
          <p:cNvSpPr>
            <a:spLocks noChangeArrowheads="1"/>
          </p:cNvSpPr>
          <p:nvPr/>
        </p:nvSpPr>
        <p:spPr bwMode="auto">
          <a:xfrm>
            <a:off x="7162800" y="3179058"/>
            <a:ext cx="762000" cy="762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16" name="Rectangle 11"/>
          <p:cNvSpPr>
            <a:spLocks noChangeArrowheads="1"/>
          </p:cNvSpPr>
          <p:nvPr/>
        </p:nvSpPr>
        <p:spPr bwMode="auto">
          <a:xfrm>
            <a:off x="7188200" y="5040124"/>
            <a:ext cx="762000" cy="762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1385887"/>
            <a:ext cx="753024" cy="52387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976" y="5191125"/>
            <a:ext cx="753024" cy="52387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3476" y="3276600"/>
            <a:ext cx="681324" cy="607308"/>
          </a:xfrm>
          <a:prstGeom prst="rect">
            <a:avLst/>
          </a:prstGeom>
        </p:spPr>
      </p:pic>
    </p:spTree>
    <p:extLst>
      <p:ext uri="{BB962C8B-B14F-4D97-AF65-F5344CB8AC3E}">
        <p14:creationId xmlns:p14="http://schemas.microsoft.com/office/powerpoint/2010/main" val="280073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wheel(4)">
                                      <p:cBhvr>
                                        <p:cTn id="7" dur="1000"/>
                                        <p:tgtEl>
                                          <p:spTgt spid="13325"/>
                                        </p:tgtEl>
                                      </p:cBhvr>
                                    </p:animEffect>
                                  </p:childTnLst>
                                </p:cTn>
                              </p:par>
                              <p:par>
                                <p:cTn id="8" presetID="21" presetClass="entr" presetSubtype="4" fill="hold" nodeType="withEffect">
                                  <p:stCondLst>
                                    <p:cond delay="0"/>
                                  </p:stCondLst>
                                  <p:childTnLst>
                                    <p:set>
                                      <p:cBhvr>
                                        <p:cTn id="9" dur="1" fill="hold">
                                          <p:stCondLst>
                                            <p:cond delay="0"/>
                                          </p:stCondLst>
                                        </p:cTn>
                                        <p:tgtEl>
                                          <p:spTgt spid="13326"/>
                                        </p:tgtEl>
                                        <p:attrNameLst>
                                          <p:attrName>style.visibility</p:attrName>
                                        </p:attrNameLst>
                                      </p:cBhvr>
                                      <p:to>
                                        <p:strVal val="visible"/>
                                      </p:to>
                                    </p:set>
                                    <p:animEffect transition="in" filter="wheel(4)">
                                      <p:cBhvr>
                                        <p:cTn id="10" dur="1000"/>
                                        <p:tgtEl>
                                          <p:spTgt spid="1332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par>
                                <p:cTn id="16" presetID="18" presetClass="entr" presetSubtype="1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34"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from="(-#ppt_w/2)" to="(#ppt_x)" calcmode="lin" valueType="num">
                                      <p:cBhvr>
                                        <p:cTn id="26" dur="600" fill="hold">
                                          <p:stCondLst>
                                            <p:cond delay="0"/>
                                          </p:stCondLst>
                                        </p:cTn>
                                        <p:tgtEl>
                                          <p:spTgt spid="13"/>
                                        </p:tgtEl>
                                        <p:attrNameLst>
                                          <p:attrName>ppt_x</p:attrName>
                                        </p:attrNameLst>
                                      </p:cBhvr>
                                    </p:anim>
                                    <p:anim from="0" to="-1.0" calcmode="lin" valueType="num">
                                      <p:cBhvr>
                                        <p:cTn id="27" dur="200" decel="50000" autoRev="1" fill="hold">
                                          <p:stCondLst>
                                            <p:cond delay="600"/>
                                          </p:stCondLst>
                                        </p:cTn>
                                        <p:tgtEl>
                                          <p:spTgt spid="13"/>
                                        </p:tgtEl>
                                        <p:attrNameLst>
                                          <p:attrName>xshear</p:attrName>
                                        </p:attrNameLst>
                                      </p:cBhvr>
                                    </p:anim>
                                    <p:animScale>
                                      <p:cBhvr>
                                        <p:cTn id="28" dur="200" decel="100000" autoRev="1" fill="hold">
                                          <p:stCondLst>
                                            <p:cond delay="600"/>
                                          </p:stCondLst>
                                        </p:cTn>
                                        <p:tgtEl>
                                          <p:spTgt spid="13"/>
                                        </p:tgtEl>
                                      </p:cBhvr>
                                      <p:from x="100000" y="100000"/>
                                      <p:to x="80000" y="100000"/>
                                    </p:animScale>
                                    <p:anim by="(#ppt_h/3+#ppt_w*0.1)" calcmode="lin" valueType="num">
                                      <p:cBhvr additive="sum">
                                        <p:cTn id="29" dur="200" decel="100000" autoRev="1" fill="hold">
                                          <p:stCondLst>
                                            <p:cond delay="600"/>
                                          </p:stCondLst>
                                        </p:cTn>
                                        <p:tgtEl>
                                          <p:spTgt spid="13"/>
                                        </p:tgtEl>
                                        <p:attrNameLst>
                                          <p:attrName>ppt_x</p:attrName>
                                        </p:attrNameLst>
                                      </p:cBhvr>
                                    </p:anim>
                                  </p:childTnLst>
                                </p:cTn>
                              </p:par>
                              <p:par>
                                <p:cTn id="30" presetID="2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animBg="1"/>
      <p:bldP spid="10"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8600"/>
            <a:ext cx="1524000" cy="1060239"/>
          </a:xfrm>
          <a:prstGeom prst="rect">
            <a:avLst/>
          </a:prstGeom>
        </p:spPr>
      </p:pic>
      <p:pic>
        <p:nvPicPr>
          <p:cNvPr id="3" name="Picture 14" descr="Ảnh-0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505902"/>
            <a:ext cx="4893399" cy="218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Ảnh-00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4893398" cy="247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600" y="228600"/>
            <a:ext cx="1189456" cy="1060239"/>
          </a:xfrm>
          <a:prstGeom prst="rect">
            <a:avLst/>
          </a:prstGeom>
        </p:spPr>
      </p:pic>
      <p:pic>
        <p:nvPicPr>
          <p:cNvPr id="6" name="Picture 7" descr="Ảnh-00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521" y="2286000"/>
            <a:ext cx="4951322"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324600" y="1066800"/>
            <a:ext cx="0" cy="5257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11" descr="CS0007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08600"/>
            <a:ext cx="274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S0007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956800" y="5600700"/>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S0007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0" y="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S0007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9855200" y="0"/>
            <a:ext cx="2336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0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1000"/>
                                        <p:tgtEl>
                                          <p:spTgt spid="3"/>
                                        </p:tgtEl>
                                      </p:cBhvr>
                                    </p:animEffect>
                                  </p:childTnLst>
                                </p:cTn>
                              </p:par>
                              <p:par>
                                <p:cTn id="12" presetID="34"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from="(-#ppt_w/2)" to="(#ppt_x)" calcmode="lin" valueType="num">
                                      <p:cBhvr>
                                        <p:cTn id="14" dur="600" fill="hold">
                                          <p:stCondLst>
                                            <p:cond delay="0"/>
                                          </p:stCondLst>
                                        </p:cTn>
                                        <p:tgtEl>
                                          <p:spTgt spid="4"/>
                                        </p:tgtEl>
                                        <p:attrNameLst>
                                          <p:attrName>ppt_x</p:attrName>
                                        </p:attrNameLst>
                                      </p:cBhvr>
                                    </p:anim>
                                    <p:anim from="0" to="-1.0" calcmode="lin" valueType="num">
                                      <p:cBhvr>
                                        <p:cTn id="15" dur="200" decel="50000" autoRev="1" fill="hold">
                                          <p:stCondLst>
                                            <p:cond delay="600"/>
                                          </p:stCondLst>
                                        </p:cTn>
                                        <p:tgtEl>
                                          <p:spTgt spid="4"/>
                                        </p:tgtEl>
                                        <p:attrNameLst>
                                          <p:attrName>xshear</p:attrName>
                                        </p:attrNameLst>
                                      </p:cBhvr>
                                    </p:anim>
                                    <p:animScale>
                                      <p:cBhvr>
                                        <p:cTn id="16" dur="200" decel="100000" autoRev="1" fill="hold">
                                          <p:stCondLst>
                                            <p:cond delay="600"/>
                                          </p:stCondLst>
                                        </p:cTn>
                                        <p:tgtEl>
                                          <p:spTgt spid="4"/>
                                        </p:tgtEl>
                                      </p:cBhvr>
                                      <p:from x="100000" y="100000"/>
                                      <p:to x="80000" y="100000"/>
                                    </p:animScale>
                                    <p:anim by="(#ppt_h/3+#ppt_w*0.1)" calcmode="lin" valueType="num">
                                      <p:cBhvr additive="sum">
                                        <p:cTn id="17" dur="200" decel="100000" autoRev="1" fill="hold">
                                          <p:stCondLst>
                                            <p:cond delay="600"/>
                                          </p:stCondLst>
                                        </p:cTn>
                                        <p:tgtEl>
                                          <p:spTgt spid="4"/>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8" presetClass="entr" presetSubtype="1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 y="52388"/>
            <a:ext cx="12344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lub%20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90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1219200" y="1295400"/>
            <a:ext cx="944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457200" fontAlgn="base">
              <a:spcBef>
                <a:spcPct val="20000"/>
              </a:spcBef>
              <a:spcAft>
                <a:spcPct val="0"/>
              </a:spcAft>
              <a:buClrTx/>
              <a:buSzTx/>
              <a:buNone/>
            </a:pPr>
            <a:r>
              <a:rPr lang="en-US" altLang="en-US" sz="4800" b="1" dirty="0">
                <a:solidFill>
                  <a:srgbClr val="0000CC"/>
                </a:solidFill>
                <a:latin typeface="Times New Roman" panose="02020603050405020304" pitchFamily="18" charset="0"/>
                <a:cs typeface="Times New Roman" panose="02020603050405020304" pitchFamily="18" charset="0"/>
              </a:rPr>
              <a:t>Con </a:t>
            </a:r>
            <a:r>
              <a:rPr lang="en-US" altLang="en-US" sz="4800" b="1" dirty="0" err="1">
                <a:solidFill>
                  <a:srgbClr val="0000CC"/>
                </a:solidFill>
                <a:latin typeface="Times New Roman" panose="02020603050405020304" pitchFamily="18" charset="0"/>
                <a:cs typeface="Times New Roman" panose="02020603050405020304" pitchFamily="18" charset="0"/>
              </a:rPr>
              <a:t>đã</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làm</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gì</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để</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thể</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hiện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sự</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quan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tâm</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chăm</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sóc</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tới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ông</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bà</a:t>
            </a:r>
            <a:r>
              <a:rPr lang="en-US" altLang="en-US" sz="4800" b="1" dirty="0">
                <a:solidFill>
                  <a:srgbClr val="0000CC"/>
                </a:solidFill>
                <a:latin typeface="Times New Roman" panose="02020603050405020304" pitchFamily="18" charset="0"/>
                <a:cs typeface="Times New Roman" panose="02020603050405020304" pitchFamily="18" charset="0"/>
              </a:rPr>
              <a:t>, cha </a:t>
            </a:r>
            <a:r>
              <a:rPr lang="en-US" altLang="en-US" sz="4800" b="1" dirty="0" err="1">
                <a:solidFill>
                  <a:srgbClr val="0000CC"/>
                </a:solidFill>
                <a:latin typeface="Times New Roman" panose="02020603050405020304" pitchFamily="18" charset="0"/>
                <a:cs typeface="Times New Roman" panose="02020603050405020304" pitchFamily="18" charset="0"/>
              </a:rPr>
              <a:t>mẹ</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anh</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chị</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em</a:t>
            </a:r>
            <a:r>
              <a:rPr lang="en-US" altLang="en-US" sz="4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3537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40D828DA-BBC7-4A4E-B77D-59AD388A895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640" y="3048000"/>
            <a:ext cx="478296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ownloads\IMG_1633782760735_1633783614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952" y="23446"/>
            <a:ext cx="3427186" cy="4428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31" y="41030"/>
            <a:ext cx="3261946" cy="41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art 3"/>
          <p:cNvSpPr/>
          <p:nvPr/>
        </p:nvSpPr>
        <p:spPr>
          <a:xfrm>
            <a:off x="4495800" y="381000"/>
            <a:ext cx="3657600" cy="2438400"/>
          </a:xfrm>
          <a:prstGeom prst="hear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914400"/>
            <a:ext cx="2667000" cy="1200329"/>
          </a:xfrm>
          <a:prstGeom prst="rect">
            <a:avLst/>
          </a:prstGeom>
          <a:noFill/>
        </p:spPr>
        <p:txBody>
          <a:bodyPr wrap="square" rtlCol="0">
            <a:spAutoFit/>
          </a:bodyPr>
          <a:lstStyle/>
          <a:p>
            <a:pPr algn="ctr"/>
            <a:r>
              <a:rPr lang="en-US" sz="2400" b="1" dirty="0" err="1">
                <a:latin typeface="HP001 4 hàng" pitchFamily="34" charset="0"/>
              </a:rPr>
              <a:t>Quan</a:t>
            </a:r>
            <a:r>
              <a:rPr lang="en-US" sz="2400" b="1" dirty="0">
                <a:latin typeface="HP001 4 hàng" pitchFamily="34" charset="0"/>
              </a:rPr>
              <a:t> </a:t>
            </a:r>
            <a:r>
              <a:rPr lang="en-US" sz="2400" b="1" dirty="0" err="1">
                <a:latin typeface="HP001 4 hàng" pitchFamily="34" charset="0"/>
              </a:rPr>
              <a:t>tâm</a:t>
            </a:r>
            <a:endParaRPr lang="en-US" sz="2400" b="1" dirty="0">
              <a:latin typeface="HP001 4 hàng" pitchFamily="34" charset="0"/>
            </a:endParaRPr>
          </a:p>
          <a:p>
            <a:pPr algn="ctr"/>
            <a:r>
              <a:rPr lang="en-US" sz="2400" b="1" dirty="0" err="1">
                <a:latin typeface="HP001 4 hàng" pitchFamily="34" charset="0"/>
              </a:rPr>
              <a:t>Chăm</a:t>
            </a:r>
            <a:r>
              <a:rPr lang="en-US" sz="2400" b="1" dirty="0">
                <a:latin typeface="HP001 4 hàng" pitchFamily="34" charset="0"/>
              </a:rPr>
              <a:t> </a:t>
            </a:r>
            <a:r>
              <a:rPr lang="en-US" sz="2400" b="1" dirty="0" err="1">
                <a:latin typeface="HP001 4 hàng" pitchFamily="34" charset="0"/>
              </a:rPr>
              <a:t>sóc</a:t>
            </a:r>
            <a:endParaRPr lang="en-US" sz="2400" b="1" dirty="0">
              <a:latin typeface="HP001 4 hàng" pitchFamily="34" charset="0"/>
            </a:endParaRPr>
          </a:p>
          <a:p>
            <a:pPr algn="ctr"/>
            <a:r>
              <a:rPr lang="en-US" sz="2400" b="1" dirty="0" err="1">
                <a:latin typeface="HP001 4 hàng" pitchFamily="34" charset="0"/>
              </a:rPr>
              <a:t>Yêu</a:t>
            </a:r>
            <a:r>
              <a:rPr lang="en-US" sz="2400" b="1" dirty="0">
                <a:latin typeface="HP001 4 hàng" pitchFamily="34" charset="0"/>
              </a:rPr>
              <a:t> </a:t>
            </a:r>
            <a:r>
              <a:rPr lang="en-US" sz="2400" b="1" dirty="0" err="1">
                <a:latin typeface="HP001 4 hàng" pitchFamily="34" charset="0"/>
              </a:rPr>
              <a:t>thương</a:t>
            </a:r>
            <a:endParaRPr lang="en-US" sz="2400" b="1" dirty="0">
              <a:latin typeface="HP001 4 hàng" pitchFamily="34" charset="0"/>
            </a:endParaRPr>
          </a:p>
        </p:txBody>
      </p:sp>
      <p:sp>
        <p:nvSpPr>
          <p:cNvPr id="9" name="TextBox 8"/>
          <p:cNvSpPr txBox="1"/>
          <p:nvPr/>
        </p:nvSpPr>
        <p:spPr>
          <a:xfrm>
            <a:off x="0" y="4259813"/>
            <a:ext cx="3827640" cy="400110"/>
          </a:xfrm>
          <a:prstGeom prst="rect">
            <a:avLst/>
          </a:prstGeom>
          <a:noFill/>
        </p:spPr>
        <p:txBody>
          <a:bodyPr wrap="square" rtlCol="0">
            <a:spAutoFit/>
          </a:bodyPr>
          <a:lstStyle/>
          <a:p>
            <a:pPr algn="ctr"/>
            <a:r>
              <a:rPr lang="en-US" sz="2000" b="1" dirty="0" err="1">
                <a:solidFill>
                  <a:srgbClr val="FF0000"/>
                </a:solidFill>
              </a:rPr>
              <a:t>Bảo</a:t>
            </a:r>
            <a:r>
              <a:rPr lang="en-US" sz="2000" b="1" dirty="0">
                <a:solidFill>
                  <a:srgbClr val="FF0000"/>
                </a:solidFill>
              </a:rPr>
              <a:t> </a:t>
            </a:r>
            <a:r>
              <a:rPr lang="en-US" sz="2000" b="1" dirty="0" err="1">
                <a:solidFill>
                  <a:srgbClr val="FF0000"/>
                </a:solidFill>
              </a:rPr>
              <a:t>Quyên</a:t>
            </a:r>
            <a:r>
              <a:rPr lang="en-US" sz="2000" b="1" dirty="0">
                <a:solidFill>
                  <a:srgbClr val="FF0000"/>
                </a:solidFill>
              </a:rPr>
              <a:t> </a:t>
            </a:r>
            <a:r>
              <a:rPr lang="en-US" sz="2000" b="1" dirty="0" err="1">
                <a:solidFill>
                  <a:srgbClr val="FF0000"/>
                </a:solidFill>
              </a:rPr>
              <a:t>hướng</a:t>
            </a:r>
            <a:r>
              <a:rPr lang="en-US" sz="2000" b="1" dirty="0">
                <a:solidFill>
                  <a:srgbClr val="FF0000"/>
                </a:solidFill>
              </a:rPr>
              <a:t> </a:t>
            </a:r>
            <a:r>
              <a:rPr lang="en-US" sz="2000" b="1" dirty="0" err="1">
                <a:solidFill>
                  <a:srgbClr val="FF0000"/>
                </a:solidFill>
              </a:rPr>
              <a:t>dẫn</a:t>
            </a:r>
            <a:r>
              <a:rPr lang="en-US" sz="2000" b="1" dirty="0">
                <a:solidFill>
                  <a:srgbClr val="FF0000"/>
                </a:solidFill>
              </a:rPr>
              <a:t> </a:t>
            </a:r>
            <a:r>
              <a:rPr lang="en-US" sz="2000" b="1" dirty="0" err="1">
                <a:solidFill>
                  <a:srgbClr val="FF0000"/>
                </a:solidFill>
              </a:rPr>
              <a:t>em</a:t>
            </a:r>
            <a:r>
              <a:rPr lang="en-US" sz="2000" b="1" dirty="0">
                <a:solidFill>
                  <a:srgbClr val="FF0000"/>
                </a:solidFill>
              </a:rPr>
              <a:t> </a:t>
            </a:r>
            <a:r>
              <a:rPr lang="en-US" sz="2000" b="1" dirty="0" err="1">
                <a:solidFill>
                  <a:srgbClr val="FF0000"/>
                </a:solidFill>
              </a:rPr>
              <a:t>học</a:t>
            </a:r>
            <a:endParaRPr lang="en-US" sz="2000" b="1" dirty="0">
              <a:solidFill>
                <a:srgbClr val="FF0000"/>
              </a:solidFill>
            </a:endParaRPr>
          </a:p>
        </p:txBody>
      </p:sp>
      <p:sp>
        <p:nvSpPr>
          <p:cNvPr id="10" name="TextBox 9"/>
          <p:cNvSpPr txBox="1"/>
          <p:nvPr/>
        </p:nvSpPr>
        <p:spPr>
          <a:xfrm>
            <a:off x="4114800" y="6324600"/>
            <a:ext cx="3827640" cy="400110"/>
          </a:xfrm>
          <a:prstGeom prst="rect">
            <a:avLst/>
          </a:prstGeom>
          <a:noFill/>
        </p:spPr>
        <p:txBody>
          <a:bodyPr wrap="square" rtlCol="0">
            <a:spAutoFit/>
          </a:bodyPr>
          <a:lstStyle/>
          <a:p>
            <a:pPr algn="ctr"/>
            <a:r>
              <a:rPr lang="en-US" sz="2000" b="1" dirty="0" err="1">
                <a:solidFill>
                  <a:srgbClr val="FF0000"/>
                </a:solidFill>
              </a:rPr>
              <a:t>Hà</a:t>
            </a:r>
            <a:r>
              <a:rPr lang="en-US" sz="2000" b="1" dirty="0">
                <a:solidFill>
                  <a:srgbClr val="FF0000"/>
                </a:solidFill>
              </a:rPr>
              <a:t> </a:t>
            </a:r>
            <a:r>
              <a:rPr lang="en-US" sz="2000" b="1" dirty="0" err="1">
                <a:solidFill>
                  <a:srgbClr val="FF0000"/>
                </a:solidFill>
              </a:rPr>
              <a:t>Vy</a:t>
            </a:r>
            <a:r>
              <a:rPr lang="en-US" sz="2000" b="1" dirty="0">
                <a:solidFill>
                  <a:srgbClr val="FF0000"/>
                </a:solidFill>
              </a:rPr>
              <a:t>  </a:t>
            </a:r>
            <a:r>
              <a:rPr lang="en-US" sz="2000" b="1" dirty="0" err="1">
                <a:solidFill>
                  <a:srgbClr val="FF0000"/>
                </a:solidFill>
              </a:rPr>
              <a:t>trông</a:t>
            </a:r>
            <a:r>
              <a:rPr lang="en-US" sz="2000" b="1" dirty="0">
                <a:solidFill>
                  <a:srgbClr val="FF0000"/>
                </a:solidFill>
              </a:rPr>
              <a:t> </a:t>
            </a:r>
            <a:r>
              <a:rPr lang="en-US" sz="2000" b="1" dirty="0" err="1">
                <a:solidFill>
                  <a:srgbClr val="FF0000"/>
                </a:solidFill>
              </a:rPr>
              <a:t>em</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bố</a:t>
            </a:r>
            <a:r>
              <a:rPr lang="en-US" sz="2000" b="1" dirty="0">
                <a:solidFill>
                  <a:srgbClr val="FF0000"/>
                </a:solidFill>
              </a:rPr>
              <a:t> </a:t>
            </a:r>
            <a:r>
              <a:rPr lang="en-US" sz="2000" b="1" dirty="0" err="1">
                <a:solidFill>
                  <a:srgbClr val="FF0000"/>
                </a:solidFill>
              </a:rPr>
              <a:t>mẹ</a:t>
            </a:r>
            <a:endParaRPr lang="en-US" sz="2000" b="1" dirty="0">
              <a:solidFill>
                <a:srgbClr val="FF0000"/>
              </a:solidFill>
            </a:endParaRPr>
          </a:p>
        </p:txBody>
      </p:sp>
      <p:sp>
        <p:nvSpPr>
          <p:cNvPr id="11" name="TextBox 10"/>
          <p:cNvSpPr txBox="1"/>
          <p:nvPr/>
        </p:nvSpPr>
        <p:spPr>
          <a:xfrm>
            <a:off x="8578516" y="4659923"/>
            <a:ext cx="3827640" cy="400110"/>
          </a:xfrm>
          <a:prstGeom prst="rect">
            <a:avLst/>
          </a:prstGeom>
          <a:noFill/>
        </p:spPr>
        <p:txBody>
          <a:bodyPr wrap="square" rtlCol="0">
            <a:spAutoFit/>
          </a:bodyPr>
          <a:lstStyle/>
          <a:p>
            <a:pPr algn="ctr"/>
            <a:r>
              <a:rPr lang="en-US" sz="2000" b="1" dirty="0" err="1">
                <a:solidFill>
                  <a:srgbClr val="FF0000"/>
                </a:solidFill>
              </a:rPr>
              <a:t>Thảo</a:t>
            </a:r>
            <a:r>
              <a:rPr lang="en-US" sz="2000" b="1" dirty="0">
                <a:solidFill>
                  <a:srgbClr val="FF0000"/>
                </a:solidFill>
              </a:rPr>
              <a:t> Linh </a:t>
            </a:r>
            <a:r>
              <a:rPr lang="en-US" sz="2000" b="1" dirty="0" err="1">
                <a:solidFill>
                  <a:srgbClr val="FF0000"/>
                </a:solidFill>
              </a:rPr>
              <a:t>mời</a:t>
            </a:r>
            <a:r>
              <a:rPr lang="en-US" sz="2000" b="1" dirty="0">
                <a:solidFill>
                  <a:srgbClr val="FF0000"/>
                </a:solidFill>
              </a:rPr>
              <a:t> </a:t>
            </a:r>
            <a:r>
              <a:rPr lang="en-US" sz="2000" b="1" dirty="0" err="1">
                <a:solidFill>
                  <a:srgbClr val="FF0000"/>
                </a:solidFill>
              </a:rPr>
              <a:t>nước</a:t>
            </a:r>
            <a:r>
              <a:rPr lang="en-US" sz="2000" b="1" dirty="0">
                <a:solidFill>
                  <a:srgbClr val="FF0000"/>
                </a:solidFill>
              </a:rPr>
              <a:t> </a:t>
            </a:r>
            <a:r>
              <a:rPr lang="en-US" sz="2000" b="1" dirty="0" err="1">
                <a:solidFill>
                  <a:srgbClr val="FF0000"/>
                </a:solidFill>
              </a:rPr>
              <a:t>ông</a:t>
            </a:r>
            <a:endParaRPr lang="en-US" sz="2000" b="1" dirty="0">
              <a:solidFill>
                <a:srgbClr val="FF0000"/>
              </a:solidFill>
            </a:endParaRPr>
          </a:p>
        </p:txBody>
      </p:sp>
    </p:spTree>
    <p:extLst>
      <p:ext uri="{BB962C8B-B14F-4D97-AF65-F5344CB8AC3E}">
        <p14:creationId xmlns:p14="http://schemas.microsoft.com/office/powerpoint/2010/main" val="74383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2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8229600" y="990600"/>
            <a:ext cx="2971800" cy="4724400"/>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itchFamily="18" charset="0"/>
                <a:cs typeface="Times New Roman" pitchFamily="18" charset="0"/>
              </a:rPr>
              <a:t>Cả</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nhà</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thương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nhau</a:t>
            </a:r>
            <a:endParaRPr lang="en-US" sz="4400"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6309360" cy="5257800"/>
          </a:xfrm>
          <a:prstGeom prst="rect">
            <a:avLst/>
          </a:prstGeom>
        </p:spPr>
      </p:pic>
    </p:spTree>
    <p:extLst>
      <p:ext uri="{BB962C8B-B14F-4D97-AF65-F5344CB8AC3E}">
        <p14:creationId xmlns:p14="http://schemas.microsoft.com/office/powerpoint/2010/main" val="39508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76200"/>
            <a:ext cx="12344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8800" y="2971800"/>
            <a:ext cx="8686800" cy="1446550"/>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Hãy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quan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tâm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chăm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sóc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ông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bà</a:t>
            </a:r>
            <a:r>
              <a:rPr lang="en-US" sz="4400" b="1" dirty="0">
                <a:solidFill>
                  <a:srgbClr val="FF0000"/>
                </a:solidFill>
                <a:latin typeface="Times New Roman" panose="02020603050405020304" pitchFamily="18" charset="0"/>
                <a:cs typeface="Times New Roman" panose="02020603050405020304" pitchFamily="18" charset="0"/>
              </a:rPr>
              <a:t>, cha </a:t>
            </a:r>
            <a:r>
              <a:rPr lang="en-US" sz="4400" b="1" dirty="0" err="1">
                <a:solidFill>
                  <a:srgbClr val="FF0000"/>
                </a:solidFill>
                <a:latin typeface="Times New Roman" panose="02020603050405020304" pitchFamily="18" charset="0"/>
                <a:cs typeface="Times New Roman" panose="02020603050405020304" pitchFamily="18" charset="0"/>
              </a:rPr>
              <a:t>mẹ</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mình</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12" name="Subtitle 2"/>
          <p:cNvSpPr txBox="1">
            <a:spLocks/>
          </p:cNvSpPr>
          <p:nvPr/>
        </p:nvSpPr>
        <p:spPr bwMode="auto">
          <a:xfrm>
            <a:off x="1295400" y="1352550"/>
            <a:ext cx="9067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457200" fontAlgn="base">
              <a:spcBef>
                <a:spcPct val="20000"/>
              </a:spcBef>
              <a:spcAft>
                <a:spcPct val="0"/>
              </a:spcAft>
              <a:buClrTx/>
              <a:buSzTx/>
              <a:buNone/>
            </a:pPr>
            <a:r>
              <a:rPr lang="en-US" altLang="en-US" sz="6600" b="1" dirty="0" err="1">
                <a:solidFill>
                  <a:srgbClr val="0000CC"/>
                </a:solidFill>
                <a:latin typeface="Times New Roman" panose="02020603050405020304" pitchFamily="18" charset="0"/>
                <a:cs typeface="Times New Roman" panose="02020603050405020304" pitchFamily="18" charset="0"/>
              </a:rPr>
              <a:t>Hoạt</a:t>
            </a:r>
            <a:r>
              <a:rPr lang="en-US" altLang="en-US" sz="6600" b="1" dirty="0">
                <a:solidFill>
                  <a:srgbClr val="0000CC"/>
                </a:solidFill>
                <a:latin typeface="Times New Roman" panose="02020603050405020304" pitchFamily="18" charset="0"/>
                <a:cs typeface="Times New Roman" panose="02020603050405020304" pitchFamily="18" charset="0"/>
              </a:rPr>
              <a:t> </a:t>
            </a:r>
            <a:r>
              <a:rPr lang="en-US" altLang="en-US" sz="6600" b="1" dirty="0" err="1">
                <a:solidFill>
                  <a:srgbClr val="0000CC"/>
                </a:solidFill>
                <a:latin typeface="Times New Roman" panose="02020603050405020304" pitchFamily="18" charset="0"/>
                <a:cs typeface="Times New Roman" panose="02020603050405020304" pitchFamily="18" charset="0"/>
              </a:rPr>
              <a:t>động</a:t>
            </a:r>
            <a:r>
              <a:rPr lang="en-US" altLang="en-US" sz="6600" b="1" dirty="0">
                <a:solidFill>
                  <a:srgbClr val="0000CC"/>
                </a:solidFill>
                <a:latin typeface="Times New Roman" panose="02020603050405020304" pitchFamily="18" charset="0"/>
                <a:cs typeface="Times New Roman" panose="02020603050405020304" pitchFamily="18" charset="0"/>
              </a:rPr>
              <a:t> 1:Chia </a:t>
            </a:r>
            <a:r>
              <a:rPr lang="en-US" altLang="en-US" sz="6600" b="1" dirty="0" err="1">
                <a:solidFill>
                  <a:srgbClr val="0000CC"/>
                </a:solidFill>
                <a:latin typeface="Times New Roman" panose="02020603050405020304" pitchFamily="18" charset="0"/>
                <a:cs typeface="Times New Roman" panose="02020603050405020304" pitchFamily="18" charset="0"/>
              </a:rPr>
              <a:t>sẻ</a:t>
            </a:r>
            <a:r>
              <a:rPr lang="en-US" altLang="en-US" sz="66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7738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304800"/>
            <a:ext cx="11176000" cy="4648200"/>
            <a:chOff x="288" y="192"/>
            <a:chExt cx="5280" cy="3936"/>
          </a:xfrm>
        </p:grpSpPr>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92"/>
              <a:ext cx="2544"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256"/>
              <a:ext cx="2496"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12324366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304"/>
              <a:ext cx="249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7" name="Text Box 7"/>
          <p:cNvSpPr txBox="1">
            <a:spLocks noChangeArrowheads="1"/>
          </p:cNvSpPr>
          <p:nvPr/>
        </p:nvSpPr>
        <p:spPr bwMode="auto">
          <a:xfrm>
            <a:off x="406400" y="5257800"/>
            <a:ext cx="1158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800">
                <a:latin typeface="Times New Roman" pitchFamily="18" charset="0"/>
              </a:rPr>
              <a:t>Mỗi người chúng ta đều có một gia đình và được ông bà, cha mẹ, anh chị em yêu thương, quan tâm, chăm sóc. Đó là quyền mà mọi trẻ em được hưởng.</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358548"/>
            <a:ext cx="5003800" cy="2365794"/>
          </a:xfrm>
          <a:prstGeom prst="rect">
            <a:avLst/>
          </a:prstGeom>
        </p:spPr>
      </p:pic>
    </p:spTree>
    <p:extLst>
      <p:ext uri="{BB962C8B-B14F-4D97-AF65-F5344CB8AC3E}">
        <p14:creationId xmlns:p14="http://schemas.microsoft.com/office/powerpoint/2010/main" val="11325869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 calcmode="lin" valueType="num">
                                      <p:cBhvr additive="base">
                                        <p:cTn id="12" dur="500" fill="hold"/>
                                        <p:tgtEl>
                                          <p:spTgt spid="46087"/>
                                        </p:tgtEl>
                                        <p:attrNameLst>
                                          <p:attrName>ppt_x</p:attrName>
                                        </p:attrNameLst>
                                      </p:cBhvr>
                                      <p:tavLst>
                                        <p:tav tm="0">
                                          <p:val>
                                            <p:strVal val="0-#ppt_w/2"/>
                                          </p:val>
                                        </p:tav>
                                        <p:tav tm="100000">
                                          <p:val>
                                            <p:strVal val="#ppt_x"/>
                                          </p:val>
                                        </p:tav>
                                      </p:tavLst>
                                    </p:anim>
                                    <p:anim calcmode="lin" valueType="num">
                                      <p:cBhvr additive="base">
                                        <p:cTn id="13" dur="500" fill="hold"/>
                                        <p:tgtEl>
                                          <p:spTgt spid="460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3"/>
          <p:cNvGrpSpPr>
            <a:grpSpLocks/>
          </p:cNvGrpSpPr>
          <p:nvPr/>
        </p:nvGrpSpPr>
        <p:grpSpPr bwMode="auto">
          <a:xfrm>
            <a:off x="304800" y="304800"/>
            <a:ext cx="11582400" cy="5976938"/>
            <a:chOff x="144" y="192"/>
            <a:chExt cx="5472" cy="3765"/>
          </a:xfrm>
        </p:grpSpPr>
        <p:pic>
          <p:nvPicPr>
            <p:cNvPr id="7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2592" cy="172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2160"/>
              <a:ext cx="2688" cy="1797"/>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92"/>
              <a:ext cx="2688" cy="173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429000"/>
            <a:ext cx="5486400" cy="2852738"/>
          </a:xfrm>
          <a:prstGeom prst="rect">
            <a:avLst/>
          </a:prstGeom>
          <a:solidFill>
            <a:srgbClr val="FF0000"/>
          </a:solidFill>
          <a:ln w="38100">
            <a:solidFill>
              <a:srgbClr val="FF0000"/>
            </a:solidFill>
          </a:ln>
        </p:spPr>
      </p:pic>
    </p:spTree>
    <p:extLst>
      <p:ext uri="{BB962C8B-B14F-4D97-AF65-F5344CB8AC3E}">
        <p14:creationId xmlns:p14="http://schemas.microsoft.com/office/powerpoint/2010/main" val="236895166"/>
      </p:ext>
    </p:extLst>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76200"/>
            <a:ext cx="12344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81450" y="2971800"/>
            <a:ext cx="4171950"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Bó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hoa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đẹp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nhất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bwMode="auto">
          <a:xfrm>
            <a:off x="1295400" y="1352550"/>
            <a:ext cx="9067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457200" fontAlgn="base">
              <a:spcBef>
                <a:spcPct val="20000"/>
              </a:spcBef>
              <a:spcAft>
                <a:spcPct val="0"/>
              </a:spcAft>
              <a:buClrTx/>
              <a:buSzTx/>
              <a:buNone/>
            </a:pPr>
            <a:r>
              <a:rPr lang="en-US" altLang="en-US" sz="6600" b="1" dirty="0" err="1">
                <a:solidFill>
                  <a:srgbClr val="0000CC"/>
                </a:solidFill>
                <a:latin typeface="Times New Roman" panose="02020603050405020304" pitchFamily="18" charset="0"/>
                <a:cs typeface="Times New Roman" panose="02020603050405020304" pitchFamily="18" charset="0"/>
              </a:rPr>
              <a:t>Hoạt</a:t>
            </a:r>
            <a:r>
              <a:rPr lang="en-US" altLang="en-US" sz="6600" b="1" dirty="0">
                <a:solidFill>
                  <a:srgbClr val="0000CC"/>
                </a:solidFill>
                <a:latin typeface="Times New Roman" panose="02020603050405020304" pitchFamily="18" charset="0"/>
                <a:cs typeface="Times New Roman" panose="02020603050405020304" pitchFamily="18" charset="0"/>
              </a:rPr>
              <a:t> </a:t>
            </a:r>
            <a:r>
              <a:rPr lang="en-US" altLang="en-US" sz="6600" b="1" dirty="0" err="1">
                <a:solidFill>
                  <a:srgbClr val="0000CC"/>
                </a:solidFill>
                <a:latin typeface="Times New Roman" panose="02020603050405020304" pitchFamily="18" charset="0"/>
                <a:cs typeface="Times New Roman" panose="02020603050405020304" pitchFamily="18" charset="0"/>
              </a:rPr>
              <a:t>động</a:t>
            </a:r>
            <a:r>
              <a:rPr lang="en-US" altLang="en-US" sz="6600" b="1" dirty="0">
                <a:solidFill>
                  <a:srgbClr val="0000CC"/>
                </a:solidFill>
                <a:latin typeface="Times New Roman" panose="02020603050405020304" pitchFamily="18" charset="0"/>
                <a:cs typeface="Times New Roman" panose="02020603050405020304" pitchFamily="18" charset="0"/>
              </a:rPr>
              <a:t> 2: </a:t>
            </a:r>
            <a:r>
              <a:rPr lang="en-US" altLang="en-US" sz="6600" b="1" dirty="0" err="1">
                <a:solidFill>
                  <a:srgbClr val="0000CC"/>
                </a:solidFill>
                <a:latin typeface="Times New Roman" panose="02020603050405020304" pitchFamily="18" charset="0"/>
                <a:cs typeface="Times New Roman" panose="02020603050405020304" pitchFamily="18" charset="0"/>
              </a:rPr>
              <a:t>Đọc</a:t>
            </a:r>
            <a:r>
              <a:rPr lang="en-US" altLang="en-US" sz="6600" b="1" dirty="0">
                <a:solidFill>
                  <a:srgbClr val="0000CC"/>
                </a:solidFill>
                <a:latin typeface="Times New Roman" panose="02020603050405020304" pitchFamily="18" charset="0"/>
                <a:cs typeface="Times New Roman" panose="02020603050405020304" pitchFamily="18" charset="0"/>
              </a:rPr>
              <a:t> </a:t>
            </a:r>
            <a:r>
              <a:rPr lang="en-US" altLang="en-US" sz="6600" b="1" dirty="0" err="1">
                <a:solidFill>
                  <a:srgbClr val="0000CC"/>
                </a:solidFill>
                <a:latin typeface="Times New Roman" panose="02020603050405020304" pitchFamily="18" charset="0"/>
                <a:cs typeface="Times New Roman" panose="02020603050405020304" pitchFamily="18" charset="0"/>
              </a:rPr>
              <a:t>truyện</a:t>
            </a:r>
            <a:r>
              <a:rPr lang="en-US" altLang="en-US" sz="66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6280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0"/>
            <a:ext cx="11379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38920" name="Text Box 8"/>
          <p:cNvSpPr txBox="1">
            <a:spLocks noChangeArrowheads="1"/>
          </p:cNvSpPr>
          <p:nvPr/>
        </p:nvSpPr>
        <p:spPr bwMode="auto">
          <a:xfrm>
            <a:off x="1905000" y="182562"/>
            <a:ext cx="873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dirty="0" err="1">
                <a:solidFill>
                  <a:srgbClr val="0000FF"/>
                </a:solidFill>
                <a:latin typeface="Times New Roman" pitchFamily="18" charset="0"/>
              </a:rPr>
              <a:t>Bó</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hoa</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đẹp</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nhất</a:t>
            </a:r>
            <a:endParaRPr lang="en-US" sz="4000" dirty="0">
              <a:solidFill>
                <a:srgbClr val="0000FF"/>
              </a:solidFill>
              <a:latin typeface="Times New Roman" pitchFamily="18" charset="0"/>
            </a:endParaRPr>
          </a:p>
        </p:txBody>
      </p:sp>
      <p:sp>
        <p:nvSpPr>
          <p:cNvPr id="38921" name="Text Box 9"/>
          <p:cNvSpPr txBox="1">
            <a:spLocks noChangeArrowheads="1"/>
          </p:cNvSpPr>
          <p:nvPr/>
        </p:nvSpPr>
        <p:spPr bwMode="auto">
          <a:xfrm>
            <a:off x="0" y="1143000"/>
            <a:ext cx="6807200" cy="581697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dirty="0">
                <a:latin typeface="Times New Roman" pitchFamily="18" charset="0"/>
              </a:rPr>
              <a:t>    </a:t>
            </a:r>
            <a:r>
              <a:rPr lang="en-US" sz="2400" b="1" dirty="0">
                <a:latin typeface="Times New Roman" pitchFamily="18" charset="0"/>
              </a:rPr>
              <a:t>Ly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từ</a:t>
            </a:r>
            <a:r>
              <a:rPr lang="en-US" sz="2400" b="1" dirty="0">
                <a:latin typeface="Times New Roman" pitchFamily="18" charset="0"/>
              </a:rPr>
              <a:t> </a:t>
            </a:r>
            <a:r>
              <a:rPr lang="en-US" sz="2400" b="1" dirty="0" err="1">
                <a:latin typeface="Times New Roman" pitchFamily="18" charset="0"/>
              </a:rPr>
              <a:t>khi</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My</a:t>
            </a:r>
            <a:r>
              <a:rPr lang="en-US" sz="2400" dirty="0">
                <a:latin typeface="Times New Roman" pitchFamily="18" charset="0"/>
              </a:rPr>
              <a:t>, </a:t>
            </a:r>
            <a:r>
              <a:rPr lang="en-US" sz="2400" dirty="0" err="1">
                <a:latin typeface="Times New Roman" pitchFamily="18" charset="0"/>
              </a:rPr>
              <a:t>m</a:t>
            </a:r>
            <a:r>
              <a:rPr lang="en-US" sz="2400" b="1" dirty="0" err="1">
                <a:latin typeface="Times New Roman" pitchFamily="18" charset="0"/>
              </a:rPr>
              <a:t>ẹ</a:t>
            </a:r>
            <a:r>
              <a:rPr lang="en-US" sz="2400" b="1" dirty="0">
                <a:latin typeface="Times New Roman" pitchFamily="18" charset="0"/>
              </a:rPr>
              <a:t> </a:t>
            </a:r>
            <a:r>
              <a:rPr lang="en-US" sz="2400" b="1" dirty="0" err="1">
                <a:latin typeface="Times New Roman" pitchFamily="18" charset="0"/>
              </a:rPr>
              <a:t>đã</a:t>
            </a:r>
            <a:r>
              <a:rPr lang="en-US" sz="2400" b="1" dirty="0">
                <a:latin typeface="Times New Roman" pitchFamily="18" charset="0"/>
              </a:rPr>
              <a:t> </a:t>
            </a:r>
            <a:r>
              <a:rPr lang="en-US" sz="2400" b="1" dirty="0" err="1">
                <a:latin typeface="Times New Roman" pitchFamily="18" charset="0"/>
              </a:rPr>
              <a:t>quên</a:t>
            </a:r>
            <a:r>
              <a:rPr lang="en-US" sz="2400" b="1" dirty="0">
                <a:latin typeface="Times New Roman" pitchFamily="18" charset="0"/>
              </a:rPr>
              <a:t> </a:t>
            </a:r>
            <a:r>
              <a:rPr lang="en-US" sz="2400" b="1" dirty="0" err="1">
                <a:latin typeface="Times New Roman" pitchFamily="18" charset="0"/>
              </a:rPr>
              <a:t>hẳn</a:t>
            </a:r>
            <a:r>
              <a:rPr lang="en-US" sz="2400" b="1" dirty="0">
                <a:latin typeface="Times New Roman" pitchFamily="18" charset="0"/>
              </a:rPr>
              <a:t> </a:t>
            </a:r>
            <a:r>
              <a:rPr lang="en-US" sz="2400" b="1" dirty="0" err="1">
                <a:latin typeface="Times New Roman" pitchFamily="18" charset="0"/>
              </a:rPr>
              <a:t>việc</a:t>
            </a:r>
            <a:r>
              <a:rPr lang="en-US" sz="2400" b="1" dirty="0">
                <a:latin typeface="Times New Roman" pitchFamily="18" charset="0"/>
              </a:rPr>
              <a:t> </a:t>
            </a:r>
            <a:r>
              <a:rPr lang="en-US" sz="2400" b="1" dirty="0" err="1">
                <a:latin typeface="Times New Roman" pitchFamily="18" charset="0"/>
              </a:rPr>
              <a:t>tổ</a:t>
            </a:r>
            <a:r>
              <a:rPr lang="en-US" sz="2400" b="1" dirty="0">
                <a:latin typeface="Times New Roman" pitchFamily="18" charset="0"/>
              </a:rPr>
              <a:t> </a:t>
            </a:r>
            <a:r>
              <a:rPr lang="en-US" sz="2400" b="1" dirty="0" err="1">
                <a:latin typeface="Times New Roman" pitchFamily="18" charset="0"/>
              </a:rPr>
              <a:t>chức</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nhật</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Nhưng</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nhật</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chị</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a:t>
            </a:r>
            <a:r>
              <a:rPr lang="en-US" sz="2400" b="1" dirty="0" err="1">
                <a:latin typeface="Times New Roman" pitchFamily="18" charset="0"/>
              </a:rPr>
              <a:t>thì</a:t>
            </a:r>
            <a:r>
              <a:rPr lang="en-US" sz="2400" b="1" dirty="0">
                <a:latin typeface="Times New Roman" pitchFamily="18" charset="0"/>
              </a:rPr>
              <a:t> </a:t>
            </a:r>
            <a:r>
              <a:rPr lang="en-US" sz="2400" b="1" dirty="0" err="1">
                <a:latin typeface="Times New Roman" pitchFamily="18" charset="0"/>
              </a:rPr>
              <a:t>bao</a:t>
            </a:r>
            <a:r>
              <a:rPr lang="en-US" sz="2400" b="1" dirty="0">
                <a:latin typeface="Times New Roman" pitchFamily="18" charset="0"/>
              </a:rPr>
              <a:t> </a:t>
            </a:r>
            <a:r>
              <a:rPr lang="en-US" sz="2400" b="1" dirty="0" err="1">
                <a:latin typeface="Times New Roman" pitchFamily="18" charset="0"/>
              </a:rPr>
              <a:t>giờ</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cũng</a:t>
            </a:r>
            <a:r>
              <a:rPr lang="en-US" sz="2400" b="1" dirty="0">
                <a:latin typeface="Times New Roman" pitchFamily="18" charset="0"/>
              </a:rPr>
              <a:t> </a:t>
            </a:r>
            <a:r>
              <a:rPr lang="en-US" sz="2400" b="1" dirty="0" err="1">
                <a:latin typeface="Times New Roman" pitchFamily="18" charset="0"/>
              </a:rPr>
              <a:t>nhớ</a:t>
            </a:r>
            <a:r>
              <a:rPr lang="en-US" sz="2400" b="1" dirty="0">
                <a:latin typeface="Times New Roman" pitchFamily="18" charset="0"/>
              </a:rPr>
              <a:t>.</a:t>
            </a:r>
          </a:p>
          <a:p>
            <a:pPr>
              <a:spcBef>
                <a:spcPct val="50000"/>
              </a:spcBef>
            </a:pPr>
            <a:r>
              <a:rPr lang="en-US" sz="2400" b="1" dirty="0">
                <a:latin typeface="Times New Roman" pitchFamily="18" charset="0"/>
              </a:rPr>
              <a:t>     </a:t>
            </a:r>
            <a:r>
              <a:rPr lang="en-US" sz="2400" b="1" dirty="0" err="1">
                <a:latin typeface="Times New Roman" pitchFamily="18" charset="0"/>
              </a:rPr>
              <a:t>Hôm</a:t>
            </a:r>
            <a:r>
              <a:rPr lang="en-US" sz="2400" b="1" dirty="0">
                <a:latin typeface="Times New Roman" pitchFamily="18" charset="0"/>
              </a:rPr>
              <a:t> nay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nhật</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Ly </a:t>
            </a:r>
            <a:r>
              <a:rPr lang="en-US" sz="2400" b="1" dirty="0" err="1">
                <a:latin typeface="Times New Roman" pitchFamily="18" charset="0"/>
              </a:rPr>
              <a:t>băn</a:t>
            </a:r>
            <a:r>
              <a:rPr lang="en-US" sz="2400" b="1" dirty="0">
                <a:latin typeface="Times New Roman" pitchFamily="18" charset="0"/>
              </a:rPr>
              <a:t> </a:t>
            </a:r>
            <a:r>
              <a:rPr lang="en-US" sz="2400" b="1" dirty="0" err="1">
                <a:latin typeface="Times New Roman" pitchFamily="18" charset="0"/>
              </a:rPr>
              <a:t>khoăn</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nên</a:t>
            </a:r>
            <a:r>
              <a:rPr lang="en-US" sz="2400" b="1" dirty="0">
                <a:latin typeface="Times New Roman" pitchFamily="18" charset="0"/>
              </a:rPr>
              <a:t> </a:t>
            </a:r>
            <a:r>
              <a:rPr lang="en-US" sz="2400" b="1" dirty="0" err="1">
                <a:latin typeface="Times New Roman" pitchFamily="18" charset="0"/>
              </a:rPr>
              <a:t>tặng</a:t>
            </a:r>
            <a:r>
              <a:rPr lang="en-US" sz="2400" b="1" dirty="0">
                <a:latin typeface="Times New Roman" pitchFamily="18" charset="0"/>
              </a:rPr>
              <a:t> </a:t>
            </a:r>
            <a:r>
              <a:rPr lang="en-US" sz="2400" b="1" dirty="0" err="1">
                <a:latin typeface="Times New Roman" pitchFamily="18" charset="0"/>
              </a:rPr>
              <a:t>quà</a:t>
            </a:r>
            <a:r>
              <a:rPr lang="en-US" sz="2400" b="1" dirty="0">
                <a:latin typeface="Times New Roman" pitchFamily="18" charset="0"/>
              </a:rPr>
              <a:t> </a:t>
            </a:r>
            <a:r>
              <a:rPr lang="en-US" sz="2400" b="1" dirty="0" err="1">
                <a:latin typeface="Times New Roman" pitchFamily="18" charset="0"/>
              </a:rPr>
              <a:t>gì</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Trong</a:t>
            </a:r>
            <a:r>
              <a:rPr lang="en-US" sz="2400" b="1" dirty="0">
                <a:latin typeface="Times New Roman" pitchFamily="18" charset="0"/>
              </a:rPr>
              <a:t> </a:t>
            </a:r>
            <a:r>
              <a:rPr lang="en-US" sz="2400" b="1" dirty="0" err="1">
                <a:latin typeface="Times New Roman" pitchFamily="18" charset="0"/>
              </a:rPr>
              <a:t>khi</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lúi</a:t>
            </a:r>
            <a:r>
              <a:rPr lang="en-US" sz="2400" b="1" dirty="0">
                <a:latin typeface="Times New Roman" pitchFamily="18" charset="0"/>
              </a:rPr>
              <a:t> </a:t>
            </a:r>
            <a:r>
              <a:rPr lang="en-US" sz="2400" b="1" dirty="0" err="1">
                <a:latin typeface="Times New Roman" pitchFamily="18" charset="0"/>
              </a:rPr>
              <a:t>húi</a:t>
            </a:r>
            <a:r>
              <a:rPr lang="en-US" sz="2400" b="1" dirty="0">
                <a:latin typeface="Times New Roman" pitchFamily="18" charset="0"/>
              </a:rPr>
              <a:t> </a:t>
            </a:r>
            <a:r>
              <a:rPr lang="en-US" sz="2400" b="1" dirty="0" err="1">
                <a:latin typeface="Times New Roman" pitchFamily="18" charset="0"/>
              </a:rPr>
              <a:t>nấu</a:t>
            </a:r>
            <a:r>
              <a:rPr lang="en-US" sz="2400" b="1" dirty="0">
                <a:latin typeface="Times New Roman" pitchFamily="18" charset="0"/>
              </a:rPr>
              <a:t> </a:t>
            </a:r>
            <a:r>
              <a:rPr lang="en-US" sz="2400" b="1" dirty="0" err="1">
                <a:latin typeface="Times New Roman" pitchFamily="18" charset="0"/>
              </a:rPr>
              <a:t>cơm</a:t>
            </a:r>
            <a:r>
              <a:rPr lang="en-US" sz="2400" b="1" dirty="0">
                <a:latin typeface="Times New Roman" pitchFamily="18" charset="0"/>
              </a:rPr>
              <a:t> </a:t>
            </a:r>
            <a:r>
              <a:rPr lang="en-US" sz="2400" b="1" dirty="0" err="1">
                <a:latin typeface="Times New Roman" pitchFamily="18" charset="0"/>
              </a:rPr>
              <a:t>dưới</a:t>
            </a:r>
            <a:r>
              <a:rPr lang="en-US" sz="2400" b="1" dirty="0">
                <a:latin typeface="Times New Roman" pitchFamily="18" charset="0"/>
              </a:rPr>
              <a:t> </a:t>
            </a:r>
            <a:r>
              <a:rPr lang="en-US" sz="2400" b="1" dirty="0" err="1">
                <a:latin typeface="Times New Roman" pitchFamily="18" charset="0"/>
              </a:rPr>
              <a:t>bếp</a:t>
            </a:r>
            <a:r>
              <a:rPr lang="en-US" sz="2400" b="1" dirty="0">
                <a:latin typeface="Times New Roman" pitchFamily="18" charset="0"/>
              </a:rPr>
              <a:t>. Ly </a:t>
            </a:r>
            <a:r>
              <a:rPr lang="en-US" sz="2400" b="1" dirty="0" err="1">
                <a:latin typeface="Times New Roman" pitchFamily="18" charset="0"/>
              </a:rPr>
              <a:t>bế</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My </a:t>
            </a:r>
            <a:r>
              <a:rPr lang="en-US" sz="2400" b="1" dirty="0" err="1">
                <a:latin typeface="Times New Roman" pitchFamily="18" charset="0"/>
              </a:rPr>
              <a:t>ra</a:t>
            </a:r>
            <a:r>
              <a:rPr lang="en-US" sz="2400" b="1" dirty="0">
                <a:latin typeface="Times New Roman" pitchFamily="18" charset="0"/>
              </a:rPr>
              <a:t> </a:t>
            </a:r>
            <a:r>
              <a:rPr lang="en-US" sz="2400" b="1" dirty="0" err="1">
                <a:latin typeface="Times New Roman" pitchFamily="18" charset="0"/>
              </a:rPr>
              <a:t>ngõ</a:t>
            </a:r>
            <a:r>
              <a:rPr lang="en-US" sz="2400" b="1" dirty="0">
                <a:latin typeface="Times New Roman" pitchFamily="18" charset="0"/>
              </a:rPr>
              <a:t> </a:t>
            </a:r>
            <a:r>
              <a:rPr lang="en-US" sz="2400" b="1" dirty="0" err="1">
                <a:latin typeface="Times New Roman" pitchFamily="18" charset="0"/>
              </a:rPr>
              <a:t>chơi</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My </a:t>
            </a:r>
            <a:r>
              <a:rPr lang="en-US" sz="2400" b="1" dirty="0" err="1">
                <a:latin typeface="Times New Roman" pitchFamily="18" charset="0"/>
              </a:rPr>
              <a:t>tụt</a:t>
            </a:r>
            <a:r>
              <a:rPr lang="en-US" sz="2400" b="1" dirty="0">
                <a:latin typeface="Times New Roman" pitchFamily="18" charset="0"/>
              </a:rPr>
              <a:t> </a:t>
            </a:r>
            <a:r>
              <a:rPr lang="en-US" sz="2400" b="1" dirty="0" err="1">
                <a:latin typeface="Times New Roman" pitchFamily="18" charset="0"/>
              </a:rPr>
              <a:t>xuống</a:t>
            </a:r>
            <a:r>
              <a:rPr lang="en-US" sz="2400" b="1" dirty="0">
                <a:latin typeface="Times New Roman" pitchFamily="18" charset="0"/>
              </a:rPr>
              <a:t> </a:t>
            </a:r>
            <a:r>
              <a:rPr lang="en-US" sz="2400" b="1" dirty="0" err="1">
                <a:latin typeface="Times New Roman" pitchFamily="18" charset="0"/>
              </a:rPr>
              <a:t>đất</a:t>
            </a:r>
            <a:r>
              <a:rPr lang="en-US" sz="2400" b="1" dirty="0">
                <a:latin typeface="Times New Roman" pitchFamily="18" charset="0"/>
              </a:rPr>
              <a:t>, </a:t>
            </a:r>
            <a:r>
              <a:rPr lang="en-US" sz="2400" b="1" dirty="0" err="1">
                <a:latin typeface="Times New Roman" pitchFamily="18" charset="0"/>
              </a:rPr>
              <a:t>chạy</a:t>
            </a:r>
            <a:r>
              <a:rPr lang="en-US" sz="2400" b="1" dirty="0">
                <a:latin typeface="Times New Roman" pitchFamily="18" charset="0"/>
              </a:rPr>
              <a:t> </a:t>
            </a:r>
            <a:r>
              <a:rPr lang="en-US" sz="2400" b="1" dirty="0" err="1">
                <a:latin typeface="Times New Roman" pitchFamily="18" charset="0"/>
              </a:rPr>
              <a:t>loăng</a:t>
            </a:r>
            <a:r>
              <a:rPr lang="en-US" sz="2400" b="1" dirty="0">
                <a:latin typeface="Times New Roman" pitchFamily="18" charset="0"/>
              </a:rPr>
              <a:t> </a:t>
            </a:r>
            <a:r>
              <a:rPr lang="en-US" sz="2400" b="1" dirty="0" err="1">
                <a:latin typeface="Times New Roman" pitchFamily="18" charset="0"/>
              </a:rPr>
              <a:t>quăng</a:t>
            </a:r>
            <a:r>
              <a:rPr lang="en-US" sz="2400" b="1" dirty="0">
                <a:latin typeface="Times New Roman" pitchFamily="18" charset="0"/>
              </a:rPr>
              <a:t> </a:t>
            </a:r>
            <a:r>
              <a:rPr lang="en-US" sz="2400" b="1" dirty="0" err="1">
                <a:latin typeface="Times New Roman" pitchFamily="18" charset="0"/>
              </a:rPr>
              <a:t>thích</a:t>
            </a:r>
            <a:r>
              <a:rPr lang="en-US" sz="2400" b="1" dirty="0">
                <a:latin typeface="Times New Roman" pitchFamily="18" charset="0"/>
              </a:rPr>
              <a:t> </a:t>
            </a:r>
            <a:r>
              <a:rPr lang="en-US" sz="2400" b="1" dirty="0" err="1">
                <a:latin typeface="Times New Roman" pitchFamily="18" charset="0"/>
              </a:rPr>
              <a:t>thú</a:t>
            </a:r>
            <a:r>
              <a:rPr lang="en-US" sz="2400" b="1" dirty="0">
                <a:latin typeface="Times New Roman" pitchFamily="18" charset="0"/>
              </a:rPr>
              <a:t>. </a:t>
            </a:r>
            <a:r>
              <a:rPr lang="en-US" sz="2400" b="1" dirty="0" err="1">
                <a:latin typeface="Times New Roman" pitchFamily="18" charset="0"/>
              </a:rPr>
              <a:t>Nó</a:t>
            </a:r>
            <a:r>
              <a:rPr lang="en-US" sz="2400" b="1" dirty="0">
                <a:latin typeface="Times New Roman" pitchFamily="18" charset="0"/>
              </a:rPr>
              <a:t> </a:t>
            </a:r>
            <a:r>
              <a:rPr lang="en-US" sz="2400" b="1" dirty="0" err="1">
                <a:latin typeface="Times New Roman" pitchFamily="18" charset="0"/>
              </a:rPr>
              <a:t>chỉ</a:t>
            </a:r>
            <a:r>
              <a:rPr lang="en-US" sz="2400" b="1" dirty="0">
                <a:latin typeface="Times New Roman" pitchFamily="18" charset="0"/>
              </a:rPr>
              <a:t> </a:t>
            </a:r>
            <a:r>
              <a:rPr lang="en-US" sz="2400" b="1" dirty="0" err="1">
                <a:latin typeface="Times New Roman" pitchFamily="18" charset="0"/>
              </a:rPr>
              <a:t>bông</a:t>
            </a:r>
            <a:r>
              <a:rPr lang="en-US" sz="2400" b="1" dirty="0">
                <a:latin typeface="Times New Roman" pitchFamily="18" charset="0"/>
              </a:rPr>
              <a:t> </a:t>
            </a:r>
            <a:r>
              <a:rPr lang="en-US" sz="2400" b="1" dirty="0" err="1">
                <a:latin typeface="Times New Roman" pitchFamily="18" charset="0"/>
              </a:rPr>
              <a:t>dâm</a:t>
            </a:r>
            <a:r>
              <a:rPr lang="en-US" sz="2400" b="1" dirty="0">
                <a:latin typeface="Times New Roman" pitchFamily="18" charset="0"/>
              </a:rPr>
              <a:t> </a:t>
            </a:r>
            <a:r>
              <a:rPr lang="en-US" sz="2400" b="1" dirty="0" err="1">
                <a:latin typeface="Times New Roman" pitchFamily="18" charset="0"/>
              </a:rPr>
              <a:t>bụt</a:t>
            </a:r>
            <a:r>
              <a:rPr lang="en-US" sz="2400" b="1" dirty="0">
                <a:latin typeface="Times New Roman" pitchFamily="18" charset="0"/>
              </a:rPr>
              <a:t> </a:t>
            </a:r>
            <a:r>
              <a:rPr lang="en-US" sz="2400" b="1" dirty="0" err="1">
                <a:latin typeface="Times New Roman" pitchFamily="18" charset="0"/>
              </a:rPr>
              <a:t>đỏ</a:t>
            </a:r>
            <a:r>
              <a:rPr lang="en-US" sz="2400" b="1" dirty="0">
                <a:latin typeface="Times New Roman" pitchFamily="18" charset="0"/>
              </a:rPr>
              <a:t> </a:t>
            </a:r>
            <a:r>
              <a:rPr lang="en-US" sz="2400" b="1" dirty="0" err="1">
                <a:latin typeface="Times New Roman" pitchFamily="18" charset="0"/>
              </a:rPr>
              <a:t>chói</a:t>
            </a:r>
            <a:r>
              <a:rPr lang="en-US" sz="2400" b="1" dirty="0">
                <a:latin typeface="Times New Roman" pitchFamily="18" charset="0"/>
              </a:rPr>
              <a:t> </a:t>
            </a:r>
            <a:r>
              <a:rPr lang="en-US" sz="2400" b="1" dirty="0" err="1">
                <a:latin typeface="Times New Roman" pitchFamily="18" charset="0"/>
              </a:rPr>
              <a:t>đòi</a:t>
            </a:r>
            <a:r>
              <a:rPr lang="en-US" sz="2400" b="1" dirty="0">
                <a:latin typeface="Times New Roman" pitchFamily="18" charset="0"/>
              </a:rPr>
              <a:t> </a:t>
            </a:r>
            <a:r>
              <a:rPr lang="en-US" sz="2400" b="1" dirty="0" err="1">
                <a:latin typeface="Times New Roman" pitchFamily="18" charset="0"/>
              </a:rPr>
              <a:t>chị</a:t>
            </a:r>
            <a:r>
              <a:rPr lang="en-US" sz="2400" b="1" dirty="0">
                <a:latin typeface="Times New Roman" pitchFamily="18" charset="0"/>
              </a:rPr>
              <a:t> </a:t>
            </a:r>
            <a:r>
              <a:rPr lang="en-US" sz="2400" b="1" dirty="0" err="1">
                <a:latin typeface="Times New Roman" pitchFamily="18" charset="0"/>
              </a:rPr>
              <a:t>hái</a:t>
            </a:r>
            <a:r>
              <a:rPr lang="en-US" sz="2400" b="1" dirty="0">
                <a:latin typeface="Times New Roman" pitchFamily="18" charset="0"/>
              </a:rPr>
              <a:t>. À </a:t>
            </a:r>
            <a:r>
              <a:rPr lang="en-US" sz="2400" b="1" dirty="0" err="1">
                <a:latin typeface="Times New Roman" pitchFamily="18" charset="0"/>
              </a:rPr>
              <a:t>phải</a:t>
            </a:r>
            <a:r>
              <a:rPr lang="en-US" sz="2400" b="1" dirty="0">
                <a:latin typeface="Times New Roman" pitchFamily="18" charset="0"/>
              </a:rPr>
              <a:t> </a:t>
            </a:r>
            <a:r>
              <a:rPr lang="en-US" sz="2400" b="1" dirty="0" err="1">
                <a:latin typeface="Times New Roman" pitchFamily="18" charset="0"/>
              </a:rPr>
              <a:t>rồi</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rất</a:t>
            </a:r>
            <a:r>
              <a:rPr lang="en-US" sz="2400" b="1" dirty="0">
                <a:latin typeface="Times New Roman" pitchFamily="18" charset="0"/>
              </a:rPr>
              <a:t> </a:t>
            </a:r>
            <a:r>
              <a:rPr lang="en-US" sz="2400" b="1" dirty="0" err="1">
                <a:latin typeface="Times New Roman" pitchFamily="18" charset="0"/>
              </a:rPr>
              <a:t>yêu</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 Ly </a:t>
            </a:r>
            <a:r>
              <a:rPr lang="en-US" sz="2400" b="1" dirty="0" err="1">
                <a:latin typeface="Times New Roman" pitchFamily="18" charset="0"/>
              </a:rPr>
              <a:t>hái</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bông</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cúc</a:t>
            </a:r>
            <a:r>
              <a:rPr lang="en-US" sz="2400" b="1" dirty="0">
                <a:latin typeface="Times New Roman" pitchFamily="18" charset="0"/>
              </a:rPr>
              <a:t> </a:t>
            </a:r>
            <a:r>
              <a:rPr lang="en-US" sz="2400" b="1" dirty="0" err="1">
                <a:latin typeface="Times New Roman" pitchFamily="18" charset="0"/>
              </a:rPr>
              <a:t>dại</a:t>
            </a:r>
            <a:r>
              <a:rPr lang="en-US" sz="2400" b="1" dirty="0">
                <a:latin typeface="Times New Roman" pitchFamily="18" charset="0"/>
              </a:rPr>
              <a:t> </a:t>
            </a:r>
            <a:r>
              <a:rPr lang="en-US" sz="2400" b="1" dirty="0" err="1">
                <a:latin typeface="Times New Roman" pitchFamily="18" charset="0"/>
              </a:rPr>
              <a:t>mọc</a:t>
            </a:r>
            <a:r>
              <a:rPr lang="en-US" sz="2400" b="1" dirty="0">
                <a:latin typeface="Times New Roman" pitchFamily="18" charset="0"/>
              </a:rPr>
              <a:t> </a:t>
            </a:r>
            <a:r>
              <a:rPr lang="en-US" sz="2400" b="1" dirty="0" err="1">
                <a:latin typeface="Times New Roman" pitchFamily="18" charset="0"/>
              </a:rPr>
              <a:t>đầy</a:t>
            </a:r>
            <a:r>
              <a:rPr lang="en-US" sz="2400" b="1" dirty="0">
                <a:latin typeface="Times New Roman" pitchFamily="18" charset="0"/>
              </a:rPr>
              <a:t> </a:t>
            </a:r>
            <a:r>
              <a:rPr lang="en-US" sz="2400" b="1" dirty="0" err="1">
                <a:latin typeface="Times New Roman" pitchFamily="18" charset="0"/>
              </a:rPr>
              <a:t>bên</a:t>
            </a:r>
            <a:r>
              <a:rPr lang="en-US" sz="2400" b="1" dirty="0">
                <a:latin typeface="Times New Roman" pitchFamily="18" charset="0"/>
              </a:rPr>
              <a:t> </a:t>
            </a:r>
            <a:r>
              <a:rPr lang="en-US" sz="2400" b="1" dirty="0" err="1">
                <a:latin typeface="Times New Roman" pitchFamily="18" charset="0"/>
              </a:rPr>
              <a:t>đường</a:t>
            </a:r>
            <a:r>
              <a:rPr lang="en-US" sz="2400" b="1" dirty="0">
                <a:latin typeface="Times New Roman" pitchFamily="18" charset="0"/>
              </a:rPr>
              <a:t> </a:t>
            </a:r>
            <a:r>
              <a:rPr lang="en-US" sz="2400" b="1" dirty="0" err="1">
                <a:latin typeface="Times New Roman" pitchFamily="18" charset="0"/>
              </a:rPr>
              <a:t>xếp</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bó</a:t>
            </a:r>
            <a:r>
              <a:rPr lang="en-US" sz="2400" b="1" dirty="0">
                <a:latin typeface="Times New Roman" pitchFamily="18" charset="0"/>
              </a:rPr>
              <a:t>. </a:t>
            </a:r>
            <a:r>
              <a:rPr lang="en-US" sz="2400" b="1" dirty="0" err="1">
                <a:latin typeface="Times New Roman" pitchFamily="18" charset="0"/>
              </a:rPr>
              <a:t>Bên</a:t>
            </a:r>
            <a:r>
              <a:rPr lang="en-US" sz="2400" b="1" dirty="0">
                <a:latin typeface="Times New Roman" pitchFamily="18" charset="0"/>
              </a:rPr>
              <a:t> </a:t>
            </a:r>
            <a:r>
              <a:rPr lang="en-US" sz="2400" b="1" dirty="0" err="1">
                <a:latin typeface="Times New Roman" pitchFamily="18" charset="0"/>
              </a:rPr>
              <a:t>cạnh</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bông</a:t>
            </a:r>
            <a:r>
              <a:rPr lang="en-US" sz="2400" b="1" dirty="0">
                <a:latin typeface="Times New Roman" pitchFamily="18" charset="0"/>
              </a:rPr>
              <a:t> </a:t>
            </a:r>
            <a:r>
              <a:rPr lang="en-US" sz="2400" b="1" dirty="0" err="1">
                <a:latin typeface="Times New Roman" pitchFamily="18" charset="0"/>
              </a:rPr>
              <a:t>cúc</a:t>
            </a:r>
            <a:r>
              <a:rPr lang="en-US" sz="2400" b="1" dirty="0">
                <a:latin typeface="Times New Roman" pitchFamily="18" charset="0"/>
              </a:rPr>
              <a:t> </a:t>
            </a:r>
            <a:r>
              <a:rPr lang="en-US" sz="2400" b="1" dirty="0" err="1">
                <a:latin typeface="Times New Roman" pitchFamily="18" charset="0"/>
              </a:rPr>
              <a:t>trắng</a:t>
            </a:r>
            <a:r>
              <a:rPr lang="en-US" sz="2400" b="1" dirty="0">
                <a:latin typeface="Times New Roman" pitchFamily="18" charset="0"/>
              </a:rPr>
              <a:t> </a:t>
            </a:r>
            <a:r>
              <a:rPr lang="en-US" sz="2400" b="1" dirty="0" err="1">
                <a:latin typeface="Times New Roman" pitchFamily="18" charset="0"/>
              </a:rPr>
              <a:t>xinh</a:t>
            </a:r>
            <a:r>
              <a:rPr lang="en-US" sz="2400" b="1" dirty="0">
                <a:latin typeface="Times New Roman" pitchFamily="18" charset="0"/>
              </a:rPr>
              <a:t> </a:t>
            </a:r>
            <a:r>
              <a:rPr lang="en-US" sz="2400" b="1" dirty="0" err="1">
                <a:latin typeface="Times New Roman" pitchFamily="18" charset="0"/>
              </a:rPr>
              <a:t>xinh</a:t>
            </a:r>
            <a:r>
              <a:rPr lang="en-US" sz="2400" b="1" dirty="0">
                <a:latin typeface="Times New Roman" pitchFamily="18" charset="0"/>
              </a:rPr>
              <a:t>, Ly </a:t>
            </a:r>
            <a:r>
              <a:rPr lang="en-US" sz="2400" b="1" dirty="0" err="1">
                <a:latin typeface="Times New Roman" pitchFamily="18" charset="0"/>
              </a:rPr>
              <a:t>cài</a:t>
            </a:r>
            <a:r>
              <a:rPr lang="en-US" sz="2400" b="1" dirty="0">
                <a:latin typeface="Times New Roman" pitchFamily="18" charset="0"/>
              </a:rPr>
              <a:t> </a:t>
            </a:r>
            <a:r>
              <a:rPr lang="en-US" sz="2400" b="1" dirty="0" err="1">
                <a:latin typeface="Times New Roman" pitchFamily="18" charset="0"/>
              </a:rPr>
              <a:t>thêm</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bông</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dâm</a:t>
            </a:r>
            <a:r>
              <a:rPr lang="en-US" sz="2400" b="1" dirty="0">
                <a:latin typeface="Times New Roman" pitchFamily="18" charset="0"/>
              </a:rPr>
              <a:t> </a:t>
            </a:r>
            <a:r>
              <a:rPr lang="en-US" sz="2400" b="1" dirty="0" err="1">
                <a:latin typeface="Times New Roman" pitchFamily="18" charset="0"/>
              </a:rPr>
              <a:t>bụt</a:t>
            </a:r>
            <a:r>
              <a:rPr lang="en-US" sz="2400" b="1" dirty="0">
                <a:latin typeface="Times New Roman" pitchFamily="18" charset="0"/>
              </a:rPr>
              <a:t> </a:t>
            </a:r>
            <a:r>
              <a:rPr lang="en-US" sz="2400" b="1" dirty="0" err="1">
                <a:latin typeface="Times New Roman" pitchFamily="18" charset="0"/>
              </a:rPr>
              <a:t>đỏ</a:t>
            </a:r>
            <a:r>
              <a:rPr lang="en-US" sz="2400" b="1" dirty="0">
                <a:latin typeface="Times New Roman" pitchFamily="18" charset="0"/>
              </a:rPr>
              <a:t> </a:t>
            </a:r>
            <a:r>
              <a:rPr lang="en-US" sz="2400" b="1" dirty="0" err="1">
                <a:latin typeface="Times New Roman" pitchFamily="18" charset="0"/>
              </a:rPr>
              <a:t>tươi</a:t>
            </a:r>
            <a:r>
              <a:rPr lang="en-US" sz="2400" b="1" dirty="0">
                <a:latin typeface="Times New Roman" pitchFamily="18" charset="0"/>
              </a:rPr>
              <a:t> </a:t>
            </a:r>
            <a:r>
              <a:rPr lang="en-US" sz="2400" b="1" dirty="0" err="1">
                <a:latin typeface="Times New Roman" pitchFamily="18" charset="0"/>
              </a:rPr>
              <a:t>rực</a:t>
            </a:r>
            <a:r>
              <a:rPr lang="en-US" sz="2400" b="1" dirty="0">
                <a:latin typeface="Times New Roman" pitchFamily="18" charset="0"/>
              </a:rPr>
              <a:t> </a:t>
            </a:r>
            <a:r>
              <a:rPr lang="en-US" sz="2400" b="1" dirty="0" err="1">
                <a:latin typeface="Times New Roman" pitchFamily="18" charset="0"/>
              </a:rPr>
              <a:t>rỡ</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chị</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My </a:t>
            </a:r>
            <a:r>
              <a:rPr lang="en-US" sz="2400" b="1" dirty="0" err="1">
                <a:latin typeface="Times New Roman" pitchFamily="18" charset="0"/>
              </a:rPr>
              <a:t>vào</a:t>
            </a:r>
            <a:r>
              <a:rPr lang="en-US" sz="2400" b="1" dirty="0">
                <a:latin typeface="Times New Roman" pitchFamily="18" charset="0"/>
              </a:rPr>
              <a:t> </a:t>
            </a:r>
            <a:r>
              <a:rPr lang="en-US" sz="2400" b="1" dirty="0" err="1">
                <a:latin typeface="Times New Roman" pitchFamily="18" charset="0"/>
              </a:rPr>
              <a:t>nhà</a:t>
            </a:r>
            <a:r>
              <a:rPr lang="en-US" sz="2400" b="1" dirty="0">
                <a:latin typeface="Times New Roman" pitchFamily="18" charset="0"/>
              </a:rPr>
              <a:t> </a:t>
            </a:r>
            <a:r>
              <a:rPr lang="en-US" sz="2400" b="1" dirty="0" err="1">
                <a:latin typeface="Times New Roman" pitchFamily="18" charset="0"/>
              </a:rPr>
              <a:t>với</a:t>
            </a:r>
            <a:r>
              <a:rPr lang="en-US" sz="2400" b="1" dirty="0">
                <a:latin typeface="Times New Roman" pitchFamily="18" charset="0"/>
              </a:rPr>
              <a:t> </a:t>
            </a:r>
            <a:r>
              <a:rPr lang="en-US" sz="2400" b="1" dirty="0" err="1">
                <a:latin typeface="Times New Roman" pitchFamily="18" charset="0"/>
              </a:rPr>
              <a:t>bó</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tặng</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ngày</a:t>
            </a:r>
            <a:r>
              <a:rPr lang="en-US" sz="2400" b="1" dirty="0">
                <a:latin typeface="Times New Roman" pitchFamily="18" charset="0"/>
              </a:rPr>
              <a:t> </a:t>
            </a:r>
            <a:r>
              <a:rPr lang="en-US" sz="2400" b="1" dirty="0" err="1">
                <a:latin typeface="Times New Roman" pitchFamily="18" charset="0"/>
              </a:rPr>
              <a:t>sinh</a:t>
            </a:r>
            <a:r>
              <a:rPr lang="en-US" sz="2400" b="1" dirty="0">
                <a:latin typeface="Times New Roman" pitchFamily="18" charset="0"/>
              </a:rPr>
              <a:t> </a:t>
            </a:r>
            <a:r>
              <a:rPr lang="en-US" sz="2400" b="1" dirty="0" err="1">
                <a:latin typeface="Times New Roman" pitchFamily="18" charset="0"/>
              </a:rPr>
              <a:t>nhật</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vui</a:t>
            </a:r>
            <a:r>
              <a:rPr lang="en-US" sz="2400" b="1" dirty="0">
                <a:latin typeface="Times New Roman" pitchFamily="18" charset="0"/>
              </a:rPr>
              <a:t> </a:t>
            </a:r>
            <a:r>
              <a:rPr lang="en-US" sz="2400" b="1" dirty="0" err="1">
                <a:latin typeface="Times New Roman" pitchFamily="18" charset="0"/>
              </a:rPr>
              <a:t>mừng</a:t>
            </a:r>
            <a:r>
              <a:rPr lang="en-US" sz="2400" b="1" dirty="0">
                <a:latin typeface="Times New Roman" pitchFamily="18" charset="0"/>
              </a:rPr>
              <a:t> </a:t>
            </a:r>
            <a:r>
              <a:rPr lang="en-US" sz="2400" b="1" dirty="0" err="1">
                <a:latin typeface="Times New Roman" pitchFamily="18" charset="0"/>
              </a:rPr>
              <a:t>ôm</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chị</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a:t>
            </a:r>
            <a:r>
              <a:rPr lang="en-US" sz="2400" b="1" dirty="0" err="1">
                <a:latin typeface="Times New Roman" pitchFamily="18" charset="0"/>
              </a:rPr>
              <a:t>vào</a:t>
            </a:r>
            <a:r>
              <a:rPr lang="en-US" sz="2400" b="1" dirty="0">
                <a:latin typeface="Times New Roman" pitchFamily="18" charset="0"/>
              </a:rPr>
              <a:t> </a:t>
            </a:r>
            <a:r>
              <a:rPr lang="en-US" sz="2400" b="1" dirty="0" err="1">
                <a:latin typeface="Times New Roman" pitchFamily="18" charset="0"/>
              </a:rPr>
              <a:t>lòng</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nói</a:t>
            </a:r>
            <a:r>
              <a:rPr lang="en-US" sz="2400" b="1" dirty="0">
                <a:latin typeface="Times New Roman" pitchFamily="18" charset="0"/>
              </a:rPr>
              <a:t>:” </a:t>
            </a:r>
            <a:r>
              <a:rPr lang="en-US" sz="2400" b="1" dirty="0" err="1">
                <a:latin typeface="Times New Roman" pitchFamily="18" charset="0"/>
              </a:rPr>
              <a:t>Đây</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bó</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đẹp</a:t>
            </a:r>
            <a:r>
              <a:rPr lang="en-US" sz="2400" b="1" dirty="0">
                <a:latin typeface="Times New Roman" pitchFamily="18" charset="0"/>
              </a:rPr>
              <a:t> </a:t>
            </a:r>
            <a:r>
              <a:rPr lang="en-US" sz="2400" b="1" dirty="0" err="1">
                <a:latin typeface="Times New Roman" pitchFamily="18" charset="0"/>
              </a:rPr>
              <a:t>nhất</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được</a:t>
            </a:r>
            <a:r>
              <a:rPr lang="en-US" sz="2400" b="1" dirty="0">
                <a:latin typeface="Times New Roman" pitchFamily="18" charset="0"/>
              </a:rPr>
              <a:t> </a:t>
            </a:r>
            <a:r>
              <a:rPr lang="en-US" sz="2400" b="1" dirty="0" err="1">
                <a:latin typeface="Times New Roman" pitchFamily="18" charset="0"/>
              </a:rPr>
              <a:t>tặng</a:t>
            </a:r>
            <a:r>
              <a:rPr lang="en-US" sz="2400" b="1" dirty="0">
                <a:latin typeface="Times New Roman" pitchFamily="18" charset="0"/>
              </a:rPr>
              <a:t> </a:t>
            </a:r>
            <a:r>
              <a:rPr lang="en-US" sz="2400" b="1" dirty="0" err="1">
                <a:latin typeface="Times New Roman" pitchFamily="18" charset="0"/>
              </a:rPr>
              <a:t>đấy</a:t>
            </a:r>
            <a:r>
              <a:rPr lang="en-US" sz="2400" b="1" dirty="0">
                <a:latin typeface="Times New Roman" pitchFamily="18" charset="0"/>
              </a:rPr>
              <a:t>!”.</a:t>
            </a:r>
          </a:p>
        </p:txBody>
      </p:sp>
      <p:pic>
        <p:nvPicPr>
          <p:cNvPr id="8" name="Picture 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576" y="1143000"/>
            <a:ext cx="5353424" cy="568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33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p:cTn id="7" dur="500" fill="hold"/>
                                        <p:tgtEl>
                                          <p:spTgt spid="38920"/>
                                        </p:tgtEl>
                                        <p:attrNameLst>
                                          <p:attrName>ppt_w</p:attrName>
                                        </p:attrNameLst>
                                      </p:cBhvr>
                                      <p:tavLst>
                                        <p:tav tm="0">
                                          <p:val>
                                            <p:fltVal val="0"/>
                                          </p:val>
                                        </p:tav>
                                        <p:tav tm="100000">
                                          <p:val>
                                            <p:strVal val="#ppt_w"/>
                                          </p:val>
                                        </p:tav>
                                      </p:tavLst>
                                    </p:anim>
                                    <p:anim calcmode="lin" valueType="num">
                                      <p:cBhvr>
                                        <p:cTn id="8" dur="500" fill="hold"/>
                                        <p:tgtEl>
                                          <p:spTgt spid="38920"/>
                                        </p:tgtEl>
                                        <p:attrNameLst>
                                          <p:attrName>ppt_h</p:attrName>
                                        </p:attrNameLst>
                                      </p:cBhvr>
                                      <p:tavLst>
                                        <p:tav tm="0">
                                          <p:val>
                                            <p:fltVal val="0"/>
                                          </p:val>
                                        </p:tav>
                                        <p:tav tm="100000">
                                          <p:val>
                                            <p:strVal val="#ppt_h"/>
                                          </p:val>
                                        </p:tav>
                                      </p:tavLst>
                                    </p:anim>
                                    <p:animEffect transition="in" filter="fade">
                                      <p:cBhvr>
                                        <p:cTn id="9" dur="500"/>
                                        <p:tgtEl>
                                          <p:spTgt spid="389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8921"/>
                                        </p:tgtEl>
                                        <p:attrNameLst>
                                          <p:attrName>style.visibility</p:attrName>
                                        </p:attrNameLst>
                                      </p:cBhvr>
                                      <p:to>
                                        <p:strVal val="visible"/>
                                      </p:to>
                                    </p:set>
                                    <p:animEffect transition="in" filter="wedge">
                                      <p:cBhvr>
                                        <p:cTn id="14" dur="2000"/>
                                        <p:tgtEl>
                                          <p:spTgt spid="389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ubtitle 2"/>
          <p:cNvSpPr txBox="1">
            <a:spLocks/>
          </p:cNvSpPr>
          <p:nvPr/>
        </p:nvSpPr>
        <p:spPr bwMode="auto">
          <a:xfrm>
            <a:off x="1600200" y="1374532"/>
            <a:ext cx="9220200" cy="55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Tx/>
              <a:buNone/>
            </a:pPr>
            <a:r>
              <a:rPr lang="en-US" altLang="en-US" sz="3600" b="1" dirty="0" err="1">
                <a:solidFill>
                  <a:srgbClr val="0000CC"/>
                </a:solidFill>
                <a:latin typeface="Times New Roman" panose="02020603050405020304" pitchFamily="18" charset="0"/>
                <a:cs typeface="Times New Roman" panose="02020603050405020304" pitchFamily="18" charset="0"/>
              </a:rPr>
              <a:t>Truyện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đẹp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nhất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bwMode="auto">
          <a:xfrm>
            <a:off x="1485900" y="2133600"/>
            <a:ext cx="922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571500" indent="-571500" algn="ctr" eaLnBrk="1" hangingPunct="1">
              <a:spcBef>
                <a:spcPct val="20000"/>
              </a:spcBef>
              <a:buClrTx/>
              <a:buSzTx/>
              <a:buFontTx/>
              <a:buChar char="-"/>
            </a:pPr>
            <a:r>
              <a:rPr lang="en-US" altLang="en-US" sz="3600" b="1" dirty="0" err="1">
                <a:solidFill>
                  <a:srgbClr val="0000CC"/>
                </a:solidFill>
                <a:latin typeface="Times New Roman" panose="02020603050405020304" pitchFamily="18" charset="0"/>
                <a:cs typeface="Times New Roman" panose="02020603050405020304" pitchFamily="18" charset="0"/>
              </a:rPr>
              <a:t>Chị</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Ly </a:t>
            </a:r>
            <a:r>
              <a:rPr lang="en-US" altLang="en-US" sz="3600" b="1" dirty="0" err="1">
                <a:solidFill>
                  <a:srgbClr val="0000CC"/>
                </a:solidFill>
                <a:latin typeface="Times New Roman" panose="02020603050405020304" pitchFamily="18" charset="0"/>
                <a:cs typeface="Times New Roman" panose="02020603050405020304" pitchFamily="18" charset="0"/>
              </a:rPr>
              <a:t>và</a:t>
            </a:r>
            <a:r>
              <a:rPr lang="en-US" altLang="en-US" sz="3600" b="1" dirty="0">
                <a:solidFill>
                  <a:srgbClr val="0000CC"/>
                </a:solidFill>
                <a:latin typeface="Times New Roman" panose="02020603050405020304" pitchFamily="18" charset="0"/>
                <a:cs typeface="Times New Roman" panose="02020603050405020304" pitchFamily="18" charset="0"/>
              </a:rPr>
              <a:t> My </a:t>
            </a:r>
            <a:r>
              <a:rPr lang="en-US" altLang="en-US" sz="3600" b="1" dirty="0" err="1">
                <a:solidFill>
                  <a:srgbClr val="0000CC"/>
                </a:solidFill>
                <a:latin typeface="Times New Roman" panose="02020603050405020304" pitchFamily="18" charset="0"/>
                <a:cs typeface="Times New Roman" panose="02020603050405020304" pitchFamily="18" charset="0"/>
              </a:rPr>
              <a:t>làm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gì</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dịp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sinh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nhật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mẹ</a:t>
            </a:r>
            <a:r>
              <a:rPr lang="en-US" altLang="en-US" sz="3600" b="1" dirty="0">
                <a:solidFill>
                  <a:srgbClr val="0000CC"/>
                </a:solidFill>
                <a:latin typeface="Times New Roman" panose="02020603050405020304" pitchFamily="18" charset="0"/>
                <a:cs typeface="Times New Roman" panose="02020603050405020304" pitchFamily="18" charset="0"/>
              </a:rPr>
              <a:t>?</a:t>
            </a:r>
            <a:endParaRPr lang="en-US" altLang="en-US" sz="3200" b="1" dirty="0">
              <a:solidFill>
                <a:srgbClr val="0000CC"/>
              </a:solidFill>
              <a:latin typeface="Times New Roman" panose="02020603050405020304" pitchFamily="18" charset="0"/>
              <a:cs typeface="Times New Roman" panose="02020603050405020304" pitchFamily="18" charset="0"/>
            </a:endParaRPr>
          </a:p>
          <a:p>
            <a:pPr eaLnBrk="1" hangingPunct="1">
              <a:spcBef>
                <a:spcPct val="20000"/>
              </a:spcBef>
              <a:buClrTx/>
              <a:buSzTx/>
              <a:buFontTx/>
              <a:buNone/>
            </a:pPr>
            <a:endParaRPr lang="en-US" altLang="en-US" sz="7200" b="1" dirty="0">
              <a:solidFill>
                <a:srgbClr val="0000CC"/>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bwMode="auto">
          <a:xfrm>
            <a:off x="1638300" y="3352800"/>
            <a:ext cx="922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571500" indent="-571500" algn="ctr" eaLnBrk="1" hangingPunct="1">
              <a:spcBef>
                <a:spcPct val="20000"/>
              </a:spcBef>
              <a:buClrTx/>
              <a:buSzTx/>
              <a:buFontTx/>
              <a:buChar char="-"/>
            </a:pPr>
            <a:r>
              <a:rPr lang="en-US" altLang="en-US" sz="3600" b="1" dirty="0" err="1">
                <a:solidFill>
                  <a:srgbClr val="0000CC"/>
                </a:solidFill>
                <a:latin typeface="Times New Roman" panose="02020603050405020304" pitchFamily="18" charset="0"/>
                <a:cs typeface="Times New Roman" panose="02020603050405020304" pitchFamily="18" charset="0"/>
              </a:rPr>
              <a:t>Vì</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sao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mẹ</a:t>
            </a:r>
            <a:r>
              <a:rPr lang="en-US" altLang="en-US" sz="3600" b="1" dirty="0">
                <a:solidFill>
                  <a:srgbClr val="0000CC"/>
                </a:solidFill>
                <a:latin typeface="Times New Roman" panose="02020603050405020304" pitchFamily="18" charset="0"/>
                <a:cs typeface="Times New Roman" panose="02020603050405020304" pitchFamily="18" charset="0"/>
              </a:rPr>
              <a:t>  Ly </a:t>
            </a:r>
            <a:r>
              <a:rPr lang="en-US" altLang="en-US" sz="3600" b="1" dirty="0" err="1">
                <a:solidFill>
                  <a:srgbClr val="0000CC"/>
                </a:solidFill>
                <a:latin typeface="Times New Roman" panose="02020603050405020304" pitchFamily="18" charset="0"/>
                <a:cs typeface="Times New Roman" panose="02020603050405020304" pitchFamily="18" charset="0"/>
              </a:rPr>
              <a:t>nói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rằng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mà</a:t>
            </a:r>
            <a:r>
              <a:rPr lang="en-US" altLang="en-US" sz="3600" b="1" dirty="0">
                <a:solidFill>
                  <a:srgbClr val="0000CC"/>
                </a:solidFill>
                <a:latin typeface="Times New Roman" panose="02020603050405020304" pitchFamily="18" charset="0"/>
                <a:cs typeface="Times New Roman" panose="02020603050405020304" pitchFamily="18" charset="0"/>
              </a:rPr>
              <a:t> 2 </a:t>
            </a:r>
            <a:r>
              <a:rPr lang="en-US" altLang="en-US" sz="3600" b="1" dirty="0" err="1">
                <a:solidFill>
                  <a:srgbClr val="0000CC"/>
                </a:solidFill>
                <a:latin typeface="Times New Roman" panose="02020603050405020304" pitchFamily="18" charset="0"/>
                <a:cs typeface="Times New Roman" panose="02020603050405020304" pitchFamily="18" charset="0"/>
              </a:rPr>
              <a:t>chị</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tặng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mẹ</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đẹp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nhất</a:t>
            </a:r>
            <a:r>
              <a:rPr lang="en-US" altLang="en-US" sz="3600" b="1" dirty="0">
                <a:solidFill>
                  <a:srgbClr val="0000CC"/>
                </a:solidFill>
                <a:latin typeface="Times New Roman" panose="02020603050405020304" pitchFamily="18" charset="0"/>
                <a:cs typeface="Times New Roman" panose="02020603050405020304" pitchFamily="18" charset="0"/>
              </a:rPr>
              <a:t>?</a:t>
            </a:r>
            <a:endParaRPr lang="en-US" altLang="en-US" sz="3200" b="1" dirty="0">
              <a:solidFill>
                <a:srgbClr val="0000CC"/>
              </a:solidFill>
              <a:latin typeface="Times New Roman" panose="02020603050405020304" pitchFamily="18" charset="0"/>
              <a:cs typeface="Times New Roman" panose="02020603050405020304" pitchFamily="18" charset="0"/>
            </a:endParaRPr>
          </a:p>
          <a:p>
            <a:pPr eaLnBrk="1" hangingPunct="1">
              <a:spcBef>
                <a:spcPct val="20000"/>
              </a:spcBef>
              <a:buClrTx/>
              <a:buSzTx/>
              <a:buFontTx/>
              <a:buNone/>
            </a:pPr>
            <a:endParaRPr lang="en-US" altLang="en-US" sz="7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104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451556" y="1219200"/>
            <a:ext cx="11074087" cy="4953000"/>
          </a:xfrm>
          <a:prstGeom prst="horizontalScroll">
            <a:avLst>
              <a:gd name="adj" fmla="val 12500"/>
            </a:avLst>
          </a:prstGeom>
          <a:solidFill>
            <a:srgbClr val="FFFF99"/>
          </a:solidFill>
          <a:ln w="9525">
            <a:solidFill>
              <a:srgbClr val="800080"/>
            </a:solidFill>
            <a:round/>
            <a:headEnd/>
            <a:tailEnd/>
          </a:ln>
        </p:spPr>
        <p:txBody>
          <a:bodyPr anchor="b"/>
          <a:lstStyle/>
          <a:p>
            <a:pPr eaLnBrk="1" hangingPunct="1"/>
            <a:r>
              <a:rPr lang="en-US" altLang="en-US" sz="3600" b="1">
                <a:solidFill>
                  <a:srgbClr val="0000FF"/>
                </a:solidFill>
                <a:latin typeface="Times New Roman" pitchFamily="18" charset="0"/>
                <a:cs typeface="Times New Roman" pitchFamily="18" charset="0"/>
              </a:rPr>
              <a:t>Ông bà, cha mẹ, anh chị em là những người thân yêu nhất của em, luôn yêu thương, quan tâm, chăm sóc và dành cho em những gì tốt đẹp nhất. Ngược lại, em cũng có bổn phận quan tâm chăm sóc ông bà, cha mẹ, anh chị em để cuộc sống gia đình thêm hoà thuận, đầm ấm, hạnh phúc.</a:t>
            </a:r>
            <a:endParaRPr lang="en-US" altLang="en-US" sz="3600" b="1">
              <a:solidFill>
                <a:srgbClr val="0000CC"/>
              </a:solidFill>
              <a:latin typeface="Times New Roman" pitchFamily="18" charset="0"/>
              <a:cs typeface="Times New Roman" pitchFamily="18" charset="0"/>
            </a:endParaRPr>
          </a:p>
        </p:txBody>
      </p:sp>
      <p:sp>
        <p:nvSpPr>
          <p:cNvPr id="19459" name="WordArt 11"/>
          <p:cNvSpPr>
            <a:spLocks noChangeArrowheads="1" noChangeShapeType="1" noTextEdit="1"/>
          </p:cNvSpPr>
          <p:nvPr/>
        </p:nvSpPr>
        <p:spPr bwMode="auto">
          <a:xfrm>
            <a:off x="3236148" y="304800"/>
            <a:ext cx="4590815" cy="1371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KẾT LUẬN</a:t>
            </a:r>
          </a:p>
        </p:txBody>
      </p:sp>
    </p:spTree>
    <p:extLst>
      <p:ext uri="{BB962C8B-B14F-4D97-AF65-F5344CB8AC3E}">
        <p14:creationId xmlns:p14="http://schemas.microsoft.com/office/powerpoint/2010/main" val="1485610385"/>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to="" calcmode="lin" valueType="num">
                                      <p:cBhvr>
                                        <p:cTn id="7" dur="1" fill="hold"/>
                                        <p:tgtEl>
                                          <p:spTgt spid="727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1791</TotalTime>
  <Words>714</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HP001 4 hàng</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01</dc:creator>
  <cp:lastModifiedBy>Nguyen Thang</cp:lastModifiedBy>
  <cp:revision>126</cp:revision>
  <dcterms:created xsi:type="dcterms:W3CDTF">2006-08-16T00:00:00Z</dcterms:created>
  <dcterms:modified xsi:type="dcterms:W3CDTF">2021-10-28T09:52:22Z</dcterms:modified>
</cp:coreProperties>
</file>