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73" r:id="rId3"/>
    <p:sldMasterId id="2147483685" r:id="rId4"/>
  </p:sldMasterIdLst>
  <p:notesMasterIdLst>
    <p:notesMasterId r:id="rId24"/>
  </p:notesMasterIdLst>
  <p:sldIdLst>
    <p:sldId id="333" r:id="rId5"/>
    <p:sldId id="362" r:id="rId6"/>
    <p:sldId id="364" r:id="rId7"/>
    <p:sldId id="314" r:id="rId8"/>
    <p:sldId id="279" r:id="rId9"/>
    <p:sldId id="281" r:id="rId10"/>
    <p:sldId id="299" r:id="rId11"/>
    <p:sldId id="292" r:id="rId12"/>
    <p:sldId id="295" r:id="rId13"/>
    <p:sldId id="319" r:id="rId14"/>
    <p:sldId id="321" r:id="rId15"/>
    <p:sldId id="317" r:id="rId16"/>
    <p:sldId id="322" r:id="rId17"/>
    <p:sldId id="365" r:id="rId18"/>
    <p:sldId id="307" r:id="rId19"/>
    <p:sldId id="325" r:id="rId20"/>
    <p:sldId id="323" r:id="rId21"/>
    <p:sldId id="324" r:id="rId22"/>
    <p:sldId id="338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C7F0F5"/>
    <a:srgbClr val="FECCB8"/>
    <a:srgbClr val="B9FDC6"/>
    <a:srgbClr val="A9FDB9"/>
    <a:srgbClr val="6DFB88"/>
    <a:srgbClr val="99CCFF"/>
    <a:srgbClr val="3399FF"/>
    <a:srgbClr val="FF99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 autoAdjust="0"/>
  </p:normalViewPr>
  <p:slideViewPr>
    <p:cSldViewPr>
      <p:cViewPr varScale="1">
        <p:scale>
          <a:sx n="64" d="100"/>
          <a:sy n="64" d="100"/>
        </p:scale>
        <p:origin x="15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BEF0BD4-E649-49A3-9BB7-67CFCB5D81E9}" type="datetimeFigureOut">
              <a:rPr lang="vi-VN"/>
              <a:pPr>
                <a:defRPr/>
              </a:pPr>
              <a:t>28/10/2021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7EA817-EDEC-4F26-869A-7EEF2C3E6BC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9351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FA6418C8-FD8D-47AD-904F-62EDAB17DF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77E6187F-A3D3-43CC-88DD-019308340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灯片编号占位符 3">
            <a:extLst>
              <a:ext uri="{FF2B5EF4-FFF2-40B4-BE49-F238E27FC236}">
                <a16:creationId xmlns:a16="http://schemas.microsoft.com/office/drawing/2014/main" id="{BC65965B-02A9-4ABD-9CC2-979FA2145A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E0767-B141-465E-B15D-BD969EFD612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4C710E47-C6DF-4AA2-9D2A-97911EF0FFF0}" type="slidenum">
              <a:rPr lang="en-US" altLang="zh-CN" sz="1200" smtClean="0"/>
              <a:pPr/>
              <a:t>10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46377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09E0E0FE-2051-4E11-B2B8-E53D4FFB6DFE}" type="slidenum">
              <a:rPr lang="en-US" altLang="zh-CN" sz="1200" smtClean="0"/>
              <a:pPr/>
              <a:t>11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934015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82945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文本占位符 8294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3C63DF26-8433-4088-95B4-A6BF949599EA}" type="slidenum">
              <a:rPr lang="en-US" altLang="zh-CN" sz="1200" smtClean="0"/>
              <a:pPr/>
              <a:t>12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737188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8433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文本占位符 1843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EDF82889-FB19-4969-AE76-13AFF0DC39EE}" type="slidenum">
              <a:rPr lang="en-US" altLang="zh-CN" sz="1200" smtClean="0"/>
              <a:pPr/>
              <a:t>13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293139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文本占位符 8192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D493AFBE-59A0-41FA-B74B-20555769B240}" type="slidenum">
              <a:rPr lang="en-US" altLang="zh-CN" sz="1200" smtClean="0"/>
              <a:pPr/>
              <a:t>16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446657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>
            <a:extLst>
              <a:ext uri="{FF2B5EF4-FFF2-40B4-BE49-F238E27FC236}">
                <a16:creationId xmlns:a16="http://schemas.microsoft.com/office/drawing/2014/main" id="{974735CB-9BA9-4629-8938-D0EF3CBAE0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备注占位符 2">
            <a:extLst>
              <a:ext uri="{FF2B5EF4-FFF2-40B4-BE49-F238E27FC236}">
                <a16:creationId xmlns:a16="http://schemas.microsoft.com/office/drawing/2014/main" id="{3B419544-96C4-4E1F-AF3C-75732C741D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28" name="灯片编号占位符 3">
            <a:extLst>
              <a:ext uri="{FF2B5EF4-FFF2-40B4-BE49-F238E27FC236}">
                <a16:creationId xmlns:a16="http://schemas.microsoft.com/office/drawing/2014/main" id="{73BFF606-D7EA-4DB7-8E84-D66CE3B7EC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347746-3C1B-44A1-8F9C-CEAE597D3D2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A2EB1-1DB6-429E-86C0-154133AA8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95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E851F-C4CF-4AA6-86B2-E7C3970BB8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10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A01AD-D8F0-499F-ACFF-36DCB7B452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834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CBA8F-6AE0-4696-BF7D-A2BECF66DD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69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3912A8-06C0-44F8-8B4D-50BF2BAB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3955-B12F-4B02-88B6-D5C7FAD16235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729E70-D01A-4FB4-8E1C-4A92D0C37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BE5BE-F474-497B-ADEE-2EB8837E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910CF-E786-4A09-9861-12A4F0B541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395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BB7A16-29E8-4DDB-A98E-933473898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7350D-471F-4D3F-A6B7-0E50860CBAF1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ECD4AD-1E62-4C34-A493-5247B1084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63D229-74A9-46BE-A564-A3D61289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27692-5A61-4D2B-B990-F32A69FB9C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533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DE3053-CE88-4314-9237-F7746E273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BAA5F-3EF2-46DA-BC53-01A0408BE368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A4BDDF-BCDB-4665-AE5A-F5BC260E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98EE39-0E50-4C5C-9068-B8D62E96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BDCE6-463B-4958-A692-3B702D8078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05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1D34DA3-5406-40EF-A1D7-B47E12C8D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4A142-9C6C-4172-BB7C-73BF97251BE2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4FF7841-2EA7-4F9F-AE58-C34D6D700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15652B22-5E34-4D18-A963-A31124E6C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4F280-83D3-46DE-9172-20284678CC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357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41F4EDED-6495-4FDA-9618-1613EC51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0C0CD-35C5-4DDB-AFD5-56FCFBD94075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0072CA9C-60F3-4127-95A2-ACEDFF747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0FCA95A-249D-4996-A742-E1AA1EC9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4FAD5-6FF2-4A69-A58F-D663EF68DC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097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99A2AEC5-FB5C-4EFC-B8F4-EFD418EDA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63C5D-BCBF-4510-A3B4-7A9D92995C25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B09804CE-096B-47C3-8844-86CB0DC7F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0BAD1A66-D157-4500-9ED5-C0B0E4E39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020A5-E23B-4BED-886C-9F8735E017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761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CE1C39A3-75EA-4493-A875-002FBC90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84EC6-C5B5-4E80-97CC-6C86A2FF2F09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5F66F030-2CFD-434D-8D83-BAAF9EAE0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6C0949A2-7DCC-43B6-AEC4-E059B4477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7592A-B0CB-4591-95BD-5B845F4534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12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927B0-C7E3-43B1-8D08-73F2BDC3EE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797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E035F07-1BE4-43B3-A660-958266C96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5D0D7-6A08-4261-8209-76C3FE2B3A6D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9B5F00A6-9B4D-487F-A8CA-C2C142F3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E185F488-490E-4D03-9A50-1035AE3B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B177-3F15-4DFB-8C2F-F4D780E385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53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4B78D7D1-C1B9-45BF-9B37-7056FFC6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139AD-5FB7-46F7-A238-F271765011CE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A0017A1-CC43-4953-B94F-0BB6A7C7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9B0CDD8-5F21-4C67-A9E6-E14BE6D5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97946-01DB-4A12-9562-416F95181A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562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BEF816-25A2-4C61-8177-561C41ECC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A1BEB-5206-42AE-8399-07A6F9B35022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444EAD-ABAC-4324-AF7B-5DF0FB98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F7F2D5-E2BD-48E4-A86D-7F3C9304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3A2BA-C6D7-404E-9B57-6FEAE485E9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806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0EEF86-D3C5-4C6F-B98D-C5613042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76830-639F-4C2E-8C7A-0252AAC7C7CB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E1649D-FE42-4F47-8F39-EA686C1EB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0EA21-DDE6-4BBF-B828-4DD23FA3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E6505-B4AF-4C0C-83CE-8991E2DC20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833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7" indent="0" algn="ctr">
              <a:buNone/>
              <a:defRPr sz="1500"/>
            </a:lvl2pPr>
            <a:lvl3pPr marL="685793" indent="0" algn="ctr">
              <a:buNone/>
              <a:defRPr sz="1350"/>
            </a:lvl3pPr>
            <a:lvl4pPr marL="1028690" indent="0" algn="ctr">
              <a:buNone/>
              <a:defRPr sz="1200"/>
            </a:lvl4pPr>
            <a:lvl5pPr marL="1371587" indent="0" algn="ctr">
              <a:buNone/>
              <a:defRPr sz="1200"/>
            </a:lvl5pPr>
            <a:lvl6pPr marL="1714484" indent="0" algn="ctr">
              <a:buNone/>
              <a:defRPr sz="1200"/>
            </a:lvl6pPr>
            <a:lvl7pPr marL="2057381" indent="0" algn="ctr">
              <a:buNone/>
              <a:defRPr sz="1200"/>
            </a:lvl7pPr>
            <a:lvl8pPr marL="2400278" indent="0" algn="ctr">
              <a:buNone/>
              <a:defRPr sz="1200"/>
            </a:lvl8pPr>
            <a:lvl9pPr marL="2743174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8DCD8A-EBE4-450D-BFB0-B3C81D2B8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A08B-B357-411E-8302-A0DDAEEF035D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A721E5-A9BC-4D19-BA7C-AA1931940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4C626B-4C69-4EE2-866D-0BFBD8659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8500-83DF-4497-A5D1-86C5D65BF6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36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98F05B-46AC-4014-BE5E-0721518B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ADD8E-A350-4A29-B45D-D82265CB4B73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152243-1F87-45F3-9A1C-91A0F84A5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D8DD56-B722-425C-AF3B-D17F09A1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59EC0-BB88-4076-AAA7-D00F00FFC3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803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9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E76A21-9F03-438A-B135-A5AC2B639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BD41D-7011-4856-BE38-5D250A80D304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6EB82F-2BB6-41C7-838F-A5795495A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3D2A09-6EB3-4F3A-842D-45FE0936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17D82-64B1-4B7B-A876-FB033D35C6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663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1E5E7A70-8532-43D5-BE56-381D3FB1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80350-E5D1-4EEE-8906-63E652E97D91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4C2345BC-58BF-4539-8E9E-B4FB94FE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6F96DF71-F386-4940-8B09-C6AAB4D2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0EFF4-2155-49D4-9A90-4D61655C28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10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7" indent="0">
              <a:buNone/>
              <a:defRPr sz="1500" b="1"/>
            </a:lvl2pPr>
            <a:lvl3pPr marL="685793" indent="0">
              <a:buNone/>
              <a:defRPr sz="1350" b="1"/>
            </a:lvl3pPr>
            <a:lvl4pPr marL="1028690" indent="0">
              <a:buNone/>
              <a:defRPr sz="1200" b="1"/>
            </a:lvl4pPr>
            <a:lvl5pPr marL="1371587" indent="0">
              <a:buNone/>
              <a:defRPr sz="1200" b="1"/>
            </a:lvl5pPr>
            <a:lvl6pPr marL="1714484" indent="0">
              <a:buNone/>
              <a:defRPr sz="1200" b="1"/>
            </a:lvl6pPr>
            <a:lvl7pPr marL="2057381" indent="0">
              <a:buNone/>
              <a:defRPr sz="1200" b="1"/>
            </a:lvl7pPr>
            <a:lvl8pPr marL="2400278" indent="0">
              <a:buNone/>
              <a:defRPr sz="1200" b="1"/>
            </a:lvl8pPr>
            <a:lvl9pPr marL="2743174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7" indent="0">
              <a:buNone/>
              <a:defRPr sz="1500" b="1"/>
            </a:lvl2pPr>
            <a:lvl3pPr marL="685793" indent="0">
              <a:buNone/>
              <a:defRPr sz="1350" b="1"/>
            </a:lvl3pPr>
            <a:lvl4pPr marL="1028690" indent="0">
              <a:buNone/>
              <a:defRPr sz="1200" b="1"/>
            </a:lvl4pPr>
            <a:lvl5pPr marL="1371587" indent="0">
              <a:buNone/>
              <a:defRPr sz="1200" b="1"/>
            </a:lvl5pPr>
            <a:lvl6pPr marL="1714484" indent="0">
              <a:buNone/>
              <a:defRPr sz="1200" b="1"/>
            </a:lvl6pPr>
            <a:lvl7pPr marL="2057381" indent="0">
              <a:buNone/>
              <a:defRPr sz="1200" b="1"/>
            </a:lvl7pPr>
            <a:lvl8pPr marL="2400278" indent="0">
              <a:buNone/>
              <a:defRPr sz="1200" b="1"/>
            </a:lvl8pPr>
            <a:lvl9pPr marL="2743174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78CA2228-BE0E-467D-B2ED-DFD5337DF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B5CCB-CB45-45EB-AB04-31866CE996BD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3075227B-6727-43A7-83D9-DFB447608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D7374B47-9206-4CFE-B3F0-0E1773BC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FE27E-D792-4BD6-88E8-27098D3A88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012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0D4B7DD6-3DD2-4875-82AA-51DE30CD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3907E-C3F9-4D78-9F06-AB4E1F4E095E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AD090771-0C57-4B89-B724-460A0BF9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04AB0EA9-F880-40B4-8AE8-6776E597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7E09E-661E-4E4F-A568-EE3E15867B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86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0EEEF-B93F-40AC-9018-2C3556E367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634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E97F0F0B-D363-4D6E-B7EC-F428CEF7C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A56F8-3330-446E-89F6-2890702EA9C4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232FAED6-0141-4E60-97E8-99BD5D97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8C12D194-A3BF-439C-90DA-F74E74320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90CDA-64B2-47D9-99D2-307CBD04A1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712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7" indent="0">
              <a:buNone/>
              <a:defRPr sz="1050"/>
            </a:lvl2pPr>
            <a:lvl3pPr marL="685793" indent="0">
              <a:buNone/>
              <a:defRPr sz="900"/>
            </a:lvl3pPr>
            <a:lvl4pPr marL="1028690" indent="0">
              <a:buNone/>
              <a:defRPr sz="750"/>
            </a:lvl4pPr>
            <a:lvl5pPr marL="1371587" indent="0">
              <a:buNone/>
              <a:defRPr sz="750"/>
            </a:lvl5pPr>
            <a:lvl6pPr marL="1714484" indent="0">
              <a:buNone/>
              <a:defRPr sz="750"/>
            </a:lvl6pPr>
            <a:lvl7pPr marL="2057381" indent="0">
              <a:buNone/>
              <a:defRPr sz="750"/>
            </a:lvl7pPr>
            <a:lvl8pPr marL="2400278" indent="0">
              <a:buNone/>
              <a:defRPr sz="750"/>
            </a:lvl8pPr>
            <a:lvl9pPr marL="2743174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B60F7292-72B1-4950-B140-C44050ED7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C4C3-5121-4E7A-901D-747B99F430C4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BD120A7-A30E-4ED9-99A6-1AC084E3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4876812B-6C84-4D5B-BA26-75BEC25E3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9D92A-7B41-42AC-BB61-9413E4F697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180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7" indent="0">
              <a:buNone/>
              <a:defRPr sz="2100"/>
            </a:lvl2pPr>
            <a:lvl3pPr marL="685793" indent="0">
              <a:buNone/>
              <a:defRPr sz="1800"/>
            </a:lvl3pPr>
            <a:lvl4pPr marL="1028690" indent="0">
              <a:buNone/>
              <a:defRPr sz="1500"/>
            </a:lvl4pPr>
            <a:lvl5pPr marL="1371587" indent="0">
              <a:buNone/>
              <a:defRPr sz="1500"/>
            </a:lvl5pPr>
            <a:lvl6pPr marL="1714484" indent="0">
              <a:buNone/>
              <a:defRPr sz="1500"/>
            </a:lvl6pPr>
            <a:lvl7pPr marL="2057381" indent="0">
              <a:buNone/>
              <a:defRPr sz="1500"/>
            </a:lvl7pPr>
            <a:lvl8pPr marL="2400278" indent="0">
              <a:buNone/>
              <a:defRPr sz="1500"/>
            </a:lvl8pPr>
            <a:lvl9pPr marL="2743174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7" indent="0">
              <a:buNone/>
              <a:defRPr sz="1050"/>
            </a:lvl2pPr>
            <a:lvl3pPr marL="685793" indent="0">
              <a:buNone/>
              <a:defRPr sz="900"/>
            </a:lvl3pPr>
            <a:lvl4pPr marL="1028690" indent="0">
              <a:buNone/>
              <a:defRPr sz="750"/>
            </a:lvl4pPr>
            <a:lvl5pPr marL="1371587" indent="0">
              <a:buNone/>
              <a:defRPr sz="750"/>
            </a:lvl5pPr>
            <a:lvl6pPr marL="1714484" indent="0">
              <a:buNone/>
              <a:defRPr sz="750"/>
            </a:lvl6pPr>
            <a:lvl7pPr marL="2057381" indent="0">
              <a:buNone/>
              <a:defRPr sz="750"/>
            </a:lvl7pPr>
            <a:lvl8pPr marL="2400278" indent="0">
              <a:buNone/>
              <a:defRPr sz="750"/>
            </a:lvl8pPr>
            <a:lvl9pPr marL="2743174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0D0FEB3-E278-4E53-831D-8E3DDF9F8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0E8EC-EA55-4F75-AE5B-02C4D3751D13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C71A499-B1DE-4E4A-8B56-38B3DB49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116FE3D6-F13E-44B9-82C6-FDD17154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FB21-D8D4-42C4-8C98-A25AAB2D9F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687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D58626-66E6-4541-B5E8-1386F093F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06730-CBB2-4C88-8E65-6242C5CB3DA1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4CA141-AC07-488F-8E80-81143D1A7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F20F8C-A2D4-4ADA-B59C-BB9B00D6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FC8E2-B742-4619-B918-38E2785C5B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907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665BC8-9DA2-4628-8E23-7A7C424E5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4F5D1-F08D-443F-AF45-CC2166457DB7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47E386-4D4B-46C2-8185-83CCB50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F9F3AC-09D2-4183-A150-A756D6BB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CA78-6225-41E7-818A-9CF8E0EE32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3914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69F08A-E495-4795-87FE-B42A0C70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400A0-3E01-4378-92D2-2961CB3251BB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2DEE99-C1D6-4E08-B4F8-885AD10E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7A4CE3-487D-4B49-82B8-0F8B42F2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613C1-CEE1-4959-86F1-B5F878FC87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498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01AA13-3E70-40B1-BAF4-F8AFE6D3B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CC490-5257-48F2-8FFE-5D4B058CEAEE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494211-1870-4792-B263-1F1B79A05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9BEF63-18AC-4D83-83A7-4A098B3E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DC88-7B6F-425E-AFFF-46430D65BE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925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A200B2-4A60-4292-90FA-F82387C3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F2365-687B-4108-8795-6DF398EEF047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B4233C-B32B-40A9-880F-C58BE4FBF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C003B3-5DA1-4B69-845A-F4330DE1B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DE5EE-AE42-4BBA-AD85-D1BDD1889C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98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4F311070-23A3-490D-BEAC-F9AC98363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3519F-5597-4BEC-9C99-7131B4198E29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49CE153-EC29-4DA6-8CCC-E32B818B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7B4C28B-49AB-477B-801C-2E57700E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4918F-CB2C-40DF-B8AB-2F9E3EAE0E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325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A97EB8AE-13C0-444C-BE6B-DDE32F52E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26B1-468D-4058-AE02-A21B294DBC8A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8C16E71A-23C4-44C7-86C8-C1726446B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E8DB0435-2640-49A8-B150-1AF7BBEE6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4F884-6478-41D0-AC80-B0353604DE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73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4C253-C6A2-4F3C-A80C-13D69A0B06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0029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FC4DE82-FB7B-40D8-9466-5E56A723F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4A127-8AAA-4A39-8F9B-A5B45D1F3CE9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0AAFEDA2-F48E-4EE9-A8AA-6584C034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128EA522-BE78-49D4-9D18-6CBBE7E64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4256-72B5-4D24-873A-1FBA52C073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518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9F089903-499A-459C-B188-5268F7889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1B694-BD6D-4D84-9DE1-F35C84F9FB6C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7B96525A-943D-42A4-ABD0-ACEA1EEF5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DB4BA048-4388-4706-8E4D-D9082E159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D81D3-ADCA-4B0B-9B9A-D345BA9DD4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6736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52930ABE-34C9-4903-B4C8-A4E5DBD3E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0F5C2-AED9-4C0D-86C6-7035A341E452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565416EE-0C9D-434C-925C-3380C8AFF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D78114C-E978-4EC3-8CDC-F3AAF0AE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9618B-3DE6-475C-8095-C83E286FF2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41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95166406-A90B-4E58-B1A8-E4C3702A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F6A78-BFF5-4115-8771-13BE96B34E32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218285E7-E6FE-4DCE-AECD-A16E972BB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58D0DA8-27FA-484B-939D-BA030368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A671D-A868-4529-8DE9-4F7DF407EE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8971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A64E87-CCE5-4748-9C33-DC20AB9E7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0661-0B76-4C5C-9C25-705F61EAB122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4B8FDA-2DBD-41DE-8AA3-B3FFD5A48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BA43AA-9DB2-4551-AAE7-BF53E8E1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1E182-1429-4DA5-B6D1-BC929084C6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967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1B2374-BE32-4B75-9CB5-E5EED3888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9D433-2516-41FD-9194-58685F40E3D9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ADC0E7-ECD2-4D42-BFDA-9A2F6CE18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7FB849-20BC-460F-8799-75B8DD8F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8A62-B51E-4E9C-B6BD-1C29248D26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00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D56C4-A207-4F5B-A6F8-921F08D84A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2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B1B23-85D8-4184-907B-A9D69EAE16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04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EAE39-0BF3-4916-A630-773D43553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53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BC7AA-CA2D-4430-B70C-6F8DDAB1CA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01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42839-678E-4364-A313-6D39732CB1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52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A917BE-06D2-4BBB-B95F-A90499CFF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>
            <a:extLst>
              <a:ext uri="{FF2B5EF4-FFF2-40B4-BE49-F238E27FC236}">
                <a16:creationId xmlns:a16="http://schemas.microsoft.com/office/drawing/2014/main" id="{8DD0F44D-9DD5-4785-87EE-D80C0271E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>
            <a:extLst>
              <a:ext uri="{FF2B5EF4-FFF2-40B4-BE49-F238E27FC236}">
                <a16:creationId xmlns:a16="http://schemas.microsoft.com/office/drawing/2014/main" id="{862BE412-0C87-443E-938E-1119228B0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061B66-72CA-4F28-B3D4-D01E404C3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 i="0">
                <a:solidFill>
                  <a:prstClr val="black">
                    <a:tint val="75000"/>
                  </a:prstClr>
                </a:solidFill>
                <a:latin typeface="Arial" panose="020B0604020202020204"/>
              </a:defRPr>
            </a:lvl1pPr>
          </a:lstStyle>
          <a:p>
            <a:pPr>
              <a:defRPr/>
            </a:pPr>
            <a:fld id="{A75521F9-87E1-4A8A-B7D4-7723F100DE68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FE04B0-320A-4A12-B8B2-32AAE50F0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 i="0">
                <a:solidFill>
                  <a:prstClr val="black">
                    <a:tint val="75000"/>
                  </a:prstClr>
                </a:solidFill>
                <a:latin typeface="Arial" panose="020B060402020202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0B0C00-F7FB-4C24-A591-DEF4EF55A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 i="0">
                <a:solidFill>
                  <a:prstClr val="black">
                    <a:tint val="75000"/>
                  </a:prstClr>
                </a:solidFill>
                <a:latin typeface="Arial" panose="020B0604020202020204"/>
              </a:defRPr>
            </a:lvl1pPr>
          </a:lstStyle>
          <a:p>
            <a:pPr>
              <a:defRPr/>
            </a:pPr>
            <a:fld id="{2EE01763-09DD-4DF9-A350-96C7583FF9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2055" name="图片 6">
            <a:extLst>
              <a:ext uri="{FF2B5EF4-FFF2-40B4-BE49-F238E27FC236}">
                <a16:creationId xmlns:a16="http://schemas.microsoft.com/office/drawing/2014/main" id="{BABD8E1A-4119-4380-AE6C-26CF066F5B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90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>
            <a:extLst>
              <a:ext uri="{FF2B5EF4-FFF2-40B4-BE49-F238E27FC236}">
                <a16:creationId xmlns:a16="http://schemas.microsoft.com/office/drawing/2014/main" id="{D78AC1FA-FFF2-4793-9815-E5FB5F60B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099" name="文本占位符 2">
            <a:extLst>
              <a:ext uri="{FF2B5EF4-FFF2-40B4-BE49-F238E27FC236}">
                <a16:creationId xmlns:a16="http://schemas.microsoft.com/office/drawing/2014/main" id="{36134B5C-7DE3-49DA-833A-A1DA68C5C9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26ECA9-1FF1-421E-8438-68DB0D726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793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B5558F7-6CC8-4D0D-856C-72EDCB3D4CF2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69CE02-7473-49E4-8174-4744D66B31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793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19D089-13FB-46F6-AF44-4793F5279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793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CFE849F-51CD-4A01-926D-9BC2684B60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4103" name="图片 6">
            <a:extLst>
              <a:ext uri="{FF2B5EF4-FFF2-40B4-BE49-F238E27FC236}">
                <a16:creationId xmlns:a16="http://schemas.microsoft.com/office/drawing/2014/main" id="{EAF1ECFF-5896-49CE-AD9D-1BDC901FF2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43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32" indent="-171449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9" indent="-171449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25" indent="-171449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22" indent="-171449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7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7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4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81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8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4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>
            <a:extLst>
              <a:ext uri="{FF2B5EF4-FFF2-40B4-BE49-F238E27FC236}">
                <a16:creationId xmlns:a16="http://schemas.microsoft.com/office/drawing/2014/main" id="{65F5F800-8CD8-440C-9AC4-B36BE5A1E4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3" name="文本占位符 2">
            <a:extLst>
              <a:ext uri="{FF2B5EF4-FFF2-40B4-BE49-F238E27FC236}">
                <a16:creationId xmlns:a16="http://schemas.microsoft.com/office/drawing/2014/main" id="{7063282D-2C3C-46B2-B831-FD0A0E43F4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370981-5790-4561-9662-1D6DF0D49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 i="0">
                <a:solidFill>
                  <a:prstClr val="black">
                    <a:tint val="75000"/>
                  </a:prstClr>
                </a:solidFill>
                <a:latin typeface="Arial" panose="020B0604020202020204"/>
              </a:defRPr>
            </a:lvl1pPr>
          </a:lstStyle>
          <a:p>
            <a:pPr>
              <a:defRPr/>
            </a:pPr>
            <a:fld id="{8D6D27FA-917B-4F08-A74F-62C5B80C0C79}" type="datetimeFigureOut">
              <a:rPr lang="zh-CN" altLang="en-US"/>
              <a:pPr>
                <a:defRPr/>
              </a:pPr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9E12F0-2678-4379-B839-713F27B1E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 i="0">
                <a:solidFill>
                  <a:prstClr val="black">
                    <a:tint val="75000"/>
                  </a:prstClr>
                </a:solidFill>
                <a:latin typeface="Arial" panose="020B060402020202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36B5B8-5E3C-46C6-8043-CD31910FB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 i="0">
                <a:solidFill>
                  <a:prstClr val="black">
                    <a:tint val="75000"/>
                  </a:prstClr>
                </a:solidFill>
                <a:latin typeface="Arial" panose="020B0604020202020204"/>
              </a:defRPr>
            </a:lvl1pPr>
          </a:lstStyle>
          <a:p>
            <a:pPr>
              <a:defRPr/>
            </a:pPr>
            <a:fld id="{ADC70CCC-3836-4304-9905-62896C1FE2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5127" name="图片 6">
            <a:extLst>
              <a:ext uri="{FF2B5EF4-FFF2-40B4-BE49-F238E27FC236}">
                <a16:creationId xmlns:a16="http://schemas.microsoft.com/office/drawing/2014/main" id="{1ADB2DCA-C04D-4838-AAB4-1A343A18E8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40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\Desktop\anh%20sinh%20nhat\IMG_0932.MO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38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_图片 17">
            <a:extLst>
              <a:ext uri="{FF2B5EF4-FFF2-40B4-BE49-F238E27FC236}">
                <a16:creationId xmlns:a16="http://schemas.microsoft.com/office/drawing/2014/main" id="{1CE60EF8-0EEE-41B7-A170-DA9E360E521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257675"/>
            <a:ext cx="18288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E:\丫头\png\小人\卡通类素材\yunf.png">
            <a:extLst>
              <a:ext uri="{FF2B5EF4-FFF2-40B4-BE49-F238E27FC236}">
                <a16:creationId xmlns:a16="http://schemas.microsoft.com/office/drawing/2014/main" id="{AAB0B038-2883-4495-9788-3C4E08844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1897063"/>
            <a:ext cx="9525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9C0EA7CC-184A-40EA-8020-DE25B0C1EB3B}"/>
              </a:ext>
            </a:extLst>
          </p:cNvPr>
          <p:cNvGrpSpPr>
            <a:grpSpLocks/>
          </p:cNvGrpSpPr>
          <p:nvPr/>
        </p:nvGrpSpPr>
        <p:grpSpPr bwMode="auto">
          <a:xfrm>
            <a:off x="6675438" y="1949450"/>
            <a:ext cx="347662" cy="465138"/>
            <a:chOff x="-2033679" y="889419"/>
            <a:chExt cx="463503" cy="619473"/>
          </a:xfrm>
        </p:grpSpPr>
        <p:pic>
          <p:nvPicPr>
            <p:cNvPr id="8206" name="Picture 10" descr="E:\丫头\png\小人\卡通类素材\ry.png">
              <a:extLst>
                <a:ext uri="{FF2B5EF4-FFF2-40B4-BE49-F238E27FC236}">
                  <a16:creationId xmlns:a16="http://schemas.microsoft.com/office/drawing/2014/main" id="{242BE917-B572-4CC7-AFB8-323F556F18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Picture 10" descr="E:\丫头\png\小人\卡通类素材\ry.png">
              <a:extLst>
                <a:ext uri="{FF2B5EF4-FFF2-40B4-BE49-F238E27FC236}">
                  <a16:creationId xmlns:a16="http://schemas.microsoft.com/office/drawing/2014/main" id="{F2C5B2AE-A8AF-48E9-9D51-91FED52CC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 descr="E:\丫头\png\小人\卡通类素材\yunf.png">
            <a:extLst>
              <a:ext uri="{FF2B5EF4-FFF2-40B4-BE49-F238E27FC236}">
                <a16:creationId xmlns:a16="http://schemas.microsoft.com/office/drawing/2014/main" id="{10207C54-83E9-420B-8461-E6F204A08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227138"/>
            <a:ext cx="10096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F3BFE891-0D13-4B62-84A4-FE72F310778A}"/>
              </a:ext>
            </a:extLst>
          </p:cNvPr>
          <p:cNvGrpSpPr>
            <a:grpSpLocks/>
          </p:cNvGrpSpPr>
          <p:nvPr/>
        </p:nvGrpSpPr>
        <p:grpSpPr bwMode="auto">
          <a:xfrm>
            <a:off x="1662113" y="3489325"/>
            <a:ext cx="347662" cy="465138"/>
            <a:chOff x="-2033679" y="889419"/>
            <a:chExt cx="463503" cy="619473"/>
          </a:xfrm>
        </p:grpSpPr>
        <p:pic>
          <p:nvPicPr>
            <p:cNvPr id="8204" name="Picture 10" descr="E:\丫头\png\小人\卡通类素材\ry.png">
              <a:extLst>
                <a:ext uri="{FF2B5EF4-FFF2-40B4-BE49-F238E27FC236}">
                  <a16:creationId xmlns:a16="http://schemas.microsoft.com/office/drawing/2014/main" id="{C60D5ADC-9533-4CE5-AD94-7ED116B20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10" descr="E:\丫头\png\小人\卡通类素材\ry.png">
              <a:extLst>
                <a:ext uri="{FF2B5EF4-FFF2-40B4-BE49-F238E27FC236}">
                  <a16:creationId xmlns:a16="http://schemas.microsoft.com/office/drawing/2014/main" id="{07B01F00-D7A6-4AE4-8487-0C92B30ACB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9490B442-95DA-4D4B-8C71-7F70EB36F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330" y="237414"/>
            <a:ext cx="827087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7B8FA83-7566-448A-B826-842546A45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4200525"/>
            <a:ext cx="24590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7">
            <a:extLst>
              <a:ext uri="{FF2B5EF4-FFF2-40B4-BE49-F238E27FC236}">
                <a16:creationId xmlns:a16="http://schemas.microsoft.com/office/drawing/2014/main" id="{9FF3C684-7D50-4869-A2E7-BEA677A4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3733800"/>
            <a:ext cx="35544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20D34B7-3260-4A23-A3CE-2E2217E4A611}"/>
              </a:ext>
            </a:extLst>
          </p:cNvPr>
          <p:cNvSpPr txBox="1"/>
          <p:nvPr/>
        </p:nvSpPr>
        <p:spPr>
          <a:xfrm>
            <a:off x="413462" y="1547978"/>
            <a:ext cx="8191374" cy="1477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99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 LÀM LẤY VIỆC CỦA MÌNH</a:t>
            </a:r>
          </a:p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99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Tiết 1)</a:t>
            </a:r>
            <a:endParaRPr kumimoji="0" lang="en-GB" sz="4499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228600">
                  <a:srgbClr val="FFBF53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ình chữ nhật 23">
            <a:extLst>
              <a:ext uri="{FF2B5EF4-FFF2-40B4-BE49-F238E27FC236}">
                <a16:creationId xmlns:a16="http://schemas.microsoft.com/office/drawing/2014/main" id="{D4BAD83A-0736-4D03-BFF8-30DDD9149CB1}"/>
              </a:ext>
            </a:extLst>
          </p:cNvPr>
          <p:cNvSpPr/>
          <p:nvPr/>
        </p:nvSpPr>
        <p:spPr>
          <a:xfrm>
            <a:off x="1042140" y="573191"/>
            <a:ext cx="693401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vi-VN" sz="4000" b="1" dirty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55 0.06389 L 0.31055 0.06412 C 0.3056 0.06528 0.30078 0.06644 0.29623 0.06875 C 0.29401 0.06968 0.29206 0.07199 0.29011 0.07315 C 0.28646 0.07523 0.28268 0.07616 0.27904 0.07778 C 0.27735 0.07847 0.27604 0.0794 0.27435 0.08009 C 0.27136 0.08102 0.26823 0.08148 0.26498 0.08287 C 0.24844 0.08148 0.23164 0.08195 0.21524 0.08009 C 0.21185 0.07963 0.20834 0.07824 0.20573 0.07546 L 0.20104 0.07084 C 0.19727 0.05371 0.20274 0.07431 0.19479 0.05926 C 0.19388 0.05764 0.19401 0.05463 0.19323 0.05255 C 0.19206 0.04977 0.18998 0.04792 0.18867 0.0456 C 0.18724 0.04352 0.18633 0.04097 0.18542 0.03866 L 0.18229 0.02477 C 0.1819 0.02269 0.18229 0.01875 0.18086 0.01806 L 0.17604 0.01551 C 0.17292 0.01621 0.16003 0.01806 0.15573 0.02037 C 0.15365 0.0213 0.15182 0.02361 0.14961 0.02477 C 0.1474 0.02593 0.14544 0.02639 0.1431 0.02709 C 0.1418 0.02778 0.14024 0.02871 0.13867 0.0294 C 0.13698 0.03079 0.13542 0.03287 0.13412 0.03426 C 0.13255 0.03519 0.13086 0.03565 0.1293 0.03634 C 0.125 0.03796 0.12084 0.03889 0.11667 0.04097 C 0.10534 0.04653 0.11055 0.04468 0.10117 0.04769 C 0.0888 0.04699 0.07617 0.04746 0.06367 0.0456 C 0.06107 0.04514 0.05326 0.04005 0.04974 0.03866 C 0.04753 0.03796 0.04544 0.03727 0.04336 0.03634 C 0.04024 0.03496 0.03724 0.03357 0.03412 0.03171 C 0.03242 0.03079 0.03112 0.03009 0.0293 0.0294 C 0.02735 0.02871 0.02526 0.02801 0.02318 0.02709 C 0.02149 0.02685 0.02018 0.02523 0.01836 0.02477 C 0.01589 0.02384 0.01328 0.02338 0.01055 0.02269 C 0.00847 0.01806 0.0056 0.01389 0.00443 0.0088 C 0.00391 0.00671 0.00391 0.00371 0.00287 0.00209 C 0.00222 0.00046 0.00078 0.00046 -1.66667E-6 -1.85185E-6 L -1.66667E-6 -1.85185E-6 " pathEditMode="relative" rAng="0" ptsTypes="AAAAAAAAAAAAAAAAAAAAAAAAAAAAAAAA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224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980" y="0"/>
            <a:ext cx="5045496" cy="579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07" y="304882"/>
            <a:ext cx="5329293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15"/>
          <p:cNvSpPr txBox="1">
            <a:spLocks noChangeArrowheads="1"/>
          </p:cNvSpPr>
          <p:nvPr/>
        </p:nvSpPr>
        <p:spPr bwMode="auto">
          <a:xfrm>
            <a:off x="139700" y="2754313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33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Text Box 15"/>
          <p:cNvSpPr txBox="1">
            <a:spLocks noChangeArrowheads="1"/>
          </p:cNvSpPr>
          <p:nvPr/>
        </p:nvSpPr>
        <p:spPr bwMode="auto">
          <a:xfrm>
            <a:off x="152400" y="2697163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33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81110" y="3767124"/>
            <a:ext cx="3733816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711700" y="1379967"/>
            <a:ext cx="297636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.VnTime" panose="020B7200000000000000" pitchFamily="34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 err="1">
                <a:latin typeface="Times New Roman" panose="02020603050405020304" pitchFamily="18" charset="0"/>
              </a:rPr>
              <a:t>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luôn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gắng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 err="1">
                <a:latin typeface="Times New Roman" panose="02020603050405020304" pitchFamily="18" charset="0"/>
              </a:rPr>
              <a:t>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bản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nhờ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 err="1">
                <a:latin typeface="Times New Roman" panose="02020603050405020304" pitchFamily="18" charset="0"/>
              </a:rPr>
              <a:t>o</a:t>
            </a:r>
            <a:r>
              <a:rPr lang="en-US" altLang="en-US" sz="2800" dirty="0">
                <a:latin typeface="Times New Roman" panose="02020603050405020304" pitchFamily="18" charset="0"/>
              </a:rPr>
              <a:t> hay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chờ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dựa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dẫm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 err="1">
                <a:latin typeface="Times New Roman" panose="02020603050405020304" pitchFamily="18" charset="0"/>
              </a:rPr>
              <a:t>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150" y="105569"/>
            <a:ext cx="4797425" cy="57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101417"/>
            <a:ext cx="50482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15"/>
          <p:cNvSpPr txBox="1">
            <a:spLocks noChangeArrowheads="1"/>
          </p:cNvSpPr>
          <p:nvPr/>
        </p:nvSpPr>
        <p:spPr bwMode="auto">
          <a:xfrm>
            <a:off x="139700" y="2754313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33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Text Box 15"/>
          <p:cNvSpPr txBox="1">
            <a:spLocks noChangeArrowheads="1"/>
          </p:cNvSpPr>
          <p:nvPr/>
        </p:nvSpPr>
        <p:spPr bwMode="auto">
          <a:xfrm>
            <a:off x="152400" y="2697163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33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66738" y="3855790"/>
            <a:ext cx="29194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798975" y="1822832"/>
            <a:ext cx="347334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图片 74755" descr="PPT素材-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276" y="472366"/>
            <a:ext cx="9144000" cy="517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855407" y="2743218"/>
            <a:ext cx="7391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4. Ở </a:t>
            </a:r>
            <a:r>
              <a:rPr lang="en-US" altLang="en-US" sz="4000" dirty="0" err="1">
                <a:latin typeface="Times New Roman" panose="02020603050405020304" pitchFamily="18" charset="0"/>
              </a:rPr>
              <a:t>nh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dirty="0"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</a:rPr>
              <a:t>em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l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dirty="0" err="1">
                <a:latin typeface="Times New Roman" panose="02020603050405020304" pitchFamily="18" charset="0"/>
              </a:rPr>
              <a:t>m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gì</a:t>
            </a:r>
            <a:r>
              <a:rPr lang="en-US" altLang="en-US" sz="4000" dirty="0">
                <a:latin typeface="Times New Roman" panose="02020603050405020304" pitchFamily="18" charset="0"/>
              </a:rPr>
              <a:t>?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Description: Description: Description: D:\TOV\^AB60FC8AD238CFBD101BD53637FD6008A7D93DCF34DA3C9AEB^pimgpsh_fullsize_distr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85"/>
            <a:ext cx="1710812" cy="913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995363"/>
            <a:ext cx="8162925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1112838"/>
            <a:ext cx="4767262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2689225"/>
            <a:ext cx="3487737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600278" y="2420938"/>
            <a:ext cx="4267088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300" dirty="0">
                <a:latin typeface="Times New Roman" panose="02020603050405020304" pitchFamily="18" charset="0"/>
              </a:rPr>
              <a:t>  </a:t>
            </a:r>
            <a:r>
              <a:rPr lang="en-US" altLang="en-US" sz="3300" dirty="0">
                <a:latin typeface="Times New Roman" panose="02020603050405020304" pitchFamily="18" charset="0"/>
              </a:rPr>
              <a:t>3. Ở </a:t>
            </a:r>
            <a:r>
              <a:rPr lang="en-US" altLang="en-US" sz="3300" dirty="0" err="1">
                <a:latin typeface="Times New Roman" panose="02020603050405020304" pitchFamily="18" charset="0"/>
              </a:rPr>
              <a:t>trường</a:t>
            </a:r>
            <a:r>
              <a:rPr lang="en-US" altLang="en-US" sz="3300" dirty="0">
                <a:latin typeface="Times New Roman" panose="02020603050405020304" pitchFamily="18" charset="0"/>
              </a:rPr>
              <a:t>, </a:t>
            </a:r>
            <a:r>
              <a:rPr lang="en-US" altLang="en-US" sz="3300" dirty="0" err="1">
                <a:latin typeface="Times New Roman" panose="02020603050405020304" pitchFamily="18" charset="0"/>
              </a:rPr>
              <a:t>em</a:t>
            </a:r>
            <a:r>
              <a:rPr lang="en-US" altLang="en-US" sz="3300" dirty="0">
                <a:latin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3300" dirty="0">
                <a:latin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300" dirty="0">
                <a:latin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3300" dirty="0">
                <a:latin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</a:rPr>
              <a:t>l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300" dirty="0" err="1">
                <a:latin typeface="Times New Roman" panose="02020603050405020304" pitchFamily="18" charset="0"/>
              </a:rPr>
              <a:t>m</a:t>
            </a:r>
            <a:r>
              <a:rPr lang="en-US" altLang="en-US" sz="3300" dirty="0">
                <a:latin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300" dirty="0">
                <a:latin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300" dirty="0">
                <a:latin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3300" dirty="0">
                <a:latin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</a:rPr>
              <a:t>gì</a:t>
            </a:r>
            <a:r>
              <a:rPr lang="en-US" altLang="en-US" sz="3300" dirty="0">
                <a:latin typeface="Times New Roman" panose="02020603050405020304" pitchFamily="18" charset="0"/>
              </a:rPr>
              <a:t>? </a:t>
            </a:r>
            <a:endParaRPr lang="en-US" alt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9">
            <a:extLst>
              <a:ext uri="{FF2B5EF4-FFF2-40B4-BE49-F238E27FC236}">
                <a16:creationId xmlns:a16="http://schemas.microsoft.com/office/drawing/2014/main" id="{80B8910A-FFAA-44B3-8978-188A39BC5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14" y="0"/>
            <a:ext cx="1422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0">
            <a:extLst>
              <a:ext uri="{FF2B5EF4-FFF2-40B4-BE49-F238E27FC236}">
                <a16:creationId xmlns:a16="http://schemas.microsoft.com/office/drawing/2014/main" id="{3B23D379-E390-4999-9576-D8F111D5D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19" y="219361"/>
            <a:ext cx="1152526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Cậu bé mồ côi cha, chăm mẹ bệnh tật học giỏi">
            <a:extLst>
              <a:ext uri="{FF2B5EF4-FFF2-40B4-BE49-F238E27FC236}">
                <a16:creationId xmlns:a16="http://schemas.microsoft.com/office/drawing/2014/main" id="{48A7AA5C-A6EB-40FB-B160-0CFFC3A3E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3" b="9309"/>
          <a:stretch>
            <a:fillRect/>
          </a:stretch>
        </p:blipFill>
        <p:spPr bwMode="auto">
          <a:xfrm>
            <a:off x="126866" y="2229032"/>
            <a:ext cx="464819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a7aa0182-d2b6-4421-a875-6cbf6772cd8f">
            <a:extLst>
              <a:ext uri="{FF2B5EF4-FFF2-40B4-BE49-F238E27FC236}">
                <a16:creationId xmlns:a16="http://schemas.microsoft.com/office/drawing/2014/main" id="{9C2140A0-EC6D-47DE-8B72-C480870DA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62" y="2229032"/>
            <a:ext cx="4419604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3">
            <a:extLst>
              <a:ext uri="{FF2B5EF4-FFF2-40B4-BE49-F238E27FC236}">
                <a16:creationId xmlns:a16="http://schemas.microsoft.com/office/drawing/2014/main" id="{30D16B8E-B47D-4C95-A56F-73D500D848D7}"/>
              </a:ext>
            </a:extLst>
          </p:cNvPr>
          <p:cNvSpPr>
            <a:spLocks noChangeShapeType="1" noTextEdit="1"/>
          </p:cNvSpPr>
          <p:nvPr/>
        </p:nvSpPr>
        <p:spPr bwMode="auto">
          <a:xfrm>
            <a:off x="812768" y="796358"/>
            <a:ext cx="7937775" cy="12192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VỀ 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LÀM LẤY VIỆC CỦA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MÌNH </a:t>
            </a:r>
          </a:p>
          <a:p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HỌ ĐÃ THÀNH CÔNG</a:t>
            </a:r>
          </a:p>
        </p:txBody>
      </p:sp>
    </p:spTree>
    <p:extLst>
      <p:ext uri="{BB962C8B-B14F-4D97-AF65-F5344CB8AC3E}">
        <p14:creationId xmlns:p14="http://schemas.microsoft.com/office/powerpoint/2010/main" val="355775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932.MO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800100"/>
            <a:ext cx="847725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3722688"/>
            <a:ext cx="2805112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2483708" y="2587626"/>
            <a:ext cx="5257736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hôm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nay?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83708" y="3541713"/>
            <a:ext cx="52577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</a:rPr>
              <a:t> ng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 err="1">
                <a:latin typeface="Times New Roman" panose="02020603050405020304" pitchFamily="18" charset="0"/>
              </a:rPr>
              <a:t>ời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 err="1">
                <a:latin typeface="Times New Roman" panose="02020603050405020304" pitchFamily="18" charset="0"/>
              </a:rPr>
              <a:t>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giúp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mau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bộ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2" y="0"/>
            <a:ext cx="9112078" cy="6781712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715531" y="2947126"/>
            <a:ext cx="8020503" cy="83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A .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715531" y="3650411"/>
            <a:ext cx="8020503" cy="8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B.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22473" y="4691046"/>
            <a:ext cx="8020503" cy="93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 C. 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12029" y="1494701"/>
            <a:ext cx="8551863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i="1" dirty="0" err="1">
                <a:latin typeface="Times New Roman" panose="02020603050405020304" pitchFamily="18" charset="0"/>
                <a:cs typeface="Times New Roman" pitchFamily="18" charset="0"/>
              </a:rPr>
              <a:t>Chọn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44536" y="645724"/>
            <a:ext cx="8497887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AI NHANH HƠN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304672" y="2174343"/>
            <a:ext cx="8710613" cy="70594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1/ An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622473" y="3824733"/>
            <a:ext cx="724259" cy="70167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2" y="0"/>
            <a:ext cx="9112078" cy="6781712"/>
          </a:xfrm>
          <a:prstGeom prst="rect">
            <a:avLst/>
          </a:prstGeom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12029" y="1494701"/>
            <a:ext cx="8551863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i="1" dirty="0" err="1">
                <a:latin typeface="Times New Roman" panose="02020603050405020304" pitchFamily="18" charset="0"/>
                <a:cs typeface="Times New Roman" pitchFamily="18" charset="0"/>
              </a:rPr>
              <a:t>Chọn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344536" y="645724"/>
            <a:ext cx="8497887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AI NHANH HƠN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496814" y="2142981"/>
            <a:ext cx="8610600" cy="6884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1318" y="3001342"/>
            <a:ext cx="6665803" cy="78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A.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5877" y="3783889"/>
            <a:ext cx="662152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85875" y="4618691"/>
            <a:ext cx="6516687" cy="67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 Lan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Oval 10"/>
          <p:cNvSpPr/>
          <p:nvPr/>
        </p:nvSpPr>
        <p:spPr>
          <a:xfrm>
            <a:off x="711319" y="4670355"/>
            <a:ext cx="660366" cy="70167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13128241-B6BA-4815-B165-FB4606712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531938"/>
            <a:ext cx="6376988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A_图片 17">
            <a:extLst>
              <a:ext uri="{FF2B5EF4-FFF2-40B4-BE49-F238E27FC236}">
                <a16:creationId xmlns:a16="http://schemas.microsoft.com/office/drawing/2014/main" id="{29977331-E4AC-4DD9-84BE-8E6DDD98D2B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257675"/>
            <a:ext cx="18288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E:\丫头\png\小人\卡通类素材\yunf.png">
            <a:extLst>
              <a:ext uri="{FF2B5EF4-FFF2-40B4-BE49-F238E27FC236}">
                <a16:creationId xmlns:a16="http://schemas.microsoft.com/office/drawing/2014/main" id="{165244A1-2A14-4D2D-B4C3-A276CFCE7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1897063"/>
            <a:ext cx="9525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DA05E9F9-C7CC-4A01-BAB4-A62B3F42F208}"/>
              </a:ext>
            </a:extLst>
          </p:cNvPr>
          <p:cNvGrpSpPr>
            <a:grpSpLocks/>
          </p:cNvGrpSpPr>
          <p:nvPr/>
        </p:nvGrpSpPr>
        <p:grpSpPr bwMode="auto">
          <a:xfrm>
            <a:off x="6594475" y="2212975"/>
            <a:ext cx="347663" cy="463550"/>
            <a:chOff x="-2033679" y="889419"/>
            <a:chExt cx="463503" cy="619473"/>
          </a:xfrm>
        </p:grpSpPr>
        <p:pic>
          <p:nvPicPr>
            <p:cNvPr id="25613" name="Picture 10" descr="E:\丫头\png\小人\卡通类素材\ry.png">
              <a:extLst>
                <a:ext uri="{FF2B5EF4-FFF2-40B4-BE49-F238E27FC236}">
                  <a16:creationId xmlns:a16="http://schemas.microsoft.com/office/drawing/2014/main" id="{E1D07CD0-D660-4E4D-8BC6-06B843F64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10" descr="E:\丫头\png\小人\卡通类素材\ry.png">
              <a:extLst>
                <a:ext uri="{FF2B5EF4-FFF2-40B4-BE49-F238E27FC236}">
                  <a16:creationId xmlns:a16="http://schemas.microsoft.com/office/drawing/2014/main" id="{BBA20048-E8AE-4C24-8A9A-266FB855BF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 descr="E:\丫头\png\小人\卡通类素材\yunf.png">
            <a:extLst>
              <a:ext uri="{FF2B5EF4-FFF2-40B4-BE49-F238E27FC236}">
                <a16:creationId xmlns:a16="http://schemas.microsoft.com/office/drawing/2014/main" id="{25B54654-BBEE-4A39-9F88-63E80CA0A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227138"/>
            <a:ext cx="10096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D43C0C07-FD56-4FF6-BA9B-B039CE7B84C8}"/>
              </a:ext>
            </a:extLst>
          </p:cNvPr>
          <p:cNvGrpSpPr>
            <a:grpSpLocks/>
          </p:cNvGrpSpPr>
          <p:nvPr/>
        </p:nvGrpSpPr>
        <p:grpSpPr bwMode="auto">
          <a:xfrm>
            <a:off x="2478088" y="3994150"/>
            <a:ext cx="347662" cy="465138"/>
            <a:chOff x="-2033679" y="889419"/>
            <a:chExt cx="463503" cy="619473"/>
          </a:xfrm>
        </p:grpSpPr>
        <p:pic>
          <p:nvPicPr>
            <p:cNvPr id="25611" name="Picture 10" descr="E:\丫头\png\小人\卡通类素材\ry.png">
              <a:extLst>
                <a:ext uri="{FF2B5EF4-FFF2-40B4-BE49-F238E27FC236}">
                  <a16:creationId xmlns:a16="http://schemas.microsoft.com/office/drawing/2014/main" id="{3BEF81B0-78DB-45DD-844A-D36FF952CB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10" descr="E:\丫头\png\小人\卡通类素材\ry.png">
              <a:extLst>
                <a:ext uri="{FF2B5EF4-FFF2-40B4-BE49-F238E27FC236}">
                  <a16:creationId xmlns:a16="http://schemas.microsoft.com/office/drawing/2014/main" id="{50FA39B6-7A3C-4BC2-A297-F99C82D613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C63AF4EB-F542-4549-B99B-37608567E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1076325"/>
            <a:ext cx="827087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AA247B5-5AA2-40C9-B1BE-28CD0F28E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2230438"/>
            <a:ext cx="24590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B71D51-6C11-47F3-9DE9-1B0CE46EC8CA}"/>
              </a:ext>
            </a:extLst>
          </p:cNvPr>
          <p:cNvSpPr txBox="1"/>
          <p:nvPr/>
        </p:nvSpPr>
        <p:spPr>
          <a:xfrm flipH="1">
            <a:off x="2124430" y="3294353"/>
            <a:ext cx="5148713" cy="13388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Amatic SC" panose="00000500000000000000" pitchFamily="2" charset="-79"/>
              </a:rPr>
              <a:t>HẸN GẶP LẠI CÁC EM</a:t>
            </a:r>
            <a:endParaRPr kumimoji="0" lang="en-GB" sz="4050" b="1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Amatic SC" panose="00000500000000000000" pitchFamily="2" charset="-79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55 0.06389 L 0.31055 0.06412 C 0.3056 0.06528 0.30078 0.06644 0.29623 0.06875 C 0.29401 0.06968 0.29206 0.07199 0.29011 0.07315 C 0.28646 0.07523 0.28268 0.07616 0.27904 0.07778 C 0.27735 0.07847 0.27604 0.0794 0.27435 0.08009 C 0.27136 0.08102 0.26823 0.08148 0.26498 0.08287 C 0.24844 0.08148 0.23164 0.08195 0.21524 0.08009 C 0.21185 0.07963 0.20834 0.07824 0.20573 0.07546 L 0.20104 0.07084 C 0.19727 0.05371 0.20274 0.07431 0.19479 0.05926 C 0.19388 0.05764 0.19401 0.05463 0.19323 0.05255 C 0.19206 0.04977 0.18998 0.04792 0.18867 0.0456 C 0.18724 0.04352 0.18633 0.04097 0.18542 0.03866 L 0.18229 0.02477 C 0.1819 0.02269 0.18229 0.01875 0.18086 0.01806 L 0.17604 0.01551 C 0.17292 0.01621 0.16003 0.01806 0.15573 0.02037 C 0.15365 0.0213 0.15182 0.02361 0.14961 0.02477 C 0.1474 0.02593 0.14544 0.02639 0.1431 0.02709 C 0.1418 0.02778 0.14024 0.02871 0.13867 0.0294 C 0.13698 0.03079 0.13542 0.03287 0.13412 0.03426 C 0.13255 0.03519 0.13086 0.03565 0.1293 0.03634 C 0.125 0.03796 0.12084 0.03889 0.11667 0.04097 C 0.10534 0.04653 0.11055 0.04468 0.10117 0.04769 C 0.0888 0.04699 0.07617 0.04746 0.06367 0.0456 C 0.06107 0.04514 0.05326 0.04005 0.04974 0.03866 C 0.04753 0.03796 0.04544 0.03727 0.04336 0.03634 C 0.04024 0.03496 0.03724 0.03357 0.03412 0.03171 C 0.03242 0.03079 0.03112 0.03009 0.0293 0.0294 C 0.02735 0.02871 0.02526 0.02801 0.02318 0.02709 C 0.02149 0.02685 0.02018 0.02523 0.01836 0.02477 C 0.01589 0.02384 0.01328 0.02338 0.01055 0.02269 C 0.00847 0.01806 0.0056 0.01389 0.00443 0.0088 C 0.00391 0.00671 0.00391 0.00371 0.00287 0.00209 C 0.00222 0.00046 0.00078 0.00046 -1.66667E-6 -1.85185E-6 L -1.66667E-6 -1.85185E-6 " pathEditMode="relative" rAng="0" ptsTypes="AAAAAAAAAAAAAAAAAAAAAAAAAAAAAAAA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224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2A37013-2BD2-4A67-B27E-EFEB51176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-600075"/>
            <a:ext cx="8061325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">
            <a:extLst>
              <a:ext uri="{FF2B5EF4-FFF2-40B4-BE49-F238E27FC236}">
                <a16:creationId xmlns:a16="http://schemas.microsoft.com/office/drawing/2014/main" id="{98DCEDED-452F-4CAB-8789-B846C31A6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1393825"/>
            <a:ext cx="43053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>
            <a:extLst>
              <a:ext uri="{FF2B5EF4-FFF2-40B4-BE49-F238E27FC236}">
                <a16:creationId xmlns:a16="http://schemas.microsoft.com/office/drawing/2014/main" id="{0441E5C2-54E4-4A4D-98C1-27FF5AFD5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3581400"/>
            <a:ext cx="2201863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67BCD5-5D73-4172-A3F6-C41F119CE9CE}"/>
              </a:ext>
            </a:extLst>
          </p:cNvPr>
          <p:cNvSpPr txBox="1"/>
          <p:nvPr/>
        </p:nvSpPr>
        <p:spPr>
          <a:xfrm>
            <a:off x="1651895" y="3325392"/>
            <a:ext cx="6865151" cy="785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5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宋体" panose="02010600030101010101" pitchFamily="2" charset="-122"/>
                <a:cs typeface="+mn-cs"/>
              </a:rPr>
              <a:t>KHỞI</a:t>
            </a:r>
            <a:r>
              <a:rPr kumimoji="0" lang="en-US" sz="4505" b="0" i="0" u="none" strike="noStrike" kern="1200" cap="none" spc="0" normalizeH="0" noProof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宋体" panose="02010600030101010101" pitchFamily="2" charset="-122"/>
                <a:cs typeface="+mn-cs"/>
              </a:rPr>
              <a:t> ĐỘNG</a:t>
            </a:r>
            <a:endParaRPr kumimoji="0" lang="en-US" sz="4505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iCiel Cadena" panose="02000503000000020004" pitchFamily="2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444FFB-F846-4A18-866D-A535C13DDB49}"/>
              </a:ext>
            </a:extLst>
          </p:cNvPr>
          <p:cNvSpPr txBox="1"/>
          <p:nvPr/>
        </p:nvSpPr>
        <p:spPr>
          <a:xfrm>
            <a:off x="2263775" y="2582863"/>
            <a:ext cx="4586288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F7F898-4889-4FB1-835C-5CCB9217EAD9}"/>
              </a:ext>
            </a:extLst>
          </p:cNvPr>
          <p:cNvSpPr txBox="1"/>
          <p:nvPr/>
        </p:nvSpPr>
        <p:spPr>
          <a:xfrm>
            <a:off x="2263775" y="2582863"/>
            <a:ext cx="4586288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>
            <a:extLst>
              <a:ext uri="{FF2B5EF4-FFF2-40B4-BE49-F238E27FC236}">
                <a16:creationId xmlns:a16="http://schemas.microsoft.com/office/drawing/2014/main" id="{FBFBA3A6-E72C-4EF7-923C-5FEA09101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2936875"/>
            <a:ext cx="347345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9">
            <a:extLst>
              <a:ext uri="{FF2B5EF4-FFF2-40B4-BE49-F238E27FC236}">
                <a16:creationId xmlns:a16="http://schemas.microsoft.com/office/drawing/2014/main" id="{80B8910A-FFAA-44B3-8978-188A39BC5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889000"/>
            <a:ext cx="1422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0">
            <a:extLst>
              <a:ext uri="{FF2B5EF4-FFF2-40B4-BE49-F238E27FC236}">
                <a16:creationId xmlns:a16="http://schemas.microsoft.com/office/drawing/2014/main" id="{3B23D379-E390-4999-9576-D8F111D5D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13" y="857250"/>
            <a:ext cx="1152526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ounded Rectangle 2">
            <a:extLst>
              <a:ext uri="{FF2B5EF4-FFF2-40B4-BE49-F238E27FC236}">
                <a16:creationId xmlns:a16="http://schemas.microsoft.com/office/drawing/2014/main" id="{9B917730-CFA7-4620-B748-922FC322359F}"/>
              </a:ext>
            </a:extLst>
          </p:cNvPr>
          <p:cNvSpPr/>
          <p:nvPr/>
        </p:nvSpPr>
        <p:spPr>
          <a:xfrm>
            <a:off x="2558208" y="1929855"/>
            <a:ext cx="4971437" cy="705395"/>
          </a:xfrm>
          <a:prstGeom prst="roundRect">
            <a:avLst/>
          </a:prstGeom>
          <a:solidFill>
            <a:srgbClr val="333399">
              <a:lumMod val="20000"/>
              <a:lumOff val="80000"/>
            </a:srgbClr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hứa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6944778-B00A-4F91-93FF-11EC0854D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3560" y="3108573"/>
            <a:ext cx="2643188" cy="2615837"/>
          </a:xfrm>
          <a:prstGeom prst="rect">
            <a:avLst/>
          </a:prstGeom>
        </p:spPr>
      </p:pic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A0E3547D-4AD1-461E-87D2-AEFCE487B92A}"/>
              </a:ext>
            </a:extLst>
          </p:cNvPr>
          <p:cNvSpPr/>
          <p:nvPr/>
        </p:nvSpPr>
        <p:spPr>
          <a:xfrm>
            <a:off x="2558208" y="3320433"/>
            <a:ext cx="4971437" cy="705395"/>
          </a:xfrm>
          <a:prstGeom prst="roundRect">
            <a:avLst/>
          </a:prstGeom>
          <a:solidFill>
            <a:srgbClr val="333399">
              <a:lumMod val="20000"/>
              <a:lumOff val="80000"/>
            </a:srgbClr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hứa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4" grpId="0" animBg="1"/>
      <p:bldP spid="4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tải xuống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t="23584" r="-114" b="15596"/>
          <a:stretch>
            <a:fillRect/>
          </a:stretch>
        </p:blipFill>
        <p:spPr bwMode="auto">
          <a:xfrm>
            <a:off x="-76078" y="-234988"/>
            <a:ext cx="9948853" cy="713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19288" y="1828842"/>
            <a:ext cx="701021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Đạo </a:t>
            </a:r>
            <a:r>
              <a:rPr lang="en-US" altLang="en-US" sz="33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đức</a:t>
            </a:r>
            <a:endParaRPr lang="en-US" altLang="en-US" sz="3300" b="1" dirty="0">
              <a:solidFill>
                <a:srgbClr val="FFFF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355141" y="2664084"/>
            <a:ext cx="70864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Tự</a:t>
            </a:r>
            <a:r>
              <a:rPr lang="en-US" altLang="en-US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altLang="en-US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lấy</a:t>
            </a:r>
            <a:r>
              <a:rPr lang="en-US" altLang="en-US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việc</a:t>
            </a:r>
            <a:r>
              <a:rPr lang="en-US" altLang="en-US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altLang="en-US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mình</a:t>
            </a:r>
            <a:r>
              <a:rPr lang="en-US" altLang="en-US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en-US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en-US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1)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36702" y="894708"/>
            <a:ext cx="8852195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- </a:t>
            </a:r>
            <a:r>
              <a:rPr lang="en-US" altLang="en-US" dirty="0" err="1">
                <a:latin typeface="Times New Roman" panose="02020603050405020304" pitchFamily="18" charset="0"/>
              </a:rPr>
              <a:t>Gặp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latin typeface="Times New Roman" panose="02020603050405020304" pitchFamily="18" charset="0"/>
              </a:rPr>
              <a:t>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toán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khó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Đại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loay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hoay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mãi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vẫn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chưa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giải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</a:rPr>
              <a:t>Thấy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vậy</a:t>
            </a:r>
            <a:r>
              <a:rPr lang="en-US" altLang="en-US" dirty="0">
                <a:latin typeface="Times New Roman" panose="02020603050405020304" pitchFamily="18" charset="0"/>
              </a:rPr>
              <a:t>, An </a:t>
            </a:r>
            <a:r>
              <a:rPr lang="en-US" altLang="en-US" dirty="0" err="1">
                <a:latin typeface="Times New Roman" panose="02020603050405020304" pitchFamily="18" charset="0"/>
              </a:rPr>
              <a:t>đưa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latin typeface="Times New Roman" panose="02020603050405020304" pitchFamily="18" charset="0"/>
              </a:rPr>
              <a:t>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giải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sẵn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bạn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chép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46" name="Picture 22" descr="Tu_lam_lay_viec_cua_minh 2"/>
          <p:cNvPicPr>
            <a:picLocks noChangeAspect="1" noChangeArrowheads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07" y="3133554"/>
            <a:ext cx="7619800" cy="372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1410813" y="0"/>
            <a:ext cx="5680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huống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402136" y="46135"/>
            <a:ext cx="7456652" cy="584775"/>
          </a:xfrm>
          <a:prstGeom prst="rect">
            <a:avLst/>
          </a:prstGeom>
          <a:solidFill>
            <a:srgbClr val="B9FDC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tập1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xử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huống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36702" y="2464368"/>
            <a:ext cx="804426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?</a:t>
            </a:r>
            <a:endParaRPr lang="en-US" altLang="en-US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592ED9CE-38A4-4691-B677-CBCF2BE64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462" y="1711154"/>
            <a:ext cx="1422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E148D1EC-4EE5-42F7-847E-1596ADA1B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57" y="76093"/>
            <a:ext cx="1152526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4" grpId="0"/>
      <p:bldP spid="26647" grpId="0"/>
      <p:bldP spid="26647" grpId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Rot="1" noChangeArrowheads="1"/>
          </p:cNvSpPr>
          <p:nvPr/>
        </p:nvSpPr>
        <p:spPr bwMode="auto">
          <a:xfrm>
            <a:off x="-838200" y="4191000"/>
            <a:ext cx="6172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9219" name="Picture 5" descr="Tu_lam_lay_viec_cua_minh 2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00" y="15584"/>
            <a:ext cx="6035836" cy="382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3581428" y="1345428"/>
            <a:ext cx="4362658" cy="240807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V="1">
            <a:off x="3581428" y="1425691"/>
            <a:ext cx="4343400" cy="233533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76318" y="1097370"/>
            <a:ext cx="259073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</a:rPr>
              <a:t>  </a:t>
            </a:r>
            <a:r>
              <a:rPr lang="en-US" altLang="en-US" dirty="0" err="1">
                <a:latin typeface="Times New Roman" panose="02020603050405020304" pitchFamily="18" charset="0"/>
              </a:rPr>
              <a:t>Cảm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ơn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cậu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để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mình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suy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nghĩ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tiếp</a:t>
            </a:r>
            <a:r>
              <a:rPr lang="en-US" altLang="en-US" dirty="0">
                <a:latin typeface="Times New Roman" panose="02020603050405020304" pitchFamily="18" charset="0"/>
              </a:rPr>
              <a:t>!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1" y="4103215"/>
            <a:ext cx="891528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cuộc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ai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cũng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cần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dirty="0" err="1">
                <a:latin typeface="Times New Roman" panose="02020603050405020304" pitchFamily="18" charset="0"/>
              </a:rPr>
              <a:t>m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lấy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3600" dirty="0">
                <a:latin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19BD5D31-761E-4ED7-BCDE-49E3578F5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8" y="115454"/>
            <a:ext cx="1152526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 animBg="1"/>
      <p:bldP spid="286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47281" y="471317"/>
            <a:ext cx="9144000" cy="1569660"/>
          </a:xfrm>
          <a:prstGeom prst="rect">
            <a:avLst/>
          </a:prstGeom>
          <a:solidFill>
            <a:srgbClr val="B9FDC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gắng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phiền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dựa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dẫm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-105519" y="2524982"/>
            <a:ext cx="9144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400" dirty="0">
                <a:latin typeface="Times New Roman" panose="02020603050405020304" pitchFamily="18" charset="0"/>
              </a:rPr>
              <a:t>    </a:t>
            </a:r>
            <a:r>
              <a:rPr lang="en-US" altLang="en-US" sz="3400" dirty="0">
                <a:latin typeface="Times New Roman" panose="02020603050405020304" pitchFamily="18" charset="0"/>
              </a:rPr>
              <a:t>a)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l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400" dirty="0" err="1">
                <a:latin typeface="Times New Roman" panose="02020603050405020304" pitchFamily="18" charset="0"/>
              </a:rPr>
              <a:t>m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lấy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l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400" dirty="0">
                <a:latin typeface="Times New Roman" panose="02020603050405020304" pitchFamily="18" charset="0"/>
              </a:rPr>
              <a:t>                 </a:t>
            </a:r>
            <a:r>
              <a:rPr lang="en-US" altLang="en-US" sz="3400" dirty="0" err="1">
                <a:latin typeface="Times New Roman" panose="02020603050405020304" pitchFamily="18" charset="0"/>
              </a:rPr>
              <a:t>l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400" dirty="0" err="1">
                <a:latin typeface="Times New Roman" panose="02020603050405020304" pitchFamily="18" charset="0"/>
              </a:rPr>
              <a:t>m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lấy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vi-VN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400" dirty="0">
                <a:latin typeface="Times New Roman" panose="02020603050405020304" pitchFamily="18" charset="0"/>
              </a:rPr>
              <a:t>                   </a:t>
            </a:r>
            <a:r>
              <a:rPr lang="en-US" altLang="en-US" sz="3400" dirty="0" err="1">
                <a:latin typeface="Times New Roman" panose="02020603050405020304" pitchFamily="18" charset="0"/>
              </a:rPr>
              <a:t>m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400" dirty="0">
                <a:latin typeface="Times New Roman" panose="02020603050405020304" pitchFamily="18" charset="0"/>
              </a:rPr>
              <a:t>                  </a:t>
            </a:r>
            <a:r>
              <a:rPr lang="en-US" altLang="en-US" sz="3400" dirty="0" err="1">
                <a:latin typeface="Times New Roman" panose="02020603050405020304" pitchFamily="18" charset="0"/>
              </a:rPr>
              <a:t>v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400" dirty="0" err="1">
                <a:latin typeface="Times New Roman" panose="02020603050405020304" pitchFamily="18" charset="0"/>
              </a:rPr>
              <a:t>o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khác</a:t>
            </a:r>
            <a:r>
              <a:rPr lang="en-US" altLang="en-US" sz="3400" dirty="0">
                <a:latin typeface="Times New Roman" panose="02020603050405020304" pitchFamily="18" charset="0"/>
              </a:rPr>
              <a:t>.</a:t>
            </a:r>
            <a:endParaRPr lang="en-US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5915081" y="2571312"/>
            <a:ext cx="1447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dirty="0">
                <a:latin typeface=".VnTime" panose="020B7200000000000000" pitchFamily="34" charset="0"/>
              </a:rPr>
              <a:t>…......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6363166" y="3116882"/>
            <a:ext cx="2133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dirty="0">
                <a:latin typeface=".VnTime" panose="020B7200000000000000" pitchFamily="34" charset="0"/>
              </a:rPr>
              <a:t>….........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2030062" y="4884644"/>
            <a:ext cx="1295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dirty="0">
                <a:latin typeface=".VnTime" panose="020B7200000000000000" pitchFamily="34" charset="0"/>
              </a:rPr>
              <a:t>…....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2705166" y="3074418"/>
            <a:ext cx="1447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dirty="0">
                <a:latin typeface=".VnTime" panose="020B7200000000000000" pitchFamily="34" charset="0"/>
              </a:rPr>
              <a:t>…......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-20406" y="4362356"/>
            <a:ext cx="895957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400" dirty="0">
                <a:latin typeface="Times New Roman" panose="02020603050405020304" pitchFamily="18" charset="0"/>
              </a:rPr>
              <a:t>    </a:t>
            </a:r>
            <a:r>
              <a:rPr lang="en-US" altLang="en-US" sz="3400" dirty="0">
                <a:latin typeface="Times New Roman" panose="02020603050405020304" pitchFamily="18" charset="0"/>
              </a:rPr>
              <a:t>b)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l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400" dirty="0" err="1">
                <a:latin typeface="Times New Roman" panose="02020603050405020304" pitchFamily="18" charset="0"/>
              </a:rPr>
              <a:t>m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lấy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giúp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em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mau</a:t>
            </a:r>
            <a:r>
              <a:rPr lang="vi-VN" altLang="en-US" sz="3400" dirty="0">
                <a:latin typeface="Times New Roman" panose="02020603050405020304" pitchFamily="18" charset="0"/>
              </a:rPr>
              <a:t>  ..... </a:t>
            </a:r>
            <a:r>
              <a:rPr lang="en-US" altLang="en-US" sz="3400" dirty="0">
                <a:latin typeface="Times New Roman" panose="02020603050405020304" pitchFamily="18" charset="0"/>
              </a:rPr>
              <a:t>                   </a:t>
            </a:r>
            <a:r>
              <a:rPr lang="en-US" altLang="en-US" sz="3400" dirty="0" err="1">
                <a:latin typeface="Times New Roman" panose="02020603050405020304" pitchFamily="18" charset="0"/>
              </a:rPr>
              <a:t>v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400" dirty="0">
                <a:latin typeface="Times New Roman" panose="02020603050405020304" pitchFamily="18" charset="0"/>
              </a:rPr>
              <a:t>                   </a:t>
            </a:r>
            <a:r>
              <a:rPr lang="en-US" altLang="en-US" sz="34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400" dirty="0">
                <a:latin typeface="Times New Roman" panose="02020603050405020304" pitchFamily="18" charset="0"/>
              </a:rPr>
              <a:t>  </a:t>
            </a:r>
            <a:r>
              <a:rPr lang="en-US" altLang="en-US" sz="3400" dirty="0" err="1">
                <a:latin typeface="Times New Roman" panose="02020603050405020304" pitchFamily="18" charset="0"/>
              </a:rPr>
              <a:t>khác</a:t>
            </a:r>
            <a:r>
              <a:rPr lang="en-US" altLang="en-US" sz="3400" dirty="0">
                <a:latin typeface="Times New Roman" panose="02020603050405020304" pitchFamily="18" charset="0"/>
              </a:rPr>
              <a:t>.</a:t>
            </a:r>
            <a:endParaRPr lang="en-US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608" name="Text Box 48"/>
          <p:cNvSpPr txBox="1">
            <a:spLocks noChangeArrowheads="1"/>
          </p:cNvSpPr>
          <p:nvPr/>
        </p:nvSpPr>
        <p:spPr bwMode="auto">
          <a:xfrm>
            <a:off x="5859472" y="2528848"/>
            <a:ext cx="1905000" cy="6159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gắng</a:t>
            </a:r>
            <a:r>
              <a:rPr lang="en-US" alt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6609" name="Text Box 49"/>
          <p:cNvSpPr txBox="1">
            <a:spLocks noChangeArrowheads="1"/>
          </p:cNvSpPr>
          <p:nvPr/>
        </p:nvSpPr>
        <p:spPr bwMode="auto">
          <a:xfrm>
            <a:off x="2638081" y="3064363"/>
            <a:ext cx="1981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6610" name="Text Box 50"/>
          <p:cNvSpPr txBox="1">
            <a:spLocks noChangeArrowheads="1"/>
          </p:cNvSpPr>
          <p:nvPr/>
        </p:nvSpPr>
        <p:spPr bwMode="auto">
          <a:xfrm>
            <a:off x="6329826" y="3074418"/>
            <a:ext cx="1981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dựa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dẫm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6611" name="Text Box 51"/>
          <p:cNvSpPr txBox="1">
            <a:spLocks noChangeArrowheads="1"/>
          </p:cNvSpPr>
          <p:nvPr/>
        </p:nvSpPr>
        <p:spPr bwMode="auto">
          <a:xfrm>
            <a:off x="7764472" y="4344473"/>
            <a:ext cx="1600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</a:p>
        </p:txBody>
      </p:sp>
      <p:sp>
        <p:nvSpPr>
          <p:cNvPr id="66612" name="Text Box 52"/>
          <p:cNvSpPr txBox="1">
            <a:spLocks noChangeArrowheads="1"/>
          </p:cNvSpPr>
          <p:nvPr/>
        </p:nvSpPr>
        <p:spPr bwMode="auto">
          <a:xfrm>
            <a:off x="1720514" y="4870597"/>
            <a:ext cx="193389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phiền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E2D12111-D55B-4E12-86E3-A1332B9B3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47" y="4362356"/>
            <a:ext cx="347345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08" grpId="0"/>
      <p:bldP spid="66609" grpId="0"/>
      <p:bldP spid="66610" grpId="0"/>
      <p:bldP spid="66611" grpId="0"/>
      <p:bldP spid="666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3" name="Picture 77" descr="310b"/>
          <p:cNvPicPr>
            <a:picLocks noChangeAspect="1" noChangeArrowheads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8" y="3657594"/>
            <a:ext cx="4876791" cy="320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Text Box 15"/>
          <p:cNvSpPr txBox="1">
            <a:spLocks noChangeArrowheads="1"/>
          </p:cNvSpPr>
          <p:nvPr/>
        </p:nvSpPr>
        <p:spPr bwMode="auto">
          <a:xfrm>
            <a:off x="1919628" y="55150"/>
            <a:ext cx="7015556" cy="584775"/>
          </a:xfrm>
          <a:prstGeom prst="rect">
            <a:avLst/>
          </a:prstGeom>
          <a:solidFill>
            <a:srgbClr val="B9FDC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tập3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xử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huống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174343" y="874521"/>
            <a:ext cx="8849924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</a:rPr>
              <a:t>   </a:t>
            </a:r>
            <a:r>
              <a:rPr lang="en-US" altLang="en-US" dirty="0">
                <a:latin typeface="Times New Roman" panose="02020603050405020304" pitchFamily="18" charset="0"/>
              </a:rPr>
              <a:t>b. </a:t>
            </a:r>
            <a:r>
              <a:rPr lang="en-US" altLang="en-US" dirty="0" err="1">
                <a:latin typeface="Times New Roman" panose="02020603050405020304" pitchFamily="18" charset="0"/>
              </a:rPr>
              <a:t>Khi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Việt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đang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cắt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hoa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trò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chơi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Hái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hoa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dân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chủ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tuần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tới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lớp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thì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Dũng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đến</a:t>
            </a:r>
            <a:r>
              <a:rPr lang="en-US" altLang="en-US" dirty="0"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</a:rPr>
              <a:t>Dũng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bảo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Việt</a:t>
            </a:r>
            <a:r>
              <a:rPr lang="en-US" altLang="en-US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- </a:t>
            </a:r>
            <a:r>
              <a:rPr lang="en-US" altLang="en-US" dirty="0" err="1">
                <a:latin typeface="Times New Roman" panose="02020603050405020304" pitchFamily="18" charset="0"/>
              </a:rPr>
              <a:t>Tớ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khéo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tay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cậu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để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tớ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latin typeface="Times New Roman" panose="02020603050405020304" pitchFamily="18" charset="0"/>
              </a:rPr>
              <a:t>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thay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cho</a:t>
            </a:r>
            <a:r>
              <a:rPr lang="en-US" altLang="en-US" dirty="0"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</a:rPr>
              <a:t>Còn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cậu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giỏi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toán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thì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latin typeface="Times New Roman" panose="02020603050405020304" pitchFamily="18" charset="0"/>
              </a:rPr>
              <a:t>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latin typeface="Times New Roman" panose="02020603050405020304" pitchFamily="18" charset="0"/>
              </a:rPr>
              <a:t>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hộ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tớ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5260" y="4336154"/>
            <a:ext cx="4114800" cy="1828728"/>
          </a:xfrm>
          <a:prstGeom prst="rect">
            <a:avLst/>
          </a:prstGeom>
          <a:solidFill>
            <a:srgbClr val="C7F0F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ts val="2400"/>
              </a:spcBef>
              <a:defRPr/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Không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tự làm lấy việc của mình.</a:t>
            </a:r>
            <a:endParaRPr lang="en-US" alt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305" y="2898451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Dũng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1BBF3C-93E7-416F-82D3-7D4A5CD03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9" y="-70321"/>
            <a:ext cx="1420491" cy="14204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0" grpId="0"/>
      <p:bldP spid="7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-24920" y="152486"/>
            <a:ext cx="9144000" cy="1754326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600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3600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Cần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dirty="0" err="1">
                <a:latin typeface="Times New Roman" panose="02020603050405020304" pitchFamily="18" charset="0"/>
              </a:rPr>
              <a:t>m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lấy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3600" dirty="0">
                <a:latin typeface="Times New Roman" panose="02020603050405020304" pitchFamily="18" charset="0"/>
              </a:rPr>
              <a:t>.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Cố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gắng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dirty="0" err="1">
                <a:latin typeface="Times New Roman" panose="02020603050405020304" pitchFamily="18" charset="0"/>
              </a:rPr>
              <a:t>m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lấy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sẽ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giúp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em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mau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tiến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bộ</a:t>
            </a:r>
            <a:r>
              <a:rPr lang="en-US" altLang="en-US" sz="3600" dirty="0">
                <a:latin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16" descr="Tu_lam_lay_viec_cua_minh 2"/>
          <p:cNvPicPr>
            <a:picLocks noChangeAspect="1" noChangeArrowheads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34800"/>
            <a:ext cx="4572000" cy="41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Tu_lam_lay_viec_cua_minh"/>
          <p:cNvPicPr>
            <a:picLocks noChangeAspect="1" noChangeArrowheads="1"/>
          </p:cNvPicPr>
          <p:nvPr/>
        </p:nvPicPr>
        <p:blipFill>
          <a:blip r:embed="rId3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4800"/>
            <a:ext cx="4572000" cy="4123199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655</Words>
  <Application>Microsoft Office PowerPoint</Application>
  <PresentationFormat>On-screen Show (4:3)</PresentationFormat>
  <Paragraphs>75</Paragraphs>
  <Slides>19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.VnTime</vt:lpstr>
      <vt:lpstr>Arial</vt:lpstr>
      <vt:lpstr>Calibri</vt:lpstr>
      <vt:lpstr>HP001 4 hàng</vt:lpstr>
      <vt:lpstr>iCiel Cadena</vt:lpstr>
      <vt:lpstr>Times New Roman</vt:lpstr>
      <vt:lpstr>Default Design</vt:lpstr>
      <vt:lpstr>3_Office 主题​​</vt:lpstr>
      <vt:lpstr>4_Office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Nguyen Thang</cp:lastModifiedBy>
  <cp:revision>152</cp:revision>
  <dcterms:created xsi:type="dcterms:W3CDTF">2002-12-31T19:54:44Z</dcterms:created>
  <dcterms:modified xsi:type="dcterms:W3CDTF">2021-10-28T09:33:46Z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78D89D2C30F745D0BD7642F087F4CF38</vt:lpwstr>
  </property>
  <property fmtid="{D5CDD505-2E9C-101B-9397-08002B2CF9AE}" pid="3" name="KSOProductBuildVer">
    <vt:lpwstr>1033-11.2.0.10323</vt:lpwstr>
  </property>
</Properties>
</file>