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56" r:id="rId3"/>
    <p:sldMasterId id="2147483820" r:id="rId4"/>
    <p:sldMasterId id="2147483910" r:id="rId5"/>
    <p:sldMasterId id="2147483923" r:id="rId6"/>
  </p:sldMasterIdLst>
  <p:notesMasterIdLst>
    <p:notesMasterId r:id="rId23"/>
  </p:notesMasterIdLst>
  <p:sldIdLst>
    <p:sldId id="259" r:id="rId7"/>
    <p:sldId id="296" r:id="rId8"/>
    <p:sldId id="286" r:id="rId9"/>
    <p:sldId id="317" r:id="rId10"/>
    <p:sldId id="270" r:id="rId11"/>
    <p:sldId id="288" r:id="rId12"/>
    <p:sldId id="308" r:id="rId13"/>
    <p:sldId id="310" r:id="rId14"/>
    <p:sldId id="311" r:id="rId15"/>
    <p:sldId id="312" r:id="rId16"/>
    <p:sldId id="318" r:id="rId17"/>
    <p:sldId id="321" r:id="rId18"/>
    <p:sldId id="320" r:id="rId19"/>
    <p:sldId id="322" r:id="rId20"/>
    <p:sldId id="306" r:id="rId21"/>
    <p:sldId id="271"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08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17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26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346"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438" algn="l" defTabSz="914173" rtl="0" eaLnBrk="1" latinLnBrk="0" hangingPunct="1">
      <a:defRPr kern="1200">
        <a:solidFill>
          <a:schemeClr val="tx1"/>
        </a:solidFill>
        <a:latin typeface="Arial" panose="020B0604020202020204" pitchFamily="34" charset="0"/>
        <a:ea typeface="+mn-ea"/>
        <a:cs typeface="+mn-cs"/>
      </a:defRPr>
    </a:lvl6pPr>
    <a:lvl7pPr marL="2742518" algn="l" defTabSz="914173" rtl="0" eaLnBrk="1" latinLnBrk="0" hangingPunct="1">
      <a:defRPr kern="1200">
        <a:solidFill>
          <a:schemeClr val="tx1"/>
        </a:solidFill>
        <a:latin typeface="Arial" panose="020B0604020202020204" pitchFamily="34" charset="0"/>
        <a:ea typeface="+mn-ea"/>
        <a:cs typeface="+mn-cs"/>
      </a:defRPr>
    </a:lvl7pPr>
    <a:lvl8pPr marL="3199600" algn="l" defTabSz="914173" rtl="0" eaLnBrk="1" latinLnBrk="0" hangingPunct="1">
      <a:defRPr kern="1200">
        <a:solidFill>
          <a:schemeClr val="tx1"/>
        </a:solidFill>
        <a:latin typeface="Arial" panose="020B0604020202020204" pitchFamily="34" charset="0"/>
        <a:ea typeface="+mn-ea"/>
        <a:cs typeface="+mn-cs"/>
      </a:defRPr>
    </a:lvl8pPr>
    <a:lvl9pPr marL="3656683" algn="l" defTabSz="914173"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66"/>
    <a:srgbClr val="FF0000"/>
    <a:srgbClr val="99FF99"/>
    <a:srgbClr val="FF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876" y="7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5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3E2896C-4999-4EF1-9065-4348F62C8FF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19459" name="Rectangle 3">
            <a:extLst>
              <a:ext uri="{FF2B5EF4-FFF2-40B4-BE49-F238E27FC236}">
                <a16:creationId xmlns:a16="http://schemas.microsoft.com/office/drawing/2014/main" id="{FFE81054-449B-4E44-B60C-8B566AF48ED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2052" name="Rectangle 4">
            <a:extLst>
              <a:ext uri="{FF2B5EF4-FFF2-40B4-BE49-F238E27FC236}">
                <a16:creationId xmlns:a16="http://schemas.microsoft.com/office/drawing/2014/main" id="{2C6FA4C8-10C6-48FC-AD8D-C7EAD9F10307}"/>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a:extLst>
              <a:ext uri="{FF2B5EF4-FFF2-40B4-BE49-F238E27FC236}">
                <a16:creationId xmlns:a16="http://schemas.microsoft.com/office/drawing/2014/main" id="{6F31EE73-C395-4FEA-BDE8-12E2D47C251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9462" name="Rectangle 6">
            <a:extLst>
              <a:ext uri="{FF2B5EF4-FFF2-40B4-BE49-F238E27FC236}">
                <a16:creationId xmlns:a16="http://schemas.microsoft.com/office/drawing/2014/main" id="{24D11EE2-EF4C-4144-8665-C1435ADC0ECC}"/>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19463" name="Rectangle 7">
            <a:extLst>
              <a:ext uri="{FF2B5EF4-FFF2-40B4-BE49-F238E27FC236}">
                <a16:creationId xmlns:a16="http://schemas.microsoft.com/office/drawing/2014/main" id="{4284F344-3FFB-4344-99A3-D3D815E4F770}"/>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535F7BCC-5352-4C49-A502-D294211052EF}" type="slidenum">
              <a:rPr lang="en-US" altLang="en-US"/>
              <a:pPr/>
              <a:t>‹#›</a:t>
            </a:fld>
            <a:endParaRPr lang="en-US" altLang="en-US"/>
          </a:p>
        </p:txBody>
      </p:sp>
    </p:spTree>
    <p:extLst>
      <p:ext uri="{BB962C8B-B14F-4D97-AF65-F5344CB8AC3E}">
        <p14:creationId xmlns:p14="http://schemas.microsoft.com/office/powerpoint/2010/main" val="24773379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083"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173"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26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346"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5438" algn="l" defTabSz="914173" rtl="0" eaLnBrk="1" latinLnBrk="0" hangingPunct="1">
      <a:defRPr sz="1200" kern="1200">
        <a:solidFill>
          <a:schemeClr val="tx1"/>
        </a:solidFill>
        <a:latin typeface="+mn-lt"/>
        <a:ea typeface="+mn-ea"/>
        <a:cs typeface="+mn-cs"/>
      </a:defRPr>
    </a:lvl6pPr>
    <a:lvl7pPr marL="2742518" algn="l" defTabSz="914173" rtl="0" eaLnBrk="1" latinLnBrk="0" hangingPunct="1">
      <a:defRPr sz="1200" kern="1200">
        <a:solidFill>
          <a:schemeClr val="tx1"/>
        </a:solidFill>
        <a:latin typeface="+mn-lt"/>
        <a:ea typeface="+mn-ea"/>
        <a:cs typeface="+mn-cs"/>
      </a:defRPr>
    </a:lvl7pPr>
    <a:lvl8pPr marL="3199600" algn="l" defTabSz="914173" rtl="0" eaLnBrk="1" latinLnBrk="0" hangingPunct="1">
      <a:defRPr sz="1200" kern="1200">
        <a:solidFill>
          <a:schemeClr val="tx1"/>
        </a:solidFill>
        <a:latin typeface="+mn-lt"/>
        <a:ea typeface="+mn-ea"/>
        <a:cs typeface="+mn-cs"/>
      </a:defRPr>
    </a:lvl8pPr>
    <a:lvl9pPr marL="3656683" algn="l" defTabSz="91417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a:ln/>
        </p:spPr>
      </p:sp>
      <p:sp>
        <p:nvSpPr>
          <p:cNvPr id="819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cs typeface="等线"/>
            </a:endParaRPr>
          </a:p>
        </p:txBody>
      </p:sp>
      <p:sp>
        <p:nvSpPr>
          <p:cNvPr id="819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AA66B25-F023-442C-9712-345079273619}" type="slidenum">
              <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inpin heiti"/>
                <a:cs typeface="inpin heiti"/>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inpin heiti"/>
              <a:cs typeface="inpin heiti"/>
            </a:endParaRPr>
          </a:p>
        </p:txBody>
      </p:sp>
    </p:spTree>
    <p:extLst>
      <p:ext uri="{BB962C8B-B14F-4D97-AF65-F5344CB8AC3E}">
        <p14:creationId xmlns:p14="http://schemas.microsoft.com/office/powerpoint/2010/main" val="3346943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Hôm</a:t>
            </a:r>
            <a:r>
              <a:rPr lang="en-US" sz="1200" kern="1200" dirty="0">
                <a:solidFill>
                  <a:schemeClr val="tx1"/>
                </a:solidFill>
                <a:effectLst/>
                <a:latin typeface="+mn-lt"/>
                <a:ea typeface="+mn-ea"/>
                <a:cs typeface="+mn-cs"/>
              </a:rPr>
              <a:t> nay, </a:t>
            </a:r>
            <a:r>
              <a:rPr lang="en-US" sz="1200" kern="1200" dirty="0" err="1">
                <a:solidFill>
                  <a:schemeClr val="tx1"/>
                </a:solidFill>
                <a:effectLst/>
                <a:latin typeface="+mn-lt"/>
                <a:ea typeface="+mn-ea"/>
                <a:cs typeface="+mn-cs"/>
              </a:rPr>
              <a:t>cô</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trò</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tiết</a:t>
            </a:r>
            <a:r>
              <a:rPr lang="en-US" sz="1200" kern="1200" dirty="0">
                <a:solidFill>
                  <a:schemeClr val="tx1"/>
                </a:solidFill>
                <a:effectLst/>
                <a:latin typeface="+mn-lt"/>
                <a:ea typeface="+mn-ea"/>
                <a:cs typeface="+mn-cs"/>
              </a:rPr>
              <a:t> LTVC </a:t>
            </a:r>
            <a:r>
              <a:rPr lang="en-US" sz="1200" kern="1200" dirty="0" err="1">
                <a:solidFill>
                  <a:schemeClr val="tx1"/>
                </a:solidFill>
                <a:effectLst/>
                <a:latin typeface="+mn-lt"/>
                <a:ea typeface="+mn-ea"/>
                <a:cs typeface="+mn-cs"/>
              </a:rPr>
              <a:t>tuần</a:t>
            </a:r>
            <a:r>
              <a:rPr lang="en-US" sz="1200" kern="1200" dirty="0">
                <a:solidFill>
                  <a:schemeClr val="tx1"/>
                </a:solidFill>
                <a:effectLst/>
                <a:latin typeface="+mn-lt"/>
                <a:ea typeface="+mn-ea"/>
                <a:cs typeface="+mn-cs"/>
              </a:rPr>
              <a:t> 2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lớp</a:t>
            </a:r>
            <a:r>
              <a:rPr lang="en-US" sz="1200" kern="1200" dirty="0">
                <a:solidFill>
                  <a:schemeClr val="tx1"/>
                </a:solidFill>
                <a:effectLst/>
                <a:latin typeface="+mn-lt"/>
                <a:ea typeface="+mn-ea"/>
                <a:cs typeface="+mn-cs"/>
              </a:rPr>
              <a:t> 3, </a:t>
            </a:r>
            <a:r>
              <a:rPr lang="en-US" sz="1200" kern="1200" dirty="0" err="1">
                <a:solidFill>
                  <a:schemeClr val="tx1"/>
                </a:solidFill>
                <a:effectLst/>
                <a:latin typeface="+mn-lt"/>
                <a:ea typeface="+mn-ea"/>
                <a:cs typeface="+mn-cs"/>
              </a:rPr>
              <a:t>chúng</a:t>
            </a:r>
            <a:r>
              <a:rPr lang="en-US" sz="1200" kern="1200" dirty="0">
                <a:solidFill>
                  <a:schemeClr val="tx1"/>
                </a:solidFill>
                <a:effectLst/>
                <a:latin typeface="+mn-lt"/>
                <a:ea typeface="+mn-ea"/>
                <a:cs typeface="+mn-cs"/>
              </a:rPr>
              <a:t> ta </a:t>
            </a:r>
            <a:r>
              <a:rPr lang="en-US" sz="1200" kern="1200" dirty="0" err="1">
                <a:solidFill>
                  <a:schemeClr val="tx1"/>
                </a:solidFill>
                <a:effectLst/>
                <a:latin typeface="+mn-lt"/>
                <a:ea typeface="+mn-ea"/>
                <a:cs typeface="+mn-cs"/>
              </a:rPr>
              <a:t>sẽ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tìm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hiểu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Từ</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ngữ</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Ôn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tập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câu</a:t>
            </a:r>
            <a:r>
              <a:rPr lang="en-US" sz="1200" kern="1200" dirty="0">
                <a:solidFill>
                  <a:schemeClr val="tx1"/>
                </a:solidFill>
                <a:effectLst/>
                <a:latin typeface="+mn-lt"/>
                <a:ea typeface="+mn-ea"/>
                <a:cs typeface="+mn-cs"/>
              </a:rPr>
              <a:t>: Ai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gì</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40436817-C3A1-48E3-A220-196F545D05AF}" type="slidenum">
              <a:rPr lang="en-US">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451437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t>Hoàn thành bài nào GV linh động viết vào nhé</a:t>
            </a:r>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8DD35D4-015A-4904-AAA4-D0BF192CD135}" type="slidenum">
              <a:rPr lang="en-US">
                <a:solidFill>
                  <a:srgbClr val="000000"/>
                </a:solidFill>
              </a:rPr>
              <a:pPr/>
              <a:t>15</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083" indent="0" algn="ctr">
              <a:buNone/>
              <a:defRPr sz="2000"/>
            </a:lvl2pPr>
            <a:lvl3pPr marL="914173" indent="0" algn="ctr">
              <a:buNone/>
              <a:defRPr sz="1900"/>
            </a:lvl3pPr>
            <a:lvl4pPr marL="1371260" indent="0" algn="ctr">
              <a:buNone/>
              <a:defRPr sz="1600"/>
            </a:lvl4pPr>
            <a:lvl5pPr marL="1828346" indent="0" algn="ctr">
              <a:buNone/>
              <a:defRPr sz="1600"/>
            </a:lvl5pPr>
            <a:lvl6pPr marL="2285438" indent="0" algn="ctr">
              <a:buNone/>
              <a:defRPr sz="1600"/>
            </a:lvl6pPr>
            <a:lvl7pPr marL="2742518" indent="0" algn="ctr">
              <a:buNone/>
              <a:defRPr sz="1600"/>
            </a:lvl7pPr>
            <a:lvl8pPr marL="3199600" indent="0" algn="ctr">
              <a:buNone/>
              <a:defRPr sz="1600"/>
            </a:lvl8pPr>
            <a:lvl9pPr marL="3656683"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95274EE-6734-4DED-A833-AD170B9FC03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D4F63DC-262D-4895-B87D-049F4B04A23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0E2259C-5C53-441D-B7A5-DFBF75FE5621}"/>
              </a:ext>
            </a:extLst>
          </p:cNvPr>
          <p:cNvSpPr>
            <a:spLocks noGrp="1"/>
          </p:cNvSpPr>
          <p:nvPr>
            <p:ph type="sldNum" sz="quarter" idx="12"/>
          </p:nvPr>
        </p:nvSpPr>
        <p:spPr/>
        <p:txBody>
          <a:bodyPr/>
          <a:lstStyle>
            <a:lvl1pPr>
              <a:defRPr/>
            </a:lvl1pPr>
          </a:lstStyle>
          <a:p>
            <a:fld id="{637B837B-5714-4F87-94F4-56A847C84BEC}" type="slidenum">
              <a:rPr lang="en-US" altLang="en-US"/>
              <a:pPr/>
              <a:t>‹#›</a:t>
            </a:fld>
            <a:endParaRPr lang="en-US" altLang="en-US"/>
          </a:p>
        </p:txBody>
      </p:sp>
    </p:spTree>
    <p:extLst>
      <p:ext uri="{BB962C8B-B14F-4D97-AF65-F5344CB8AC3E}">
        <p14:creationId xmlns:p14="http://schemas.microsoft.com/office/powerpoint/2010/main" val="1641749179"/>
      </p:ext>
    </p:extLst>
  </p:cSld>
  <p:clrMapOvr>
    <a:masterClrMapping/>
  </p:clrMapOvr>
  <p:transition>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DAA6F7-627F-45AC-B3CE-DE4598110C6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9E8C6EEA-0A63-4864-AF24-C4AD7D04490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4AD9054-08DA-4D6B-9A80-5E98CA5B2DF4}"/>
              </a:ext>
            </a:extLst>
          </p:cNvPr>
          <p:cNvSpPr>
            <a:spLocks noGrp="1"/>
          </p:cNvSpPr>
          <p:nvPr>
            <p:ph type="sldNum" sz="quarter" idx="12"/>
          </p:nvPr>
        </p:nvSpPr>
        <p:spPr/>
        <p:txBody>
          <a:bodyPr/>
          <a:lstStyle>
            <a:lvl1pPr>
              <a:defRPr/>
            </a:lvl1pPr>
          </a:lstStyle>
          <a:p>
            <a:fld id="{3B0106AB-3238-4701-8268-FAEE312C6023}" type="slidenum">
              <a:rPr lang="en-US" altLang="en-US"/>
              <a:pPr/>
              <a:t>‹#›</a:t>
            </a:fld>
            <a:endParaRPr lang="en-US" altLang="en-US"/>
          </a:p>
        </p:txBody>
      </p:sp>
    </p:spTree>
    <p:extLst>
      <p:ext uri="{BB962C8B-B14F-4D97-AF65-F5344CB8AC3E}">
        <p14:creationId xmlns:p14="http://schemas.microsoft.com/office/powerpoint/2010/main" val="2195885704"/>
      </p:ext>
    </p:extLst>
  </p:cSld>
  <p:clrMapOvr>
    <a:masterClrMapping/>
  </p:clrMapOvr>
  <p:transition>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8"/>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38"/>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AA9F014-6518-4CD9-B85D-2D81680ED56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FEDC3EC-6966-4859-BEEB-66062CAE414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0A1611B-87FF-4840-ABB3-06B6A771FB4F}"/>
              </a:ext>
            </a:extLst>
          </p:cNvPr>
          <p:cNvSpPr>
            <a:spLocks noGrp="1"/>
          </p:cNvSpPr>
          <p:nvPr>
            <p:ph type="sldNum" sz="quarter" idx="12"/>
          </p:nvPr>
        </p:nvSpPr>
        <p:spPr/>
        <p:txBody>
          <a:bodyPr/>
          <a:lstStyle>
            <a:lvl1pPr>
              <a:defRPr/>
            </a:lvl1pPr>
          </a:lstStyle>
          <a:p>
            <a:fld id="{41039A73-6C44-424C-A497-B062387DBCF6}" type="slidenum">
              <a:rPr lang="en-US" altLang="en-US"/>
              <a:pPr/>
              <a:t>‹#›</a:t>
            </a:fld>
            <a:endParaRPr lang="en-US" altLang="en-US"/>
          </a:p>
        </p:txBody>
      </p:sp>
    </p:spTree>
    <p:extLst>
      <p:ext uri="{BB962C8B-B14F-4D97-AF65-F5344CB8AC3E}">
        <p14:creationId xmlns:p14="http://schemas.microsoft.com/office/powerpoint/2010/main" val="367103112"/>
      </p:ext>
    </p:extLst>
  </p:cSld>
  <p:clrMapOvr>
    <a:masterClrMapping/>
  </p:clrMapOvr>
  <p:transition>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083" indent="0" algn="ctr">
              <a:buNone/>
              <a:defRPr/>
            </a:lvl2pPr>
            <a:lvl3pPr marL="914173" indent="0" algn="ctr">
              <a:buNone/>
              <a:defRPr/>
            </a:lvl3pPr>
            <a:lvl4pPr marL="1371260" indent="0" algn="ctr">
              <a:buNone/>
              <a:defRPr/>
            </a:lvl4pPr>
            <a:lvl5pPr marL="1828346" indent="0" algn="ctr">
              <a:buNone/>
              <a:defRPr/>
            </a:lvl5pPr>
            <a:lvl6pPr marL="2285438" indent="0" algn="ctr">
              <a:buNone/>
              <a:defRPr/>
            </a:lvl6pPr>
            <a:lvl7pPr marL="2742518" indent="0" algn="ctr">
              <a:buNone/>
              <a:defRPr/>
            </a:lvl7pPr>
            <a:lvl8pPr marL="3199600" indent="0" algn="ctr">
              <a:buNone/>
              <a:defRPr/>
            </a:lvl8pPr>
            <a:lvl9pPr marL="3656683"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7BFDBB9-FC68-4FB2-8FF5-9FD495D43C5C}" type="datetimeFigureOut">
              <a:rPr lang="en-US">
                <a:solidFill>
                  <a:srgbClr val="000000"/>
                </a:solidFill>
              </a:rPr>
              <a:pPr>
                <a:defRPr/>
              </a:pPr>
              <a:t>10/28/2021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4E065E-6691-4CDC-B343-892A0F15046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72915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2B164D2-B7BC-4F64-AA74-D0A422FCD702}" type="datetimeFigureOut">
              <a:rPr lang="en-US">
                <a:solidFill>
                  <a:srgbClr val="000000"/>
                </a:solidFill>
              </a:rPr>
              <a:pPr>
                <a:defRPr/>
              </a:pPr>
              <a:t>10/28/2021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2776DA-84AA-46BE-BF58-4B2DA94DC1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48027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083" indent="0">
              <a:buNone/>
              <a:defRPr sz="1900"/>
            </a:lvl2pPr>
            <a:lvl3pPr marL="914173" indent="0">
              <a:buNone/>
              <a:defRPr sz="1600"/>
            </a:lvl3pPr>
            <a:lvl4pPr marL="1371260" indent="0">
              <a:buNone/>
              <a:defRPr sz="1500"/>
            </a:lvl4pPr>
            <a:lvl5pPr marL="1828346" indent="0">
              <a:buNone/>
              <a:defRPr sz="1500"/>
            </a:lvl5pPr>
            <a:lvl6pPr marL="2285438" indent="0">
              <a:buNone/>
              <a:defRPr sz="1500"/>
            </a:lvl6pPr>
            <a:lvl7pPr marL="2742518" indent="0">
              <a:buNone/>
              <a:defRPr sz="1500"/>
            </a:lvl7pPr>
            <a:lvl8pPr marL="3199600" indent="0">
              <a:buNone/>
              <a:defRPr sz="1500"/>
            </a:lvl8pPr>
            <a:lvl9pPr marL="3656683"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47F0F11-539F-48C0-A685-76F21FEF9371}" type="datetimeFigureOut">
              <a:rPr lang="en-US">
                <a:solidFill>
                  <a:srgbClr val="000000"/>
                </a:solidFill>
              </a:rPr>
              <a:pPr>
                <a:defRPr/>
              </a:pPr>
              <a:t>10/28/2021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5CCD08-61BC-41F9-A885-1F27384508F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46579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063B644-EC05-4319-AC3B-59A23B6BEF22}" type="datetimeFigureOut">
              <a:rPr lang="en-US">
                <a:solidFill>
                  <a:srgbClr val="000000"/>
                </a:solidFill>
              </a:rPr>
              <a:pPr>
                <a:defRPr/>
              </a:pPr>
              <a:t>10/28/2021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051FBC-8BEC-4E84-A4C2-A2B80CC952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83214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083" indent="0">
              <a:buNone/>
              <a:defRPr sz="2000" b="1"/>
            </a:lvl2pPr>
            <a:lvl3pPr marL="914173" indent="0">
              <a:buNone/>
              <a:defRPr sz="1900" b="1"/>
            </a:lvl3pPr>
            <a:lvl4pPr marL="1371260" indent="0">
              <a:buNone/>
              <a:defRPr sz="1600" b="1"/>
            </a:lvl4pPr>
            <a:lvl5pPr marL="1828346" indent="0">
              <a:buNone/>
              <a:defRPr sz="1600" b="1"/>
            </a:lvl5pPr>
            <a:lvl6pPr marL="2285438" indent="0">
              <a:buNone/>
              <a:defRPr sz="1600" b="1"/>
            </a:lvl6pPr>
            <a:lvl7pPr marL="2742518" indent="0">
              <a:buNone/>
              <a:defRPr sz="1600" b="1"/>
            </a:lvl7pPr>
            <a:lvl8pPr marL="3199600" indent="0">
              <a:buNone/>
              <a:defRPr sz="1600" b="1"/>
            </a:lvl8pPr>
            <a:lvl9pPr marL="365668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26" y="1535117"/>
            <a:ext cx="5389033" cy="639763"/>
          </a:xfrm>
        </p:spPr>
        <p:txBody>
          <a:bodyPr anchor="b"/>
          <a:lstStyle>
            <a:lvl1pPr marL="0" indent="0">
              <a:buNone/>
              <a:defRPr sz="2400" b="1"/>
            </a:lvl1pPr>
            <a:lvl2pPr marL="457083" indent="0">
              <a:buNone/>
              <a:defRPr sz="2000" b="1"/>
            </a:lvl2pPr>
            <a:lvl3pPr marL="914173" indent="0">
              <a:buNone/>
              <a:defRPr sz="1900" b="1"/>
            </a:lvl3pPr>
            <a:lvl4pPr marL="1371260" indent="0">
              <a:buNone/>
              <a:defRPr sz="1600" b="1"/>
            </a:lvl4pPr>
            <a:lvl5pPr marL="1828346" indent="0">
              <a:buNone/>
              <a:defRPr sz="1600" b="1"/>
            </a:lvl5pPr>
            <a:lvl6pPr marL="2285438" indent="0">
              <a:buNone/>
              <a:defRPr sz="1600" b="1"/>
            </a:lvl6pPr>
            <a:lvl7pPr marL="2742518" indent="0">
              <a:buNone/>
              <a:defRPr sz="1600" b="1"/>
            </a:lvl7pPr>
            <a:lvl8pPr marL="3199600" indent="0">
              <a:buNone/>
              <a:defRPr sz="1600" b="1"/>
            </a:lvl8pPr>
            <a:lvl9pPr marL="36566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26"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C3BC7942-2326-4756-AD96-976C47935BB8}" type="datetimeFigureOut">
              <a:rPr lang="en-US">
                <a:solidFill>
                  <a:srgbClr val="000000"/>
                </a:solidFill>
              </a:rPr>
              <a:pPr>
                <a:defRPr/>
              </a:pPr>
              <a:t>10/28/2021</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BC2F17-3DF5-4952-BE85-F342B63F0B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62056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9ABFD59-EB02-4E0A-9E3E-4285CA7E26B1}" type="datetimeFigureOut">
              <a:rPr lang="en-US">
                <a:solidFill>
                  <a:srgbClr val="000000"/>
                </a:solidFill>
              </a:rPr>
              <a:pPr>
                <a:defRPr/>
              </a:pPr>
              <a:t>10/28/2021</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7F57332-0054-4BEE-82AA-B194E07021F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00915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0FB5B70-BF4E-4647-9577-339484C17E5C}" type="datetimeFigureOut">
              <a:rPr lang="en-US">
                <a:solidFill>
                  <a:srgbClr val="000000"/>
                </a:solidFill>
              </a:rPr>
              <a:pPr>
                <a:defRPr/>
              </a:pPr>
              <a:t>10/28/2021</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F9B44D0-9280-4473-AEC7-C246192FD2B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05520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0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500"/>
            </a:lvl1pPr>
            <a:lvl2pPr marL="457083" indent="0">
              <a:buNone/>
              <a:defRPr sz="1200"/>
            </a:lvl2pPr>
            <a:lvl3pPr marL="914173" indent="0">
              <a:buNone/>
              <a:defRPr sz="1100"/>
            </a:lvl3pPr>
            <a:lvl4pPr marL="1371260" indent="0">
              <a:buNone/>
              <a:defRPr sz="900"/>
            </a:lvl4pPr>
            <a:lvl5pPr marL="1828346" indent="0">
              <a:buNone/>
              <a:defRPr sz="900"/>
            </a:lvl5pPr>
            <a:lvl6pPr marL="2285438" indent="0">
              <a:buNone/>
              <a:defRPr sz="900"/>
            </a:lvl6pPr>
            <a:lvl7pPr marL="2742518" indent="0">
              <a:buNone/>
              <a:defRPr sz="900"/>
            </a:lvl7pPr>
            <a:lvl8pPr marL="3199600" indent="0">
              <a:buNone/>
              <a:defRPr sz="900"/>
            </a:lvl8pPr>
            <a:lvl9pPr marL="3656683"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B817F14-2C82-4233-9250-E2B5D89A6A88}" type="datetimeFigureOut">
              <a:rPr lang="en-US">
                <a:solidFill>
                  <a:srgbClr val="000000"/>
                </a:solidFill>
              </a:rPr>
              <a:pPr>
                <a:defRPr/>
              </a:pPr>
              <a:t>10/28/2021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4BB45F-0A03-402A-9778-43A5F1FAA8B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71030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B2FC638-8D4F-4FBE-81B3-039168FDBC6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5EE1086-75E0-42C4-A116-88E26B0E96F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877F41E-2EA2-4A8E-B445-0A5BBABB8503}"/>
              </a:ext>
            </a:extLst>
          </p:cNvPr>
          <p:cNvSpPr>
            <a:spLocks noGrp="1"/>
          </p:cNvSpPr>
          <p:nvPr>
            <p:ph type="sldNum" sz="quarter" idx="12"/>
          </p:nvPr>
        </p:nvSpPr>
        <p:spPr/>
        <p:txBody>
          <a:bodyPr/>
          <a:lstStyle>
            <a:lvl1pPr>
              <a:defRPr/>
            </a:lvl1pPr>
          </a:lstStyle>
          <a:p>
            <a:fld id="{A154AE81-0049-4166-9823-2D12843A6E19}" type="slidenum">
              <a:rPr lang="en-US" altLang="en-US"/>
              <a:pPr/>
              <a:t>‹#›</a:t>
            </a:fld>
            <a:endParaRPr lang="en-US" altLang="en-US"/>
          </a:p>
        </p:txBody>
      </p:sp>
    </p:spTree>
    <p:extLst>
      <p:ext uri="{BB962C8B-B14F-4D97-AF65-F5344CB8AC3E}">
        <p14:creationId xmlns:p14="http://schemas.microsoft.com/office/powerpoint/2010/main" val="3987374545"/>
      </p:ext>
    </p:extLst>
  </p:cSld>
  <p:clrMapOvr>
    <a:masterClrMapping/>
  </p:clrMapOvr>
  <p:transition>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2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083" indent="0">
              <a:buNone/>
              <a:defRPr sz="2800"/>
            </a:lvl2pPr>
            <a:lvl3pPr marL="914173" indent="0">
              <a:buNone/>
              <a:defRPr sz="2400"/>
            </a:lvl3pPr>
            <a:lvl4pPr marL="1371260" indent="0">
              <a:buNone/>
              <a:defRPr sz="2000"/>
            </a:lvl4pPr>
            <a:lvl5pPr marL="1828346" indent="0">
              <a:buNone/>
              <a:defRPr sz="2000"/>
            </a:lvl5pPr>
            <a:lvl6pPr marL="2285438" indent="0">
              <a:buNone/>
              <a:defRPr sz="2000"/>
            </a:lvl6pPr>
            <a:lvl7pPr marL="2742518" indent="0">
              <a:buNone/>
              <a:defRPr sz="2000"/>
            </a:lvl7pPr>
            <a:lvl8pPr marL="3199600" indent="0">
              <a:buNone/>
              <a:defRPr sz="2000"/>
            </a:lvl8pPr>
            <a:lvl9pPr marL="3656683" indent="0">
              <a:buNone/>
              <a:defRPr sz="2000"/>
            </a:lvl9pPr>
          </a:lstStyle>
          <a:p>
            <a:pPr lvl="0"/>
            <a:endParaRPr lang="en-US" noProof="0"/>
          </a:p>
        </p:txBody>
      </p:sp>
      <p:sp>
        <p:nvSpPr>
          <p:cNvPr id="4" name="Text Placeholder 3"/>
          <p:cNvSpPr>
            <a:spLocks noGrp="1"/>
          </p:cNvSpPr>
          <p:nvPr>
            <p:ph type="body" sz="half" idx="2"/>
          </p:nvPr>
        </p:nvSpPr>
        <p:spPr>
          <a:xfrm>
            <a:off x="2389717" y="5367369"/>
            <a:ext cx="7315200" cy="804863"/>
          </a:xfrm>
        </p:spPr>
        <p:txBody>
          <a:bodyPr/>
          <a:lstStyle>
            <a:lvl1pPr marL="0" indent="0">
              <a:buNone/>
              <a:defRPr sz="1500"/>
            </a:lvl1pPr>
            <a:lvl2pPr marL="457083" indent="0">
              <a:buNone/>
              <a:defRPr sz="1200"/>
            </a:lvl2pPr>
            <a:lvl3pPr marL="914173" indent="0">
              <a:buNone/>
              <a:defRPr sz="1100"/>
            </a:lvl3pPr>
            <a:lvl4pPr marL="1371260" indent="0">
              <a:buNone/>
              <a:defRPr sz="900"/>
            </a:lvl4pPr>
            <a:lvl5pPr marL="1828346" indent="0">
              <a:buNone/>
              <a:defRPr sz="900"/>
            </a:lvl5pPr>
            <a:lvl6pPr marL="2285438" indent="0">
              <a:buNone/>
              <a:defRPr sz="900"/>
            </a:lvl6pPr>
            <a:lvl7pPr marL="2742518" indent="0">
              <a:buNone/>
              <a:defRPr sz="900"/>
            </a:lvl7pPr>
            <a:lvl8pPr marL="3199600" indent="0">
              <a:buNone/>
              <a:defRPr sz="900"/>
            </a:lvl8pPr>
            <a:lvl9pPr marL="3656683"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4C1B1BB-EF63-4E08-906F-5577B53D8757}" type="datetimeFigureOut">
              <a:rPr lang="en-US">
                <a:solidFill>
                  <a:srgbClr val="000000"/>
                </a:solidFill>
              </a:rPr>
              <a:pPr>
                <a:defRPr/>
              </a:pPr>
              <a:t>10/28/2021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B12A8C-C8BC-49FD-B80A-8FBE448E0EE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6599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683A5FA-1F80-4A1E-9BD1-213F1F7387C1}" type="datetimeFigureOut">
              <a:rPr lang="en-US">
                <a:solidFill>
                  <a:srgbClr val="000000"/>
                </a:solidFill>
              </a:rPr>
              <a:pPr>
                <a:defRPr/>
              </a:pPr>
              <a:t>10/28/2021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2495E4-D9C1-4ECC-9301-464611D1F9C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55078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9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9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1659A71-89C0-4B40-A919-B6001A7B5D7F}" type="datetimeFigureOut">
              <a:rPr lang="en-US">
                <a:solidFill>
                  <a:srgbClr val="000000"/>
                </a:solidFill>
              </a:rPr>
              <a:pPr>
                <a:defRPr/>
              </a:pPr>
              <a:t>10/28/2021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74CD3F-5129-4A39-91DE-561A5B6C50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88305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3200"/>
            </a:lvl1pPr>
            <a:lvl2pPr marL="609427" indent="0" algn="ctr">
              <a:buNone/>
              <a:defRPr sz="2700"/>
            </a:lvl2pPr>
            <a:lvl3pPr marL="1218870" indent="0" algn="ctr">
              <a:buNone/>
              <a:defRPr sz="2400"/>
            </a:lvl3pPr>
            <a:lvl4pPr marL="1828301" indent="0" algn="ctr">
              <a:buNone/>
              <a:defRPr sz="2100"/>
            </a:lvl4pPr>
            <a:lvl5pPr marL="2437738" indent="0" algn="ctr">
              <a:buNone/>
              <a:defRPr sz="2100"/>
            </a:lvl5pPr>
            <a:lvl6pPr marL="3047164" indent="0" algn="ctr">
              <a:buNone/>
              <a:defRPr sz="2100"/>
            </a:lvl6pPr>
            <a:lvl7pPr marL="3656591" indent="0" algn="ctr">
              <a:buNone/>
              <a:defRPr sz="2100"/>
            </a:lvl7pPr>
            <a:lvl8pPr marL="4266027" indent="0" algn="ctr">
              <a:buNone/>
              <a:defRPr sz="2100"/>
            </a:lvl8pPr>
            <a:lvl9pPr marL="4875459" indent="0" algn="ctr">
              <a:buNone/>
              <a:defRPr sz="21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6C7646C2-05CB-45DE-9D15-D3E036A46C52}" type="datetimeFigureOut">
              <a:rPr lang="en-US" smtClean="0">
                <a:solidFill>
                  <a:prstClr val="black">
                    <a:tint val="75000"/>
                  </a:prstClr>
                </a:solidFill>
              </a:rPr>
              <a:pPr>
                <a:def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F686D48-4B79-4C4C-9223-87168F6F92A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24818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C7646C2-05CB-45DE-9D15-D3E036A46C52}" type="datetimeFigureOut">
              <a:rPr lang="en-US" smtClean="0">
                <a:solidFill>
                  <a:prstClr val="black">
                    <a:tint val="75000"/>
                  </a:prstClr>
                </a:solidFill>
              </a:rPr>
              <a:pPr>
                <a:def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F686D48-4B79-4C4C-9223-87168F6F92AE}" type="slidenum">
              <a:rPr lang="en-US" smtClean="0">
                <a:solidFill>
                  <a:prstClr val="black">
                    <a:tint val="75000"/>
                  </a:prstClr>
                </a:solidFill>
              </a:rPr>
              <a:pPr>
                <a:def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295" y="169866"/>
            <a:ext cx="649005" cy="647947"/>
          </a:xfrm>
          <a:prstGeom prst="rect">
            <a:avLst/>
          </a:prstGeom>
        </p:spPr>
      </p:pic>
    </p:spTree>
    <p:extLst>
      <p:ext uri="{BB962C8B-B14F-4D97-AF65-F5344CB8AC3E}">
        <p14:creationId xmlns:p14="http://schemas.microsoft.com/office/powerpoint/2010/main" val="2573418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58"/>
            <a:ext cx="10515600" cy="2852737"/>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831849" y="4589513"/>
            <a:ext cx="10515600" cy="1500187"/>
          </a:xfrm>
        </p:spPr>
        <p:txBody>
          <a:bodyPr/>
          <a:lstStyle>
            <a:lvl1pPr marL="0" indent="0">
              <a:buNone/>
              <a:defRPr sz="3200">
                <a:solidFill>
                  <a:schemeClr val="tx1">
                    <a:tint val="75000"/>
                  </a:schemeClr>
                </a:solidFill>
              </a:defRPr>
            </a:lvl1pPr>
            <a:lvl2pPr marL="609427" indent="0">
              <a:buNone/>
              <a:defRPr sz="2700">
                <a:solidFill>
                  <a:schemeClr val="tx1">
                    <a:tint val="75000"/>
                  </a:schemeClr>
                </a:solidFill>
              </a:defRPr>
            </a:lvl2pPr>
            <a:lvl3pPr marL="1218870" indent="0">
              <a:buNone/>
              <a:defRPr sz="2400">
                <a:solidFill>
                  <a:schemeClr val="tx1">
                    <a:tint val="75000"/>
                  </a:schemeClr>
                </a:solidFill>
              </a:defRPr>
            </a:lvl3pPr>
            <a:lvl4pPr marL="1828301" indent="0">
              <a:buNone/>
              <a:defRPr sz="2100">
                <a:solidFill>
                  <a:schemeClr val="tx1">
                    <a:tint val="75000"/>
                  </a:schemeClr>
                </a:solidFill>
              </a:defRPr>
            </a:lvl4pPr>
            <a:lvl5pPr marL="2437738" indent="0">
              <a:buNone/>
              <a:defRPr sz="2100">
                <a:solidFill>
                  <a:schemeClr val="tx1">
                    <a:tint val="75000"/>
                  </a:schemeClr>
                </a:solidFill>
              </a:defRPr>
            </a:lvl5pPr>
            <a:lvl6pPr marL="3047164" indent="0">
              <a:buNone/>
              <a:defRPr sz="2100">
                <a:solidFill>
                  <a:schemeClr val="tx1">
                    <a:tint val="75000"/>
                  </a:schemeClr>
                </a:solidFill>
              </a:defRPr>
            </a:lvl6pPr>
            <a:lvl7pPr marL="3656591" indent="0">
              <a:buNone/>
              <a:defRPr sz="2100">
                <a:solidFill>
                  <a:schemeClr val="tx1">
                    <a:tint val="75000"/>
                  </a:schemeClr>
                </a:solidFill>
              </a:defRPr>
            </a:lvl7pPr>
            <a:lvl8pPr marL="4266027" indent="0">
              <a:buNone/>
              <a:defRPr sz="2100">
                <a:solidFill>
                  <a:schemeClr val="tx1">
                    <a:tint val="75000"/>
                  </a:schemeClr>
                </a:solidFill>
              </a:defRPr>
            </a:lvl8pPr>
            <a:lvl9pPr marL="4875459"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6C7646C2-05CB-45DE-9D15-D3E036A46C52}" type="datetimeFigureOut">
              <a:rPr lang="en-US" smtClean="0">
                <a:solidFill>
                  <a:prstClr val="black">
                    <a:tint val="75000"/>
                  </a:prstClr>
                </a:solidFill>
              </a:rPr>
              <a:pPr>
                <a:def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F686D48-4B79-4C4C-9223-87168F6F92A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10488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C7646C2-05CB-45DE-9D15-D3E036A46C52}" type="datetimeFigureOut">
              <a:rPr lang="en-US" smtClean="0">
                <a:solidFill>
                  <a:prstClr val="black">
                    <a:tint val="75000"/>
                  </a:prstClr>
                </a:solidFill>
              </a:rPr>
              <a:pPr>
                <a:defRPr/>
              </a:pPr>
              <a:t>10/28/2021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F686D48-4B79-4C4C-9223-87168F6F92A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7449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3200" b="1"/>
            </a:lvl1pPr>
            <a:lvl2pPr marL="609427" indent="0">
              <a:buNone/>
              <a:defRPr sz="2700" b="1"/>
            </a:lvl2pPr>
            <a:lvl3pPr marL="1218870" indent="0">
              <a:buNone/>
              <a:defRPr sz="2400" b="1"/>
            </a:lvl3pPr>
            <a:lvl4pPr marL="1828301" indent="0">
              <a:buNone/>
              <a:defRPr sz="2100" b="1"/>
            </a:lvl4pPr>
            <a:lvl5pPr marL="2437738" indent="0">
              <a:buNone/>
              <a:defRPr sz="2100" b="1"/>
            </a:lvl5pPr>
            <a:lvl6pPr marL="3047164" indent="0">
              <a:buNone/>
              <a:defRPr sz="2100" b="1"/>
            </a:lvl6pPr>
            <a:lvl7pPr marL="3656591" indent="0">
              <a:buNone/>
              <a:defRPr sz="2100" b="1"/>
            </a:lvl7pPr>
            <a:lvl8pPr marL="4266027" indent="0">
              <a:buNone/>
              <a:defRPr sz="2100" b="1"/>
            </a:lvl8pPr>
            <a:lvl9pPr marL="4875459" indent="0">
              <a:buNone/>
              <a:defRPr sz="21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7" y="1681163"/>
            <a:ext cx="5183188" cy="823912"/>
          </a:xfrm>
        </p:spPr>
        <p:txBody>
          <a:bodyPr anchor="b"/>
          <a:lstStyle>
            <a:lvl1pPr marL="0" indent="0">
              <a:buNone/>
              <a:defRPr sz="3200" b="1"/>
            </a:lvl1pPr>
            <a:lvl2pPr marL="609427" indent="0">
              <a:buNone/>
              <a:defRPr sz="2700" b="1"/>
            </a:lvl2pPr>
            <a:lvl3pPr marL="1218870" indent="0">
              <a:buNone/>
              <a:defRPr sz="2400" b="1"/>
            </a:lvl3pPr>
            <a:lvl4pPr marL="1828301" indent="0">
              <a:buNone/>
              <a:defRPr sz="2100" b="1"/>
            </a:lvl4pPr>
            <a:lvl5pPr marL="2437738" indent="0">
              <a:buNone/>
              <a:defRPr sz="2100" b="1"/>
            </a:lvl5pPr>
            <a:lvl6pPr marL="3047164" indent="0">
              <a:buNone/>
              <a:defRPr sz="2100" b="1"/>
            </a:lvl6pPr>
            <a:lvl7pPr marL="3656591" indent="0">
              <a:buNone/>
              <a:defRPr sz="2100" b="1"/>
            </a:lvl7pPr>
            <a:lvl8pPr marL="4266027" indent="0">
              <a:buNone/>
              <a:defRPr sz="2100" b="1"/>
            </a:lvl8pPr>
            <a:lvl9pPr marL="4875459" indent="0">
              <a:buNone/>
              <a:defRPr sz="2100" b="1"/>
            </a:lvl9pPr>
          </a:lstStyle>
          <a:p>
            <a:pPr lvl="0"/>
            <a:r>
              <a:rPr lang="en-US"/>
              <a:t>Edit Master text styles</a:t>
            </a:r>
          </a:p>
        </p:txBody>
      </p:sp>
      <p:sp>
        <p:nvSpPr>
          <p:cNvPr id="6" name="Content Placeholder 5"/>
          <p:cNvSpPr>
            <a:spLocks noGrp="1"/>
          </p:cNvSpPr>
          <p:nvPr>
            <p:ph sz="quarter" idx="4"/>
          </p:nvPr>
        </p:nvSpPr>
        <p:spPr>
          <a:xfrm>
            <a:off x="6172207"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6C7646C2-05CB-45DE-9D15-D3E036A46C52}" type="datetimeFigureOut">
              <a:rPr lang="en-US" smtClean="0">
                <a:solidFill>
                  <a:prstClr val="black">
                    <a:tint val="75000"/>
                  </a:prstClr>
                </a:solidFill>
              </a:rPr>
              <a:pPr>
                <a:defRPr/>
              </a:pPr>
              <a:t>10/28/2021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F686D48-4B79-4C4C-9223-87168F6F92A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48939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6C7646C2-05CB-45DE-9D15-D3E036A46C52}" type="datetimeFigureOut">
              <a:rPr lang="en-US" smtClean="0">
                <a:solidFill>
                  <a:prstClr val="black">
                    <a:tint val="75000"/>
                  </a:prstClr>
                </a:solidFill>
              </a:rPr>
              <a:pPr>
                <a:defRPr/>
              </a:pPr>
              <a:t>10/28/2021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F686D48-4B79-4C4C-9223-87168F6F92A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568569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7646C2-05CB-45DE-9D15-D3E036A46C52}" type="datetimeFigureOut">
              <a:rPr lang="en-US" smtClean="0">
                <a:solidFill>
                  <a:prstClr val="black">
                    <a:tint val="75000"/>
                  </a:prstClr>
                </a:solidFill>
              </a:rPr>
              <a:pPr>
                <a:defRPr/>
              </a:pPr>
              <a:t>10/28/2021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6F686D48-4B79-4C4C-9223-87168F6F92A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088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07"/>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537"/>
            <a:ext cx="10515600" cy="1500187"/>
          </a:xfrm>
        </p:spPr>
        <p:txBody>
          <a:bodyPr/>
          <a:lstStyle>
            <a:lvl1pPr marL="0" indent="0">
              <a:buNone/>
              <a:defRPr sz="2400">
                <a:solidFill>
                  <a:schemeClr val="tx1">
                    <a:tint val="75000"/>
                  </a:schemeClr>
                </a:solidFill>
              </a:defRPr>
            </a:lvl1pPr>
            <a:lvl2pPr marL="457083" indent="0">
              <a:buNone/>
              <a:defRPr sz="2000">
                <a:solidFill>
                  <a:schemeClr val="tx1">
                    <a:tint val="75000"/>
                  </a:schemeClr>
                </a:solidFill>
              </a:defRPr>
            </a:lvl2pPr>
            <a:lvl3pPr marL="914173" indent="0">
              <a:buNone/>
              <a:defRPr sz="1900">
                <a:solidFill>
                  <a:schemeClr val="tx1">
                    <a:tint val="75000"/>
                  </a:schemeClr>
                </a:solidFill>
              </a:defRPr>
            </a:lvl3pPr>
            <a:lvl4pPr marL="1371260" indent="0">
              <a:buNone/>
              <a:defRPr sz="1600">
                <a:solidFill>
                  <a:schemeClr val="tx1">
                    <a:tint val="75000"/>
                  </a:schemeClr>
                </a:solidFill>
              </a:defRPr>
            </a:lvl4pPr>
            <a:lvl5pPr marL="1828346" indent="0">
              <a:buNone/>
              <a:defRPr sz="1600">
                <a:solidFill>
                  <a:schemeClr val="tx1">
                    <a:tint val="75000"/>
                  </a:schemeClr>
                </a:solidFill>
              </a:defRPr>
            </a:lvl5pPr>
            <a:lvl6pPr marL="2285438" indent="0">
              <a:buNone/>
              <a:defRPr sz="1600">
                <a:solidFill>
                  <a:schemeClr val="tx1">
                    <a:tint val="75000"/>
                  </a:schemeClr>
                </a:solidFill>
              </a:defRPr>
            </a:lvl6pPr>
            <a:lvl7pPr marL="2742518" indent="0">
              <a:buNone/>
              <a:defRPr sz="1600">
                <a:solidFill>
                  <a:schemeClr val="tx1">
                    <a:tint val="75000"/>
                  </a:schemeClr>
                </a:solidFill>
              </a:defRPr>
            </a:lvl7pPr>
            <a:lvl8pPr marL="3199600" indent="0">
              <a:buNone/>
              <a:defRPr sz="1600">
                <a:solidFill>
                  <a:schemeClr val="tx1">
                    <a:tint val="75000"/>
                  </a:schemeClr>
                </a:solidFill>
              </a:defRPr>
            </a:lvl8pPr>
            <a:lvl9pPr marL="365668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E5CCC8-042A-4C8E-B8B8-CEACEB54D35A}"/>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0FFAD8A-667E-490B-B030-07DB98BD725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7BD4097-C270-4D70-A320-D1276D6C41AE}"/>
              </a:ext>
            </a:extLst>
          </p:cNvPr>
          <p:cNvSpPr>
            <a:spLocks noGrp="1"/>
          </p:cNvSpPr>
          <p:nvPr>
            <p:ph type="sldNum" sz="quarter" idx="12"/>
          </p:nvPr>
        </p:nvSpPr>
        <p:spPr/>
        <p:txBody>
          <a:bodyPr/>
          <a:lstStyle>
            <a:lvl1pPr>
              <a:defRPr/>
            </a:lvl1pPr>
          </a:lstStyle>
          <a:p>
            <a:fld id="{83DBA714-55FC-4BF6-BFDD-B720C88344F2}" type="slidenum">
              <a:rPr lang="en-US" altLang="en-US"/>
              <a:pPr/>
              <a:t>‹#›</a:t>
            </a:fld>
            <a:endParaRPr lang="en-US" altLang="en-US"/>
          </a:p>
        </p:txBody>
      </p:sp>
    </p:spTree>
    <p:extLst>
      <p:ext uri="{BB962C8B-B14F-4D97-AF65-F5344CB8AC3E}">
        <p14:creationId xmlns:p14="http://schemas.microsoft.com/office/powerpoint/2010/main" val="3660875887"/>
      </p:ext>
    </p:extLst>
  </p:cSld>
  <p:clrMapOvr>
    <a:masterClrMapping/>
  </p:clrMapOvr>
  <p:transition>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4300"/>
            </a:lvl1pPr>
          </a:lstStyle>
          <a:p>
            <a:r>
              <a:rPr lang="en-US"/>
              <a:t>Click to edit Master title style</a:t>
            </a:r>
          </a:p>
        </p:txBody>
      </p:sp>
      <p:sp>
        <p:nvSpPr>
          <p:cNvPr id="3" name="Content Placeholder 2"/>
          <p:cNvSpPr>
            <a:spLocks noGrp="1"/>
          </p:cNvSpPr>
          <p:nvPr>
            <p:ph idx="1"/>
          </p:nvPr>
        </p:nvSpPr>
        <p:spPr>
          <a:xfrm>
            <a:off x="5183188" y="987431"/>
            <a:ext cx="6172200" cy="4873625"/>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2100"/>
            </a:lvl1pPr>
            <a:lvl2pPr marL="609427" indent="0">
              <a:buNone/>
              <a:defRPr sz="1900"/>
            </a:lvl2pPr>
            <a:lvl3pPr marL="1218870" indent="0">
              <a:buNone/>
              <a:defRPr sz="1600"/>
            </a:lvl3pPr>
            <a:lvl4pPr marL="1828301" indent="0">
              <a:buNone/>
              <a:defRPr sz="1300"/>
            </a:lvl4pPr>
            <a:lvl5pPr marL="2437738" indent="0">
              <a:buNone/>
              <a:defRPr sz="1300"/>
            </a:lvl5pPr>
            <a:lvl6pPr marL="3047164" indent="0">
              <a:buNone/>
              <a:defRPr sz="1300"/>
            </a:lvl6pPr>
            <a:lvl7pPr marL="3656591" indent="0">
              <a:buNone/>
              <a:defRPr sz="1300"/>
            </a:lvl7pPr>
            <a:lvl8pPr marL="4266027" indent="0">
              <a:buNone/>
              <a:defRPr sz="1300"/>
            </a:lvl8pPr>
            <a:lvl9pPr marL="4875459" indent="0">
              <a:buNone/>
              <a:defRPr sz="13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6C7646C2-05CB-45DE-9D15-D3E036A46C52}" type="datetimeFigureOut">
              <a:rPr lang="en-US" smtClean="0">
                <a:solidFill>
                  <a:prstClr val="black">
                    <a:tint val="75000"/>
                  </a:prstClr>
                </a:solidFill>
              </a:rPr>
              <a:pPr>
                <a:defRPr/>
              </a:pPr>
              <a:t>10/28/2021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F686D48-4B79-4C4C-9223-87168F6F92A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58807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4300"/>
            </a:lvl1pPr>
          </a:lstStyle>
          <a:p>
            <a:r>
              <a:rPr lang="en-US"/>
              <a:t>Click to edit Master title style</a:t>
            </a:r>
          </a:p>
        </p:txBody>
      </p:sp>
      <p:sp>
        <p:nvSpPr>
          <p:cNvPr id="3" name="Picture Placeholder 2"/>
          <p:cNvSpPr>
            <a:spLocks noGrp="1"/>
          </p:cNvSpPr>
          <p:nvPr>
            <p:ph type="pic" idx="1"/>
          </p:nvPr>
        </p:nvSpPr>
        <p:spPr>
          <a:xfrm>
            <a:off x="5183188" y="987431"/>
            <a:ext cx="6172200" cy="4873625"/>
          </a:xfrm>
        </p:spPr>
        <p:txBody>
          <a:bodyPr/>
          <a:lstStyle>
            <a:lvl1pPr marL="0" indent="0">
              <a:buNone/>
              <a:defRPr sz="4300"/>
            </a:lvl1pPr>
            <a:lvl2pPr marL="609427" indent="0">
              <a:buNone/>
              <a:defRPr sz="3700"/>
            </a:lvl2pPr>
            <a:lvl3pPr marL="1218870" indent="0">
              <a:buNone/>
              <a:defRPr sz="3200"/>
            </a:lvl3pPr>
            <a:lvl4pPr marL="1828301" indent="0">
              <a:buNone/>
              <a:defRPr sz="2700"/>
            </a:lvl4pPr>
            <a:lvl5pPr marL="2437738" indent="0">
              <a:buNone/>
              <a:defRPr sz="2700"/>
            </a:lvl5pPr>
            <a:lvl6pPr marL="3047164" indent="0">
              <a:buNone/>
              <a:defRPr sz="2700"/>
            </a:lvl6pPr>
            <a:lvl7pPr marL="3656591" indent="0">
              <a:buNone/>
              <a:defRPr sz="2700"/>
            </a:lvl7pPr>
            <a:lvl8pPr marL="4266027" indent="0">
              <a:buNone/>
              <a:defRPr sz="2700"/>
            </a:lvl8pPr>
            <a:lvl9pPr marL="4875459" indent="0">
              <a:buNone/>
              <a:defRPr sz="2700"/>
            </a:lvl9pPr>
          </a:lstStyle>
          <a:p>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2100"/>
            </a:lvl1pPr>
            <a:lvl2pPr marL="609427" indent="0">
              <a:buNone/>
              <a:defRPr sz="1900"/>
            </a:lvl2pPr>
            <a:lvl3pPr marL="1218870" indent="0">
              <a:buNone/>
              <a:defRPr sz="1600"/>
            </a:lvl3pPr>
            <a:lvl4pPr marL="1828301" indent="0">
              <a:buNone/>
              <a:defRPr sz="1300"/>
            </a:lvl4pPr>
            <a:lvl5pPr marL="2437738" indent="0">
              <a:buNone/>
              <a:defRPr sz="1300"/>
            </a:lvl5pPr>
            <a:lvl6pPr marL="3047164" indent="0">
              <a:buNone/>
              <a:defRPr sz="1300"/>
            </a:lvl6pPr>
            <a:lvl7pPr marL="3656591" indent="0">
              <a:buNone/>
              <a:defRPr sz="1300"/>
            </a:lvl7pPr>
            <a:lvl8pPr marL="4266027" indent="0">
              <a:buNone/>
              <a:defRPr sz="1300"/>
            </a:lvl8pPr>
            <a:lvl9pPr marL="4875459" indent="0">
              <a:buNone/>
              <a:defRPr sz="13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6C7646C2-05CB-45DE-9D15-D3E036A46C52}" type="datetimeFigureOut">
              <a:rPr lang="en-US" smtClean="0">
                <a:solidFill>
                  <a:prstClr val="black">
                    <a:tint val="75000"/>
                  </a:prstClr>
                </a:solidFill>
              </a:rPr>
              <a:pPr>
                <a:defRPr/>
              </a:pPr>
              <a:t>10/28/2021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F686D48-4B79-4C4C-9223-87168F6F92A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5124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C7646C2-05CB-45DE-9D15-D3E036A46C52}" type="datetimeFigureOut">
              <a:rPr lang="en-US" smtClean="0">
                <a:solidFill>
                  <a:prstClr val="black">
                    <a:tint val="75000"/>
                  </a:prstClr>
                </a:solidFill>
              </a:rPr>
              <a:pPr>
                <a:def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F686D48-4B79-4C4C-9223-87168F6F92A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2752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8"/>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7" y="365138"/>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C7646C2-05CB-45DE-9D15-D3E036A46C52}" type="datetimeFigureOut">
              <a:rPr lang="en-US" smtClean="0">
                <a:solidFill>
                  <a:prstClr val="black">
                    <a:tint val="75000"/>
                  </a:prstClr>
                </a:solidFill>
              </a:rPr>
              <a:pPr>
                <a:def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F686D48-4B79-4C4C-9223-87168F6F92A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481070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8FBA6919-3945-4F24-BE15-FF0789CA3E6F}" type="slidenum">
              <a:rPr lang="en-US"/>
              <a:pPr>
                <a:defRPr/>
              </a:pPr>
              <a:t>‹#›</a:t>
            </a:fld>
            <a:endParaRPr lang="en-US"/>
          </a:p>
        </p:txBody>
      </p:sp>
    </p:spTree>
    <p:extLst>
      <p:ext uri="{BB962C8B-B14F-4D97-AF65-F5344CB8AC3E}">
        <p14:creationId xmlns:p14="http://schemas.microsoft.com/office/powerpoint/2010/main" val="34959458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EE524D02-583C-4709-9C12-162D53FBCABA}" type="slidenum">
              <a:rPr lang="en-US"/>
              <a:pPr>
                <a:defRPr/>
              </a:pPr>
              <a:t>‹#›</a:t>
            </a:fld>
            <a:endParaRPr lang="en-US"/>
          </a:p>
        </p:txBody>
      </p:sp>
    </p:spTree>
    <p:extLst>
      <p:ext uri="{BB962C8B-B14F-4D97-AF65-F5344CB8AC3E}">
        <p14:creationId xmlns:p14="http://schemas.microsoft.com/office/powerpoint/2010/main" val="15987871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7215293C-9D8D-4822-89BF-AEC238DEAC63}" type="slidenum">
              <a:rPr lang="en-US"/>
              <a:pPr>
                <a:defRPr/>
              </a:pPr>
              <a:t>‹#›</a:t>
            </a:fld>
            <a:endParaRPr lang="en-US"/>
          </a:p>
        </p:txBody>
      </p:sp>
    </p:spTree>
    <p:extLst>
      <p:ext uri="{BB962C8B-B14F-4D97-AF65-F5344CB8AC3E}">
        <p14:creationId xmlns:p14="http://schemas.microsoft.com/office/powerpoint/2010/main" val="36132413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1558B279-01E8-41F5-8D10-2A2860FEE5E4}" type="slidenum">
              <a:rPr lang="en-US"/>
              <a:pPr>
                <a:defRPr/>
              </a:pPr>
              <a:t>‹#›</a:t>
            </a:fld>
            <a:endParaRPr lang="en-US"/>
          </a:p>
        </p:txBody>
      </p:sp>
    </p:spTree>
    <p:extLst>
      <p:ext uri="{BB962C8B-B14F-4D97-AF65-F5344CB8AC3E}">
        <p14:creationId xmlns:p14="http://schemas.microsoft.com/office/powerpoint/2010/main" val="3723532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70A3320D-EEDC-4A50-9942-526F05B3DA4D}" type="slidenum">
              <a:rPr lang="en-US"/>
              <a:pPr>
                <a:defRPr/>
              </a:pPr>
              <a:t>‹#›</a:t>
            </a:fld>
            <a:endParaRPr lang="en-US"/>
          </a:p>
        </p:txBody>
      </p:sp>
    </p:spTree>
    <p:extLst>
      <p:ext uri="{BB962C8B-B14F-4D97-AF65-F5344CB8AC3E}">
        <p14:creationId xmlns:p14="http://schemas.microsoft.com/office/powerpoint/2010/main" val="2504832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F39F4F30-96E5-4210-AA8E-D701C17A461E}" type="slidenum">
              <a:rPr lang="en-US"/>
              <a:pPr>
                <a:defRPr/>
              </a:pPr>
              <a:t>‹#›</a:t>
            </a:fld>
            <a:endParaRPr lang="en-US"/>
          </a:p>
        </p:txBody>
      </p:sp>
    </p:spTree>
    <p:extLst>
      <p:ext uri="{BB962C8B-B14F-4D97-AF65-F5344CB8AC3E}">
        <p14:creationId xmlns:p14="http://schemas.microsoft.com/office/powerpoint/2010/main" val="1248726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5343DA8-A1A0-40C9-B7B1-BF07F730EEE6}"/>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8D24EC5F-A0A3-42E3-8A6B-68EDF03C283E}"/>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5E4E3AD5-A308-48B4-8B9A-4F7397FBB6D1}"/>
              </a:ext>
            </a:extLst>
          </p:cNvPr>
          <p:cNvSpPr>
            <a:spLocks noGrp="1"/>
          </p:cNvSpPr>
          <p:nvPr>
            <p:ph type="sldNum" sz="quarter" idx="12"/>
          </p:nvPr>
        </p:nvSpPr>
        <p:spPr/>
        <p:txBody>
          <a:bodyPr/>
          <a:lstStyle>
            <a:lvl1pPr>
              <a:defRPr/>
            </a:lvl1pPr>
          </a:lstStyle>
          <a:p>
            <a:fld id="{AD4CFAA9-3B5C-497E-B9D2-3D6B46B5DE2C}" type="slidenum">
              <a:rPr lang="en-US" altLang="en-US"/>
              <a:pPr/>
              <a:t>‹#›</a:t>
            </a:fld>
            <a:endParaRPr lang="en-US" altLang="en-US"/>
          </a:p>
        </p:txBody>
      </p:sp>
    </p:spTree>
    <p:extLst>
      <p:ext uri="{BB962C8B-B14F-4D97-AF65-F5344CB8AC3E}">
        <p14:creationId xmlns:p14="http://schemas.microsoft.com/office/powerpoint/2010/main" val="3620436455"/>
      </p:ext>
    </p:extLst>
  </p:cSld>
  <p:clrMapOvr>
    <a:masterClrMapping/>
  </p:clrMapOvr>
  <p:transition>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5B2EEC48-55FE-48B7-B002-89CEEE96AFB3}" type="slidenum">
              <a:rPr lang="en-US"/>
              <a:pPr>
                <a:defRPr/>
              </a:pPr>
              <a:t>‹#›</a:t>
            </a:fld>
            <a:endParaRPr lang="en-US"/>
          </a:p>
        </p:txBody>
      </p:sp>
    </p:spTree>
    <p:extLst>
      <p:ext uri="{BB962C8B-B14F-4D97-AF65-F5344CB8AC3E}">
        <p14:creationId xmlns:p14="http://schemas.microsoft.com/office/powerpoint/2010/main" val="6652104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7DD8EEA4-982D-4F22-B233-CC4B329BB231}" type="slidenum">
              <a:rPr lang="en-US"/>
              <a:pPr>
                <a:defRPr/>
              </a:pPr>
              <a:t>‹#›</a:t>
            </a:fld>
            <a:endParaRPr lang="en-US"/>
          </a:p>
        </p:txBody>
      </p:sp>
    </p:spTree>
    <p:extLst>
      <p:ext uri="{BB962C8B-B14F-4D97-AF65-F5344CB8AC3E}">
        <p14:creationId xmlns:p14="http://schemas.microsoft.com/office/powerpoint/2010/main" val="23209490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55F06F03-68A1-4C06-B7AE-4B6D1B15B51E}" type="slidenum">
              <a:rPr lang="en-US"/>
              <a:pPr>
                <a:defRPr/>
              </a:pPr>
              <a:t>‹#›</a:t>
            </a:fld>
            <a:endParaRPr lang="en-US"/>
          </a:p>
        </p:txBody>
      </p:sp>
    </p:spTree>
    <p:extLst>
      <p:ext uri="{BB962C8B-B14F-4D97-AF65-F5344CB8AC3E}">
        <p14:creationId xmlns:p14="http://schemas.microsoft.com/office/powerpoint/2010/main" val="32242887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0C3B9B2C-3C42-4724-8711-D9F4440EE0A4}" type="slidenum">
              <a:rPr lang="en-US"/>
              <a:pPr>
                <a:defRPr/>
              </a:pPr>
              <a:t>‹#›</a:t>
            </a:fld>
            <a:endParaRPr lang="en-US"/>
          </a:p>
        </p:txBody>
      </p:sp>
    </p:spTree>
    <p:extLst>
      <p:ext uri="{BB962C8B-B14F-4D97-AF65-F5344CB8AC3E}">
        <p14:creationId xmlns:p14="http://schemas.microsoft.com/office/powerpoint/2010/main" val="29595116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A03999C6-CEB8-4340-8722-119EFFBFC9B5}" type="slidenum">
              <a:rPr lang="en-US"/>
              <a:pPr>
                <a:defRPr/>
              </a:pPr>
              <a:t>‹#›</a:t>
            </a:fld>
            <a:endParaRPr lang="en-US"/>
          </a:p>
        </p:txBody>
      </p:sp>
    </p:spTree>
    <p:extLst>
      <p:ext uri="{BB962C8B-B14F-4D97-AF65-F5344CB8AC3E}">
        <p14:creationId xmlns:p14="http://schemas.microsoft.com/office/powerpoint/2010/main" val="14159351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4FEDC6D3-33EE-492F-915B-752D2F72A9AF}" type="slidenum">
              <a:rPr lang="en-US"/>
              <a:pPr>
                <a:defRPr/>
              </a:pPr>
              <a:t>‹#›</a:t>
            </a:fld>
            <a:endParaRPr lang="en-US"/>
          </a:p>
        </p:txBody>
      </p:sp>
    </p:spTree>
    <p:extLst>
      <p:ext uri="{BB962C8B-B14F-4D97-AF65-F5344CB8AC3E}">
        <p14:creationId xmlns:p14="http://schemas.microsoft.com/office/powerpoint/2010/main" val="5088322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23166EE3-90A9-48CA-9F0C-6EA807EDB0ED}" type="slidenum">
              <a:rPr lang="en-US"/>
              <a:pPr>
                <a:defRPr/>
              </a:pPr>
              <a:t>‹#›</a:t>
            </a:fld>
            <a:endParaRPr lang="en-US"/>
          </a:p>
        </p:txBody>
      </p:sp>
    </p:spTree>
    <p:extLst>
      <p:ext uri="{BB962C8B-B14F-4D97-AF65-F5344CB8AC3E}">
        <p14:creationId xmlns:p14="http://schemas.microsoft.com/office/powerpoint/2010/main" val="36789097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9B3774C5-3346-4C55-8C4A-35744C0DB853}" type="slidenum">
              <a:rPr lang="en-US"/>
              <a:pPr>
                <a:defRPr/>
              </a:pPr>
              <a:t>‹#›</a:t>
            </a:fld>
            <a:endParaRPr lang="en-US"/>
          </a:p>
        </p:txBody>
      </p:sp>
    </p:spTree>
    <p:extLst>
      <p:ext uri="{BB962C8B-B14F-4D97-AF65-F5344CB8AC3E}">
        <p14:creationId xmlns:p14="http://schemas.microsoft.com/office/powerpoint/2010/main" val="36537441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F9262B28-5C7D-4C7D-992C-DFD7AD01D165}" type="slidenum">
              <a:rPr lang="en-US"/>
              <a:pPr>
                <a:defRPr/>
              </a:pPr>
              <a:t>‹#›</a:t>
            </a:fld>
            <a:endParaRPr lang="en-US"/>
          </a:p>
        </p:txBody>
      </p:sp>
    </p:spTree>
    <p:extLst>
      <p:ext uri="{BB962C8B-B14F-4D97-AF65-F5344CB8AC3E}">
        <p14:creationId xmlns:p14="http://schemas.microsoft.com/office/powerpoint/2010/main" val="15890021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EB2F58DE-723D-4ED5-A5C4-706B59394693}" type="slidenum">
              <a:rPr lang="en-US"/>
              <a:pPr>
                <a:defRPr/>
              </a:pPr>
              <a:t>‹#›</a:t>
            </a:fld>
            <a:endParaRPr lang="en-US"/>
          </a:p>
        </p:txBody>
      </p:sp>
    </p:spTree>
    <p:extLst>
      <p:ext uri="{BB962C8B-B14F-4D97-AF65-F5344CB8AC3E}">
        <p14:creationId xmlns:p14="http://schemas.microsoft.com/office/powerpoint/2010/main" val="858452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083" indent="0">
              <a:buNone/>
              <a:defRPr sz="2000" b="1"/>
            </a:lvl2pPr>
            <a:lvl3pPr marL="914173" indent="0">
              <a:buNone/>
              <a:defRPr sz="1900" b="1"/>
            </a:lvl3pPr>
            <a:lvl4pPr marL="1371260" indent="0">
              <a:buNone/>
              <a:defRPr sz="1600" b="1"/>
            </a:lvl4pPr>
            <a:lvl5pPr marL="1828346" indent="0">
              <a:buNone/>
              <a:defRPr sz="1600" b="1"/>
            </a:lvl5pPr>
            <a:lvl6pPr marL="2285438" indent="0">
              <a:buNone/>
              <a:defRPr sz="1600" b="1"/>
            </a:lvl6pPr>
            <a:lvl7pPr marL="2742518" indent="0">
              <a:buNone/>
              <a:defRPr sz="1600" b="1"/>
            </a:lvl7pPr>
            <a:lvl8pPr marL="3199600" indent="0">
              <a:buNone/>
              <a:defRPr sz="1600" b="1"/>
            </a:lvl8pPr>
            <a:lvl9pPr marL="365668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083" indent="0">
              <a:buNone/>
              <a:defRPr sz="2000" b="1"/>
            </a:lvl2pPr>
            <a:lvl3pPr marL="914173" indent="0">
              <a:buNone/>
              <a:defRPr sz="1900" b="1"/>
            </a:lvl3pPr>
            <a:lvl4pPr marL="1371260" indent="0">
              <a:buNone/>
              <a:defRPr sz="1600" b="1"/>
            </a:lvl4pPr>
            <a:lvl5pPr marL="1828346" indent="0">
              <a:buNone/>
              <a:defRPr sz="1600" b="1"/>
            </a:lvl5pPr>
            <a:lvl6pPr marL="2285438" indent="0">
              <a:buNone/>
              <a:defRPr sz="1600" b="1"/>
            </a:lvl6pPr>
            <a:lvl7pPr marL="2742518" indent="0">
              <a:buNone/>
              <a:defRPr sz="1600" b="1"/>
            </a:lvl7pPr>
            <a:lvl8pPr marL="3199600" indent="0">
              <a:buNone/>
              <a:defRPr sz="1600" b="1"/>
            </a:lvl8pPr>
            <a:lvl9pPr marL="36566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FEFBF539-FD59-4F62-B96B-6E9B7F4BA8E4}"/>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96973D6C-DBB2-41C0-BEDA-D0729B1B35E5}"/>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6035BB81-0F55-44AE-8B3C-48F64A9E8E51}"/>
              </a:ext>
            </a:extLst>
          </p:cNvPr>
          <p:cNvSpPr>
            <a:spLocks noGrp="1"/>
          </p:cNvSpPr>
          <p:nvPr>
            <p:ph type="sldNum" sz="quarter" idx="12"/>
          </p:nvPr>
        </p:nvSpPr>
        <p:spPr/>
        <p:txBody>
          <a:bodyPr/>
          <a:lstStyle>
            <a:lvl1pPr>
              <a:defRPr/>
            </a:lvl1pPr>
          </a:lstStyle>
          <a:p>
            <a:fld id="{99560C6A-7A9A-40AC-AB3E-B62DA8716106}" type="slidenum">
              <a:rPr lang="en-US" altLang="en-US"/>
              <a:pPr/>
              <a:t>‹#›</a:t>
            </a:fld>
            <a:endParaRPr lang="en-US" altLang="en-US"/>
          </a:p>
        </p:txBody>
      </p:sp>
    </p:spTree>
    <p:extLst>
      <p:ext uri="{BB962C8B-B14F-4D97-AF65-F5344CB8AC3E}">
        <p14:creationId xmlns:p14="http://schemas.microsoft.com/office/powerpoint/2010/main" val="1134404099"/>
      </p:ext>
    </p:extLst>
  </p:cSld>
  <p:clrMapOvr>
    <a:masterClrMapping/>
  </p:clrMapOvr>
  <p:transition>
    <p:comb/>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3B7E433C-90F1-4B74-BB7D-BDA72D8257FC}" type="slidenum">
              <a:rPr lang="en-US"/>
              <a:pPr>
                <a:defRPr/>
              </a:pPr>
              <a:t>‹#›</a:t>
            </a:fld>
            <a:endParaRPr lang="en-US"/>
          </a:p>
        </p:txBody>
      </p:sp>
    </p:spTree>
    <p:extLst>
      <p:ext uri="{BB962C8B-B14F-4D97-AF65-F5344CB8AC3E}">
        <p14:creationId xmlns:p14="http://schemas.microsoft.com/office/powerpoint/2010/main" val="9885487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B7202156-4AF2-4A30-88EF-2E3BA02BB67E}" type="slidenum">
              <a:rPr lang="en-US"/>
              <a:pPr>
                <a:defRPr/>
              </a:pPr>
              <a:t>‹#›</a:t>
            </a:fld>
            <a:endParaRPr lang="en-US"/>
          </a:p>
        </p:txBody>
      </p:sp>
    </p:spTree>
    <p:extLst>
      <p:ext uri="{BB962C8B-B14F-4D97-AF65-F5344CB8AC3E}">
        <p14:creationId xmlns:p14="http://schemas.microsoft.com/office/powerpoint/2010/main" val="15797104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FF74AFE0-278C-419A-B52C-407B1B015A57}" type="slidenum">
              <a:rPr lang="en-US"/>
              <a:pPr>
                <a:defRPr/>
              </a:pPr>
              <a:t>‹#›</a:t>
            </a:fld>
            <a:endParaRPr lang="en-US"/>
          </a:p>
        </p:txBody>
      </p:sp>
    </p:spTree>
    <p:extLst>
      <p:ext uri="{BB962C8B-B14F-4D97-AF65-F5344CB8AC3E}">
        <p14:creationId xmlns:p14="http://schemas.microsoft.com/office/powerpoint/2010/main" val="29344478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90DC961A-DA97-497E-951F-B32951618963}" type="slidenum">
              <a:rPr lang="en-US"/>
              <a:pPr>
                <a:defRPr/>
              </a:pPr>
              <a:t>‹#›</a:t>
            </a:fld>
            <a:endParaRPr lang="en-US"/>
          </a:p>
        </p:txBody>
      </p:sp>
    </p:spTree>
    <p:extLst>
      <p:ext uri="{BB962C8B-B14F-4D97-AF65-F5344CB8AC3E}">
        <p14:creationId xmlns:p14="http://schemas.microsoft.com/office/powerpoint/2010/main" val="33919219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1588F4D2-F9CB-493B-9F71-B229E5E5AB19}" type="slidenum">
              <a:rPr lang="en-US"/>
              <a:pPr>
                <a:defRPr/>
              </a:pPr>
              <a:t>‹#›</a:t>
            </a:fld>
            <a:endParaRPr lang="en-US"/>
          </a:p>
        </p:txBody>
      </p:sp>
    </p:spTree>
    <p:extLst>
      <p:ext uri="{BB962C8B-B14F-4D97-AF65-F5344CB8AC3E}">
        <p14:creationId xmlns:p14="http://schemas.microsoft.com/office/powerpoint/2010/main" val="36751112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51EF14BF-515F-40E0-827C-5878AB85532B}" type="slidenum">
              <a:rPr lang="en-US"/>
              <a:pPr>
                <a:defRPr/>
              </a:pPr>
              <a:t>‹#›</a:t>
            </a:fld>
            <a:endParaRPr lang="en-US"/>
          </a:p>
        </p:txBody>
      </p:sp>
    </p:spTree>
    <p:extLst>
      <p:ext uri="{BB962C8B-B14F-4D97-AF65-F5344CB8AC3E}">
        <p14:creationId xmlns:p14="http://schemas.microsoft.com/office/powerpoint/2010/main" val="7548080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7B2AC970-4CC0-4D3F-A12D-3B12CABD1AB9}" type="slidenum">
              <a:rPr lang="en-US"/>
              <a:pPr>
                <a:defRPr/>
              </a:pPr>
              <a:t>‹#›</a:t>
            </a:fld>
            <a:endParaRPr lang="en-US"/>
          </a:p>
        </p:txBody>
      </p:sp>
    </p:spTree>
    <p:extLst>
      <p:ext uri="{BB962C8B-B14F-4D97-AF65-F5344CB8AC3E}">
        <p14:creationId xmlns:p14="http://schemas.microsoft.com/office/powerpoint/2010/main" val="14624351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900"/>
            </a:lvl2pPr>
            <a:lvl3pPr marL="914377" indent="0">
              <a:buNone/>
              <a:defRPr sz="1600"/>
            </a:lvl3pPr>
            <a:lvl4pPr marL="1371566" indent="0">
              <a:buNone/>
              <a:defRPr sz="1500"/>
            </a:lvl4pPr>
            <a:lvl5pPr marL="1828754" indent="0">
              <a:buNone/>
              <a:defRPr sz="1500"/>
            </a:lvl5pPr>
            <a:lvl6pPr marL="2285943" indent="0">
              <a:buNone/>
              <a:defRPr sz="1500"/>
            </a:lvl6pPr>
            <a:lvl7pPr marL="2743131" indent="0">
              <a:buNone/>
              <a:defRPr sz="1500"/>
            </a:lvl7pPr>
            <a:lvl8pPr marL="3200320" indent="0">
              <a:buNone/>
              <a:defRPr sz="1500"/>
            </a:lvl8pPr>
            <a:lvl9pPr marL="3657509" indent="0">
              <a:buNone/>
              <a:defRPr sz="15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D59A52EB-F47D-4A79-AD8E-497E03ACE544}" type="slidenum">
              <a:rPr lang="en-US"/>
              <a:pPr>
                <a:defRPr/>
              </a:pPr>
              <a:t>‹#›</a:t>
            </a:fld>
            <a:endParaRPr lang="en-US"/>
          </a:p>
        </p:txBody>
      </p:sp>
    </p:spTree>
    <p:extLst>
      <p:ext uri="{BB962C8B-B14F-4D97-AF65-F5344CB8AC3E}">
        <p14:creationId xmlns:p14="http://schemas.microsoft.com/office/powerpoint/2010/main" val="14905287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cs typeface="Arial" charset="0"/>
              </a:defRPr>
            </a:lvl1pPr>
          </a:lstStyle>
          <a:p>
            <a:pPr>
              <a:defRPr/>
            </a:pPr>
            <a:fld id="{E8258BC0-79F4-4BC0-9AE2-A6531C42A47E}" type="slidenum">
              <a:rPr lang="en-US"/>
              <a:pPr>
                <a:defRPr/>
              </a:pPr>
              <a:t>‹#›</a:t>
            </a:fld>
            <a:endParaRPr lang="en-US"/>
          </a:p>
        </p:txBody>
      </p:sp>
    </p:spTree>
    <p:extLst>
      <p:ext uri="{BB962C8B-B14F-4D97-AF65-F5344CB8AC3E}">
        <p14:creationId xmlns:p14="http://schemas.microsoft.com/office/powerpoint/2010/main" val="35884128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7"/>
            <a:ext cx="5389033"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cs typeface="Arial" charset="0"/>
              </a:defRPr>
            </a:lvl1pPr>
          </a:lstStyle>
          <a:p>
            <a:pPr>
              <a:defRPr/>
            </a:pPr>
            <a:fld id="{FD633842-9338-42B5-8317-8C2CAF089003}" type="slidenum">
              <a:rPr lang="en-US"/>
              <a:pPr>
                <a:defRPr/>
              </a:pPr>
              <a:t>‹#›</a:t>
            </a:fld>
            <a:endParaRPr lang="en-US"/>
          </a:p>
        </p:txBody>
      </p:sp>
    </p:spTree>
    <p:extLst>
      <p:ext uri="{BB962C8B-B14F-4D97-AF65-F5344CB8AC3E}">
        <p14:creationId xmlns:p14="http://schemas.microsoft.com/office/powerpoint/2010/main" val="3893986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7B550BE2-F01C-415E-B732-184A95284900}"/>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8648D258-7992-43AB-8020-DA3E53AD0B51}"/>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4D768841-45D8-44B4-91E6-774F1525D06E}"/>
              </a:ext>
            </a:extLst>
          </p:cNvPr>
          <p:cNvSpPr>
            <a:spLocks noGrp="1"/>
          </p:cNvSpPr>
          <p:nvPr>
            <p:ph type="sldNum" sz="quarter" idx="12"/>
          </p:nvPr>
        </p:nvSpPr>
        <p:spPr/>
        <p:txBody>
          <a:bodyPr/>
          <a:lstStyle>
            <a:lvl1pPr>
              <a:defRPr/>
            </a:lvl1pPr>
          </a:lstStyle>
          <a:p>
            <a:fld id="{977D0E9D-AC62-4014-A17B-C23F2B9D0928}" type="slidenum">
              <a:rPr lang="en-US" altLang="en-US"/>
              <a:pPr/>
              <a:t>‹#›</a:t>
            </a:fld>
            <a:endParaRPr lang="en-US" altLang="en-US"/>
          </a:p>
        </p:txBody>
      </p:sp>
    </p:spTree>
    <p:extLst>
      <p:ext uri="{BB962C8B-B14F-4D97-AF65-F5344CB8AC3E}">
        <p14:creationId xmlns:p14="http://schemas.microsoft.com/office/powerpoint/2010/main" val="266867874"/>
      </p:ext>
    </p:extLst>
  </p:cSld>
  <p:clrMapOvr>
    <a:masterClrMapping/>
  </p:clrMapOvr>
  <p:transition>
    <p:comb/>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cs typeface="Arial" charset="0"/>
              </a:defRPr>
            </a:lvl1pPr>
          </a:lstStyle>
          <a:p>
            <a:pPr>
              <a:defRPr/>
            </a:pPr>
            <a:fld id="{DEDDA49F-117D-4F63-8FAA-0C88413A288B}" type="slidenum">
              <a:rPr lang="en-US"/>
              <a:pPr>
                <a:defRPr/>
              </a:pPr>
              <a:t>‹#›</a:t>
            </a:fld>
            <a:endParaRPr lang="en-US"/>
          </a:p>
        </p:txBody>
      </p:sp>
    </p:spTree>
    <p:extLst>
      <p:ext uri="{BB962C8B-B14F-4D97-AF65-F5344CB8AC3E}">
        <p14:creationId xmlns:p14="http://schemas.microsoft.com/office/powerpoint/2010/main" val="16820675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cs typeface="Arial" charset="0"/>
              </a:defRPr>
            </a:lvl1pPr>
          </a:lstStyle>
          <a:p>
            <a:pPr>
              <a:defRPr/>
            </a:pPr>
            <a:fld id="{46AAD7A9-D494-4312-AA7F-390203B43EC8}" type="slidenum">
              <a:rPr lang="en-US"/>
              <a:pPr>
                <a:defRPr/>
              </a:pPr>
              <a:t>‹#›</a:t>
            </a:fld>
            <a:endParaRPr lang="en-US"/>
          </a:p>
        </p:txBody>
      </p:sp>
    </p:spTree>
    <p:extLst>
      <p:ext uri="{BB962C8B-B14F-4D97-AF65-F5344CB8AC3E}">
        <p14:creationId xmlns:p14="http://schemas.microsoft.com/office/powerpoint/2010/main" val="31253262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cs typeface="Arial" charset="0"/>
              </a:defRPr>
            </a:lvl1pPr>
          </a:lstStyle>
          <a:p>
            <a:pPr>
              <a:defRPr/>
            </a:pPr>
            <a:fld id="{23191E84-C071-4A8E-B3FE-A2A347F3EF53}" type="slidenum">
              <a:rPr lang="en-US"/>
              <a:pPr>
                <a:defRPr/>
              </a:pPr>
              <a:t>‹#›</a:t>
            </a:fld>
            <a:endParaRPr lang="en-US"/>
          </a:p>
        </p:txBody>
      </p:sp>
    </p:spTree>
    <p:extLst>
      <p:ext uri="{BB962C8B-B14F-4D97-AF65-F5344CB8AC3E}">
        <p14:creationId xmlns:p14="http://schemas.microsoft.com/office/powerpoint/2010/main" val="28617813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cs typeface="Arial" charset="0"/>
              </a:defRPr>
            </a:lvl1pPr>
          </a:lstStyle>
          <a:p>
            <a:pPr>
              <a:defRPr/>
            </a:pPr>
            <a:fld id="{AE6AF5A1-26E7-45D5-B775-C7BCAC27D529}" type="slidenum">
              <a:rPr lang="en-US"/>
              <a:pPr>
                <a:defRPr/>
              </a:pPr>
              <a:t>‹#›</a:t>
            </a:fld>
            <a:endParaRPr lang="en-US"/>
          </a:p>
        </p:txBody>
      </p:sp>
    </p:spTree>
    <p:extLst>
      <p:ext uri="{BB962C8B-B14F-4D97-AF65-F5344CB8AC3E}">
        <p14:creationId xmlns:p14="http://schemas.microsoft.com/office/powerpoint/2010/main" val="13046985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cs typeface="Arial" charset="0"/>
              </a:defRPr>
            </a:lvl1pPr>
          </a:lstStyle>
          <a:p>
            <a:pPr>
              <a:defRPr/>
            </a:pPr>
            <a:fld id="{F2825CD6-B102-4C2D-B1F3-8792DF52F012}" type="slidenum">
              <a:rPr lang="en-US"/>
              <a:pPr>
                <a:defRPr/>
              </a:pPr>
              <a:t>‹#›</a:t>
            </a:fld>
            <a:endParaRPr lang="en-US"/>
          </a:p>
        </p:txBody>
      </p:sp>
    </p:spTree>
    <p:extLst>
      <p:ext uri="{BB962C8B-B14F-4D97-AF65-F5344CB8AC3E}">
        <p14:creationId xmlns:p14="http://schemas.microsoft.com/office/powerpoint/2010/main" val="28701036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5"/>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45"/>
            <a:ext cx="73152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cs typeface="Arial" charset="0"/>
              </a:defRPr>
            </a:lvl1pPr>
          </a:lstStyle>
          <a:p>
            <a:pPr>
              <a:defRPr/>
            </a:pPr>
            <a:fld id="{0B5ED330-9D7C-4FAD-B149-572E5689C5F3}" type="slidenum">
              <a:rPr lang="en-US"/>
              <a:pPr>
                <a:defRPr/>
              </a:pPr>
              <a:t>‹#›</a:t>
            </a:fld>
            <a:endParaRPr lang="en-US"/>
          </a:p>
        </p:txBody>
      </p:sp>
    </p:spTree>
    <p:extLst>
      <p:ext uri="{BB962C8B-B14F-4D97-AF65-F5344CB8AC3E}">
        <p14:creationId xmlns:p14="http://schemas.microsoft.com/office/powerpoint/2010/main" val="42504577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42F0F2CD-C9F8-48E4-AECF-C5D38288DF42}" type="slidenum">
              <a:rPr lang="en-US"/>
              <a:pPr>
                <a:defRPr/>
              </a:pPr>
              <a:t>‹#›</a:t>
            </a:fld>
            <a:endParaRPr lang="en-US"/>
          </a:p>
        </p:txBody>
      </p:sp>
    </p:spTree>
    <p:extLst>
      <p:ext uri="{BB962C8B-B14F-4D97-AF65-F5344CB8AC3E}">
        <p14:creationId xmlns:p14="http://schemas.microsoft.com/office/powerpoint/2010/main" val="679058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79DAA830-F5BB-46F7-A963-1E526F56E5C1}" type="slidenum">
              <a:rPr lang="en-US"/>
              <a:pPr>
                <a:defRPr/>
              </a:pPr>
              <a:t>‹#›</a:t>
            </a:fld>
            <a:endParaRPr lang="en-US"/>
          </a:p>
        </p:txBody>
      </p:sp>
    </p:spTree>
    <p:extLst>
      <p:ext uri="{BB962C8B-B14F-4D97-AF65-F5344CB8AC3E}">
        <p14:creationId xmlns:p14="http://schemas.microsoft.com/office/powerpoint/2010/main" val="16150477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21"/>
        <p:cNvGrpSpPr/>
        <p:nvPr/>
      </p:nvGrpSpPr>
      <p:grpSpPr>
        <a:xfrm>
          <a:off x="0" y="0"/>
          <a:ext cx="0" cy="0"/>
          <a:chOff x="0" y="0"/>
          <a:chExt cx="0" cy="0"/>
        </a:xfrm>
      </p:grpSpPr>
      <p:sp>
        <p:nvSpPr>
          <p:cNvPr id="3" name="Google Shape;223;p20"/>
          <p:cNvSpPr>
            <a:spLocks/>
          </p:cNvSpPr>
          <p:nvPr/>
        </p:nvSpPr>
        <p:spPr bwMode="auto">
          <a:xfrm rot="12241233" flipH="1">
            <a:off x="11540068" y="6159505"/>
            <a:ext cx="245533" cy="284163"/>
          </a:xfrm>
          <a:custGeom>
            <a:avLst/>
            <a:gdLst>
              <a:gd name="T0" fmla="*/ 2147483647 w 4392"/>
              <a:gd name="T1" fmla="*/ 7364324 h 5074"/>
              <a:gd name="T2" fmla="*/ 3095833 w 4392"/>
              <a:gd name="T3" fmla="*/ 2147483647 h 5074"/>
              <a:gd name="T4" fmla="*/ 2147483647 w 4392"/>
              <a:gd name="T5" fmla="*/ 2147483647 h 5074"/>
              <a:gd name="T6" fmla="*/ 2147483647 w 4392"/>
              <a:gd name="T7" fmla="*/ 7364324 h 50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92" h="5074" extrusionOk="0">
                <a:moveTo>
                  <a:pt x="4391" y="1"/>
                </a:moveTo>
                <a:lnTo>
                  <a:pt x="1" y="2537"/>
                </a:lnTo>
                <a:lnTo>
                  <a:pt x="4391" y="5074"/>
                </a:lnTo>
                <a:lnTo>
                  <a:pt x="439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11" tIns="91411" rIns="91411" bIns="91411" anchor="ctr"/>
          <a:lstStyle/>
          <a:p>
            <a:pPr defTabSz="914377"/>
            <a:endParaRPr lang="en-US" sz="1900">
              <a:solidFill>
                <a:srgbClr val="000000"/>
              </a:solidFill>
              <a:latin typeface="Arial"/>
              <a:cs typeface="Arial" pitchFamily="34" charset="0"/>
            </a:endParaRPr>
          </a:p>
        </p:txBody>
      </p:sp>
      <p:sp>
        <p:nvSpPr>
          <p:cNvPr id="4" name="Google Shape;224;p20"/>
          <p:cNvSpPr>
            <a:spLocks/>
          </p:cNvSpPr>
          <p:nvPr/>
        </p:nvSpPr>
        <p:spPr bwMode="auto">
          <a:xfrm rot="16200000">
            <a:off x="-184943" y="5403059"/>
            <a:ext cx="1366837" cy="1949451"/>
          </a:xfrm>
          <a:custGeom>
            <a:avLst/>
            <a:gdLst>
              <a:gd name="T0" fmla="*/ 2147483647 w 14659"/>
              <a:gd name="T1" fmla="*/ 23925496 h 20911"/>
              <a:gd name="T2" fmla="*/ 2147483647 w 14659"/>
              <a:gd name="T3" fmla="*/ 2147483647 h 20911"/>
              <a:gd name="T4" fmla="*/ 2147483647 w 14659"/>
              <a:gd name="T5" fmla="*/ 2147483647 h 20911"/>
              <a:gd name="T6" fmla="*/ 2147483647 w 14659"/>
              <a:gd name="T7" fmla="*/ 2147483647 h 20911"/>
              <a:gd name="T8" fmla="*/ 2147483647 w 14659"/>
              <a:gd name="T9" fmla="*/ 2147483647 h 20911"/>
              <a:gd name="T10" fmla="*/ 0 w 14659"/>
              <a:gd name="T11" fmla="*/ 2147483647 h 20911"/>
              <a:gd name="T12" fmla="*/ 0 w 14659"/>
              <a:gd name="T13" fmla="*/ 2147483647 h 20911"/>
              <a:gd name="T14" fmla="*/ 2147483647 w 14659"/>
              <a:gd name="T15" fmla="*/ 2147483647 h 20911"/>
              <a:gd name="T16" fmla="*/ 2147483647 w 14659"/>
              <a:gd name="T17" fmla="*/ 2147483647 h 20911"/>
              <a:gd name="T18" fmla="*/ 2147483647 w 14659"/>
              <a:gd name="T19" fmla="*/ 2147483647 h 20911"/>
              <a:gd name="T20" fmla="*/ 2147483647 w 14659"/>
              <a:gd name="T21" fmla="*/ 2147483647 h 20911"/>
              <a:gd name="T22" fmla="*/ 2147483647 w 14659"/>
              <a:gd name="T23" fmla="*/ 23925496 h 209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659" h="20911" extrusionOk="0">
                <a:moveTo>
                  <a:pt x="10298" y="1"/>
                </a:moveTo>
                <a:cubicBezTo>
                  <a:pt x="9289" y="1"/>
                  <a:pt x="8317" y="778"/>
                  <a:pt x="8317" y="1970"/>
                </a:cubicBezTo>
                <a:cubicBezTo>
                  <a:pt x="8317" y="2433"/>
                  <a:pt x="8463" y="2872"/>
                  <a:pt x="8780" y="3238"/>
                </a:cubicBezTo>
                <a:cubicBezTo>
                  <a:pt x="10024" y="4750"/>
                  <a:pt x="10707" y="6653"/>
                  <a:pt x="10707" y="8604"/>
                </a:cubicBezTo>
                <a:cubicBezTo>
                  <a:pt x="10707" y="13365"/>
                  <a:pt x="6808" y="16991"/>
                  <a:pt x="2349" y="16991"/>
                </a:cubicBezTo>
                <a:cubicBezTo>
                  <a:pt x="1577" y="16991"/>
                  <a:pt x="788" y="16883"/>
                  <a:pt x="0" y="16652"/>
                </a:cubicBezTo>
                <a:lnTo>
                  <a:pt x="0" y="20701"/>
                </a:lnTo>
                <a:cubicBezTo>
                  <a:pt x="738" y="20837"/>
                  <a:pt x="1506" y="20911"/>
                  <a:pt x="2269" y="20911"/>
                </a:cubicBezTo>
                <a:cubicBezTo>
                  <a:pt x="2464" y="20911"/>
                  <a:pt x="2660" y="20906"/>
                  <a:pt x="2854" y="20896"/>
                </a:cubicBezTo>
                <a:cubicBezTo>
                  <a:pt x="9463" y="20652"/>
                  <a:pt x="14658" y="15213"/>
                  <a:pt x="14658" y="8604"/>
                </a:cubicBezTo>
                <a:cubicBezTo>
                  <a:pt x="14658" y="5726"/>
                  <a:pt x="13658" y="2921"/>
                  <a:pt x="11805" y="726"/>
                </a:cubicBezTo>
                <a:cubicBezTo>
                  <a:pt x="11388" y="224"/>
                  <a:pt x="10838" y="1"/>
                  <a:pt x="1029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11" tIns="91411" rIns="91411" bIns="91411" anchor="ctr"/>
          <a:lstStyle/>
          <a:p>
            <a:pPr defTabSz="914377"/>
            <a:endParaRPr lang="en-US" sz="1900">
              <a:solidFill>
                <a:srgbClr val="000000"/>
              </a:solidFill>
              <a:latin typeface="Arial"/>
              <a:cs typeface="Arial" pitchFamily="34" charset="0"/>
            </a:endParaRPr>
          </a:p>
        </p:txBody>
      </p:sp>
      <p:sp>
        <p:nvSpPr>
          <p:cNvPr id="5" name="Google Shape;225;p20"/>
          <p:cNvSpPr>
            <a:spLocks/>
          </p:cNvSpPr>
          <p:nvPr/>
        </p:nvSpPr>
        <p:spPr bwMode="auto">
          <a:xfrm rot="13983204" flipH="1">
            <a:off x="478900" y="493190"/>
            <a:ext cx="244475" cy="283633"/>
          </a:xfrm>
          <a:custGeom>
            <a:avLst/>
            <a:gdLst>
              <a:gd name="T0" fmla="*/ 2147483647 w 4392"/>
              <a:gd name="T1" fmla="*/ 3095245 h 5074"/>
              <a:gd name="T2" fmla="*/ 7275135 w 4392"/>
              <a:gd name="T3" fmla="*/ 2147483647 h 5074"/>
              <a:gd name="T4" fmla="*/ 2147483647 w 4392"/>
              <a:gd name="T5" fmla="*/ 2147483647 h 5074"/>
              <a:gd name="T6" fmla="*/ 2147483647 w 4392"/>
              <a:gd name="T7" fmla="*/ 3095245 h 50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92" h="5074" extrusionOk="0">
                <a:moveTo>
                  <a:pt x="4391" y="1"/>
                </a:moveTo>
                <a:lnTo>
                  <a:pt x="1" y="2537"/>
                </a:lnTo>
                <a:lnTo>
                  <a:pt x="4391" y="5074"/>
                </a:lnTo>
                <a:lnTo>
                  <a:pt x="439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11" tIns="91411" rIns="91411" bIns="91411" anchor="ctr"/>
          <a:lstStyle/>
          <a:p>
            <a:pPr defTabSz="914377"/>
            <a:endParaRPr lang="en-US" sz="1900">
              <a:solidFill>
                <a:srgbClr val="000000"/>
              </a:solidFill>
              <a:latin typeface="Arial"/>
              <a:cs typeface="Arial" pitchFamily="34" charset="0"/>
            </a:endParaRPr>
          </a:p>
        </p:txBody>
      </p:sp>
      <p:sp>
        <p:nvSpPr>
          <p:cNvPr id="6" name="Google Shape;226;p20"/>
          <p:cNvSpPr>
            <a:spLocks/>
          </p:cNvSpPr>
          <p:nvPr/>
        </p:nvSpPr>
        <p:spPr bwMode="auto">
          <a:xfrm rot="4233853">
            <a:off x="9785879" y="-844550"/>
            <a:ext cx="3165476" cy="2959100"/>
          </a:xfrm>
          <a:custGeom>
            <a:avLst/>
            <a:gdLst>
              <a:gd name="T0" fmla="*/ 2147483647 w 29536"/>
              <a:gd name="T1" fmla="*/ 0 h 27606"/>
              <a:gd name="T2" fmla="*/ 2147483647 w 29536"/>
              <a:gd name="T3" fmla="*/ 2147483647 h 27606"/>
              <a:gd name="T4" fmla="*/ 2147483647 w 29536"/>
              <a:gd name="T5" fmla="*/ 2147483647 h 27606"/>
              <a:gd name="T6" fmla="*/ 2147483647 w 29536"/>
              <a:gd name="T7" fmla="*/ 2147483647 h 27606"/>
              <a:gd name="T8" fmla="*/ 2147483647 w 29536"/>
              <a:gd name="T9" fmla="*/ 2147483647 h 27606"/>
              <a:gd name="T10" fmla="*/ 2147483647 w 29536"/>
              <a:gd name="T11" fmla="*/ 2147483647 h 27606"/>
              <a:gd name="T12" fmla="*/ 2147483647 w 29536"/>
              <a:gd name="T13" fmla="*/ 2147483647 h 27606"/>
              <a:gd name="T14" fmla="*/ 2147483647 w 29536"/>
              <a:gd name="T15" fmla="*/ 2147483647 h 27606"/>
              <a:gd name="T16" fmla="*/ 2147483647 w 29536"/>
              <a:gd name="T17" fmla="*/ 2147483647 h 27606"/>
              <a:gd name="T18" fmla="*/ 2147483647 w 29536"/>
              <a:gd name="T19" fmla="*/ 2147483647 h 27606"/>
              <a:gd name="T20" fmla="*/ 2147483647 w 29536"/>
              <a:gd name="T21" fmla="*/ 2147483647 h 27606"/>
              <a:gd name="T22" fmla="*/ 2147483647 w 29536"/>
              <a:gd name="T23" fmla="*/ 2147483647 h 27606"/>
              <a:gd name="T24" fmla="*/ 2147483647 w 29536"/>
              <a:gd name="T25" fmla="*/ 0 h 276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536" h="27606" extrusionOk="0">
                <a:moveTo>
                  <a:pt x="19871" y="0"/>
                </a:moveTo>
                <a:cubicBezTo>
                  <a:pt x="18317" y="0"/>
                  <a:pt x="16750" y="244"/>
                  <a:pt x="15219" y="589"/>
                </a:cubicBezTo>
                <a:cubicBezTo>
                  <a:pt x="11707" y="1369"/>
                  <a:pt x="8317" y="2662"/>
                  <a:pt x="5171" y="4418"/>
                </a:cubicBezTo>
                <a:lnTo>
                  <a:pt x="5488" y="5052"/>
                </a:lnTo>
                <a:cubicBezTo>
                  <a:pt x="1244" y="11345"/>
                  <a:pt x="0" y="19174"/>
                  <a:pt x="2024" y="26466"/>
                </a:cubicBezTo>
                <a:cubicBezTo>
                  <a:pt x="2098" y="26856"/>
                  <a:pt x="2317" y="27222"/>
                  <a:pt x="2634" y="27466"/>
                </a:cubicBezTo>
                <a:cubicBezTo>
                  <a:pt x="2785" y="27567"/>
                  <a:pt x="2961" y="27605"/>
                  <a:pt x="3147" y="27605"/>
                </a:cubicBezTo>
                <a:cubicBezTo>
                  <a:pt x="3410" y="27605"/>
                  <a:pt x="3693" y="27528"/>
                  <a:pt x="3951" y="27442"/>
                </a:cubicBezTo>
                <a:cubicBezTo>
                  <a:pt x="10146" y="25344"/>
                  <a:pt x="12951" y="17686"/>
                  <a:pt x="18951" y="15125"/>
                </a:cubicBezTo>
                <a:cubicBezTo>
                  <a:pt x="21463" y="14052"/>
                  <a:pt x="24414" y="13930"/>
                  <a:pt x="26536" y="12247"/>
                </a:cubicBezTo>
                <a:cubicBezTo>
                  <a:pt x="28731" y="10467"/>
                  <a:pt x="29536" y="7467"/>
                  <a:pt x="28512" y="4833"/>
                </a:cubicBezTo>
                <a:cubicBezTo>
                  <a:pt x="27560" y="2491"/>
                  <a:pt x="25219" y="906"/>
                  <a:pt x="22756" y="321"/>
                </a:cubicBezTo>
                <a:cubicBezTo>
                  <a:pt x="21808" y="95"/>
                  <a:pt x="20842" y="0"/>
                  <a:pt x="1987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11" tIns="91411" rIns="91411" bIns="91411" anchor="ctr"/>
          <a:lstStyle/>
          <a:p>
            <a:pPr defTabSz="914377"/>
            <a:endParaRPr lang="en-US" sz="1900">
              <a:solidFill>
                <a:srgbClr val="000000"/>
              </a:solidFill>
              <a:latin typeface="Arial"/>
              <a:cs typeface="Arial" pitchFamily="34" charset="0"/>
            </a:endParaRPr>
          </a:p>
        </p:txBody>
      </p:sp>
      <p:sp>
        <p:nvSpPr>
          <p:cNvPr id="7" name="Google Shape;227;p20"/>
          <p:cNvSpPr/>
          <p:nvPr/>
        </p:nvSpPr>
        <p:spPr>
          <a:xfrm>
            <a:off x="9410700" y="-304799"/>
            <a:ext cx="2997200" cy="2552700"/>
          </a:xfrm>
          <a:custGeom>
            <a:avLst/>
            <a:gdLst/>
            <a:ahLst/>
            <a:cxnLst/>
            <a:rect l="l" t="t" r="r" b="b"/>
            <a:pathLst>
              <a:path w="89916" h="76581" extrusionOk="0">
                <a:moveTo>
                  <a:pt x="0" y="0"/>
                </a:moveTo>
                <a:cubicBezTo>
                  <a:pt x="4890" y="2794"/>
                  <a:pt x="19431" y="12002"/>
                  <a:pt x="29337" y="16764"/>
                </a:cubicBezTo>
                <a:cubicBezTo>
                  <a:pt x="39243" y="21527"/>
                  <a:pt x="51372" y="24257"/>
                  <a:pt x="59436" y="28575"/>
                </a:cubicBezTo>
                <a:cubicBezTo>
                  <a:pt x="67501" y="32893"/>
                  <a:pt x="72644" y="34671"/>
                  <a:pt x="77724" y="42672"/>
                </a:cubicBezTo>
                <a:cubicBezTo>
                  <a:pt x="82804" y="50673"/>
                  <a:pt x="87884" y="70930"/>
                  <a:pt x="89916" y="76581"/>
                </a:cubicBezTo>
              </a:path>
            </a:pathLst>
          </a:custGeom>
          <a:noFill/>
          <a:ln w="19050" cap="flat" cmpd="sng">
            <a:solidFill>
              <a:schemeClr val="accent4"/>
            </a:solidFill>
            <a:prstDash val="solid"/>
            <a:round/>
            <a:headEnd type="none" w="med" len="med"/>
            <a:tailEnd type="none" w="med" len="med"/>
          </a:ln>
        </p:spPr>
      </p:sp>
      <p:sp>
        <p:nvSpPr>
          <p:cNvPr id="8" name="Google Shape;228;p20"/>
          <p:cNvSpPr/>
          <p:nvPr/>
        </p:nvSpPr>
        <p:spPr>
          <a:xfrm>
            <a:off x="9474203" y="-50799"/>
            <a:ext cx="2806700" cy="2197100"/>
          </a:xfrm>
          <a:custGeom>
            <a:avLst/>
            <a:gdLst/>
            <a:ahLst/>
            <a:cxnLst/>
            <a:rect l="l" t="t" r="r" b="b"/>
            <a:pathLst>
              <a:path w="84201" h="65913" extrusionOk="0">
                <a:moveTo>
                  <a:pt x="0" y="0"/>
                </a:moveTo>
                <a:cubicBezTo>
                  <a:pt x="3429" y="1588"/>
                  <a:pt x="11684" y="5779"/>
                  <a:pt x="20574" y="9525"/>
                </a:cubicBezTo>
                <a:cubicBezTo>
                  <a:pt x="29464" y="13272"/>
                  <a:pt x="45593" y="18733"/>
                  <a:pt x="53340" y="22479"/>
                </a:cubicBezTo>
                <a:cubicBezTo>
                  <a:pt x="61087" y="26226"/>
                  <a:pt x="62802" y="27051"/>
                  <a:pt x="67056" y="32004"/>
                </a:cubicBezTo>
                <a:cubicBezTo>
                  <a:pt x="71311" y="36957"/>
                  <a:pt x="76010" y="46546"/>
                  <a:pt x="78867" y="52197"/>
                </a:cubicBezTo>
                <a:cubicBezTo>
                  <a:pt x="81725" y="57849"/>
                  <a:pt x="83312" y="63627"/>
                  <a:pt x="84201" y="65913"/>
                </a:cubicBezTo>
              </a:path>
            </a:pathLst>
          </a:custGeom>
          <a:noFill/>
          <a:ln w="19050" cap="flat" cmpd="sng">
            <a:solidFill>
              <a:schemeClr val="accent4"/>
            </a:solidFill>
            <a:prstDash val="solid"/>
            <a:round/>
            <a:headEnd type="none" w="med" len="med"/>
            <a:tailEnd type="none" w="med" len="med"/>
          </a:ln>
        </p:spPr>
      </p:sp>
      <p:sp>
        <p:nvSpPr>
          <p:cNvPr id="222" name="Google Shape;222;p20"/>
          <p:cNvSpPr txBox="1">
            <a:spLocks noGrp="1"/>
          </p:cNvSpPr>
          <p:nvPr>
            <p:ph type="title"/>
          </p:nvPr>
        </p:nvSpPr>
        <p:spPr>
          <a:xfrm>
            <a:off x="950967" y="466692"/>
            <a:ext cx="10277600" cy="763600"/>
          </a:xfrm>
          <a:prstGeom prst="rect">
            <a:avLst/>
          </a:prstGeom>
        </p:spPr>
        <p:txBody>
          <a:bodyPr spcFirstLastPara="1" lIns="91411" tIns="91411" rIns="91411" bIns="91411" anchor="t">
            <a:noAutofit/>
          </a:bodyPr>
          <a:lstStyle>
            <a:lvl1pPr lvl="0" algn="ctr" rtl="0">
              <a:spcBef>
                <a:spcPts val="0"/>
              </a:spcBef>
              <a:spcAft>
                <a:spcPts val="0"/>
              </a:spcAft>
              <a:buSzPts val="3000"/>
              <a:buFont typeface="Poppins"/>
              <a:buNone/>
              <a:defRPr sz="3200">
                <a:latin typeface="Poppins"/>
                <a:ea typeface="Poppins"/>
                <a:cs typeface="Poppins"/>
                <a:sym typeface="Poppins"/>
              </a:defRPr>
            </a:lvl1pPr>
            <a:lvl2pPr lvl="1" rtl="0">
              <a:spcBef>
                <a:spcPts val="0"/>
              </a:spcBef>
              <a:spcAft>
                <a:spcPts val="0"/>
              </a:spcAft>
              <a:buSzPts val="2800"/>
              <a:buFont typeface="Poppins"/>
              <a:buNone/>
              <a:defRPr>
                <a:latin typeface="Poppins"/>
                <a:ea typeface="Poppins"/>
                <a:cs typeface="Poppins"/>
                <a:sym typeface="Poppins"/>
              </a:defRPr>
            </a:lvl2pPr>
            <a:lvl3pPr lvl="2" rtl="0">
              <a:spcBef>
                <a:spcPts val="0"/>
              </a:spcBef>
              <a:spcAft>
                <a:spcPts val="0"/>
              </a:spcAft>
              <a:buSzPts val="2800"/>
              <a:buFont typeface="Poppins"/>
              <a:buNone/>
              <a:defRPr>
                <a:latin typeface="Poppins"/>
                <a:ea typeface="Poppins"/>
                <a:cs typeface="Poppins"/>
                <a:sym typeface="Poppins"/>
              </a:defRPr>
            </a:lvl3pPr>
            <a:lvl4pPr lvl="3" rtl="0">
              <a:spcBef>
                <a:spcPts val="0"/>
              </a:spcBef>
              <a:spcAft>
                <a:spcPts val="0"/>
              </a:spcAft>
              <a:buSzPts val="2800"/>
              <a:buFont typeface="Poppins"/>
              <a:buNone/>
              <a:defRPr>
                <a:latin typeface="Poppins"/>
                <a:ea typeface="Poppins"/>
                <a:cs typeface="Poppins"/>
                <a:sym typeface="Poppins"/>
              </a:defRPr>
            </a:lvl4pPr>
            <a:lvl5pPr lvl="4" rtl="0">
              <a:spcBef>
                <a:spcPts val="0"/>
              </a:spcBef>
              <a:spcAft>
                <a:spcPts val="0"/>
              </a:spcAft>
              <a:buSzPts val="2800"/>
              <a:buFont typeface="Poppins"/>
              <a:buNone/>
              <a:defRPr>
                <a:latin typeface="Poppins"/>
                <a:ea typeface="Poppins"/>
                <a:cs typeface="Poppins"/>
                <a:sym typeface="Poppins"/>
              </a:defRPr>
            </a:lvl5pPr>
            <a:lvl6pPr lvl="5" rtl="0">
              <a:spcBef>
                <a:spcPts val="0"/>
              </a:spcBef>
              <a:spcAft>
                <a:spcPts val="0"/>
              </a:spcAft>
              <a:buSzPts val="2800"/>
              <a:buFont typeface="Poppins"/>
              <a:buNone/>
              <a:defRPr>
                <a:latin typeface="Poppins"/>
                <a:ea typeface="Poppins"/>
                <a:cs typeface="Poppins"/>
                <a:sym typeface="Poppins"/>
              </a:defRPr>
            </a:lvl6pPr>
            <a:lvl7pPr lvl="6" rtl="0">
              <a:spcBef>
                <a:spcPts val="0"/>
              </a:spcBef>
              <a:spcAft>
                <a:spcPts val="0"/>
              </a:spcAft>
              <a:buSzPts val="2800"/>
              <a:buFont typeface="Poppins"/>
              <a:buNone/>
              <a:defRPr>
                <a:latin typeface="Poppins"/>
                <a:ea typeface="Poppins"/>
                <a:cs typeface="Poppins"/>
                <a:sym typeface="Poppins"/>
              </a:defRPr>
            </a:lvl7pPr>
            <a:lvl8pPr lvl="7" rtl="0">
              <a:spcBef>
                <a:spcPts val="0"/>
              </a:spcBef>
              <a:spcAft>
                <a:spcPts val="0"/>
              </a:spcAft>
              <a:buSzPts val="2800"/>
              <a:buFont typeface="Poppins"/>
              <a:buNone/>
              <a:defRPr>
                <a:latin typeface="Poppins"/>
                <a:ea typeface="Poppins"/>
                <a:cs typeface="Poppins"/>
                <a:sym typeface="Poppins"/>
              </a:defRPr>
            </a:lvl8pPr>
            <a:lvl9pPr lvl="8" rtl="0">
              <a:spcBef>
                <a:spcPts val="0"/>
              </a:spcBef>
              <a:spcAft>
                <a:spcPts val="0"/>
              </a:spcAft>
              <a:buSzPts val="2800"/>
              <a:buFont typeface="Poppins"/>
              <a:buNone/>
              <a:defRPr>
                <a:latin typeface="Poppins"/>
                <a:ea typeface="Poppins"/>
                <a:cs typeface="Poppins"/>
                <a:sym typeface="Poppins"/>
              </a:defRPr>
            </a:lvl9pPr>
          </a:lstStyle>
          <a:p>
            <a:endParaRPr/>
          </a:p>
        </p:txBody>
      </p:sp>
    </p:spTree>
    <p:extLst>
      <p:ext uri="{BB962C8B-B14F-4D97-AF65-F5344CB8AC3E}">
        <p14:creationId xmlns:p14="http://schemas.microsoft.com/office/powerpoint/2010/main" val="28353198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29"/>
        <p:cNvGrpSpPr/>
        <p:nvPr/>
      </p:nvGrpSpPr>
      <p:grpSpPr>
        <a:xfrm>
          <a:off x="0" y="0"/>
          <a:ext cx="0" cy="0"/>
          <a:chOff x="0" y="0"/>
          <a:chExt cx="0" cy="0"/>
        </a:xfrm>
      </p:grpSpPr>
      <p:sp>
        <p:nvSpPr>
          <p:cNvPr id="3" name="Google Shape;231;p21"/>
          <p:cNvSpPr/>
          <p:nvPr/>
        </p:nvSpPr>
        <p:spPr>
          <a:xfrm rot="9358767">
            <a:off x="317500" y="6159505"/>
            <a:ext cx="245533" cy="284163"/>
          </a:xfrm>
          <a:custGeom>
            <a:avLst/>
            <a:gdLst/>
            <a:ahLst/>
            <a:cxnLst/>
            <a:rect l="l" t="t" r="r" b="b"/>
            <a:pathLst>
              <a:path w="4392" h="5074" extrusionOk="0">
                <a:moveTo>
                  <a:pt x="4391" y="1"/>
                </a:moveTo>
                <a:lnTo>
                  <a:pt x="1" y="2537"/>
                </a:lnTo>
                <a:lnTo>
                  <a:pt x="4391" y="5074"/>
                </a:lnTo>
                <a:lnTo>
                  <a:pt x="4391" y="1"/>
                </a:lnTo>
                <a:close/>
              </a:path>
            </a:pathLst>
          </a:custGeom>
          <a:solidFill>
            <a:schemeClr val="accent3"/>
          </a:solidFill>
          <a:ln>
            <a:noFill/>
          </a:ln>
        </p:spPr>
        <p:txBody>
          <a:bodyPr spcFirstLastPara="1" lIns="91411" tIns="91411" rIns="91411" bIns="91411" anchor="ctr"/>
          <a:lstStyle/>
          <a:p>
            <a:pPr defTabSz="914377" eaLnBrk="1" hangingPunct="1">
              <a:spcBef>
                <a:spcPts val="0"/>
              </a:spcBef>
              <a:spcAft>
                <a:spcPts val="0"/>
              </a:spcAft>
              <a:defRPr/>
            </a:pPr>
            <a:endParaRPr sz="1900">
              <a:solidFill>
                <a:srgbClr val="000000"/>
              </a:solidFill>
              <a:latin typeface="Arial"/>
              <a:cs typeface="Arial" pitchFamily="34" charset="0"/>
            </a:endParaRPr>
          </a:p>
        </p:txBody>
      </p:sp>
      <p:sp>
        <p:nvSpPr>
          <p:cNvPr id="4" name="Google Shape;232;p21"/>
          <p:cNvSpPr/>
          <p:nvPr/>
        </p:nvSpPr>
        <p:spPr>
          <a:xfrm rot="7616796">
            <a:off x="11379735" y="493190"/>
            <a:ext cx="244475" cy="283633"/>
          </a:xfrm>
          <a:custGeom>
            <a:avLst/>
            <a:gdLst/>
            <a:ahLst/>
            <a:cxnLst/>
            <a:rect l="l" t="t" r="r" b="b"/>
            <a:pathLst>
              <a:path w="4392" h="5074" extrusionOk="0">
                <a:moveTo>
                  <a:pt x="4391" y="1"/>
                </a:moveTo>
                <a:lnTo>
                  <a:pt x="1" y="2537"/>
                </a:lnTo>
                <a:lnTo>
                  <a:pt x="4391" y="5074"/>
                </a:lnTo>
                <a:lnTo>
                  <a:pt x="4391" y="1"/>
                </a:lnTo>
                <a:close/>
              </a:path>
            </a:pathLst>
          </a:custGeom>
          <a:solidFill>
            <a:schemeClr val="accent3"/>
          </a:solidFill>
          <a:ln>
            <a:noFill/>
          </a:ln>
        </p:spPr>
        <p:txBody>
          <a:bodyPr spcFirstLastPara="1" lIns="91411" tIns="91411" rIns="91411" bIns="91411" anchor="ctr"/>
          <a:lstStyle/>
          <a:p>
            <a:pPr defTabSz="914377" eaLnBrk="1" hangingPunct="1">
              <a:spcBef>
                <a:spcPts val="0"/>
              </a:spcBef>
              <a:spcAft>
                <a:spcPts val="0"/>
              </a:spcAft>
              <a:defRPr/>
            </a:pPr>
            <a:endParaRPr sz="1900">
              <a:solidFill>
                <a:srgbClr val="000000"/>
              </a:solidFill>
              <a:latin typeface="Arial"/>
              <a:cs typeface="Arial" pitchFamily="34" charset="0"/>
            </a:endParaRPr>
          </a:p>
        </p:txBody>
      </p:sp>
      <p:sp>
        <p:nvSpPr>
          <p:cNvPr id="5" name="Google Shape;233;p21"/>
          <p:cNvSpPr>
            <a:spLocks/>
          </p:cNvSpPr>
          <p:nvPr/>
        </p:nvSpPr>
        <p:spPr bwMode="auto">
          <a:xfrm rot="17366147" flipH="1">
            <a:off x="-848254" y="-844550"/>
            <a:ext cx="3165476" cy="2959100"/>
          </a:xfrm>
          <a:custGeom>
            <a:avLst/>
            <a:gdLst>
              <a:gd name="T0" fmla="*/ 2147483647 w 29536"/>
              <a:gd name="T1" fmla="*/ 0 h 27606"/>
              <a:gd name="T2" fmla="*/ 2147483647 w 29536"/>
              <a:gd name="T3" fmla="*/ 2147483647 h 27606"/>
              <a:gd name="T4" fmla="*/ 2147483647 w 29536"/>
              <a:gd name="T5" fmla="*/ 2147483647 h 27606"/>
              <a:gd name="T6" fmla="*/ 2147483647 w 29536"/>
              <a:gd name="T7" fmla="*/ 2147483647 h 27606"/>
              <a:gd name="T8" fmla="*/ 2147483647 w 29536"/>
              <a:gd name="T9" fmla="*/ 2147483647 h 27606"/>
              <a:gd name="T10" fmla="*/ 2147483647 w 29536"/>
              <a:gd name="T11" fmla="*/ 2147483647 h 27606"/>
              <a:gd name="T12" fmla="*/ 2147483647 w 29536"/>
              <a:gd name="T13" fmla="*/ 2147483647 h 27606"/>
              <a:gd name="T14" fmla="*/ 2147483647 w 29536"/>
              <a:gd name="T15" fmla="*/ 2147483647 h 27606"/>
              <a:gd name="T16" fmla="*/ 2147483647 w 29536"/>
              <a:gd name="T17" fmla="*/ 2147483647 h 27606"/>
              <a:gd name="T18" fmla="*/ 2147483647 w 29536"/>
              <a:gd name="T19" fmla="*/ 2147483647 h 27606"/>
              <a:gd name="T20" fmla="*/ 2147483647 w 29536"/>
              <a:gd name="T21" fmla="*/ 2147483647 h 27606"/>
              <a:gd name="T22" fmla="*/ 2147483647 w 29536"/>
              <a:gd name="T23" fmla="*/ 2147483647 h 27606"/>
              <a:gd name="T24" fmla="*/ 2147483647 w 29536"/>
              <a:gd name="T25" fmla="*/ 0 h 276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536" h="27606" extrusionOk="0">
                <a:moveTo>
                  <a:pt x="19871" y="0"/>
                </a:moveTo>
                <a:cubicBezTo>
                  <a:pt x="18317" y="0"/>
                  <a:pt x="16750" y="244"/>
                  <a:pt x="15219" y="589"/>
                </a:cubicBezTo>
                <a:cubicBezTo>
                  <a:pt x="11707" y="1369"/>
                  <a:pt x="8317" y="2662"/>
                  <a:pt x="5171" y="4418"/>
                </a:cubicBezTo>
                <a:lnTo>
                  <a:pt x="5488" y="5052"/>
                </a:lnTo>
                <a:cubicBezTo>
                  <a:pt x="1244" y="11345"/>
                  <a:pt x="0" y="19174"/>
                  <a:pt x="2024" y="26466"/>
                </a:cubicBezTo>
                <a:cubicBezTo>
                  <a:pt x="2098" y="26856"/>
                  <a:pt x="2317" y="27222"/>
                  <a:pt x="2634" y="27466"/>
                </a:cubicBezTo>
                <a:cubicBezTo>
                  <a:pt x="2785" y="27567"/>
                  <a:pt x="2961" y="27605"/>
                  <a:pt x="3147" y="27605"/>
                </a:cubicBezTo>
                <a:cubicBezTo>
                  <a:pt x="3410" y="27605"/>
                  <a:pt x="3693" y="27528"/>
                  <a:pt x="3951" y="27442"/>
                </a:cubicBezTo>
                <a:cubicBezTo>
                  <a:pt x="10146" y="25344"/>
                  <a:pt x="12951" y="17686"/>
                  <a:pt x="18951" y="15125"/>
                </a:cubicBezTo>
                <a:cubicBezTo>
                  <a:pt x="21463" y="14052"/>
                  <a:pt x="24414" y="13930"/>
                  <a:pt x="26536" y="12247"/>
                </a:cubicBezTo>
                <a:cubicBezTo>
                  <a:pt x="28731" y="10467"/>
                  <a:pt x="29536" y="7467"/>
                  <a:pt x="28512" y="4833"/>
                </a:cubicBezTo>
                <a:cubicBezTo>
                  <a:pt x="27560" y="2491"/>
                  <a:pt x="25219" y="906"/>
                  <a:pt x="22756" y="321"/>
                </a:cubicBezTo>
                <a:cubicBezTo>
                  <a:pt x="21808" y="95"/>
                  <a:pt x="20842" y="0"/>
                  <a:pt x="19871"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11" tIns="91411" rIns="91411" bIns="91411" anchor="ctr"/>
          <a:lstStyle/>
          <a:p>
            <a:pPr defTabSz="914377"/>
            <a:endParaRPr lang="en-US" sz="1900">
              <a:solidFill>
                <a:srgbClr val="000000"/>
              </a:solidFill>
              <a:latin typeface="Arial"/>
              <a:cs typeface="Arial" pitchFamily="34" charset="0"/>
            </a:endParaRPr>
          </a:p>
        </p:txBody>
      </p:sp>
      <p:sp>
        <p:nvSpPr>
          <p:cNvPr id="6" name="Google Shape;234;p21"/>
          <p:cNvSpPr/>
          <p:nvPr/>
        </p:nvSpPr>
        <p:spPr>
          <a:xfrm flipH="1">
            <a:off x="-304800" y="-304799"/>
            <a:ext cx="2997200" cy="2552700"/>
          </a:xfrm>
          <a:custGeom>
            <a:avLst/>
            <a:gdLst/>
            <a:ahLst/>
            <a:cxnLst/>
            <a:rect l="l" t="t" r="r" b="b"/>
            <a:pathLst>
              <a:path w="89916" h="76581" extrusionOk="0">
                <a:moveTo>
                  <a:pt x="0" y="0"/>
                </a:moveTo>
                <a:cubicBezTo>
                  <a:pt x="4890" y="2794"/>
                  <a:pt x="19431" y="12002"/>
                  <a:pt x="29337" y="16764"/>
                </a:cubicBezTo>
                <a:cubicBezTo>
                  <a:pt x="39243" y="21527"/>
                  <a:pt x="51372" y="24257"/>
                  <a:pt x="59436" y="28575"/>
                </a:cubicBezTo>
                <a:cubicBezTo>
                  <a:pt x="67501" y="32893"/>
                  <a:pt x="72644" y="34671"/>
                  <a:pt x="77724" y="42672"/>
                </a:cubicBezTo>
                <a:cubicBezTo>
                  <a:pt x="82804" y="50673"/>
                  <a:pt x="87884" y="70930"/>
                  <a:pt x="89916" y="76581"/>
                </a:cubicBezTo>
              </a:path>
            </a:pathLst>
          </a:custGeom>
          <a:noFill/>
          <a:ln w="19050" cap="flat" cmpd="sng">
            <a:solidFill>
              <a:schemeClr val="accent4"/>
            </a:solidFill>
            <a:prstDash val="solid"/>
            <a:round/>
            <a:headEnd type="none" w="med" len="med"/>
            <a:tailEnd type="none" w="med" len="med"/>
          </a:ln>
        </p:spPr>
      </p:sp>
      <p:sp>
        <p:nvSpPr>
          <p:cNvPr id="7" name="Google Shape;235;p21"/>
          <p:cNvSpPr/>
          <p:nvPr/>
        </p:nvSpPr>
        <p:spPr>
          <a:xfrm flipH="1">
            <a:off x="-177797" y="-50799"/>
            <a:ext cx="2806700" cy="2197100"/>
          </a:xfrm>
          <a:custGeom>
            <a:avLst/>
            <a:gdLst/>
            <a:ahLst/>
            <a:cxnLst/>
            <a:rect l="l" t="t" r="r" b="b"/>
            <a:pathLst>
              <a:path w="84201" h="65913" extrusionOk="0">
                <a:moveTo>
                  <a:pt x="0" y="0"/>
                </a:moveTo>
                <a:cubicBezTo>
                  <a:pt x="3429" y="1588"/>
                  <a:pt x="11684" y="5779"/>
                  <a:pt x="20574" y="9525"/>
                </a:cubicBezTo>
                <a:cubicBezTo>
                  <a:pt x="29464" y="13272"/>
                  <a:pt x="45593" y="18733"/>
                  <a:pt x="53340" y="22479"/>
                </a:cubicBezTo>
                <a:cubicBezTo>
                  <a:pt x="61087" y="26226"/>
                  <a:pt x="62802" y="27051"/>
                  <a:pt x="67056" y="32004"/>
                </a:cubicBezTo>
                <a:cubicBezTo>
                  <a:pt x="71311" y="36957"/>
                  <a:pt x="76010" y="46546"/>
                  <a:pt x="78867" y="52197"/>
                </a:cubicBezTo>
                <a:cubicBezTo>
                  <a:pt x="81725" y="57849"/>
                  <a:pt x="83312" y="63627"/>
                  <a:pt x="84201" y="65913"/>
                </a:cubicBezTo>
              </a:path>
            </a:pathLst>
          </a:custGeom>
          <a:noFill/>
          <a:ln w="19050" cap="flat" cmpd="sng">
            <a:solidFill>
              <a:schemeClr val="accent4"/>
            </a:solidFill>
            <a:prstDash val="solid"/>
            <a:round/>
            <a:headEnd type="none" w="med" len="med"/>
            <a:tailEnd type="none" w="med" len="med"/>
          </a:ln>
        </p:spPr>
      </p:sp>
      <p:sp>
        <p:nvSpPr>
          <p:cNvPr id="8" name="Google Shape;236;p21"/>
          <p:cNvSpPr>
            <a:spLocks/>
          </p:cNvSpPr>
          <p:nvPr/>
        </p:nvSpPr>
        <p:spPr bwMode="auto">
          <a:xfrm rot="5400000">
            <a:off x="11072287" y="5688020"/>
            <a:ext cx="1365251" cy="400049"/>
          </a:xfrm>
          <a:custGeom>
            <a:avLst/>
            <a:gdLst>
              <a:gd name="T0" fmla="*/ 2147483647 w 24488"/>
              <a:gd name="T1" fmla="*/ 0 h 7171"/>
              <a:gd name="T2" fmla="*/ 2147483647 w 24488"/>
              <a:gd name="T3" fmla="*/ 2147483647 h 7171"/>
              <a:gd name="T4" fmla="*/ 2147483647 w 24488"/>
              <a:gd name="T5" fmla="*/ 2147483647 h 7171"/>
              <a:gd name="T6" fmla="*/ 2147483647 w 24488"/>
              <a:gd name="T7" fmla="*/ 2147483647 h 7171"/>
              <a:gd name="T8" fmla="*/ 2147483647 w 24488"/>
              <a:gd name="T9" fmla="*/ 2147483647 h 7171"/>
              <a:gd name="T10" fmla="*/ 2147483647 w 24488"/>
              <a:gd name="T11" fmla="*/ 2147483647 h 7171"/>
              <a:gd name="T12" fmla="*/ 2147483647 w 24488"/>
              <a:gd name="T13" fmla="*/ 2147483647 h 7171"/>
              <a:gd name="T14" fmla="*/ 2147483647 w 24488"/>
              <a:gd name="T15" fmla="*/ 2147483647 h 7171"/>
              <a:gd name="T16" fmla="*/ 2147483647 w 24488"/>
              <a:gd name="T17" fmla="*/ 2147483647 h 7171"/>
              <a:gd name="T18" fmla="*/ 2147483647 w 24488"/>
              <a:gd name="T19" fmla="*/ 2147483647 h 7171"/>
              <a:gd name="T20" fmla="*/ 2147483647 w 24488"/>
              <a:gd name="T21" fmla="*/ 2147483647 h 7171"/>
              <a:gd name="T22" fmla="*/ 2147483647 w 24488"/>
              <a:gd name="T23" fmla="*/ 2147483647 h 7171"/>
              <a:gd name="T24" fmla="*/ 2147483647 w 24488"/>
              <a:gd name="T25" fmla="*/ 2147483647 h 7171"/>
              <a:gd name="T26" fmla="*/ 2147483647 w 24488"/>
              <a:gd name="T27" fmla="*/ 2147483647 h 7171"/>
              <a:gd name="T28" fmla="*/ 2147483647 w 24488"/>
              <a:gd name="T29" fmla="*/ 0 h 7171"/>
              <a:gd name="T30" fmla="*/ 2147483647 w 24488"/>
              <a:gd name="T31" fmla="*/ 2147483647 h 7171"/>
              <a:gd name="T32" fmla="*/ 2147483647 w 24488"/>
              <a:gd name="T33" fmla="*/ 2147483647 h 7171"/>
              <a:gd name="T34" fmla="*/ 2147483647 w 24488"/>
              <a:gd name="T35" fmla="*/ 2147483647 h 7171"/>
              <a:gd name="T36" fmla="*/ 2147483647 w 24488"/>
              <a:gd name="T37" fmla="*/ 0 h 7171"/>
              <a:gd name="T38" fmla="*/ 2147483647 w 24488"/>
              <a:gd name="T39" fmla="*/ 2147483647 h 7171"/>
              <a:gd name="T40" fmla="*/ 2147483647 w 24488"/>
              <a:gd name="T41" fmla="*/ 2147483647 h 7171"/>
              <a:gd name="T42" fmla="*/ 2147483647 w 24488"/>
              <a:gd name="T43" fmla="*/ 2147483647 h 7171"/>
              <a:gd name="T44" fmla="*/ 2147483647 w 24488"/>
              <a:gd name="T45" fmla="*/ 0 h 7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488" h="7171" extrusionOk="0">
                <a:moveTo>
                  <a:pt x="1537" y="0"/>
                </a:moveTo>
                <a:cubicBezTo>
                  <a:pt x="0" y="0"/>
                  <a:pt x="0" y="2293"/>
                  <a:pt x="1537" y="2293"/>
                </a:cubicBezTo>
                <a:cubicBezTo>
                  <a:pt x="1854" y="2293"/>
                  <a:pt x="2342" y="3439"/>
                  <a:pt x="2610" y="4049"/>
                </a:cubicBezTo>
                <a:cubicBezTo>
                  <a:pt x="3220" y="5439"/>
                  <a:pt x="4000" y="7171"/>
                  <a:pt x="5805" y="7171"/>
                </a:cubicBezTo>
                <a:cubicBezTo>
                  <a:pt x="7634" y="7171"/>
                  <a:pt x="8391" y="5439"/>
                  <a:pt x="9000" y="4049"/>
                </a:cubicBezTo>
                <a:cubicBezTo>
                  <a:pt x="9269" y="3439"/>
                  <a:pt x="9781" y="2293"/>
                  <a:pt x="10098" y="2293"/>
                </a:cubicBezTo>
                <a:cubicBezTo>
                  <a:pt x="10415" y="2293"/>
                  <a:pt x="10927" y="3439"/>
                  <a:pt x="11195" y="4049"/>
                </a:cubicBezTo>
                <a:cubicBezTo>
                  <a:pt x="11805" y="5439"/>
                  <a:pt x="12561" y="7171"/>
                  <a:pt x="14390" y="7171"/>
                </a:cubicBezTo>
                <a:cubicBezTo>
                  <a:pt x="16220" y="7171"/>
                  <a:pt x="16976" y="5439"/>
                  <a:pt x="17585" y="4049"/>
                </a:cubicBezTo>
                <a:cubicBezTo>
                  <a:pt x="17854" y="3439"/>
                  <a:pt x="18342" y="2293"/>
                  <a:pt x="18683" y="2293"/>
                </a:cubicBezTo>
                <a:cubicBezTo>
                  <a:pt x="19000" y="2293"/>
                  <a:pt x="19488" y="3439"/>
                  <a:pt x="19756" y="4049"/>
                </a:cubicBezTo>
                <a:cubicBezTo>
                  <a:pt x="20366" y="5439"/>
                  <a:pt x="21122" y="7171"/>
                  <a:pt x="22951" y="7171"/>
                </a:cubicBezTo>
                <a:cubicBezTo>
                  <a:pt x="24488" y="7171"/>
                  <a:pt x="24488" y="4878"/>
                  <a:pt x="22951" y="4878"/>
                </a:cubicBezTo>
                <a:cubicBezTo>
                  <a:pt x="22634" y="4878"/>
                  <a:pt x="22146" y="3732"/>
                  <a:pt x="21878" y="3122"/>
                </a:cubicBezTo>
                <a:cubicBezTo>
                  <a:pt x="21268" y="1732"/>
                  <a:pt x="20488" y="0"/>
                  <a:pt x="18683" y="0"/>
                </a:cubicBezTo>
                <a:cubicBezTo>
                  <a:pt x="16854" y="0"/>
                  <a:pt x="16098" y="1732"/>
                  <a:pt x="15488" y="3122"/>
                </a:cubicBezTo>
                <a:cubicBezTo>
                  <a:pt x="15220" y="3732"/>
                  <a:pt x="14707" y="4878"/>
                  <a:pt x="14390" y="4878"/>
                </a:cubicBezTo>
                <a:cubicBezTo>
                  <a:pt x="14073" y="4878"/>
                  <a:pt x="13561" y="3732"/>
                  <a:pt x="13293" y="3122"/>
                </a:cubicBezTo>
                <a:cubicBezTo>
                  <a:pt x="12683" y="1732"/>
                  <a:pt x="11927" y="0"/>
                  <a:pt x="10098" y="0"/>
                </a:cubicBezTo>
                <a:cubicBezTo>
                  <a:pt x="8269" y="0"/>
                  <a:pt x="7512" y="1732"/>
                  <a:pt x="6903" y="3122"/>
                </a:cubicBezTo>
                <a:cubicBezTo>
                  <a:pt x="6634" y="3732"/>
                  <a:pt x="6147" y="4878"/>
                  <a:pt x="5805" y="4878"/>
                </a:cubicBezTo>
                <a:cubicBezTo>
                  <a:pt x="5488" y="4878"/>
                  <a:pt x="5000" y="3732"/>
                  <a:pt x="4732" y="3122"/>
                </a:cubicBezTo>
                <a:cubicBezTo>
                  <a:pt x="4122" y="1732"/>
                  <a:pt x="3366" y="0"/>
                  <a:pt x="1537"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11" tIns="91411" rIns="91411" bIns="91411" anchor="ctr"/>
          <a:lstStyle/>
          <a:p>
            <a:pPr defTabSz="914377"/>
            <a:endParaRPr lang="en-US" sz="1900">
              <a:solidFill>
                <a:srgbClr val="000000"/>
              </a:solidFill>
              <a:latin typeface="Arial"/>
              <a:cs typeface="Arial" pitchFamily="34" charset="0"/>
            </a:endParaRPr>
          </a:p>
        </p:txBody>
      </p:sp>
      <p:sp>
        <p:nvSpPr>
          <p:cNvPr id="230" name="Google Shape;230;p21"/>
          <p:cNvSpPr txBox="1">
            <a:spLocks noGrp="1"/>
          </p:cNvSpPr>
          <p:nvPr>
            <p:ph type="title"/>
          </p:nvPr>
        </p:nvSpPr>
        <p:spPr>
          <a:xfrm>
            <a:off x="950967" y="466692"/>
            <a:ext cx="10277600" cy="763600"/>
          </a:xfrm>
          <a:prstGeom prst="rect">
            <a:avLst/>
          </a:prstGeom>
        </p:spPr>
        <p:txBody>
          <a:bodyPr spcFirstLastPara="1" lIns="91411" tIns="91411" rIns="91411" bIns="91411" anchor="t">
            <a:noAutofit/>
          </a:bodyPr>
          <a:lstStyle>
            <a:lvl1pPr lvl="0" algn="ctr" rtl="0">
              <a:spcBef>
                <a:spcPts val="0"/>
              </a:spcBef>
              <a:spcAft>
                <a:spcPts val="0"/>
              </a:spcAft>
              <a:buSzPts val="3000"/>
              <a:buFont typeface="Poppins"/>
              <a:buNone/>
              <a:defRPr sz="3200">
                <a:latin typeface="Poppins"/>
                <a:ea typeface="Poppins"/>
                <a:cs typeface="Poppins"/>
                <a:sym typeface="Poppins"/>
              </a:defRPr>
            </a:lvl1pPr>
            <a:lvl2pPr lvl="1" rtl="0">
              <a:spcBef>
                <a:spcPts val="0"/>
              </a:spcBef>
              <a:spcAft>
                <a:spcPts val="0"/>
              </a:spcAft>
              <a:buSzPts val="2800"/>
              <a:buFont typeface="Poppins"/>
              <a:buNone/>
              <a:defRPr>
                <a:latin typeface="Poppins"/>
                <a:ea typeface="Poppins"/>
                <a:cs typeface="Poppins"/>
                <a:sym typeface="Poppins"/>
              </a:defRPr>
            </a:lvl2pPr>
            <a:lvl3pPr lvl="2" rtl="0">
              <a:spcBef>
                <a:spcPts val="0"/>
              </a:spcBef>
              <a:spcAft>
                <a:spcPts val="0"/>
              </a:spcAft>
              <a:buSzPts val="2800"/>
              <a:buFont typeface="Poppins"/>
              <a:buNone/>
              <a:defRPr>
                <a:latin typeface="Poppins"/>
                <a:ea typeface="Poppins"/>
                <a:cs typeface="Poppins"/>
                <a:sym typeface="Poppins"/>
              </a:defRPr>
            </a:lvl3pPr>
            <a:lvl4pPr lvl="3" rtl="0">
              <a:spcBef>
                <a:spcPts val="0"/>
              </a:spcBef>
              <a:spcAft>
                <a:spcPts val="0"/>
              </a:spcAft>
              <a:buSzPts val="2800"/>
              <a:buFont typeface="Poppins"/>
              <a:buNone/>
              <a:defRPr>
                <a:latin typeface="Poppins"/>
                <a:ea typeface="Poppins"/>
                <a:cs typeface="Poppins"/>
                <a:sym typeface="Poppins"/>
              </a:defRPr>
            </a:lvl4pPr>
            <a:lvl5pPr lvl="4" rtl="0">
              <a:spcBef>
                <a:spcPts val="0"/>
              </a:spcBef>
              <a:spcAft>
                <a:spcPts val="0"/>
              </a:spcAft>
              <a:buSzPts val="2800"/>
              <a:buFont typeface="Poppins"/>
              <a:buNone/>
              <a:defRPr>
                <a:latin typeface="Poppins"/>
                <a:ea typeface="Poppins"/>
                <a:cs typeface="Poppins"/>
                <a:sym typeface="Poppins"/>
              </a:defRPr>
            </a:lvl5pPr>
            <a:lvl6pPr lvl="5" rtl="0">
              <a:spcBef>
                <a:spcPts val="0"/>
              </a:spcBef>
              <a:spcAft>
                <a:spcPts val="0"/>
              </a:spcAft>
              <a:buSzPts val="2800"/>
              <a:buFont typeface="Poppins"/>
              <a:buNone/>
              <a:defRPr>
                <a:latin typeface="Poppins"/>
                <a:ea typeface="Poppins"/>
                <a:cs typeface="Poppins"/>
                <a:sym typeface="Poppins"/>
              </a:defRPr>
            </a:lvl6pPr>
            <a:lvl7pPr lvl="6" rtl="0">
              <a:spcBef>
                <a:spcPts val="0"/>
              </a:spcBef>
              <a:spcAft>
                <a:spcPts val="0"/>
              </a:spcAft>
              <a:buSzPts val="2800"/>
              <a:buFont typeface="Poppins"/>
              <a:buNone/>
              <a:defRPr>
                <a:latin typeface="Poppins"/>
                <a:ea typeface="Poppins"/>
                <a:cs typeface="Poppins"/>
                <a:sym typeface="Poppins"/>
              </a:defRPr>
            </a:lvl7pPr>
            <a:lvl8pPr lvl="7" rtl="0">
              <a:spcBef>
                <a:spcPts val="0"/>
              </a:spcBef>
              <a:spcAft>
                <a:spcPts val="0"/>
              </a:spcAft>
              <a:buSzPts val="2800"/>
              <a:buFont typeface="Poppins"/>
              <a:buNone/>
              <a:defRPr>
                <a:latin typeface="Poppins"/>
                <a:ea typeface="Poppins"/>
                <a:cs typeface="Poppins"/>
                <a:sym typeface="Poppins"/>
              </a:defRPr>
            </a:lvl8pPr>
            <a:lvl9pPr lvl="8" rtl="0">
              <a:spcBef>
                <a:spcPts val="0"/>
              </a:spcBef>
              <a:spcAft>
                <a:spcPts val="0"/>
              </a:spcAft>
              <a:buSzPts val="2800"/>
              <a:buFont typeface="Poppins"/>
              <a:buNone/>
              <a:defRPr>
                <a:latin typeface="Poppins"/>
                <a:ea typeface="Poppins"/>
                <a:cs typeface="Poppins"/>
                <a:sym typeface="Poppins"/>
              </a:defRPr>
            </a:lvl9pPr>
          </a:lstStyle>
          <a:p>
            <a:endParaRPr/>
          </a:p>
        </p:txBody>
      </p:sp>
    </p:spTree>
    <p:extLst>
      <p:ext uri="{BB962C8B-B14F-4D97-AF65-F5344CB8AC3E}">
        <p14:creationId xmlns:p14="http://schemas.microsoft.com/office/powerpoint/2010/main" val="158278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1870BF7-B414-490D-A8FB-763A385A7E7E}"/>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30D85D77-A0E4-4BE3-A410-135702581BA9}"/>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1DA631F2-B40B-4AEF-9D72-900BC3C54671}"/>
              </a:ext>
            </a:extLst>
          </p:cNvPr>
          <p:cNvSpPr>
            <a:spLocks noGrp="1"/>
          </p:cNvSpPr>
          <p:nvPr>
            <p:ph type="sldNum" sz="quarter" idx="12"/>
          </p:nvPr>
        </p:nvSpPr>
        <p:spPr/>
        <p:txBody>
          <a:bodyPr/>
          <a:lstStyle>
            <a:lvl1pPr>
              <a:defRPr/>
            </a:lvl1pPr>
          </a:lstStyle>
          <a:p>
            <a:fld id="{97FFE476-3233-44CF-85B1-E302F34CA381}" type="slidenum">
              <a:rPr lang="en-US" altLang="en-US"/>
              <a:pPr/>
              <a:t>‹#›</a:t>
            </a:fld>
            <a:endParaRPr lang="en-US" altLang="en-US"/>
          </a:p>
        </p:txBody>
      </p:sp>
    </p:spTree>
    <p:extLst>
      <p:ext uri="{BB962C8B-B14F-4D97-AF65-F5344CB8AC3E}">
        <p14:creationId xmlns:p14="http://schemas.microsoft.com/office/powerpoint/2010/main" val="705330121"/>
      </p:ext>
    </p:extLst>
  </p:cSld>
  <p:clrMapOvr>
    <a:masterClrMapping/>
  </p:clrMapOvr>
  <p:transition>
    <p:comb/>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1"/>
        </a:solidFill>
        <a:effectLst/>
      </p:bgPr>
    </p:bg>
    <p:spTree>
      <p:nvGrpSpPr>
        <p:cNvPr id="1" name="Shape 391"/>
        <p:cNvGrpSpPr/>
        <p:nvPr/>
      </p:nvGrpSpPr>
      <p:grpSpPr>
        <a:xfrm>
          <a:off x="0" y="0"/>
          <a:ext cx="0" cy="0"/>
          <a:chOff x="0" y="0"/>
          <a:chExt cx="0" cy="0"/>
        </a:xfrm>
      </p:grpSpPr>
    </p:spTree>
    <p:extLst>
      <p:ext uri="{BB962C8B-B14F-4D97-AF65-F5344CB8AC3E}">
        <p14:creationId xmlns:p14="http://schemas.microsoft.com/office/powerpoint/2010/main" val="1011691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p:cNvSpPr>
            <a:spLocks noGrp="1"/>
          </p:cNvSpPr>
          <p:nvPr>
            <p:ph type="dt" sz="half" idx="10"/>
          </p:nvPr>
        </p:nvSpPr>
        <p:spPr/>
        <p:txBody>
          <a:bodyPr/>
          <a:lstStyle/>
          <a:p>
            <a:fld id="{24BFEE15-F4B4-41E1-B4CF-7978EEC3C50B}" type="datetimeFigureOut">
              <a:rPr lang="en-SG" smtClean="0"/>
              <a:t>28/10/2021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3FA62BB-B09A-47D7-95F2-E07F72E4C1C1}" type="slidenum">
              <a:rPr lang="en-SG" smtClean="0"/>
              <a:t>‹#›</a:t>
            </a:fld>
            <a:endParaRPr lang="en-SG"/>
          </a:p>
        </p:txBody>
      </p:sp>
    </p:spTree>
    <p:extLst>
      <p:ext uri="{BB962C8B-B14F-4D97-AF65-F5344CB8AC3E}">
        <p14:creationId xmlns:p14="http://schemas.microsoft.com/office/powerpoint/2010/main" val="27644279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24BFEE15-F4B4-41E1-B4CF-7978EEC3C50B}" type="datetimeFigureOut">
              <a:rPr lang="en-SG" smtClean="0"/>
              <a:t>28/10/2021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3FA62BB-B09A-47D7-95F2-E07F72E4C1C1}" type="slidenum">
              <a:rPr lang="en-SG" smtClean="0"/>
              <a:t>‹#›</a:t>
            </a:fld>
            <a:endParaRPr lang="en-SG"/>
          </a:p>
        </p:txBody>
      </p:sp>
    </p:spTree>
    <p:extLst>
      <p:ext uri="{BB962C8B-B14F-4D97-AF65-F5344CB8AC3E}">
        <p14:creationId xmlns:p14="http://schemas.microsoft.com/office/powerpoint/2010/main" val="9693618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BFEE15-F4B4-41E1-B4CF-7978EEC3C50B}" type="datetimeFigureOut">
              <a:rPr lang="en-SG" smtClean="0"/>
              <a:t>28/10/2021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3FA62BB-B09A-47D7-95F2-E07F72E4C1C1}" type="slidenum">
              <a:rPr lang="en-SG" smtClean="0"/>
              <a:t>‹#›</a:t>
            </a:fld>
            <a:endParaRPr lang="en-SG"/>
          </a:p>
        </p:txBody>
      </p:sp>
    </p:spTree>
    <p:extLst>
      <p:ext uri="{BB962C8B-B14F-4D97-AF65-F5344CB8AC3E}">
        <p14:creationId xmlns:p14="http://schemas.microsoft.com/office/powerpoint/2010/main" val="12493291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p>
            <a:fld id="{24BFEE15-F4B4-41E1-B4CF-7978EEC3C50B}" type="datetimeFigureOut">
              <a:rPr lang="en-SG" smtClean="0"/>
              <a:t>28/10/2021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F3FA62BB-B09A-47D7-95F2-E07F72E4C1C1}" type="slidenum">
              <a:rPr lang="en-SG" smtClean="0"/>
              <a:t>‹#›</a:t>
            </a:fld>
            <a:endParaRPr lang="en-SG"/>
          </a:p>
        </p:txBody>
      </p:sp>
    </p:spTree>
    <p:extLst>
      <p:ext uri="{BB962C8B-B14F-4D97-AF65-F5344CB8AC3E}">
        <p14:creationId xmlns:p14="http://schemas.microsoft.com/office/powerpoint/2010/main" val="36197696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p>
            <a:fld id="{24BFEE15-F4B4-41E1-B4CF-7978EEC3C50B}" type="datetimeFigureOut">
              <a:rPr lang="en-SG" smtClean="0"/>
              <a:t>28/10/2021</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F3FA62BB-B09A-47D7-95F2-E07F72E4C1C1}" type="slidenum">
              <a:rPr lang="en-SG" smtClean="0"/>
              <a:t>‹#›</a:t>
            </a:fld>
            <a:endParaRPr lang="en-SG"/>
          </a:p>
        </p:txBody>
      </p:sp>
    </p:spTree>
    <p:extLst>
      <p:ext uri="{BB962C8B-B14F-4D97-AF65-F5344CB8AC3E}">
        <p14:creationId xmlns:p14="http://schemas.microsoft.com/office/powerpoint/2010/main" val="27519351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p>
            <a:fld id="{24BFEE15-F4B4-41E1-B4CF-7978EEC3C50B}" type="datetimeFigureOut">
              <a:rPr lang="en-SG" smtClean="0"/>
              <a:t>28/10/2021</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F3FA62BB-B09A-47D7-95F2-E07F72E4C1C1}" type="slidenum">
              <a:rPr lang="en-SG" smtClean="0"/>
              <a:t>‹#›</a:t>
            </a:fld>
            <a:endParaRPr lang="en-SG"/>
          </a:p>
        </p:txBody>
      </p:sp>
    </p:spTree>
    <p:extLst>
      <p:ext uri="{BB962C8B-B14F-4D97-AF65-F5344CB8AC3E}">
        <p14:creationId xmlns:p14="http://schemas.microsoft.com/office/powerpoint/2010/main" val="29337221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BFEE15-F4B4-41E1-B4CF-7978EEC3C50B}" type="datetimeFigureOut">
              <a:rPr lang="en-SG" smtClean="0"/>
              <a:t>28/10/2021</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F3FA62BB-B09A-47D7-95F2-E07F72E4C1C1}" type="slidenum">
              <a:rPr lang="en-SG" smtClean="0"/>
              <a:t>‹#›</a:t>
            </a:fld>
            <a:endParaRPr lang="en-SG"/>
          </a:p>
        </p:txBody>
      </p:sp>
    </p:spTree>
    <p:extLst>
      <p:ext uri="{BB962C8B-B14F-4D97-AF65-F5344CB8AC3E}">
        <p14:creationId xmlns:p14="http://schemas.microsoft.com/office/powerpoint/2010/main" val="13970405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BFEE15-F4B4-41E1-B4CF-7978EEC3C50B}" type="datetimeFigureOut">
              <a:rPr lang="en-SG" smtClean="0"/>
              <a:t>28/10/2021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F3FA62BB-B09A-47D7-95F2-E07F72E4C1C1}" type="slidenum">
              <a:rPr lang="en-SG" smtClean="0"/>
              <a:t>‹#›</a:t>
            </a:fld>
            <a:endParaRPr lang="en-SG"/>
          </a:p>
        </p:txBody>
      </p:sp>
    </p:spTree>
    <p:extLst>
      <p:ext uri="{BB962C8B-B14F-4D97-AF65-F5344CB8AC3E}">
        <p14:creationId xmlns:p14="http://schemas.microsoft.com/office/powerpoint/2010/main" val="27540594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BFEE15-F4B4-41E1-B4CF-7978EEC3C50B}" type="datetimeFigureOut">
              <a:rPr lang="en-SG" smtClean="0"/>
              <a:t>28/10/2021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F3FA62BB-B09A-47D7-95F2-E07F72E4C1C1}" type="slidenum">
              <a:rPr lang="en-SG" smtClean="0"/>
              <a:t>‹#›</a:t>
            </a:fld>
            <a:endParaRPr lang="en-SG"/>
          </a:p>
        </p:txBody>
      </p:sp>
    </p:spTree>
    <p:extLst>
      <p:ext uri="{BB962C8B-B14F-4D97-AF65-F5344CB8AC3E}">
        <p14:creationId xmlns:p14="http://schemas.microsoft.com/office/powerpoint/2010/main" val="3981122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9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083" indent="0">
              <a:buNone/>
              <a:defRPr sz="1500"/>
            </a:lvl2pPr>
            <a:lvl3pPr marL="914173" indent="0">
              <a:buNone/>
              <a:defRPr sz="1200"/>
            </a:lvl3pPr>
            <a:lvl4pPr marL="1371260" indent="0">
              <a:buNone/>
              <a:defRPr sz="1100"/>
            </a:lvl4pPr>
            <a:lvl5pPr marL="1828346" indent="0">
              <a:buNone/>
              <a:defRPr sz="1100"/>
            </a:lvl5pPr>
            <a:lvl6pPr marL="2285438" indent="0">
              <a:buNone/>
              <a:defRPr sz="1100"/>
            </a:lvl6pPr>
            <a:lvl7pPr marL="2742518" indent="0">
              <a:buNone/>
              <a:defRPr sz="1100"/>
            </a:lvl7pPr>
            <a:lvl8pPr marL="3199600" indent="0">
              <a:buNone/>
              <a:defRPr sz="1100"/>
            </a:lvl8pPr>
            <a:lvl9pPr marL="3656683" indent="0">
              <a:buNone/>
              <a:defRPr sz="1100"/>
            </a:lvl9pPr>
          </a:lstStyle>
          <a:p>
            <a:pPr lvl="0"/>
            <a:r>
              <a:rPr lang="en-US"/>
              <a:t>Click to edit Master text styles</a:t>
            </a:r>
          </a:p>
        </p:txBody>
      </p:sp>
      <p:sp>
        <p:nvSpPr>
          <p:cNvPr id="5" name="Date Placeholder 3">
            <a:extLst>
              <a:ext uri="{FF2B5EF4-FFF2-40B4-BE49-F238E27FC236}">
                <a16:creationId xmlns:a16="http://schemas.microsoft.com/office/drawing/2014/main" id="{541AA4F8-A375-4A91-A4B0-6725CA82227E}"/>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63FB9192-DF91-4BC7-BB6A-7B357B234CD7}"/>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8E62809D-5B03-44FA-AB7A-45C875284DB1}"/>
              </a:ext>
            </a:extLst>
          </p:cNvPr>
          <p:cNvSpPr>
            <a:spLocks noGrp="1"/>
          </p:cNvSpPr>
          <p:nvPr>
            <p:ph type="sldNum" sz="quarter" idx="12"/>
          </p:nvPr>
        </p:nvSpPr>
        <p:spPr/>
        <p:txBody>
          <a:bodyPr/>
          <a:lstStyle>
            <a:lvl1pPr>
              <a:defRPr/>
            </a:lvl1pPr>
          </a:lstStyle>
          <a:p>
            <a:fld id="{BD90527B-0A74-4A61-9903-5301791E0ECB}" type="slidenum">
              <a:rPr lang="en-US" altLang="en-US"/>
              <a:pPr/>
              <a:t>‹#›</a:t>
            </a:fld>
            <a:endParaRPr lang="en-US" altLang="en-US"/>
          </a:p>
        </p:txBody>
      </p:sp>
    </p:spTree>
    <p:extLst>
      <p:ext uri="{BB962C8B-B14F-4D97-AF65-F5344CB8AC3E}">
        <p14:creationId xmlns:p14="http://schemas.microsoft.com/office/powerpoint/2010/main" val="1638601559"/>
      </p:ext>
    </p:extLst>
  </p:cSld>
  <p:clrMapOvr>
    <a:masterClrMapping/>
  </p:clrMapOvr>
  <p:transition>
    <p:comb/>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24BFEE15-F4B4-41E1-B4CF-7978EEC3C50B}" type="datetimeFigureOut">
              <a:rPr lang="en-SG" smtClean="0"/>
              <a:t>28/10/2021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3FA62BB-B09A-47D7-95F2-E07F72E4C1C1}" type="slidenum">
              <a:rPr lang="en-SG" smtClean="0"/>
              <a:t>‹#›</a:t>
            </a:fld>
            <a:endParaRPr lang="en-SG"/>
          </a:p>
        </p:txBody>
      </p:sp>
    </p:spTree>
    <p:extLst>
      <p:ext uri="{BB962C8B-B14F-4D97-AF65-F5344CB8AC3E}">
        <p14:creationId xmlns:p14="http://schemas.microsoft.com/office/powerpoint/2010/main" val="833744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24BFEE15-F4B4-41E1-B4CF-7978EEC3C50B}" type="datetimeFigureOut">
              <a:rPr lang="en-SG" smtClean="0"/>
              <a:t>28/10/2021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3FA62BB-B09A-47D7-95F2-E07F72E4C1C1}" type="slidenum">
              <a:rPr lang="en-SG" smtClean="0"/>
              <a:t>‹#›</a:t>
            </a:fld>
            <a:endParaRPr lang="en-SG"/>
          </a:p>
        </p:txBody>
      </p:sp>
    </p:spTree>
    <p:extLst>
      <p:ext uri="{BB962C8B-B14F-4D97-AF65-F5344CB8AC3E}">
        <p14:creationId xmlns:p14="http://schemas.microsoft.com/office/powerpoint/2010/main" val="42772488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407518"/>
      </p:ext>
    </p:extLst>
  </p:cSld>
  <p:clrMapOvr>
    <a:masterClrMapping/>
  </p:clrMapOvr>
  <p:transition spd="slow" advTm="4000">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AD941F-8A38-41B7-9E3C-EC91D2ED7C5E}"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2086A-D723-4EC2-8900-43DCE9D3126E}" type="slidenum">
              <a:rPr lang="en-US" smtClean="0"/>
              <a:t>‹#›</a:t>
            </a:fld>
            <a:endParaRPr lang="en-US"/>
          </a:p>
        </p:txBody>
      </p:sp>
    </p:spTree>
    <p:extLst>
      <p:ext uri="{BB962C8B-B14F-4D97-AF65-F5344CB8AC3E}">
        <p14:creationId xmlns:p14="http://schemas.microsoft.com/office/powerpoint/2010/main" val="28591622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AD941F-8A38-41B7-9E3C-EC91D2ED7C5E}"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2086A-D723-4EC2-8900-43DCE9D3126E}" type="slidenum">
              <a:rPr lang="en-US" smtClean="0"/>
              <a:t>‹#›</a:t>
            </a:fld>
            <a:endParaRPr lang="en-US"/>
          </a:p>
        </p:txBody>
      </p:sp>
    </p:spTree>
    <p:extLst>
      <p:ext uri="{BB962C8B-B14F-4D97-AF65-F5344CB8AC3E}">
        <p14:creationId xmlns:p14="http://schemas.microsoft.com/office/powerpoint/2010/main" val="40605350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AD941F-8A38-41B7-9E3C-EC91D2ED7C5E}"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2086A-D723-4EC2-8900-43DCE9D3126E}" type="slidenum">
              <a:rPr lang="en-US" smtClean="0"/>
              <a:t>‹#›</a:t>
            </a:fld>
            <a:endParaRPr lang="en-US"/>
          </a:p>
        </p:txBody>
      </p:sp>
    </p:spTree>
    <p:extLst>
      <p:ext uri="{BB962C8B-B14F-4D97-AF65-F5344CB8AC3E}">
        <p14:creationId xmlns:p14="http://schemas.microsoft.com/office/powerpoint/2010/main" val="22742895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AD941F-8A38-41B7-9E3C-EC91D2ED7C5E}"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2086A-D723-4EC2-8900-43DCE9D3126E}" type="slidenum">
              <a:rPr lang="en-US" smtClean="0"/>
              <a:t>‹#›</a:t>
            </a:fld>
            <a:endParaRPr lang="en-US"/>
          </a:p>
        </p:txBody>
      </p:sp>
    </p:spTree>
    <p:extLst>
      <p:ext uri="{BB962C8B-B14F-4D97-AF65-F5344CB8AC3E}">
        <p14:creationId xmlns:p14="http://schemas.microsoft.com/office/powerpoint/2010/main" val="2593281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AD941F-8A38-41B7-9E3C-EC91D2ED7C5E}" type="datetimeFigureOut">
              <a:rPr lang="en-US" smtClean="0"/>
              <a:t>10/28/2021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72086A-D723-4EC2-8900-43DCE9D3126E}" type="slidenum">
              <a:rPr lang="en-US" smtClean="0"/>
              <a:t>‹#›</a:t>
            </a:fld>
            <a:endParaRPr lang="en-US"/>
          </a:p>
        </p:txBody>
      </p:sp>
    </p:spTree>
    <p:extLst>
      <p:ext uri="{BB962C8B-B14F-4D97-AF65-F5344CB8AC3E}">
        <p14:creationId xmlns:p14="http://schemas.microsoft.com/office/powerpoint/2010/main" val="7145259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AD941F-8A38-41B7-9E3C-EC91D2ED7C5E}" type="datetimeFigureOut">
              <a:rPr lang="en-US" smtClean="0"/>
              <a:t>10/28/2021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72086A-D723-4EC2-8900-43DCE9D3126E}" type="slidenum">
              <a:rPr lang="en-US" smtClean="0"/>
              <a:t>‹#›</a:t>
            </a:fld>
            <a:endParaRPr lang="en-US"/>
          </a:p>
        </p:txBody>
      </p:sp>
    </p:spTree>
    <p:extLst>
      <p:ext uri="{BB962C8B-B14F-4D97-AF65-F5344CB8AC3E}">
        <p14:creationId xmlns:p14="http://schemas.microsoft.com/office/powerpoint/2010/main" val="13687714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D941F-8A38-41B7-9E3C-EC91D2ED7C5E}" type="datetimeFigureOut">
              <a:rPr lang="en-US" smtClean="0"/>
              <a:t>10/28/2021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72086A-D723-4EC2-8900-43DCE9D3126E}" type="slidenum">
              <a:rPr lang="en-US" smtClean="0"/>
              <a:t>‹#›</a:t>
            </a:fld>
            <a:endParaRPr lang="en-US"/>
          </a:p>
        </p:txBody>
      </p:sp>
    </p:spTree>
    <p:extLst>
      <p:ext uri="{BB962C8B-B14F-4D97-AF65-F5344CB8AC3E}">
        <p14:creationId xmlns:p14="http://schemas.microsoft.com/office/powerpoint/2010/main" val="2076771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90"/>
            <a:ext cx="6172200" cy="4873625"/>
          </a:xfrm>
        </p:spPr>
        <p:txBody>
          <a:bodyPr rtlCol="0">
            <a:normAutofit/>
          </a:bodyPr>
          <a:lstStyle>
            <a:lvl1pPr marL="0" indent="0">
              <a:buNone/>
              <a:defRPr sz="3200"/>
            </a:lvl1pPr>
            <a:lvl2pPr marL="457083" indent="0">
              <a:buNone/>
              <a:defRPr sz="2800"/>
            </a:lvl2pPr>
            <a:lvl3pPr marL="914173" indent="0">
              <a:buNone/>
              <a:defRPr sz="2400"/>
            </a:lvl3pPr>
            <a:lvl4pPr marL="1371260" indent="0">
              <a:buNone/>
              <a:defRPr sz="2000"/>
            </a:lvl4pPr>
            <a:lvl5pPr marL="1828346" indent="0">
              <a:buNone/>
              <a:defRPr sz="2000"/>
            </a:lvl5pPr>
            <a:lvl6pPr marL="2285438" indent="0">
              <a:buNone/>
              <a:defRPr sz="2000"/>
            </a:lvl6pPr>
            <a:lvl7pPr marL="2742518" indent="0">
              <a:buNone/>
              <a:defRPr sz="2000"/>
            </a:lvl7pPr>
            <a:lvl8pPr marL="3199600" indent="0">
              <a:buNone/>
              <a:defRPr sz="2000"/>
            </a:lvl8pPr>
            <a:lvl9pPr marL="3656683"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083" indent="0">
              <a:buNone/>
              <a:defRPr sz="1500"/>
            </a:lvl2pPr>
            <a:lvl3pPr marL="914173" indent="0">
              <a:buNone/>
              <a:defRPr sz="1200"/>
            </a:lvl3pPr>
            <a:lvl4pPr marL="1371260" indent="0">
              <a:buNone/>
              <a:defRPr sz="1100"/>
            </a:lvl4pPr>
            <a:lvl5pPr marL="1828346" indent="0">
              <a:buNone/>
              <a:defRPr sz="1100"/>
            </a:lvl5pPr>
            <a:lvl6pPr marL="2285438" indent="0">
              <a:buNone/>
              <a:defRPr sz="1100"/>
            </a:lvl6pPr>
            <a:lvl7pPr marL="2742518" indent="0">
              <a:buNone/>
              <a:defRPr sz="1100"/>
            </a:lvl7pPr>
            <a:lvl8pPr marL="3199600" indent="0">
              <a:buNone/>
              <a:defRPr sz="1100"/>
            </a:lvl8pPr>
            <a:lvl9pPr marL="3656683" indent="0">
              <a:buNone/>
              <a:defRPr sz="1100"/>
            </a:lvl9pPr>
          </a:lstStyle>
          <a:p>
            <a:pPr lvl="0"/>
            <a:r>
              <a:rPr lang="en-US"/>
              <a:t>Click to edit Master text styles</a:t>
            </a:r>
          </a:p>
        </p:txBody>
      </p:sp>
      <p:sp>
        <p:nvSpPr>
          <p:cNvPr id="5" name="Date Placeholder 3">
            <a:extLst>
              <a:ext uri="{FF2B5EF4-FFF2-40B4-BE49-F238E27FC236}">
                <a16:creationId xmlns:a16="http://schemas.microsoft.com/office/drawing/2014/main" id="{F2C7C801-279B-48FB-AF7E-4CAFB98F1A5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2A55E22C-8740-43D8-B104-1F59C2D58E9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04E20772-4399-45C3-AFF4-A1A883E9C5D8}"/>
              </a:ext>
            </a:extLst>
          </p:cNvPr>
          <p:cNvSpPr>
            <a:spLocks noGrp="1"/>
          </p:cNvSpPr>
          <p:nvPr>
            <p:ph type="sldNum" sz="quarter" idx="12"/>
          </p:nvPr>
        </p:nvSpPr>
        <p:spPr/>
        <p:txBody>
          <a:bodyPr/>
          <a:lstStyle>
            <a:lvl1pPr>
              <a:defRPr/>
            </a:lvl1pPr>
          </a:lstStyle>
          <a:p>
            <a:fld id="{7074947B-1B5D-4C80-85C3-22DEAA4640ED}" type="slidenum">
              <a:rPr lang="en-US" altLang="en-US"/>
              <a:pPr/>
              <a:t>‹#›</a:t>
            </a:fld>
            <a:endParaRPr lang="en-US" altLang="en-US"/>
          </a:p>
        </p:txBody>
      </p:sp>
    </p:spTree>
    <p:extLst>
      <p:ext uri="{BB962C8B-B14F-4D97-AF65-F5344CB8AC3E}">
        <p14:creationId xmlns:p14="http://schemas.microsoft.com/office/powerpoint/2010/main" val="3471390161"/>
      </p:ext>
    </p:extLst>
  </p:cSld>
  <p:clrMapOvr>
    <a:masterClrMapping/>
  </p:clrMapOvr>
  <p:transition>
    <p:comb/>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AD941F-8A38-41B7-9E3C-EC91D2ED7C5E}"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2086A-D723-4EC2-8900-43DCE9D3126E}" type="slidenum">
              <a:rPr lang="en-US" smtClean="0"/>
              <a:t>‹#›</a:t>
            </a:fld>
            <a:endParaRPr lang="en-US"/>
          </a:p>
        </p:txBody>
      </p:sp>
    </p:spTree>
    <p:extLst>
      <p:ext uri="{BB962C8B-B14F-4D97-AF65-F5344CB8AC3E}">
        <p14:creationId xmlns:p14="http://schemas.microsoft.com/office/powerpoint/2010/main" val="12335473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AD941F-8A38-41B7-9E3C-EC91D2ED7C5E}"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2086A-D723-4EC2-8900-43DCE9D3126E}" type="slidenum">
              <a:rPr lang="en-US" smtClean="0"/>
              <a:t>‹#›</a:t>
            </a:fld>
            <a:endParaRPr lang="en-US"/>
          </a:p>
        </p:txBody>
      </p:sp>
    </p:spTree>
    <p:extLst>
      <p:ext uri="{BB962C8B-B14F-4D97-AF65-F5344CB8AC3E}">
        <p14:creationId xmlns:p14="http://schemas.microsoft.com/office/powerpoint/2010/main" val="23174123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AD941F-8A38-41B7-9E3C-EC91D2ED7C5E}"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2086A-D723-4EC2-8900-43DCE9D3126E}" type="slidenum">
              <a:rPr lang="en-US" smtClean="0"/>
              <a:t>‹#›</a:t>
            </a:fld>
            <a:endParaRPr lang="en-US"/>
          </a:p>
        </p:txBody>
      </p:sp>
    </p:spTree>
    <p:extLst>
      <p:ext uri="{BB962C8B-B14F-4D97-AF65-F5344CB8AC3E}">
        <p14:creationId xmlns:p14="http://schemas.microsoft.com/office/powerpoint/2010/main" val="27163908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AD941F-8A38-41B7-9E3C-EC91D2ED7C5E}"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2086A-D723-4EC2-8900-43DCE9D3126E}" type="slidenum">
              <a:rPr lang="en-US" smtClean="0"/>
              <a:t>‹#›</a:t>
            </a:fld>
            <a:endParaRPr lang="en-US"/>
          </a:p>
        </p:txBody>
      </p:sp>
    </p:spTree>
    <p:extLst>
      <p:ext uri="{BB962C8B-B14F-4D97-AF65-F5344CB8AC3E}">
        <p14:creationId xmlns:p14="http://schemas.microsoft.com/office/powerpoint/2010/main" val="2089641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8" Type="http://schemas.openxmlformats.org/officeDocument/2006/relationships/slideLayout" Target="../slideLayouts/slideLayout41.xml"/><Relationship Id="rId3"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5.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6.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6917DE-43BD-40E0-8B0C-8CF4A796B73D}"/>
              </a:ext>
            </a:extLst>
          </p:cNvPr>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8" rIns="91420" bIns="45718" numCol="1" anchor="ctr"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68793810-7E47-40BB-925A-02618D5EC291}"/>
              </a:ext>
            </a:extLst>
          </p:cNvPr>
          <p:cNvSpPr>
            <a:spLocks noGrp="1"/>
          </p:cNvSpPr>
          <p:nvPr>
            <p:ph type="body" idx="1"/>
          </p:nvPr>
        </p:nvSpPr>
        <p:spPr bwMode="auto">
          <a:xfrm>
            <a:off x="838200" y="1825625"/>
            <a:ext cx="10515600" cy="43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8" rIns="91420"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DBFE36B-009A-403B-B99C-BD3549D7D600}"/>
              </a:ext>
            </a:extLst>
          </p:cNvPr>
          <p:cNvSpPr>
            <a:spLocks noGrp="1"/>
          </p:cNvSpPr>
          <p:nvPr>
            <p:ph type="dt" sz="half" idx="2"/>
          </p:nvPr>
        </p:nvSpPr>
        <p:spPr>
          <a:xfrm>
            <a:off x="838200" y="6356424"/>
            <a:ext cx="2743200" cy="365125"/>
          </a:xfrm>
          <a:prstGeom prst="rect">
            <a:avLst/>
          </a:prstGeom>
        </p:spPr>
        <p:txBody>
          <a:bodyPr vert="horz" lIns="91420" tIns="45718" rIns="91420" bIns="45718" rtlCol="0" anchor="ctr"/>
          <a:lstStyle>
            <a:lvl1pPr algn="l" eaLnBrk="1" hangingPunct="1">
              <a:defRPr sz="1200">
                <a:solidFill>
                  <a:schemeClr val="tx1">
                    <a:tint val="75000"/>
                  </a:schemeClr>
                </a:solidFill>
                <a:latin typeface="Arial" panose="020B0604020202020204" pitchFamily="34" charset="0"/>
              </a:defRPr>
            </a:lvl1pPr>
          </a:lstStyle>
          <a:p>
            <a:pPr>
              <a:defRPr/>
            </a:pPr>
            <a:endParaRPr lang="en-US" altLang="en-US"/>
          </a:p>
        </p:txBody>
      </p:sp>
      <p:sp>
        <p:nvSpPr>
          <p:cNvPr id="5" name="Footer Placeholder 4">
            <a:extLst>
              <a:ext uri="{FF2B5EF4-FFF2-40B4-BE49-F238E27FC236}">
                <a16:creationId xmlns:a16="http://schemas.microsoft.com/office/drawing/2014/main" id="{67591BCF-81E8-4942-BB35-2AAD68E1EC6D}"/>
              </a:ext>
            </a:extLst>
          </p:cNvPr>
          <p:cNvSpPr>
            <a:spLocks noGrp="1"/>
          </p:cNvSpPr>
          <p:nvPr>
            <p:ph type="ftr" sz="quarter" idx="3"/>
          </p:nvPr>
        </p:nvSpPr>
        <p:spPr>
          <a:xfrm>
            <a:off x="4038600" y="6356424"/>
            <a:ext cx="4114800" cy="365125"/>
          </a:xfrm>
          <a:prstGeom prst="rect">
            <a:avLst/>
          </a:prstGeom>
        </p:spPr>
        <p:txBody>
          <a:bodyPr vert="horz" lIns="91420" tIns="45718" rIns="91420" bIns="45718" rtlCol="0" anchor="ctr"/>
          <a:lstStyle>
            <a:lvl1pPr algn="ctr" eaLnBrk="1" hangingPunct="1">
              <a:defRPr sz="1200">
                <a:solidFill>
                  <a:schemeClr val="tx1">
                    <a:tint val="75000"/>
                  </a:schemeClr>
                </a:solidFill>
                <a:latin typeface="Arial" panose="020B0604020202020204" pitchFamily="34" charset="0"/>
              </a:defRPr>
            </a:lvl1pPr>
          </a:lstStyle>
          <a:p>
            <a:pPr>
              <a:defRPr/>
            </a:pPr>
            <a:endParaRPr lang="en-US" altLang="en-US"/>
          </a:p>
        </p:txBody>
      </p:sp>
      <p:sp>
        <p:nvSpPr>
          <p:cNvPr id="6" name="Slide Number Placeholder 5">
            <a:extLst>
              <a:ext uri="{FF2B5EF4-FFF2-40B4-BE49-F238E27FC236}">
                <a16:creationId xmlns:a16="http://schemas.microsoft.com/office/drawing/2014/main" id="{2B8B4F10-066E-40A6-97BC-C81F60A47743}"/>
              </a:ext>
            </a:extLst>
          </p:cNvPr>
          <p:cNvSpPr>
            <a:spLocks noGrp="1"/>
          </p:cNvSpPr>
          <p:nvPr>
            <p:ph type="sldNum" sz="quarter" idx="4"/>
          </p:nvPr>
        </p:nvSpPr>
        <p:spPr>
          <a:xfrm>
            <a:off x="8610600" y="6356424"/>
            <a:ext cx="2743200" cy="365125"/>
          </a:xfrm>
          <a:prstGeom prst="rect">
            <a:avLst/>
          </a:prstGeom>
        </p:spPr>
        <p:txBody>
          <a:bodyPr vert="horz" wrap="square" lIns="91420" tIns="45718" rIns="91420" bIns="45718" numCol="1" anchor="ctr" anchorCtr="0" compatLnSpc="1">
            <a:prstTxWarp prst="textNoShape">
              <a:avLst/>
            </a:prstTxWarp>
          </a:bodyPr>
          <a:lstStyle>
            <a:lvl1pPr algn="r" eaLnBrk="1" hangingPunct="1">
              <a:defRPr sz="1200">
                <a:solidFill>
                  <a:srgbClr val="898989"/>
                </a:solidFill>
              </a:defRPr>
            </a:lvl1pPr>
          </a:lstStyle>
          <a:p>
            <a:fld id="{6C8571E2-2CF0-4356-867C-8EC6CEEE537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083" algn="l" rtl="0" fontAlgn="base">
        <a:lnSpc>
          <a:spcPct val="90000"/>
        </a:lnSpc>
        <a:spcBef>
          <a:spcPct val="0"/>
        </a:spcBef>
        <a:spcAft>
          <a:spcPct val="0"/>
        </a:spcAft>
        <a:defRPr sz="4400">
          <a:solidFill>
            <a:schemeClr val="tx1"/>
          </a:solidFill>
          <a:latin typeface="Calibri Light" pitchFamily="34" charset="0"/>
        </a:defRPr>
      </a:lvl6pPr>
      <a:lvl7pPr marL="914173" algn="l" rtl="0" fontAlgn="base">
        <a:lnSpc>
          <a:spcPct val="90000"/>
        </a:lnSpc>
        <a:spcBef>
          <a:spcPct val="0"/>
        </a:spcBef>
        <a:spcAft>
          <a:spcPct val="0"/>
        </a:spcAft>
        <a:defRPr sz="4400">
          <a:solidFill>
            <a:schemeClr val="tx1"/>
          </a:solidFill>
          <a:latin typeface="Calibri Light" pitchFamily="34" charset="0"/>
        </a:defRPr>
      </a:lvl7pPr>
      <a:lvl8pPr marL="1371260" algn="l" rtl="0" fontAlgn="base">
        <a:lnSpc>
          <a:spcPct val="90000"/>
        </a:lnSpc>
        <a:spcBef>
          <a:spcPct val="0"/>
        </a:spcBef>
        <a:spcAft>
          <a:spcPct val="0"/>
        </a:spcAft>
        <a:defRPr sz="4400">
          <a:solidFill>
            <a:schemeClr val="tx1"/>
          </a:solidFill>
          <a:latin typeface="Calibri Light" pitchFamily="34" charset="0"/>
        </a:defRPr>
      </a:lvl8pPr>
      <a:lvl9pPr marL="1828346" algn="l" rtl="0" fontAlgn="base">
        <a:lnSpc>
          <a:spcPct val="90000"/>
        </a:lnSpc>
        <a:spcBef>
          <a:spcPct val="0"/>
        </a:spcBef>
        <a:spcAft>
          <a:spcPct val="0"/>
        </a:spcAft>
        <a:defRPr sz="4400">
          <a:solidFill>
            <a:schemeClr val="tx1"/>
          </a:solidFill>
          <a:latin typeface="Calibri Light" pitchFamily="34" charset="0"/>
        </a:defRPr>
      </a:lvl9pPr>
    </p:titleStyle>
    <p:bodyStyle>
      <a:lvl1pPr marL="228546" indent="-228546"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638" indent="-228546"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718" indent="-228546"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9800" indent="-228546"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6883" indent="-228546"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3973" indent="-228546" algn="l" defTabSz="914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060" indent="-228546" algn="l" defTabSz="914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146" indent="-228546" algn="l" defTabSz="914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238" indent="-228546" algn="l" defTabSz="914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173" rtl="0" eaLnBrk="1" latinLnBrk="0" hangingPunct="1">
        <a:defRPr sz="1900" kern="1200">
          <a:solidFill>
            <a:schemeClr val="tx1"/>
          </a:solidFill>
          <a:latin typeface="+mn-lt"/>
          <a:ea typeface="+mn-ea"/>
          <a:cs typeface="+mn-cs"/>
        </a:defRPr>
      </a:lvl1pPr>
      <a:lvl2pPr marL="457083" algn="l" defTabSz="914173" rtl="0" eaLnBrk="1" latinLnBrk="0" hangingPunct="1">
        <a:defRPr sz="1900" kern="1200">
          <a:solidFill>
            <a:schemeClr val="tx1"/>
          </a:solidFill>
          <a:latin typeface="+mn-lt"/>
          <a:ea typeface="+mn-ea"/>
          <a:cs typeface="+mn-cs"/>
        </a:defRPr>
      </a:lvl2pPr>
      <a:lvl3pPr marL="914173" algn="l" defTabSz="914173" rtl="0" eaLnBrk="1" latinLnBrk="0" hangingPunct="1">
        <a:defRPr sz="1900" kern="1200">
          <a:solidFill>
            <a:schemeClr val="tx1"/>
          </a:solidFill>
          <a:latin typeface="+mn-lt"/>
          <a:ea typeface="+mn-ea"/>
          <a:cs typeface="+mn-cs"/>
        </a:defRPr>
      </a:lvl3pPr>
      <a:lvl4pPr marL="1371260" algn="l" defTabSz="914173" rtl="0" eaLnBrk="1" latinLnBrk="0" hangingPunct="1">
        <a:defRPr sz="1900" kern="1200">
          <a:solidFill>
            <a:schemeClr val="tx1"/>
          </a:solidFill>
          <a:latin typeface="+mn-lt"/>
          <a:ea typeface="+mn-ea"/>
          <a:cs typeface="+mn-cs"/>
        </a:defRPr>
      </a:lvl4pPr>
      <a:lvl5pPr marL="1828346" algn="l" defTabSz="914173" rtl="0" eaLnBrk="1" latinLnBrk="0" hangingPunct="1">
        <a:defRPr sz="1900" kern="1200">
          <a:solidFill>
            <a:schemeClr val="tx1"/>
          </a:solidFill>
          <a:latin typeface="+mn-lt"/>
          <a:ea typeface="+mn-ea"/>
          <a:cs typeface="+mn-cs"/>
        </a:defRPr>
      </a:lvl5pPr>
      <a:lvl6pPr marL="2285438" algn="l" defTabSz="914173" rtl="0" eaLnBrk="1" latinLnBrk="0" hangingPunct="1">
        <a:defRPr sz="1900" kern="1200">
          <a:solidFill>
            <a:schemeClr val="tx1"/>
          </a:solidFill>
          <a:latin typeface="+mn-lt"/>
          <a:ea typeface="+mn-ea"/>
          <a:cs typeface="+mn-cs"/>
        </a:defRPr>
      </a:lvl6pPr>
      <a:lvl7pPr marL="2742518" algn="l" defTabSz="914173" rtl="0" eaLnBrk="1" latinLnBrk="0" hangingPunct="1">
        <a:defRPr sz="1900" kern="1200">
          <a:solidFill>
            <a:schemeClr val="tx1"/>
          </a:solidFill>
          <a:latin typeface="+mn-lt"/>
          <a:ea typeface="+mn-ea"/>
          <a:cs typeface="+mn-cs"/>
        </a:defRPr>
      </a:lvl7pPr>
      <a:lvl8pPr marL="3199600" algn="l" defTabSz="914173" rtl="0" eaLnBrk="1" latinLnBrk="0" hangingPunct="1">
        <a:defRPr sz="1900" kern="1200">
          <a:solidFill>
            <a:schemeClr val="tx1"/>
          </a:solidFill>
          <a:latin typeface="+mn-lt"/>
          <a:ea typeface="+mn-ea"/>
          <a:cs typeface="+mn-cs"/>
        </a:defRPr>
      </a:lvl8pPr>
      <a:lvl9pPr marL="3656683" algn="l" defTabSz="914173"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8" rIns="91420" bIns="4571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8" rIns="91420"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dt" sz="half" idx="2"/>
          </p:nvPr>
        </p:nvSpPr>
        <p:spPr bwMode="auto">
          <a:xfrm>
            <a:off x="609600" y="6245245"/>
            <a:ext cx="2844800" cy="476251"/>
          </a:xfrm>
          <a:prstGeom prst="rect">
            <a:avLst/>
          </a:prstGeom>
          <a:noFill/>
          <a:ln>
            <a:noFill/>
          </a:ln>
          <a:effectLst/>
        </p:spPr>
        <p:txBody>
          <a:bodyPr vert="horz" wrap="square" lIns="91420" tIns="45718" rIns="91420" bIns="45718" numCol="1" anchor="t" anchorCtr="0" compatLnSpc="1">
            <a:prstTxWarp prst="textNoShape">
              <a:avLst/>
            </a:prstTxWarp>
          </a:bodyPr>
          <a:lstStyle>
            <a:lvl1pPr eaLnBrk="1" hangingPunct="1">
              <a:defRPr sz="1500">
                <a:latin typeface="Arial" panose="020B0604020202020204" pitchFamily="34" charset="0"/>
                <a:cs typeface="Arial" panose="020B0604020202020204" pitchFamily="34" charset="0"/>
              </a:defRPr>
            </a:lvl1pPr>
          </a:lstStyle>
          <a:p>
            <a:pPr>
              <a:defRPr/>
            </a:pPr>
            <a:fld id="{A8BC43DE-5D2A-44E8-9C8E-8D91E9D45CBC}" type="datetimeFigureOut">
              <a:rPr lang="en-US">
                <a:solidFill>
                  <a:srgbClr val="000000"/>
                </a:solidFill>
              </a:rPr>
              <a:pPr>
                <a:defRPr/>
              </a:pPr>
              <a:t>10/28/2021</a:t>
            </a:fld>
            <a:endParaRPr lang="en-US">
              <a:solidFill>
                <a:srgbClr val="000000"/>
              </a:solidFill>
            </a:endParaRPr>
          </a:p>
        </p:txBody>
      </p:sp>
      <p:sp>
        <p:nvSpPr>
          <p:cNvPr id="29701" name="Rectangle 5"/>
          <p:cNvSpPr>
            <a:spLocks noGrp="1" noChangeArrowheads="1"/>
          </p:cNvSpPr>
          <p:nvPr>
            <p:ph type="ftr" sz="quarter" idx="3"/>
          </p:nvPr>
        </p:nvSpPr>
        <p:spPr bwMode="auto">
          <a:xfrm>
            <a:off x="4165600" y="6245245"/>
            <a:ext cx="3860800" cy="476251"/>
          </a:xfrm>
          <a:prstGeom prst="rect">
            <a:avLst/>
          </a:prstGeom>
          <a:noFill/>
          <a:ln>
            <a:noFill/>
          </a:ln>
          <a:effectLst/>
        </p:spPr>
        <p:txBody>
          <a:bodyPr vert="horz" wrap="square" lIns="91420" tIns="45718" rIns="91420" bIns="45718" numCol="1" anchor="t" anchorCtr="0" compatLnSpc="1">
            <a:prstTxWarp prst="textNoShape">
              <a:avLst/>
            </a:prstTxWarp>
          </a:bodyPr>
          <a:lstStyle>
            <a:lvl1pPr algn="ctr" eaLnBrk="1" hangingPunct="1">
              <a:defRPr sz="1500">
                <a:latin typeface="Arial" panose="020B0604020202020204" pitchFamily="34" charset="0"/>
                <a:cs typeface="Arial" panose="020B0604020202020204" pitchFamily="34" charset="0"/>
              </a:defRPr>
            </a:lvl1pPr>
          </a:lstStyle>
          <a:p>
            <a:pPr>
              <a:defRPr/>
            </a:pPr>
            <a:endParaRPr lang="en-US">
              <a:solidFill>
                <a:srgbClr val="000000"/>
              </a:solidFill>
            </a:endParaRPr>
          </a:p>
        </p:txBody>
      </p:sp>
      <p:sp>
        <p:nvSpPr>
          <p:cNvPr id="29702" name="Rectangle 6"/>
          <p:cNvSpPr>
            <a:spLocks noGrp="1" noChangeArrowheads="1"/>
          </p:cNvSpPr>
          <p:nvPr>
            <p:ph type="sldNum" sz="quarter" idx="4"/>
          </p:nvPr>
        </p:nvSpPr>
        <p:spPr bwMode="auto">
          <a:xfrm>
            <a:off x="8737600" y="6245245"/>
            <a:ext cx="2844800" cy="476251"/>
          </a:xfrm>
          <a:prstGeom prst="rect">
            <a:avLst/>
          </a:prstGeom>
          <a:noFill/>
          <a:ln>
            <a:noFill/>
          </a:ln>
          <a:effectLst/>
        </p:spPr>
        <p:txBody>
          <a:bodyPr vert="horz" wrap="square" lIns="91420" tIns="45718" rIns="91420" bIns="45718" numCol="1" anchor="t" anchorCtr="0" compatLnSpc="1">
            <a:prstTxWarp prst="textNoShape">
              <a:avLst/>
            </a:prstTxWarp>
          </a:bodyPr>
          <a:lstStyle>
            <a:lvl1pPr algn="r" eaLnBrk="1" hangingPunct="1">
              <a:defRPr sz="1500" smtClean="0"/>
            </a:lvl1pPr>
          </a:lstStyle>
          <a:p>
            <a:pPr>
              <a:defRPr/>
            </a:pPr>
            <a:fld id="{80B5120F-229B-455E-95D3-4CF6CB548A6E}" type="slidenum">
              <a:rPr lang="en-US" altLang="en-US">
                <a:solidFill>
                  <a:srgbClr val="000000"/>
                </a:solidFill>
                <a:latin typeface="Arial" charset="0"/>
              </a:rPr>
              <a:pPr>
                <a:defRPr/>
              </a:pPr>
              <a:t>‹#›</a:t>
            </a:fld>
            <a:endParaRPr lang="en-US" altLang="en-US">
              <a:solidFill>
                <a:srgbClr val="000000"/>
              </a:solidFill>
              <a:latin typeface="Arial" charset="0"/>
            </a:endParaRPr>
          </a:p>
        </p:txBody>
      </p:sp>
    </p:spTree>
    <p:extLst>
      <p:ext uri="{BB962C8B-B14F-4D97-AF65-F5344CB8AC3E}">
        <p14:creationId xmlns:p14="http://schemas.microsoft.com/office/powerpoint/2010/main" val="6624629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083" algn="ctr" rtl="0" fontAlgn="base">
        <a:spcBef>
          <a:spcPct val="0"/>
        </a:spcBef>
        <a:spcAft>
          <a:spcPct val="0"/>
        </a:spcAft>
        <a:defRPr sz="4400">
          <a:solidFill>
            <a:schemeClr val="tx2"/>
          </a:solidFill>
          <a:latin typeface="Arial" pitchFamily="34" charset="0"/>
          <a:cs typeface="Arial" pitchFamily="34" charset="0"/>
        </a:defRPr>
      </a:lvl6pPr>
      <a:lvl7pPr marL="914173" algn="ctr" rtl="0" fontAlgn="base">
        <a:spcBef>
          <a:spcPct val="0"/>
        </a:spcBef>
        <a:spcAft>
          <a:spcPct val="0"/>
        </a:spcAft>
        <a:defRPr sz="4400">
          <a:solidFill>
            <a:schemeClr val="tx2"/>
          </a:solidFill>
          <a:latin typeface="Arial" pitchFamily="34" charset="0"/>
          <a:cs typeface="Arial" pitchFamily="34" charset="0"/>
        </a:defRPr>
      </a:lvl7pPr>
      <a:lvl8pPr marL="1371260" algn="ctr" rtl="0" fontAlgn="base">
        <a:spcBef>
          <a:spcPct val="0"/>
        </a:spcBef>
        <a:spcAft>
          <a:spcPct val="0"/>
        </a:spcAft>
        <a:defRPr sz="4400">
          <a:solidFill>
            <a:schemeClr val="tx2"/>
          </a:solidFill>
          <a:latin typeface="Arial" pitchFamily="34" charset="0"/>
          <a:cs typeface="Arial" pitchFamily="34" charset="0"/>
        </a:defRPr>
      </a:lvl8pPr>
      <a:lvl9pPr marL="1828346"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818" indent="-342818" algn="l" rtl="0" eaLnBrk="0" fontAlgn="base" hangingPunct="0">
        <a:spcBef>
          <a:spcPct val="20000"/>
        </a:spcBef>
        <a:spcAft>
          <a:spcPct val="0"/>
        </a:spcAft>
        <a:buChar char="•"/>
        <a:defRPr sz="3200">
          <a:solidFill>
            <a:schemeClr val="tx1"/>
          </a:solidFill>
          <a:latin typeface="+mn-lt"/>
          <a:ea typeface="+mn-ea"/>
          <a:cs typeface="+mn-cs"/>
        </a:defRPr>
      </a:lvl1pPr>
      <a:lvl2pPr marL="742764" indent="-285684" algn="l" rtl="0" eaLnBrk="0" fontAlgn="base" hangingPunct="0">
        <a:spcBef>
          <a:spcPct val="20000"/>
        </a:spcBef>
        <a:spcAft>
          <a:spcPct val="0"/>
        </a:spcAft>
        <a:buChar char="–"/>
        <a:defRPr sz="2800">
          <a:solidFill>
            <a:schemeClr val="tx1"/>
          </a:solidFill>
          <a:latin typeface="+mn-lt"/>
          <a:cs typeface="+mn-cs"/>
        </a:defRPr>
      </a:lvl2pPr>
      <a:lvl3pPr marL="1142718" indent="-228546" algn="l" rtl="0" eaLnBrk="0" fontAlgn="base" hangingPunct="0">
        <a:spcBef>
          <a:spcPct val="20000"/>
        </a:spcBef>
        <a:spcAft>
          <a:spcPct val="0"/>
        </a:spcAft>
        <a:buChar char="•"/>
        <a:defRPr sz="2400">
          <a:solidFill>
            <a:schemeClr val="tx1"/>
          </a:solidFill>
          <a:latin typeface="+mn-lt"/>
          <a:cs typeface="+mn-cs"/>
        </a:defRPr>
      </a:lvl3pPr>
      <a:lvl4pPr marL="1599800" indent="-228546" algn="l" rtl="0" eaLnBrk="0" fontAlgn="base" hangingPunct="0">
        <a:spcBef>
          <a:spcPct val="20000"/>
        </a:spcBef>
        <a:spcAft>
          <a:spcPct val="0"/>
        </a:spcAft>
        <a:buChar char="–"/>
        <a:defRPr sz="2000">
          <a:solidFill>
            <a:schemeClr val="tx1"/>
          </a:solidFill>
          <a:latin typeface="+mn-lt"/>
          <a:cs typeface="+mn-cs"/>
        </a:defRPr>
      </a:lvl4pPr>
      <a:lvl5pPr marL="2056883" indent="-228546" algn="l" rtl="0" eaLnBrk="0" fontAlgn="base" hangingPunct="0">
        <a:spcBef>
          <a:spcPct val="20000"/>
        </a:spcBef>
        <a:spcAft>
          <a:spcPct val="0"/>
        </a:spcAft>
        <a:buChar char="»"/>
        <a:defRPr sz="2000">
          <a:solidFill>
            <a:schemeClr val="tx1"/>
          </a:solidFill>
          <a:latin typeface="+mn-lt"/>
          <a:cs typeface="+mn-cs"/>
        </a:defRPr>
      </a:lvl5pPr>
      <a:lvl6pPr marL="2513973" indent="-228546" algn="l" rtl="0" fontAlgn="base">
        <a:spcBef>
          <a:spcPct val="20000"/>
        </a:spcBef>
        <a:spcAft>
          <a:spcPct val="0"/>
        </a:spcAft>
        <a:buChar char="»"/>
        <a:defRPr sz="2000">
          <a:solidFill>
            <a:schemeClr val="tx1"/>
          </a:solidFill>
          <a:latin typeface="+mn-lt"/>
          <a:cs typeface="+mn-cs"/>
        </a:defRPr>
      </a:lvl6pPr>
      <a:lvl7pPr marL="2971060" indent="-228546" algn="l" rtl="0" fontAlgn="base">
        <a:spcBef>
          <a:spcPct val="20000"/>
        </a:spcBef>
        <a:spcAft>
          <a:spcPct val="0"/>
        </a:spcAft>
        <a:buChar char="»"/>
        <a:defRPr sz="2000">
          <a:solidFill>
            <a:schemeClr val="tx1"/>
          </a:solidFill>
          <a:latin typeface="+mn-lt"/>
          <a:cs typeface="+mn-cs"/>
        </a:defRPr>
      </a:lvl7pPr>
      <a:lvl8pPr marL="3428146" indent="-228546" algn="l" rtl="0" fontAlgn="base">
        <a:spcBef>
          <a:spcPct val="20000"/>
        </a:spcBef>
        <a:spcAft>
          <a:spcPct val="0"/>
        </a:spcAft>
        <a:buChar char="»"/>
        <a:defRPr sz="2000">
          <a:solidFill>
            <a:schemeClr val="tx1"/>
          </a:solidFill>
          <a:latin typeface="+mn-lt"/>
          <a:cs typeface="+mn-cs"/>
        </a:defRPr>
      </a:lvl8pPr>
      <a:lvl9pPr marL="3885238" indent="-228546"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173" rtl="0" eaLnBrk="1" latinLnBrk="0" hangingPunct="1">
        <a:defRPr sz="1900" kern="1200">
          <a:solidFill>
            <a:schemeClr val="tx1"/>
          </a:solidFill>
          <a:latin typeface="+mn-lt"/>
          <a:ea typeface="+mn-ea"/>
          <a:cs typeface="+mn-cs"/>
        </a:defRPr>
      </a:lvl1pPr>
      <a:lvl2pPr marL="457083" algn="l" defTabSz="914173" rtl="0" eaLnBrk="1" latinLnBrk="0" hangingPunct="1">
        <a:defRPr sz="1900" kern="1200">
          <a:solidFill>
            <a:schemeClr val="tx1"/>
          </a:solidFill>
          <a:latin typeface="+mn-lt"/>
          <a:ea typeface="+mn-ea"/>
          <a:cs typeface="+mn-cs"/>
        </a:defRPr>
      </a:lvl2pPr>
      <a:lvl3pPr marL="914173" algn="l" defTabSz="914173" rtl="0" eaLnBrk="1" latinLnBrk="0" hangingPunct="1">
        <a:defRPr sz="1900" kern="1200">
          <a:solidFill>
            <a:schemeClr val="tx1"/>
          </a:solidFill>
          <a:latin typeface="+mn-lt"/>
          <a:ea typeface="+mn-ea"/>
          <a:cs typeface="+mn-cs"/>
        </a:defRPr>
      </a:lvl3pPr>
      <a:lvl4pPr marL="1371260" algn="l" defTabSz="914173" rtl="0" eaLnBrk="1" latinLnBrk="0" hangingPunct="1">
        <a:defRPr sz="1900" kern="1200">
          <a:solidFill>
            <a:schemeClr val="tx1"/>
          </a:solidFill>
          <a:latin typeface="+mn-lt"/>
          <a:ea typeface="+mn-ea"/>
          <a:cs typeface="+mn-cs"/>
        </a:defRPr>
      </a:lvl4pPr>
      <a:lvl5pPr marL="1828346" algn="l" defTabSz="914173" rtl="0" eaLnBrk="1" latinLnBrk="0" hangingPunct="1">
        <a:defRPr sz="1900" kern="1200">
          <a:solidFill>
            <a:schemeClr val="tx1"/>
          </a:solidFill>
          <a:latin typeface="+mn-lt"/>
          <a:ea typeface="+mn-ea"/>
          <a:cs typeface="+mn-cs"/>
        </a:defRPr>
      </a:lvl5pPr>
      <a:lvl6pPr marL="2285438" algn="l" defTabSz="914173" rtl="0" eaLnBrk="1" latinLnBrk="0" hangingPunct="1">
        <a:defRPr sz="1900" kern="1200">
          <a:solidFill>
            <a:schemeClr val="tx1"/>
          </a:solidFill>
          <a:latin typeface="+mn-lt"/>
          <a:ea typeface="+mn-ea"/>
          <a:cs typeface="+mn-cs"/>
        </a:defRPr>
      </a:lvl6pPr>
      <a:lvl7pPr marL="2742518" algn="l" defTabSz="914173" rtl="0" eaLnBrk="1" latinLnBrk="0" hangingPunct="1">
        <a:defRPr sz="1900" kern="1200">
          <a:solidFill>
            <a:schemeClr val="tx1"/>
          </a:solidFill>
          <a:latin typeface="+mn-lt"/>
          <a:ea typeface="+mn-ea"/>
          <a:cs typeface="+mn-cs"/>
        </a:defRPr>
      </a:lvl7pPr>
      <a:lvl8pPr marL="3199600" algn="l" defTabSz="914173" rtl="0" eaLnBrk="1" latinLnBrk="0" hangingPunct="1">
        <a:defRPr sz="1900" kern="1200">
          <a:solidFill>
            <a:schemeClr val="tx1"/>
          </a:solidFill>
          <a:latin typeface="+mn-lt"/>
          <a:ea typeface="+mn-ea"/>
          <a:cs typeface="+mn-cs"/>
        </a:defRPr>
      </a:lvl8pPr>
      <a:lvl9pPr marL="3656683" algn="l" defTabSz="914173"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121890" tIns="60945" rIns="121890" bIns="60945"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121890" tIns="60945" rIns="121890" bIns="60945"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400"/>
            <a:ext cx="2743200" cy="365125"/>
          </a:xfrm>
          <a:prstGeom prst="rect">
            <a:avLst/>
          </a:prstGeom>
        </p:spPr>
        <p:txBody>
          <a:bodyPr vert="horz" lIns="121890" tIns="60945" rIns="121890" bIns="60945" rtlCol="0" anchor="ctr"/>
          <a:lstStyle>
            <a:lvl1pPr algn="l">
              <a:defRPr sz="1600">
                <a:solidFill>
                  <a:schemeClr val="tx1">
                    <a:tint val="75000"/>
                  </a:schemeClr>
                </a:solidFill>
              </a:defRPr>
            </a:lvl1pPr>
          </a:lstStyle>
          <a:p>
            <a:pPr eaLnBrk="1" fontAlgn="auto" hangingPunct="1">
              <a:spcBef>
                <a:spcPts val="0"/>
              </a:spcBef>
              <a:spcAft>
                <a:spcPts val="0"/>
              </a:spcAft>
              <a:defRPr/>
            </a:pPr>
            <a:fld id="{6C7646C2-05CB-45DE-9D15-D3E036A46C52}" type="datetimeFigureOut">
              <a:rPr lang="en-US" smtClean="0">
                <a:solidFill>
                  <a:prstClr val="black">
                    <a:tint val="75000"/>
                  </a:prstClr>
                </a:solidFill>
                <a:latin typeface="Calibri"/>
                <a:cs typeface="Arial" charset="0"/>
              </a:rPr>
              <a:pPr eaLnBrk="1" fontAlgn="auto" hangingPunct="1">
                <a:spcBef>
                  <a:spcPts val="0"/>
                </a:spcBef>
                <a:spcAft>
                  <a:spcPts val="0"/>
                </a:spcAft>
                <a:defRPr/>
              </a:pPr>
              <a:t>10/28/2021</a:t>
            </a:fld>
            <a:endParaRPr lang="en-US">
              <a:solidFill>
                <a:prstClr val="black">
                  <a:tint val="75000"/>
                </a:prstClr>
              </a:solidFill>
              <a:latin typeface="Calibri"/>
              <a:cs typeface="Arial" charset="0"/>
            </a:endParaRPr>
          </a:p>
        </p:txBody>
      </p:sp>
      <p:sp>
        <p:nvSpPr>
          <p:cNvPr id="5" name="Footer Placeholder 4"/>
          <p:cNvSpPr>
            <a:spLocks noGrp="1"/>
          </p:cNvSpPr>
          <p:nvPr>
            <p:ph type="ftr" sz="quarter" idx="3"/>
          </p:nvPr>
        </p:nvSpPr>
        <p:spPr>
          <a:xfrm>
            <a:off x="4038600" y="6356400"/>
            <a:ext cx="4114800" cy="365125"/>
          </a:xfrm>
          <a:prstGeom prst="rect">
            <a:avLst/>
          </a:prstGeom>
        </p:spPr>
        <p:txBody>
          <a:bodyPr vert="horz" lIns="121890" tIns="60945" rIns="121890" bIns="60945" rtlCol="0" anchor="ctr"/>
          <a:lstStyle>
            <a:lvl1pPr algn="ctr">
              <a:defRPr sz="1600">
                <a:solidFill>
                  <a:schemeClr val="tx1">
                    <a:tint val="75000"/>
                  </a:schemeClr>
                </a:solidFill>
              </a:defRPr>
            </a:lvl1pPr>
          </a:lstStyle>
          <a:p>
            <a:pPr eaLnBrk="1" fontAlgn="auto" hangingPunct="1">
              <a:spcBef>
                <a:spcPts val="0"/>
              </a:spcBef>
              <a:spcAft>
                <a:spcPts val="0"/>
              </a:spcAft>
              <a:defRPr/>
            </a:pPr>
            <a:endParaRPr lang="en-US">
              <a:solidFill>
                <a:prstClr val="black">
                  <a:tint val="75000"/>
                </a:prstClr>
              </a:solidFill>
              <a:latin typeface="Calibri"/>
              <a:cs typeface="Arial" charset="0"/>
            </a:endParaRPr>
          </a:p>
        </p:txBody>
      </p:sp>
      <p:sp>
        <p:nvSpPr>
          <p:cNvPr id="6" name="Slide Number Placeholder 5"/>
          <p:cNvSpPr>
            <a:spLocks noGrp="1"/>
          </p:cNvSpPr>
          <p:nvPr>
            <p:ph type="sldNum" sz="quarter" idx="4"/>
          </p:nvPr>
        </p:nvSpPr>
        <p:spPr>
          <a:xfrm>
            <a:off x="8610600" y="6356400"/>
            <a:ext cx="2743200" cy="365125"/>
          </a:xfrm>
          <a:prstGeom prst="rect">
            <a:avLst/>
          </a:prstGeom>
        </p:spPr>
        <p:txBody>
          <a:bodyPr vert="horz" lIns="121890" tIns="60945" rIns="121890" bIns="60945" rtlCol="0" anchor="ctr"/>
          <a:lstStyle>
            <a:lvl1pPr algn="r">
              <a:defRPr sz="1600">
                <a:solidFill>
                  <a:schemeClr val="tx1">
                    <a:tint val="75000"/>
                  </a:schemeClr>
                </a:solidFill>
              </a:defRPr>
            </a:lvl1pPr>
          </a:lstStyle>
          <a:p>
            <a:pPr eaLnBrk="1" fontAlgn="auto" hangingPunct="1">
              <a:spcBef>
                <a:spcPts val="0"/>
              </a:spcBef>
              <a:spcAft>
                <a:spcPts val="0"/>
              </a:spcAft>
              <a:defRPr/>
            </a:pPr>
            <a:fld id="{6F686D48-4B79-4C4C-9223-87168F6F92AE}" type="slidenum">
              <a:rPr lang="en-US" smtClean="0">
                <a:solidFill>
                  <a:prstClr val="black">
                    <a:tint val="75000"/>
                  </a:prstClr>
                </a:solidFill>
                <a:latin typeface="Calibri"/>
                <a:cs typeface="Arial" charset="0"/>
              </a:rPr>
              <a:pPr eaLnBrk="1" fontAlgn="auto" hangingPunct="1">
                <a:spcBef>
                  <a:spcPts val="0"/>
                </a:spcBef>
                <a:spcAft>
                  <a:spcPts val="0"/>
                </a:spcAft>
                <a:defRPr/>
              </a:pPr>
              <a:t>‹#›</a:t>
            </a:fld>
            <a:endParaRPr lang="en-US">
              <a:solidFill>
                <a:prstClr val="black">
                  <a:tint val="75000"/>
                </a:prstClr>
              </a:solidFill>
              <a:latin typeface="Calibri"/>
              <a:cs typeface="Arial" charset="0"/>
            </a:endParaRPr>
          </a:p>
        </p:txBody>
      </p:sp>
    </p:spTree>
    <p:extLst>
      <p:ext uri="{BB962C8B-B14F-4D97-AF65-F5344CB8AC3E}">
        <p14:creationId xmlns:p14="http://schemas.microsoft.com/office/powerpoint/2010/main" val="74001082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1218870" rtl="0" eaLnBrk="1" latinLnBrk="0" hangingPunct="1">
        <a:lnSpc>
          <a:spcPct val="90000"/>
        </a:lnSpc>
        <a:spcBef>
          <a:spcPct val="0"/>
        </a:spcBef>
        <a:buNone/>
        <a:defRPr sz="5900" kern="1200">
          <a:solidFill>
            <a:schemeClr val="tx1"/>
          </a:solidFill>
          <a:latin typeface="+mj-lt"/>
          <a:ea typeface="+mj-ea"/>
          <a:cs typeface="+mj-cs"/>
        </a:defRPr>
      </a:lvl1pPr>
    </p:titleStyle>
    <p:bodyStyle>
      <a:lvl1pPr marL="304712" indent="-304712" algn="l" defTabSz="1218870" rtl="0" eaLnBrk="1" latinLnBrk="0" hangingPunct="1">
        <a:lnSpc>
          <a:spcPct val="90000"/>
        </a:lnSpc>
        <a:spcBef>
          <a:spcPts val="1333"/>
        </a:spcBef>
        <a:buFont typeface="Arial" panose="020B0604020202020204" pitchFamily="34" charset="0"/>
        <a:buChar char="•"/>
        <a:defRPr sz="3700" kern="1200">
          <a:solidFill>
            <a:schemeClr val="tx1"/>
          </a:solidFill>
          <a:latin typeface="+mn-lt"/>
          <a:ea typeface="+mn-ea"/>
          <a:cs typeface="+mn-cs"/>
        </a:defRPr>
      </a:lvl1pPr>
      <a:lvl2pPr marL="914150" indent="-304712" algn="l" defTabSz="12188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583" indent="-304712" algn="l" defTabSz="1218870" rtl="0" eaLnBrk="1" latinLnBrk="0" hangingPunct="1">
        <a:lnSpc>
          <a:spcPct val="90000"/>
        </a:lnSpc>
        <a:spcBef>
          <a:spcPts val="667"/>
        </a:spcBef>
        <a:buFont typeface="Arial" panose="020B0604020202020204" pitchFamily="34" charset="0"/>
        <a:buChar char="•"/>
        <a:defRPr sz="2700" kern="1200">
          <a:solidFill>
            <a:schemeClr val="tx1"/>
          </a:solidFill>
          <a:latin typeface="+mn-lt"/>
          <a:ea typeface="+mn-ea"/>
          <a:cs typeface="+mn-cs"/>
        </a:defRPr>
      </a:lvl3pPr>
      <a:lvl4pPr marL="2133013" indent="-304712" algn="l" defTabSz="12188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2450" indent="-304712" algn="l" defTabSz="12188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1876" indent="-304712" algn="l" defTabSz="12188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314" indent="-304712" algn="l" defTabSz="12188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0746" indent="-304712" algn="l" defTabSz="12188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177" indent="-304712" algn="l" defTabSz="12188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8870" rtl="0" eaLnBrk="1" latinLnBrk="0" hangingPunct="1">
        <a:defRPr sz="2400" kern="1200">
          <a:solidFill>
            <a:schemeClr val="tx1"/>
          </a:solidFill>
          <a:latin typeface="+mn-lt"/>
          <a:ea typeface="+mn-ea"/>
          <a:cs typeface="+mn-cs"/>
        </a:defRPr>
      </a:lvl1pPr>
      <a:lvl2pPr marL="609427" algn="l" defTabSz="1218870" rtl="0" eaLnBrk="1" latinLnBrk="0" hangingPunct="1">
        <a:defRPr sz="2400" kern="1200">
          <a:solidFill>
            <a:schemeClr val="tx1"/>
          </a:solidFill>
          <a:latin typeface="+mn-lt"/>
          <a:ea typeface="+mn-ea"/>
          <a:cs typeface="+mn-cs"/>
        </a:defRPr>
      </a:lvl2pPr>
      <a:lvl3pPr marL="1218870" algn="l" defTabSz="1218870" rtl="0" eaLnBrk="1" latinLnBrk="0" hangingPunct="1">
        <a:defRPr sz="2400" kern="1200">
          <a:solidFill>
            <a:schemeClr val="tx1"/>
          </a:solidFill>
          <a:latin typeface="+mn-lt"/>
          <a:ea typeface="+mn-ea"/>
          <a:cs typeface="+mn-cs"/>
        </a:defRPr>
      </a:lvl3pPr>
      <a:lvl4pPr marL="1828301" algn="l" defTabSz="1218870" rtl="0" eaLnBrk="1" latinLnBrk="0" hangingPunct="1">
        <a:defRPr sz="2400" kern="1200">
          <a:solidFill>
            <a:schemeClr val="tx1"/>
          </a:solidFill>
          <a:latin typeface="+mn-lt"/>
          <a:ea typeface="+mn-ea"/>
          <a:cs typeface="+mn-cs"/>
        </a:defRPr>
      </a:lvl4pPr>
      <a:lvl5pPr marL="2437738" algn="l" defTabSz="1218870" rtl="0" eaLnBrk="1" latinLnBrk="0" hangingPunct="1">
        <a:defRPr sz="2400" kern="1200">
          <a:solidFill>
            <a:schemeClr val="tx1"/>
          </a:solidFill>
          <a:latin typeface="+mn-lt"/>
          <a:ea typeface="+mn-ea"/>
          <a:cs typeface="+mn-cs"/>
        </a:defRPr>
      </a:lvl5pPr>
      <a:lvl6pPr marL="3047164" algn="l" defTabSz="1218870" rtl="0" eaLnBrk="1" latinLnBrk="0" hangingPunct="1">
        <a:defRPr sz="2400" kern="1200">
          <a:solidFill>
            <a:schemeClr val="tx1"/>
          </a:solidFill>
          <a:latin typeface="+mn-lt"/>
          <a:ea typeface="+mn-ea"/>
          <a:cs typeface="+mn-cs"/>
        </a:defRPr>
      </a:lvl6pPr>
      <a:lvl7pPr marL="3656591" algn="l" defTabSz="1218870" rtl="0" eaLnBrk="1" latinLnBrk="0" hangingPunct="1">
        <a:defRPr sz="2400" kern="1200">
          <a:solidFill>
            <a:schemeClr val="tx1"/>
          </a:solidFill>
          <a:latin typeface="+mn-lt"/>
          <a:ea typeface="+mn-ea"/>
          <a:cs typeface="+mn-cs"/>
        </a:defRPr>
      </a:lvl7pPr>
      <a:lvl8pPr marL="4266027" algn="l" defTabSz="1218870" rtl="0" eaLnBrk="1" latinLnBrk="0" hangingPunct="1">
        <a:defRPr sz="2400" kern="1200">
          <a:solidFill>
            <a:schemeClr val="tx1"/>
          </a:solidFill>
          <a:latin typeface="+mn-lt"/>
          <a:ea typeface="+mn-ea"/>
          <a:cs typeface="+mn-cs"/>
        </a:defRPr>
      </a:lvl8pPr>
      <a:lvl9pPr marL="4875459" algn="l" defTabSz="12188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09600" y="27463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6817"/>
            <a:ext cx="2844800" cy="476251"/>
          </a:xfrm>
          <a:prstGeom prst="rect">
            <a:avLst/>
          </a:prstGeom>
          <a:noFill/>
          <a:ln>
            <a:noFill/>
          </a:ln>
          <a:effectLst/>
        </p:spPr>
        <p:txBody>
          <a:bodyPr vert="horz" wrap="square" lIns="91438" tIns="45719" rIns="91438" bIns="45719" numCol="1" anchor="t" anchorCtr="0" compatLnSpc="1">
            <a:prstTxWarp prst="textNoShape">
              <a:avLst/>
            </a:prstTxWarp>
          </a:bodyPr>
          <a:lstStyle>
            <a:lvl1pPr eaLnBrk="1" hangingPunct="1">
              <a:defRPr sz="1500">
                <a:solidFill>
                  <a:srgbClr val="000000"/>
                </a:solidFill>
                <a:latin typeface="Arial" charset="0"/>
                <a:cs typeface="+mn-cs"/>
              </a:defRPr>
            </a:lvl1pPr>
          </a:lstStyle>
          <a:p>
            <a:pPr defTabSz="914377">
              <a:defRPr/>
            </a:pPr>
            <a:endParaRPr lang="en-US"/>
          </a:p>
        </p:txBody>
      </p:sp>
      <p:sp>
        <p:nvSpPr>
          <p:cNvPr id="1029" name="Rectangle 5"/>
          <p:cNvSpPr>
            <a:spLocks noGrp="1" noChangeArrowheads="1"/>
          </p:cNvSpPr>
          <p:nvPr>
            <p:ph type="ftr" sz="quarter" idx="3"/>
          </p:nvPr>
        </p:nvSpPr>
        <p:spPr bwMode="auto">
          <a:xfrm>
            <a:off x="4165600" y="6246817"/>
            <a:ext cx="3860800" cy="476251"/>
          </a:xfrm>
          <a:prstGeom prst="rect">
            <a:avLst/>
          </a:prstGeom>
          <a:noFill/>
          <a:ln>
            <a:noFill/>
          </a:ln>
          <a:effectLst/>
        </p:spPr>
        <p:txBody>
          <a:bodyPr vert="horz" wrap="square" lIns="91438" tIns="45719" rIns="91438" bIns="45719" numCol="1" anchor="t" anchorCtr="0" compatLnSpc="1">
            <a:prstTxWarp prst="textNoShape">
              <a:avLst/>
            </a:prstTxWarp>
          </a:bodyPr>
          <a:lstStyle>
            <a:lvl1pPr algn="ctr" eaLnBrk="1" hangingPunct="1">
              <a:defRPr sz="1500">
                <a:solidFill>
                  <a:srgbClr val="000000"/>
                </a:solidFill>
                <a:latin typeface="Arial" charset="0"/>
                <a:cs typeface="+mn-cs"/>
              </a:defRPr>
            </a:lvl1pPr>
          </a:lstStyle>
          <a:p>
            <a:pPr defTabSz="914377">
              <a:defRPr/>
            </a:pPr>
            <a:endParaRPr lang="en-US"/>
          </a:p>
        </p:txBody>
      </p:sp>
      <p:sp>
        <p:nvSpPr>
          <p:cNvPr id="1030" name="Rectangle 6"/>
          <p:cNvSpPr>
            <a:spLocks noGrp="1" noChangeArrowheads="1"/>
          </p:cNvSpPr>
          <p:nvPr>
            <p:ph type="sldNum" sz="quarter" idx="4"/>
          </p:nvPr>
        </p:nvSpPr>
        <p:spPr bwMode="auto">
          <a:xfrm>
            <a:off x="8737600" y="6246817"/>
            <a:ext cx="2844800" cy="476251"/>
          </a:xfrm>
          <a:prstGeom prst="rect">
            <a:avLst/>
          </a:prstGeom>
          <a:noFill/>
          <a:ln>
            <a:noFill/>
          </a:ln>
          <a:effectLst/>
        </p:spPr>
        <p:txBody>
          <a:bodyPr vert="horz" wrap="square" lIns="91438" tIns="45719" rIns="91438" bIns="45719" numCol="1" anchor="t" anchorCtr="0" compatLnSpc="1">
            <a:prstTxWarp prst="textNoShape">
              <a:avLst/>
            </a:prstTxWarp>
          </a:bodyPr>
          <a:lstStyle>
            <a:lvl1pPr algn="r" eaLnBrk="1" hangingPunct="1">
              <a:defRPr sz="1500">
                <a:solidFill>
                  <a:srgbClr val="000000"/>
                </a:solidFill>
                <a:latin typeface="Arial" charset="0"/>
                <a:cs typeface="+mn-cs"/>
              </a:defRPr>
            </a:lvl1pPr>
          </a:lstStyle>
          <a:p>
            <a:pPr defTabSz="914377">
              <a:defRPr/>
            </a:pPr>
            <a:fld id="{ED72D754-A75B-41B0-B628-FCE2148B907A}" type="slidenum">
              <a:rPr lang="en-US" smtClean="0"/>
              <a:pPr defTabSz="914377">
                <a:defRPr/>
              </a:pPr>
              <a:t>‹#›</a:t>
            </a:fld>
            <a:endParaRPr lang="en-US"/>
          </a:p>
        </p:txBody>
      </p:sp>
    </p:spTree>
    <p:extLst>
      <p:ext uri="{BB962C8B-B14F-4D97-AF65-F5344CB8AC3E}">
        <p14:creationId xmlns:p14="http://schemas.microsoft.com/office/powerpoint/2010/main" val="2624961829"/>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0" r:id="rId20"/>
    <p:sldLayoutId id="2147483841" r:id="rId21"/>
    <p:sldLayoutId id="2147483842" r:id="rId22"/>
    <p:sldLayoutId id="2147483843"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69" r:id="rId36"/>
    <p:sldLayoutId id="2147483881" r:id="rId3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9" algn="ctr" rtl="0" fontAlgn="base">
        <a:spcBef>
          <a:spcPct val="0"/>
        </a:spcBef>
        <a:spcAft>
          <a:spcPct val="0"/>
        </a:spcAft>
        <a:defRPr sz="4400">
          <a:solidFill>
            <a:schemeClr val="tx2"/>
          </a:solidFill>
          <a:latin typeface="Arial" charset="0"/>
        </a:defRPr>
      </a:lvl6pPr>
      <a:lvl7pPr marL="914377" algn="ctr" rtl="0" fontAlgn="base">
        <a:spcBef>
          <a:spcPct val="0"/>
        </a:spcBef>
        <a:spcAft>
          <a:spcPct val="0"/>
        </a:spcAft>
        <a:defRPr sz="4400">
          <a:solidFill>
            <a:schemeClr val="tx2"/>
          </a:solidFill>
          <a:latin typeface="Arial" charset="0"/>
        </a:defRPr>
      </a:lvl7pPr>
      <a:lvl8pPr marL="1371566" algn="ctr" rtl="0" fontAlgn="base">
        <a:spcBef>
          <a:spcPct val="0"/>
        </a:spcBef>
        <a:spcAft>
          <a:spcPct val="0"/>
        </a:spcAft>
        <a:defRPr sz="4400">
          <a:solidFill>
            <a:schemeClr val="tx2"/>
          </a:solidFill>
          <a:latin typeface="Arial" charset="0"/>
        </a:defRPr>
      </a:lvl8pPr>
      <a:lvl9pPr marL="1828754" algn="ctr" rtl="0" fontAlgn="base">
        <a:spcBef>
          <a:spcPct val="0"/>
        </a:spcBef>
        <a:spcAft>
          <a:spcPct val="0"/>
        </a:spcAft>
        <a:defRPr sz="4400">
          <a:solidFill>
            <a:schemeClr val="tx2"/>
          </a:solidFill>
          <a:latin typeface="Arial"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BFEE15-F4B4-41E1-B4CF-7978EEC3C50B}" type="datetimeFigureOut">
              <a:rPr lang="en-SG" smtClean="0"/>
              <a:t>28/10/2021</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FA62BB-B09A-47D7-95F2-E07F72E4C1C1}" type="slidenum">
              <a:rPr lang="en-SG" smtClean="0"/>
              <a:t>‹#›</a:t>
            </a:fld>
            <a:endParaRPr lang="en-SG"/>
          </a:p>
        </p:txBody>
      </p:sp>
    </p:spTree>
    <p:extLst>
      <p:ext uri="{BB962C8B-B14F-4D97-AF65-F5344CB8AC3E}">
        <p14:creationId xmlns:p14="http://schemas.microsoft.com/office/powerpoint/2010/main" val="692389208"/>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D941F-8A38-41B7-9E3C-EC91D2ED7C5E}" type="datetimeFigureOut">
              <a:rPr lang="en-US" smtClean="0"/>
              <a:t>10/28/2021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2086A-D723-4EC2-8900-43DCE9D3126E}" type="slidenum">
              <a:rPr lang="en-US" smtClean="0"/>
              <a:t>‹#›</a:t>
            </a:fld>
            <a:endParaRPr lang="en-US"/>
          </a:p>
        </p:txBody>
      </p:sp>
    </p:spTree>
    <p:extLst>
      <p:ext uri="{BB962C8B-B14F-4D97-AF65-F5344CB8AC3E}">
        <p14:creationId xmlns:p14="http://schemas.microsoft.com/office/powerpoint/2010/main" val="277374273"/>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8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8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1" descr="矢量智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91113"/>
            <a:ext cx="1219200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图片 2" descr="9ee5199484871c902f5b226d6e69cb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370135"/>
            <a:ext cx="4848224" cy="448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图片 3" descr="e0f01d50e93b5be62aa78ca12bd196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3516" y="2543175"/>
            <a:ext cx="4051284" cy="350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图片 9" descr="e6a655ed09bc757151afabca7ab85c5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426081">
            <a:off x="9658090" y="244825"/>
            <a:ext cx="2361180" cy="264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图片 10" descr="d1ca708a87c9b39e9bdf39142e09b55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 y="-457200"/>
            <a:ext cx="3228975" cy="271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3B676451-05D9-4B98-938E-2CE7AEC3E7DE}"/>
              </a:ext>
            </a:extLst>
          </p:cNvPr>
          <p:cNvSpPr txBox="1"/>
          <p:nvPr/>
        </p:nvSpPr>
        <p:spPr>
          <a:xfrm>
            <a:off x="2286000" y="520153"/>
            <a:ext cx="7290216"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a:solidFill>
                  <a:srgbClr val="FF0000"/>
                </a:solidFill>
                <a:latin typeface="Times New Roman" panose="02020603050405020304" pitchFamily="18" charset="0"/>
                <a:cs typeface="Times New Roman" panose="02020603050405020304" pitchFamily="18" charset="0"/>
              </a:rPr>
              <a:t>ĐẠO ĐỨC</a:t>
            </a:r>
            <a:endParaRPr kumimoji="0" lang="en-US" sz="6600" b="1" i="0"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Giữ lời hứa (tiết 2)</a:t>
            </a:r>
            <a:endParaRPr kumimoji="0" lang="en-US" sz="6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6974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06400" y="609655"/>
            <a:ext cx="11176000"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ltLang="en-US">
              <a:solidFill>
                <a:srgbClr val="000000"/>
              </a:solidFill>
            </a:endParaRPr>
          </a:p>
        </p:txBody>
      </p:sp>
      <p:sp>
        <p:nvSpPr>
          <p:cNvPr id="2056" name="Text Box 8"/>
          <p:cNvSpPr txBox="1">
            <a:spLocks noChangeArrowheads="1"/>
          </p:cNvSpPr>
          <p:nvPr/>
        </p:nvSpPr>
        <p:spPr bwMode="auto">
          <a:xfrm>
            <a:off x="93595" y="327295"/>
            <a:ext cx="2588684"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a:solidFill>
                  <a:srgbClr val="0000FF"/>
                </a:solidFill>
                <a:latin typeface="Times New Roman" pitchFamily="18" charset="0"/>
                <a:cs typeface="Times New Roman" pitchFamily="18" charset="0"/>
              </a:rPr>
              <a:t>Bài tập 3</a:t>
            </a:r>
          </a:p>
        </p:txBody>
      </p:sp>
      <p:sp>
        <p:nvSpPr>
          <p:cNvPr id="2057" name="Text Box 9"/>
          <p:cNvSpPr txBox="1">
            <a:spLocks noChangeArrowheads="1"/>
          </p:cNvSpPr>
          <p:nvPr/>
        </p:nvSpPr>
        <p:spPr bwMode="auto">
          <a:xfrm>
            <a:off x="119336" y="834013"/>
            <a:ext cx="12192000" cy="95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rgbClr val="0000FF"/>
                </a:solidFill>
                <a:latin typeface="Times New Roman" pitchFamily="18" charset="0"/>
                <a:cs typeface="Times New Roman" pitchFamily="18" charset="0"/>
              </a:rPr>
              <a:t>  Hãy viết chữ Đ vào ô         trước những hành vi biết giữ lời hứa, chữ S trước những hành vi không biết giữ lời hứa.</a:t>
            </a:r>
          </a:p>
        </p:txBody>
      </p:sp>
      <p:sp>
        <p:nvSpPr>
          <p:cNvPr id="2058" name="Rectangle 10"/>
          <p:cNvSpPr>
            <a:spLocks noChangeArrowheads="1"/>
          </p:cNvSpPr>
          <p:nvPr/>
        </p:nvSpPr>
        <p:spPr bwMode="auto">
          <a:xfrm>
            <a:off x="3686171" y="713872"/>
            <a:ext cx="504056" cy="519499"/>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b="1">
              <a:solidFill>
                <a:srgbClr val="0000FF"/>
              </a:solidFill>
              <a:latin typeface=".VnTime" pitchFamily="34" charset="0"/>
            </a:endParaRPr>
          </a:p>
        </p:txBody>
      </p:sp>
      <p:sp>
        <p:nvSpPr>
          <p:cNvPr id="2060" name="Text Box 12"/>
          <p:cNvSpPr txBox="1">
            <a:spLocks noChangeArrowheads="1"/>
          </p:cNvSpPr>
          <p:nvPr/>
        </p:nvSpPr>
        <p:spPr bwMode="auto">
          <a:xfrm>
            <a:off x="0" y="1665902"/>
            <a:ext cx="11887200"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a:solidFill>
                  <a:srgbClr val="005400"/>
                </a:solidFill>
                <a:latin typeface="Times New Roman" pitchFamily="18" charset="0"/>
                <a:cs typeface="Times New Roman" pitchFamily="18" charset="0"/>
              </a:rPr>
              <a:t>        a) Vân xin phép mẹ sang nhà bạn chơi đến 9 giờ sẽ về. Đến giờ hẹn, Vân vội tạm biệt bạn ra về, mặc dù đang chơi vui.</a:t>
            </a:r>
          </a:p>
        </p:txBody>
      </p:sp>
      <p:sp>
        <p:nvSpPr>
          <p:cNvPr id="2061" name="Text Box 13"/>
          <p:cNvSpPr txBox="1">
            <a:spLocks noChangeArrowheads="1"/>
          </p:cNvSpPr>
          <p:nvPr/>
        </p:nvSpPr>
        <p:spPr bwMode="auto">
          <a:xfrm>
            <a:off x="93593" y="2556410"/>
            <a:ext cx="12192000" cy="110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200" b="1">
                <a:solidFill>
                  <a:srgbClr val="800000"/>
                </a:solidFill>
                <a:latin typeface="Times New Roman" pitchFamily="18" charset="0"/>
                <a:cs typeface="Times New Roman" pitchFamily="18" charset="0"/>
              </a:rPr>
              <a:t>        b) Giờ sinh hoạt lớp tuần trước, Cường bị phê bình vì hay làm mất trật tự trong giờ học. Cường tỏ ra rất hối hận, hứa với cô giáo và cả lớp sẽ sửa chữa. Nhưng chỉ được vài hôm, cậu ta lại nói chuyện riêng và đùa nghịch trong lớp học. </a:t>
            </a:r>
          </a:p>
        </p:txBody>
      </p:sp>
      <p:sp>
        <p:nvSpPr>
          <p:cNvPr id="2062" name="Text Box 14"/>
          <p:cNvSpPr txBox="1">
            <a:spLocks noChangeArrowheads="1"/>
          </p:cNvSpPr>
          <p:nvPr/>
        </p:nvSpPr>
        <p:spPr bwMode="auto">
          <a:xfrm>
            <a:off x="50800" y="3652617"/>
            <a:ext cx="11887200"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a:solidFill>
                  <a:srgbClr val="005400"/>
                </a:solidFill>
                <a:latin typeface="Times New Roman" pitchFamily="18" charset="0"/>
                <a:cs typeface="Times New Roman" pitchFamily="18" charset="0"/>
              </a:rPr>
              <a:t>       c) Quy hứa với em bé sau khi học xong sẽ cùng chơi đồ hàng với em. Nhưng khi Quy học xong thì trên ti vi có phim hoạt hình. Thế là Quy ngồi xem phim, bỏ mặc em bé chơi một mình.</a:t>
            </a:r>
          </a:p>
        </p:txBody>
      </p:sp>
      <p:sp>
        <p:nvSpPr>
          <p:cNvPr id="25613" name="Text Box 13"/>
          <p:cNvSpPr txBox="1">
            <a:spLocks noChangeArrowheads="1"/>
          </p:cNvSpPr>
          <p:nvPr/>
        </p:nvSpPr>
        <p:spPr bwMode="auto">
          <a:xfrm>
            <a:off x="196832" y="4327139"/>
            <a:ext cx="12192000"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a:solidFill>
                  <a:srgbClr val="800000"/>
                </a:solidFill>
                <a:latin typeface="Times New Roman" pitchFamily="18" charset="0"/>
                <a:cs typeface="Times New Roman" pitchFamily="18" charset="0"/>
              </a:rPr>
              <a:t>      d) Tú hứa sẽ làm một chiếc diều cho bé Dung, con chú hàng xóm. Em đã dành cả buổi sáng chủ nhật để hoàn thành chiếc diều. Đến chiều, Tú mang diều sang cho bé Dung. Bé mừng rỡ cảm ơn anh Tú.</a:t>
            </a:r>
            <a:endParaRPr lang="en-US" altLang="en-US" sz="2000">
              <a:solidFill>
                <a:srgbClr val="800000"/>
              </a:solidFill>
              <a:latin typeface="Times New Roman" pitchFamily="18" charset="0"/>
              <a:cs typeface="Times New Roman" pitchFamily="18" charset="0"/>
            </a:endParaRPr>
          </a:p>
        </p:txBody>
      </p:sp>
      <p:sp>
        <p:nvSpPr>
          <p:cNvPr id="25614" name="Rectangle 14"/>
          <p:cNvSpPr>
            <a:spLocks noChangeArrowheads="1"/>
          </p:cNvSpPr>
          <p:nvPr/>
        </p:nvSpPr>
        <p:spPr bwMode="auto">
          <a:xfrm>
            <a:off x="159555" y="1725799"/>
            <a:ext cx="398992" cy="355600"/>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a:solidFill>
                <a:srgbClr val="000000"/>
              </a:solidFill>
              <a:latin typeface="Arial" charset="0"/>
            </a:endParaRPr>
          </a:p>
        </p:txBody>
      </p:sp>
      <p:sp>
        <p:nvSpPr>
          <p:cNvPr id="25615" name="Rectangle 15"/>
          <p:cNvSpPr>
            <a:spLocks noChangeArrowheads="1"/>
          </p:cNvSpPr>
          <p:nvPr/>
        </p:nvSpPr>
        <p:spPr bwMode="auto">
          <a:xfrm>
            <a:off x="188175" y="2496899"/>
            <a:ext cx="412124" cy="407987"/>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a:solidFill>
                <a:srgbClr val="000000"/>
              </a:solidFill>
              <a:latin typeface="Arial" charset="0"/>
            </a:endParaRPr>
          </a:p>
        </p:txBody>
      </p:sp>
      <p:sp>
        <p:nvSpPr>
          <p:cNvPr id="25617" name="Rectangle 17"/>
          <p:cNvSpPr>
            <a:spLocks noChangeArrowheads="1"/>
          </p:cNvSpPr>
          <p:nvPr/>
        </p:nvSpPr>
        <p:spPr bwMode="auto">
          <a:xfrm>
            <a:off x="193060" y="3657723"/>
            <a:ext cx="376237" cy="348837"/>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a:solidFill>
                <a:srgbClr val="000000"/>
              </a:solidFill>
              <a:latin typeface="Arial" charset="0"/>
            </a:endParaRPr>
          </a:p>
        </p:txBody>
      </p:sp>
      <p:sp>
        <p:nvSpPr>
          <p:cNvPr id="25618" name="Rectangle 18"/>
          <p:cNvSpPr>
            <a:spLocks noChangeArrowheads="1"/>
          </p:cNvSpPr>
          <p:nvPr/>
        </p:nvSpPr>
        <p:spPr bwMode="auto">
          <a:xfrm>
            <a:off x="238135" y="4360501"/>
            <a:ext cx="373487" cy="320581"/>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a:solidFill>
                <a:srgbClr val="000000"/>
              </a:solidFill>
              <a:latin typeface="Arial" charset="0"/>
            </a:endParaRPr>
          </a:p>
        </p:txBody>
      </p:sp>
      <p:sp>
        <p:nvSpPr>
          <p:cNvPr id="20" name="Text Box 7">
            <a:extLst>
              <a:ext uri="{FF2B5EF4-FFF2-40B4-BE49-F238E27FC236}">
                <a16:creationId xmlns:a16="http://schemas.microsoft.com/office/drawing/2014/main" id="{EB62ABE9-F15E-419A-A99A-617956D8F441}"/>
              </a:ext>
            </a:extLst>
          </p:cNvPr>
          <p:cNvSpPr txBox="1">
            <a:spLocks noChangeArrowheads="1"/>
          </p:cNvSpPr>
          <p:nvPr/>
        </p:nvSpPr>
        <p:spPr bwMode="auto">
          <a:xfrm>
            <a:off x="119336" y="88903"/>
            <a:ext cx="12192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0" tIns="45718" rIns="91420" bIns="4571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vi-VN" altLang="en-US" sz="3200" b="1">
                <a:solidFill>
                  <a:srgbClr val="FF0000"/>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Giữ lời hứa (</a:t>
            </a:r>
            <a:r>
              <a:rPr lang="vi-VN" altLang="en-US" sz="3200" b="1">
                <a:solidFill>
                  <a:srgbClr val="FF0000"/>
                </a:solidFill>
                <a:latin typeface="Times New Roman" panose="02020603050405020304" pitchFamily="18" charset="0"/>
                <a:cs typeface="Times New Roman" panose="02020603050405020304" pitchFamily="18" charset="0"/>
              </a:rPr>
              <a:t>T</a:t>
            </a:r>
            <a:r>
              <a:rPr lang="en-US" altLang="en-US" sz="3200" b="1">
                <a:solidFill>
                  <a:srgbClr val="FF0000"/>
                </a:solidFill>
                <a:latin typeface="Times New Roman" panose="02020603050405020304" pitchFamily="18" charset="0"/>
                <a:cs typeface="Times New Roman" panose="02020603050405020304" pitchFamily="18" charset="0"/>
              </a:rPr>
              <a:t>iết 2)</a:t>
            </a:r>
          </a:p>
        </p:txBody>
      </p:sp>
      <p:sp>
        <p:nvSpPr>
          <p:cNvPr id="19" name="Text Box 13"/>
          <p:cNvSpPr txBox="1">
            <a:spLocks noChangeArrowheads="1"/>
          </p:cNvSpPr>
          <p:nvPr/>
        </p:nvSpPr>
        <p:spPr bwMode="auto">
          <a:xfrm>
            <a:off x="188175" y="5061765"/>
            <a:ext cx="12192000"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a:solidFill>
                  <a:srgbClr val="800000"/>
                </a:solidFill>
                <a:latin typeface="Times New Roman" pitchFamily="18" charset="0"/>
                <a:cs typeface="Times New Roman" pitchFamily="18" charset="0"/>
              </a:rPr>
              <a:t>      đ) Thanh mượn đồ chơi của bạn và hứa sẽ giữ gìn cẩn thận. Nhưng trong khi chơi, Thanh lỡ tay làm hỏng đồ chơi. Khi bạn hỏi, Thanh đưa đồ chơi trả bạn nhưng không hề nói lại với bạn.</a:t>
            </a:r>
            <a:endParaRPr lang="en-US" altLang="en-US" sz="2000">
              <a:solidFill>
                <a:srgbClr val="800000"/>
              </a:solidFill>
              <a:latin typeface="Times New Roman" pitchFamily="18" charset="0"/>
              <a:cs typeface="Times New Roman" pitchFamily="18" charset="0"/>
            </a:endParaRPr>
          </a:p>
        </p:txBody>
      </p:sp>
      <p:sp>
        <p:nvSpPr>
          <p:cNvPr id="21" name="Text Box 13"/>
          <p:cNvSpPr txBox="1">
            <a:spLocks noChangeArrowheads="1"/>
          </p:cNvSpPr>
          <p:nvPr/>
        </p:nvSpPr>
        <p:spPr bwMode="auto">
          <a:xfrm>
            <a:off x="188178" y="5769649"/>
            <a:ext cx="12003825" cy="101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a:solidFill>
                  <a:srgbClr val="800000"/>
                </a:solidFill>
                <a:latin typeface="Times New Roman" pitchFamily="18" charset="0"/>
                <a:cs typeface="Times New Roman" pitchFamily="18" charset="0"/>
              </a:rPr>
              <a:t>      e) Nhân ngày 8-3, lớp Tuấn tổ chức liên hoan chúc mừng cô giáo và các bạn gái. Tuấn nhận sẽ chuẩn bị một món quà trong lớp để tặng các bạn gái. Nhưng hông may đúng hôm đó Tuấn bị sốt. Tuấn bèn gọi điện thoại nhờ bạn Hùng qua nhà lấy quà mang đến lớp hộ.</a:t>
            </a:r>
            <a:endParaRPr lang="en-US" altLang="en-US" sz="2000">
              <a:solidFill>
                <a:srgbClr val="800000"/>
              </a:solidFill>
              <a:latin typeface="Times New Roman" pitchFamily="18" charset="0"/>
              <a:cs typeface="Times New Roman" pitchFamily="18" charset="0"/>
            </a:endParaRPr>
          </a:p>
        </p:txBody>
      </p:sp>
      <p:sp>
        <p:nvSpPr>
          <p:cNvPr id="22" name="Rectangle 18"/>
          <p:cNvSpPr>
            <a:spLocks noChangeArrowheads="1"/>
          </p:cNvSpPr>
          <p:nvPr/>
        </p:nvSpPr>
        <p:spPr bwMode="auto">
          <a:xfrm>
            <a:off x="238391" y="5028253"/>
            <a:ext cx="373487" cy="320581"/>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a:solidFill>
                <a:srgbClr val="000000"/>
              </a:solidFill>
              <a:latin typeface="Arial" charset="0"/>
            </a:endParaRPr>
          </a:p>
        </p:txBody>
      </p:sp>
      <p:sp>
        <p:nvSpPr>
          <p:cNvPr id="23" name="Rectangle 18"/>
          <p:cNvSpPr>
            <a:spLocks noChangeArrowheads="1"/>
          </p:cNvSpPr>
          <p:nvPr/>
        </p:nvSpPr>
        <p:spPr bwMode="auto">
          <a:xfrm>
            <a:off x="238391" y="5769649"/>
            <a:ext cx="373487" cy="320581"/>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a:solidFill>
                <a:srgbClr val="000000"/>
              </a:solidFill>
              <a:latin typeface="Arial" charset="0"/>
            </a:endParaRPr>
          </a:p>
        </p:txBody>
      </p:sp>
      <p:sp>
        <p:nvSpPr>
          <p:cNvPr id="24" name="Text Box 19"/>
          <p:cNvSpPr txBox="1">
            <a:spLocks noChangeArrowheads="1"/>
          </p:cNvSpPr>
          <p:nvPr/>
        </p:nvSpPr>
        <p:spPr bwMode="auto">
          <a:xfrm>
            <a:off x="127208" y="1712071"/>
            <a:ext cx="60113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8" rIns="91426"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b="1">
                <a:solidFill>
                  <a:srgbClr val="FF0000"/>
                </a:solidFill>
              </a:rPr>
              <a:t>Đ</a:t>
            </a:r>
          </a:p>
        </p:txBody>
      </p:sp>
      <p:sp>
        <p:nvSpPr>
          <p:cNvPr id="25" name="Text Box 19"/>
          <p:cNvSpPr txBox="1">
            <a:spLocks noChangeArrowheads="1"/>
          </p:cNvSpPr>
          <p:nvPr/>
        </p:nvSpPr>
        <p:spPr bwMode="auto">
          <a:xfrm>
            <a:off x="257980" y="4360497"/>
            <a:ext cx="60113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8" rIns="91426"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b="1">
                <a:solidFill>
                  <a:srgbClr val="FF0000"/>
                </a:solidFill>
              </a:rPr>
              <a:t>Đ</a:t>
            </a:r>
          </a:p>
        </p:txBody>
      </p:sp>
      <p:sp>
        <p:nvSpPr>
          <p:cNvPr id="26" name="Text Box 19"/>
          <p:cNvSpPr txBox="1">
            <a:spLocks noChangeArrowheads="1"/>
          </p:cNvSpPr>
          <p:nvPr/>
        </p:nvSpPr>
        <p:spPr bwMode="auto">
          <a:xfrm>
            <a:off x="268728" y="5745271"/>
            <a:ext cx="60113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8" rIns="91426"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b="1">
                <a:solidFill>
                  <a:srgbClr val="FF0000"/>
                </a:solidFill>
              </a:rPr>
              <a:t>Đ</a:t>
            </a:r>
          </a:p>
        </p:txBody>
      </p:sp>
      <p:sp>
        <p:nvSpPr>
          <p:cNvPr id="27" name="Text Box 20"/>
          <p:cNvSpPr txBox="1">
            <a:spLocks noChangeArrowheads="1"/>
          </p:cNvSpPr>
          <p:nvPr/>
        </p:nvSpPr>
        <p:spPr bwMode="auto">
          <a:xfrm>
            <a:off x="239988" y="2581036"/>
            <a:ext cx="637117"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8" rIns="91426"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b="1">
                <a:solidFill>
                  <a:srgbClr val="0000FF"/>
                </a:solidFill>
              </a:rPr>
              <a:t>S</a:t>
            </a:r>
          </a:p>
        </p:txBody>
      </p:sp>
      <p:sp>
        <p:nvSpPr>
          <p:cNvPr id="28" name="Text Box 20"/>
          <p:cNvSpPr txBox="1">
            <a:spLocks noChangeArrowheads="1"/>
          </p:cNvSpPr>
          <p:nvPr/>
        </p:nvSpPr>
        <p:spPr bwMode="auto">
          <a:xfrm>
            <a:off x="193060" y="3630947"/>
            <a:ext cx="637117"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8" rIns="91426"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b="1">
                <a:solidFill>
                  <a:srgbClr val="0000FF"/>
                </a:solidFill>
              </a:rPr>
              <a:t>S</a:t>
            </a:r>
          </a:p>
        </p:txBody>
      </p:sp>
      <p:sp>
        <p:nvSpPr>
          <p:cNvPr id="29" name="Text Box 20"/>
          <p:cNvSpPr txBox="1">
            <a:spLocks noChangeArrowheads="1"/>
          </p:cNvSpPr>
          <p:nvPr/>
        </p:nvSpPr>
        <p:spPr bwMode="auto">
          <a:xfrm>
            <a:off x="239988" y="5016492"/>
            <a:ext cx="637117"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8" rIns="91426"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b="1">
                <a:solidFill>
                  <a:srgbClr val="0000FF"/>
                </a:solidFill>
              </a:rPr>
              <a:t>S</a:t>
            </a:r>
          </a:p>
        </p:txBody>
      </p:sp>
    </p:spTree>
    <p:extLst>
      <p:ext uri="{BB962C8B-B14F-4D97-AF65-F5344CB8AC3E}">
        <p14:creationId xmlns:p14="http://schemas.microsoft.com/office/powerpoint/2010/main" val="9181887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blinds(horizontal)">
                                      <p:cBhvr>
                                        <p:cTn id="7" dur="500"/>
                                        <p:tgtEl>
                                          <p:spTgt spid="205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57"/>
                                        </p:tgtEl>
                                        <p:attrNameLst>
                                          <p:attrName>style.visibility</p:attrName>
                                        </p:attrNameLst>
                                      </p:cBhvr>
                                      <p:to>
                                        <p:strVal val="visible"/>
                                      </p:to>
                                    </p:set>
                                    <p:animEffect transition="in" filter="blinds(horizontal)">
                                      <p:cBhvr>
                                        <p:cTn id="10" dur="500"/>
                                        <p:tgtEl>
                                          <p:spTgt spid="205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58"/>
                                        </p:tgtEl>
                                        <p:attrNameLst>
                                          <p:attrName>style.visibility</p:attrName>
                                        </p:attrNameLst>
                                      </p:cBhvr>
                                      <p:to>
                                        <p:strVal val="visible"/>
                                      </p:to>
                                    </p:set>
                                    <p:animEffect transition="in" filter="blinds(horizontal)">
                                      <p:cBhvr>
                                        <p:cTn id="13" dur="500"/>
                                        <p:tgtEl>
                                          <p:spTgt spid="205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5614"/>
                                        </p:tgtEl>
                                        <p:attrNameLst>
                                          <p:attrName>style.visibility</p:attrName>
                                        </p:attrNameLst>
                                      </p:cBhvr>
                                      <p:to>
                                        <p:strVal val="visible"/>
                                      </p:to>
                                    </p:set>
                                    <p:anim calcmode="lin" valueType="num">
                                      <p:cBhvr additive="base">
                                        <p:cTn id="18" dur="500" fill="hold"/>
                                        <p:tgtEl>
                                          <p:spTgt spid="25614"/>
                                        </p:tgtEl>
                                        <p:attrNameLst>
                                          <p:attrName>ppt_x</p:attrName>
                                        </p:attrNameLst>
                                      </p:cBhvr>
                                      <p:tavLst>
                                        <p:tav tm="0">
                                          <p:val>
                                            <p:strVal val="#ppt_x"/>
                                          </p:val>
                                        </p:tav>
                                        <p:tav tm="100000">
                                          <p:val>
                                            <p:strVal val="#ppt_x"/>
                                          </p:val>
                                        </p:tav>
                                      </p:tavLst>
                                    </p:anim>
                                    <p:anim calcmode="lin" valueType="num">
                                      <p:cBhvr additive="base">
                                        <p:cTn id="19" dur="500" fill="hold"/>
                                        <p:tgtEl>
                                          <p:spTgt spid="2561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5615"/>
                                        </p:tgtEl>
                                        <p:attrNameLst>
                                          <p:attrName>style.visibility</p:attrName>
                                        </p:attrNameLst>
                                      </p:cBhvr>
                                      <p:to>
                                        <p:strVal val="visible"/>
                                      </p:to>
                                    </p:set>
                                    <p:anim calcmode="lin" valueType="num">
                                      <p:cBhvr additive="base">
                                        <p:cTn id="22" dur="500" fill="hold"/>
                                        <p:tgtEl>
                                          <p:spTgt spid="25615"/>
                                        </p:tgtEl>
                                        <p:attrNameLst>
                                          <p:attrName>ppt_x</p:attrName>
                                        </p:attrNameLst>
                                      </p:cBhvr>
                                      <p:tavLst>
                                        <p:tav tm="0">
                                          <p:val>
                                            <p:strVal val="#ppt_x"/>
                                          </p:val>
                                        </p:tav>
                                        <p:tav tm="100000">
                                          <p:val>
                                            <p:strVal val="#ppt_x"/>
                                          </p:val>
                                        </p:tav>
                                      </p:tavLst>
                                    </p:anim>
                                    <p:anim calcmode="lin" valueType="num">
                                      <p:cBhvr additive="base">
                                        <p:cTn id="23" dur="500" fill="hold"/>
                                        <p:tgtEl>
                                          <p:spTgt spid="2561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5617"/>
                                        </p:tgtEl>
                                        <p:attrNameLst>
                                          <p:attrName>style.visibility</p:attrName>
                                        </p:attrNameLst>
                                      </p:cBhvr>
                                      <p:to>
                                        <p:strVal val="visible"/>
                                      </p:to>
                                    </p:set>
                                    <p:anim calcmode="lin" valueType="num">
                                      <p:cBhvr additive="base">
                                        <p:cTn id="26" dur="500" fill="hold"/>
                                        <p:tgtEl>
                                          <p:spTgt spid="25617"/>
                                        </p:tgtEl>
                                        <p:attrNameLst>
                                          <p:attrName>ppt_x</p:attrName>
                                        </p:attrNameLst>
                                      </p:cBhvr>
                                      <p:tavLst>
                                        <p:tav tm="0">
                                          <p:val>
                                            <p:strVal val="#ppt_x"/>
                                          </p:val>
                                        </p:tav>
                                        <p:tav tm="100000">
                                          <p:val>
                                            <p:strVal val="#ppt_x"/>
                                          </p:val>
                                        </p:tav>
                                      </p:tavLst>
                                    </p:anim>
                                    <p:anim calcmode="lin" valueType="num">
                                      <p:cBhvr additive="base">
                                        <p:cTn id="27" dur="500" fill="hold"/>
                                        <p:tgtEl>
                                          <p:spTgt spid="2561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5618"/>
                                        </p:tgtEl>
                                        <p:attrNameLst>
                                          <p:attrName>style.visibility</p:attrName>
                                        </p:attrNameLst>
                                      </p:cBhvr>
                                      <p:to>
                                        <p:strVal val="visible"/>
                                      </p:to>
                                    </p:set>
                                    <p:anim calcmode="lin" valueType="num">
                                      <p:cBhvr additive="base">
                                        <p:cTn id="30" dur="500" fill="hold"/>
                                        <p:tgtEl>
                                          <p:spTgt spid="25618"/>
                                        </p:tgtEl>
                                        <p:attrNameLst>
                                          <p:attrName>ppt_x</p:attrName>
                                        </p:attrNameLst>
                                      </p:cBhvr>
                                      <p:tavLst>
                                        <p:tav tm="0">
                                          <p:val>
                                            <p:strVal val="#ppt_x"/>
                                          </p:val>
                                        </p:tav>
                                        <p:tav tm="100000">
                                          <p:val>
                                            <p:strVal val="#ppt_x"/>
                                          </p:val>
                                        </p:tav>
                                      </p:tavLst>
                                    </p:anim>
                                    <p:anim calcmode="lin" valueType="num">
                                      <p:cBhvr additive="base">
                                        <p:cTn id="31" dur="500" fill="hold"/>
                                        <p:tgtEl>
                                          <p:spTgt spid="2561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060"/>
                                        </p:tgtEl>
                                        <p:attrNameLst>
                                          <p:attrName>style.visibility</p:attrName>
                                        </p:attrNameLst>
                                      </p:cBhvr>
                                      <p:to>
                                        <p:strVal val="visible"/>
                                      </p:to>
                                    </p:set>
                                    <p:anim calcmode="lin" valueType="num">
                                      <p:cBhvr additive="base">
                                        <p:cTn id="34" dur="500" fill="hold"/>
                                        <p:tgtEl>
                                          <p:spTgt spid="2060"/>
                                        </p:tgtEl>
                                        <p:attrNameLst>
                                          <p:attrName>ppt_x</p:attrName>
                                        </p:attrNameLst>
                                      </p:cBhvr>
                                      <p:tavLst>
                                        <p:tav tm="0">
                                          <p:val>
                                            <p:strVal val="#ppt_x"/>
                                          </p:val>
                                        </p:tav>
                                        <p:tav tm="100000">
                                          <p:val>
                                            <p:strVal val="#ppt_x"/>
                                          </p:val>
                                        </p:tav>
                                      </p:tavLst>
                                    </p:anim>
                                    <p:anim calcmode="lin" valueType="num">
                                      <p:cBhvr additive="base">
                                        <p:cTn id="35" dur="500" fill="hold"/>
                                        <p:tgtEl>
                                          <p:spTgt spid="206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061"/>
                                        </p:tgtEl>
                                        <p:attrNameLst>
                                          <p:attrName>style.visibility</p:attrName>
                                        </p:attrNameLst>
                                      </p:cBhvr>
                                      <p:to>
                                        <p:strVal val="visible"/>
                                      </p:to>
                                    </p:set>
                                    <p:anim calcmode="lin" valueType="num">
                                      <p:cBhvr additive="base">
                                        <p:cTn id="38" dur="500" fill="hold"/>
                                        <p:tgtEl>
                                          <p:spTgt spid="2061"/>
                                        </p:tgtEl>
                                        <p:attrNameLst>
                                          <p:attrName>ppt_x</p:attrName>
                                        </p:attrNameLst>
                                      </p:cBhvr>
                                      <p:tavLst>
                                        <p:tav tm="0">
                                          <p:val>
                                            <p:strVal val="#ppt_x"/>
                                          </p:val>
                                        </p:tav>
                                        <p:tav tm="100000">
                                          <p:val>
                                            <p:strVal val="#ppt_x"/>
                                          </p:val>
                                        </p:tav>
                                      </p:tavLst>
                                    </p:anim>
                                    <p:anim calcmode="lin" valueType="num">
                                      <p:cBhvr additive="base">
                                        <p:cTn id="39" dur="500" fill="hold"/>
                                        <p:tgtEl>
                                          <p:spTgt spid="206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062"/>
                                        </p:tgtEl>
                                        <p:attrNameLst>
                                          <p:attrName>style.visibility</p:attrName>
                                        </p:attrNameLst>
                                      </p:cBhvr>
                                      <p:to>
                                        <p:strVal val="visible"/>
                                      </p:to>
                                    </p:set>
                                    <p:anim calcmode="lin" valueType="num">
                                      <p:cBhvr additive="base">
                                        <p:cTn id="42" dur="500" fill="hold"/>
                                        <p:tgtEl>
                                          <p:spTgt spid="2062"/>
                                        </p:tgtEl>
                                        <p:attrNameLst>
                                          <p:attrName>ppt_x</p:attrName>
                                        </p:attrNameLst>
                                      </p:cBhvr>
                                      <p:tavLst>
                                        <p:tav tm="0">
                                          <p:val>
                                            <p:strVal val="#ppt_x"/>
                                          </p:val>
                                        </p:tav>
                                        <p:tav tm="100000">
                                          <p:val>
                                            <p:strVal val="#ppt_x"/>
                                          </p:val>
                                        </p:tav>
                                      </p:tavLst>
                                    </p:anim>
                                    <p:anim calcmode="lin" valueType="num">
                                      <p:cBhvr additive="base">
                                        <p:cTn id="43" dur="500" fill="hold"/>
                                        <p:tgtEl>
                                          <p:spTgt spid="20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5613"/>
                                        </p:tgtEl>
                                        <p:attrNameLst>
                                          <p:attrName>style.visibility</p:attrName>
                                        </p:attrNameLst>
                                      </p:cBhvr>
                                      <p:to>
                                        <p:strVal val="visible"/>
                                      </p:to>
                                    </p:set>
                                    <p:anim calcmode="lin" valueType="num">
                                      <p:cBhvr additive="base">
                                        <p:cTn id="46" dur="500" fill="hold"/>
                                        <p:tgtEl>
                                          <p:spTgt spid="25613"/>
                                        </p:tgtEl>
                                        <p:attrNameLst>
                                          <p:attrName>ppt_x</p:attrName>
                                        </p:attrNameLst>
                                      </p:cBhvr>
                                      <p:tavLst>
                                        <p:tav tm="0">
                                          <p:val>
                                            <p:strVal val="#ppt_x"/>
                                          </p:val>
                                        </p:tav>
                                        <p:tav tm="100000">
                                          <p:val>
                                            <p:strVal val="#ppt_x"/>
                                          </p:val>
                                        </p:tav>
                                      </p:tavLst>
                                    </p:anim>
                                    <p:anim calcmode="lin" valueType="num">
                                      <p:cBhvr additive="base">
                                        <p:cTn id="47" dur="500" fill="hold"/>
                                        <p:tgtEl>
                                          <p:spTgt spid="2561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ppt_x"/>
                                          </p:val>
                                        </p:tav>
                                        <p:tav tm="100000">
                                          <p:val>
                                            <p:strVal val="#ppt_x"/>
                                          </p:val>
                                        </p:tav>
                                      </p:tavLst>
                                    </p:anim>
                                    <p:anim calcmode="lin" valueType="num">
                                      <p:cBhvr additive="base">
                                        <p:cTn id="59" dur="500" fill="hold"/>
                                        <p:tgtEl>
                                          <p:spTgt spid="2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ppt_x"/>
                                          </p:val>
                                        </p:tav>
                                        <p:tav tm="100000">
                                          <p:val>
                                            <p:strVal val="#ppt_x"/>
                                          </p:val>
                                        </p:tav>
                                      </p:tavLst>
                                    </p:anim>
                                    <p:anim calcmode="lin" valueType="num">
                                      <p:cBhvr additive="base">
                                        <p:cTn id="6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fill="hold"/>
                                        <p:tgtEl>
                                          <p:spTgt spid="24"/>
                                        </p:tgtEl>
                                        <p:attrNameLst>
                                          <p:attrName>ppt_x</p:attrName>
                                        </p:attrNameLst>
                                      </p:cBhvr>
                                      <p:tavLst>
                                        <p:tav tm="0">
                                          <p:val>
                                            <p:strVal val="#ppt_x"/>
                                          </p:val>
                                        </p:tav>
                                        <p:tav tm="100000">
                                          <p:val>
                                            <p:strVal val="#ppt_x"/>
                                          </p:val>
                                        </p:tav>
                                      </p:tavLst>
                                    </p:anim>
                                    <p:anim calcmode="lin" valueType="num">
                                      <p:cBhvr additive="base">
                                        <p:cTn id="6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additive="base">
                                        <p:cTn id="80" dur="500" fill="hold"/>
                                        <p:tgtEl>
                                          <p:spTgt spid="26"/>
                                        </p:tgtEl>
                                        <p:attrNameLst>
                                          <p:attrName>ppt_x</p:attrName>
                                        </p:attrNameLst>
                                      </p:cBhvr>
                                      <p:tavLst>
                                        <p:tav tm="0">
                                          <p:val>
                                            <p:strVal val="#ppt_x"/>
                                          </p:val>
                                        </p:tav>
                                        <p:tav tm="100000">
                                          <p:val>
                                            <p:strVal val="#ppt_x"/>
                                          </p:val>
                                        </p:tav>
                                      </p:tavLst>
                                    </p:anim>
                                    <p:anim calcmode="lin" valueType="num">
                                      <p:cBhvr additive="base">
                                        <p:cTn id="8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500" fill="hold"/>
                                        <p:tgtEl>
                                          <p:spTgt spid="27"/>
                                        </p:tgtEl>
                                        <p:attrNameLst>
                                          <p:attrName>ppt_x</p:attrName>
                                        </p:attrNameLst>
                                      </p:cBhvr>
                                      <p:tavLst>
                                        <p:tav tm="0">
                                          <p:val>
                                            <p:strVal val="#ppt_x"/>
                                          </p:val>
                                        </p:tav>
                                        <p:tav tm="100000">
                                          <p:val>
                                            <p:strVal val="#ppt_x"/>
                                          </p:val>
                                        </p:tav>
                                      </p:tavLst>
                                    </p:anim>
                                    <p:anim calcmode="lin" valueType="num">
                                      <p:cBhvr additive="base">
                                        <p:cTn id="8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additive="base">
                                        <p:cTn id="92" dur="500" fill="hold"/>
                                        <p:tgtEl>
                                          <p:spTgt spid="28"/>
                                        </p:tgtEl>
                                        <p:attrNameLst>
                                          <p:attrName>ppt_x</p:attrName>
                                        </p:attrNameLst>
                                      </p:cBhvr>
                                      <p:tavLst>
                                        <p:tav tm="0">
                                          <p:val>
                                            <p:strVal val="#ppt_x"/>
                                          </p:val>
                                        </p:tav>
                                        <p:tav tm="100000">
                                          <p:val>
                                            <p:strVal val="#ppt_x"/>
                                          </p:val>
                                        </p:tav>
                                      </p:tavLst>
                                    </p:anim>
                                    <p:anim calcmode="lin" valueType="num">
                                      <p:cBhvr additive="base">
                                        <p:cTn id="9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29"/>
                                        </p:tgtEl>
                                        <p:attrNameLst>
                                          <p:attrName>style.visibility</p:attrName>
                                        </p:attrNameLst>
                                      </p:cBhvr>
                                      <p:to>
                                        <p:strVal val="visible"/>
                                      </p:to>
                                    </p:set>
                                    <p:anim calcmode="lin" valueType="num">
                                      <p:cBhvr additive="base">
                                        <p:cTn id="98" dur="500" fill="hold"/>
                                        <p:tgtEl>
                                          <p:spTgt spid="29"/>
                                        </p:tgtEl>
                                        <p:attrNameLst>
                                          <p:attrName>ppt_x</p:attrName>
                                        </p:attrNameLst>
                                      </p:cBhvr>
                                      <p:tavLst>
                                        <p:tav tm="0">
                                          <p:val>
                                            <p:strVal val="#ppt_x"/>
                                          </p:val>
                                        </p:tav>
                                        <p:tav tm="100000">
                                          <p:val>
                                            <p:strVal val="#ppt_x"/>
                                          </p:val>
                                        </p:tav>
                                      </p:tavLst>
                                    </p:anim>
                                    <p:anim calcmode="lin" valueType="num">
                                      <p:cBhvr additive="base">
                                        <p:cTn id="9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P spid="2057" grpId="0"/>
      <p:bldP spid="2058" grpId="0" animBg="1"/>
      <p:bldP spid="2060" grpId="0"/>
      <p:bldP spid="2061" grpId="0"/>
      <p:bldP spid="2062" grpId="0"/>
      <p:bldP spid="25613" grpId="0"/>
      <p:bldP spid="25614" grpId="0" animBg="1"/>
      <p:bldP spid="25615" grpId="0" animBg="1"/>
      <p:bldP spid="25617" grpId="0" animBg="1"/>
      <p:bldP spid="25618" grpId="0" animBg="1"/>
      <p:bldP spid="19" grpId="0"/>
      <p:bldP spid="21" grpId="0"/>
      <p:bldP spid="22" grpId="0" animBg="1"/>
      <p:bldP spid="23" grpId="0" animBg="1"/>
      <p:bldP spid="24" grpId="0"/>
      <p:bldP spid="25"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descr="2-8 (5)"/>
          <p:cNvPicPr>
            <a:picLocks noChangeAspect="1"/>
          </p:cNvPicPr>
          <p:nvPr/>
        </p:nvPicPr>
        <p:blipFill>
          <a:blip r:embed="rId2"/>
          <a:stretch>
            <a:fillRect/>
          </a:stretch>
        </p:blipFill>
        <p:spPr>
          <a:xfrm>
            <a:off x="0" y="4114800"/>
            <a:ext cx="12192000" cy="2743200"/>
          </a:xfrm>
          <a:prstGeom prst="rect">
            <a:avLst/>
          </a:prstGeom>
        </p:spPr>
      </p:pic>
      <p:sp>
        <p:nvSpPr>
          <p:cNvPr id="3" name="Text Box 9">
            <a:extLst>
              <a:ext uri="{FF2B5EF4-FFF2-40B4-BE49-F238E27FC236}">
                <a16:creationId xmlns:a16="http://schemas.microsoft.com/office/drawing/2014/main" id="{3BD4889A-19E5-4E59-A1A3-95AB39CC9F95}"/>
              </a:ext>
            </a:extLst>
          </p:cNvPr>
          <p:cNvSpPr txBox="1">
            <a:spLocks noChangeArrowheads="1"/>
          </p:cNvSpPr>
          <p:nvPr/>
        </p:nvSpPr>
        <p:spPr bwMode="auto">
          <a:xfrm>
            <a:off x="336415" y="1302979"/>
            <a:ext cx="11749616"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8" rIns="91426"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b="1">
                <a:solidFill>
                  <a:srgbClr val="005400"/>
                </a:solidFill>
                <a:latin typeface="Times New Roman" pitchFamily="18" charset="0"/>
                <a:cs typeface="Times New Roman" pitchFamily="18" charset="0"/>
              </a:rPr>
              <a:t>Tự liên hệ :</a:t>
            </a:r>
          </a:p>
        </p:txBody>
      </p:sp>
      <p:sp>
        <p:nvSpPr>
          <p:cNvPr id="4" name="Text Box 10">
            <a:extLst>
              <a:ext uri="{FF2B5EF4-FFF2-40B4-BE49-F238E27FC236}">
                <a16:creationId xmlns:a16="http://schemas.microsoft.com/office/drawing/2014/main" id="{2FF6EF4F-2C4E-45CE-823C-86E1E74F4A97}"/>
              </a:ext>
            </a:extLst>
          </p:cNvPr>
          <p:cNvSpPr txBox="1">
            <a:spLocks noChangeArrowheads="1"/>
          </p:cNvSpPr>
          <p:nvPr/>
        </p:nvSpPr>
        <p:spPr bwMode="auto">
          <a:xfrm>
            <a:off x="340528" y="2132858"/>
            <a:ext cx="11480800" cy="427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8" rIns="91426"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b="1">
                <a:solidFill>
                  <a:srgbClr val="0000FF"/>
                </a:solidFill>
                <a:latin typeface=".VnTime" pitchFamily="34" charset="0"/>
              </a:rPr>
              <a:t>	- </a:t>
            </a:r>
            <a:r>
              <a:rPr lang="en-US" altLang="en-US" sz="3200" b="1">
                <a:solidFill>
                  <a:srgbClr val="0000FF"/>
                </a:solidFill>
                <a:latin typeface="Times New Roman" pitchFamily="18" charset="0"/>
                <a:cs typeface="Times New Roman" pitchFamily="18" charset="0"/>
              </a:rPr>
              <a:t>Thời gian vừa qua em có hứa với ai điều gì không ? Em có thực hiện được điều đã hứa không ? Vì sao ?</a:t>
            </a:r>
          </a:p>
          <a:p>
            <a:pPr eaLnBrk="1" hangingPunct="1">
              <a:spcBef>
                <a:spcPct val="50000"/>
              </a:spcBef>
            </a:pPr>
            <a:r>
              <a:rPr lang="en-US" altLang="en-US" sz="3200" b="1">
                <a:solidFill>
                  <a:srgbClr val="0000FF"/>
                </a:solidFill>
                <a:latin typeface="Times New Roman" pitchFamily="18" charset="0"/>
                <a:cs typeface="Times New Roman" pitchFamily="18" charset="0"/>
              </a:rPr>
              <a:t>	- Em cảm thấy thế nào khi thực hiện được (hoặc không thực hiện được) điều đã hứa ?</a:t>
            </a:r>
          </a:p>
          <a:p>
            <a:pPr eaLnBrk="1" hangingPunct="1">
              <a:spcBef>
                <a:spcPct val="50000"/>
              </a:spcBef>
            </a:pPr>
            <a:r>
              <a:rPr lang="en-US" altLang="en-US" sz="3200" b="1">
                <a:solidFill>
                  <a:srgbClr val="0000FF"/>
                </a:solidFill>
                <a:latin typeface="Times New Roman" pitchFamily="18" charset="0"/>
                <a:cs typeface="Times New Roman" pitchFamily="18" charset="0"/>
              </a:rPr>
              <a:t>	- Em đã bị người khác thất hứa bao giờ chưa ? Vì sao người đó thất hứa ? Em cảm thấy thế nào khi bị thất hứa ?</a:t>
            </a:r>
          </a:p>
          <a:p>
            <a:pPr eaLnBrk="1" hangingPunct="1">
              <a:spcBef>
                <a:spcPct val="50000"/>
              </a:spcBef>
            </a:pPr>
            <a:endParaRPr lang="en-US" altLang="en-US" sz="3200" b="1">
              <a:solidFill>
                <a:srgbClr val="0000FF"/>
              </a:solidFill>
              <a:latin typeface="Times New Roman" pitchFamily="18" charset="0"/>
              <a:cs typeface="Times New Roman" pitchFamily="18" charset="0"/>
            </a:endParaRPr>
          </a:p>
        </p:txBody>
      </p:sp>
      <p:sp>
        <p:nvSpPr>
          <p:cNvPr id="5" name="Text Box 8">
            <a:extLst>
              <a:ext uri="{FF2B5EF4-FFF2-40B4-BE49-F238E27FC236}">
                <a16:creationId xmlns:a16="http://schemas.microsoft.com/office/drawing/2014/main" id="{6EA9E2EB-8FD0-4CCD-A0FC-8A304697CF89}"/>
              </a:ext>
            </a:extLst>
          </p:cNvPr>
          <p:cNvSpPr txBox="1">
            <a:spLocks noChangeArrowheads="1"/>
          </p:cNvSpPr>
          <p:nvPr/>
        </p:nvSpPr>
        <p:spPr bwMode="auto">
          <a:xfrm>
            <a:off x="93595" y="327295"/>
            <a:ext cx="2588684"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a:solidFill>
                  <a:srgbClr val="0000FF"/>
                </a:solidFill>
                <a:latin typeface="Times New Roman" pitchFamily="18" charset="0"/>
                <a:cs typeface="Times New Roman" pitchFamily="18" charset="0"/>
              </a:rPr>
              <a:t>Bài tập 4</a:t>
            </a:r>
          </a:p>
        </p:txBody>
      </p:sp>
      <p:sp>
        <p:nvSpPr>
          <p:cNvPr id="6" name="Rectangle 5">
            <a:extLst>
              <a:ext uri="{FF2B5EF4-FFF2-40B4-BE49-F238E27FC236}">
                <a16:creationId xmlns:a16="http://schemas.microsoft.com/office/drawing/2014/main" id="{BF85CE6A-EA28-46D5-80D6-5E4ABD993C62}"/>
              </a:ext>
            </a:extLst>
          </p:cNvPr>
          <p:cNvSpPr/>
          <p:nvPr/>
        </p:nvSpPr>
        <p:spPr>
          <a:xfrm>
            <a:off x="5231904" y="584200"/>
            <a:ext cx="6327693" cy="1532408"/>
          </a:xfrm>
          <a:prstGeom prst="rect">
            <a:avLst/>
          </a:prstGeom>
          <a:solidFill>
            <a:srgbClr val="5B9BD5">
              <a:lumMod val="60000"/>
              <a:lumOff val="40000"/>
            </a:srgbClr>
          </a:solidFill>
          <a:ln w="12700" cap="flat" cmpd="sng" algn="ctr">
            <a:solidFill>
              <a:srgbClr val="5B9BD5">
                <a:shade val="50000"/>
              </a:srgbClr>
            </a:solidFill>
            <a:prstDash val="solid"/>
            <a:miter lim="800000"/>
          </a:ln>
          <a:effectLst/>
        </p:spPr>
        <p:txBody>
          <a:bodyPr anchor="ctr"/>
          <a:lstStyle/>
          <a:p>
            <a:pPr algn="ctr" eaLnBrk="1" fontAlgn="auto" hangingPunct="1">
              <a:spcBef>
                <a:spcPts val="0"/>
              </a:spcBef>
              <a:spcAft>
                <a:spcPts val="0"/>
              </a:spcAft>
              <a:defRPr/>
            </a:pPr>
            <a:r>
              <a:rPr lang="en-US" sz="3600" b="1" i="1" kern="0">
                <a:solidFill>
                  <a:srgbClr val="FF0000"/>
                </a:solidFill>
                <a:latin typeface="Times New Roman" panose="02020603050405020304" pitchFamily="18" charset="0"/>
                <a:cs typeface="Times New Roman" panose="02020603050405020304" pitchFamily="18" charset="0"/>
              </a:rPr>
              <a:t>Các em tự học với sự hỗ trợ, giúp đỡ của cha mẹ</a:t>
            </a:r>
          </a:p>
        </p:txBody>
      </p:sp>
    </p:spTree>
    <p:extLst>
      <p:ext uri="{BB962C8B-B14F-4D97-AF65-F5344CB8AC3E}">
        <p14:creationId xmlns:p14="http://schemas.microsoft.com/office/powerpoint/2010/main" val="32637054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3"/>
                                        </p:tgtEl>
                                        <p:attrNameLst>
                                          <p:attrName>style.visibility</p:attrName>
                                        </p:attrNameLst>
                                      </p:cBhvr>
                                      <p:to>
                                        <p:strVal val="visible"/>
                                      </p:to>
                                    </p:set>
                                    <p:anim calcmode="discrete" valueType="clr">
                                      <p:cBhvr override="childStyle">
                                        <p:cTn id="10"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
                                        </p:tgtEl>
                                        <p:attrNameLst>
                                          <p:attrName>fillcolor</p:attrName>
                                        </p:attrNameLst>
                                      </p:cBhvr>
                                      <p:tavLst>
                                        <p:tav tm="0">
                                          <p:val>
                                            <p:clrVal>
                                              <a:schemeClr val="accent2"/>
                                            </p:clrVal>
                                          </p:val>
                                        </p:tav>
                                        <p:tav tm="50000">
                                          <p:val>
                                            <p:clrVal>
                                              <a:schemeClr val="hlink"/>
                                            </p:clrVal>
                                          </p:val>
                                        </p:tav>
                                      </p:tavLst>
                                    </p:anim>
                                    <p:set>
                                      <p:cBhvr>
                                        <p:cTn id="12" dur="80"/>
                                        <p:tgtEl>
                                          <p:spTgt spid="3"/>
                                        </p:tgtEl>
                                        <p:attrNameLst>
                                          <p:attrName>fill.type</p:attrName>
                                        </p:attrNameLst>
                                      </p:cBhvr>
                                      <p:to>
                                        <p:strVal val="solid"/>
                                      </p:to>
                                    </p:set>
                                  </p:childTnLst>
                                </p:cTn>
                              </p:par>
                            </p:childTnLst>
                          </p:cTn>
                        </p:par>
                        <p:par>
                          <p:cTn id="13" fill="hold">
                            <p:stCondLst>
                              <p:cond delay="50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4"/>
                                        </p:tgtEl>
                                        <p:attrNameLst>
                                          <p:attrName>style.visibility</p:attrName>
                                        </p:attrNameLst>
                                      </p:cBhvr>
                                      <p:to>
                                        <p:strVal val="visible"/>
                                      </p:to>
                                    </p:set>
                                    <p:anim calcmode="discrete" valueType="clr">
                                      <p:cBhvr override="childStyle">
                                        <p:cTn id="16"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4"/>
                                        </p:tgtEl>
                                        <p:attrNameLst>
                                          <p:attrName>fillcolor</p:attrName>
                                        </p:attrNameLst>
                                      </p:cBhvr>
                                      <p:tavLst>
                                        <p:tav tm="0">
                                          <p:val>
                                            <p:clrVal>
                                              <a:schemeClr val="accent2"/>
                                            </p:clrVal>
                                          </p:val>
                                        </p:tav>
                                        <p:tav tm="50000">
                                          <p:val>
                                            <p:clrVal>
                                              <a:schemeClr val="hlink"/>
                                            </p:clrVal>
                                          </p:val>
                                        </p:tav>
                                      </p:tavLst>
                                    </p:anim>
                                    <p:set>
                                      <p:cBhvr>
                                        <p:cTn id="18" dur="80"/>
                                        <p:tgtEl>
                                          <p:spTgt spid="4"/>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descr="2-8 (5)"/>
          <p:cNvPicPr>
            <a:picLocks noChangeAspect="1"/>
          </p:cNvPicPr>
          <p:nvPr/>
        </p:nvPicPr>
        <p:blipFill>
          <a:blip r:embed="rId2"/>
          <a:stretch>
            <a:fillRect/>
          </a:stretch>
        </p:blipFill>
        <p:spPr>
          <a:xfrm>
            <a:off x="0" y="4114800"/>
            <a:ext cx="12192000" cy="2743200"/>
          </a:xfrm>
          <a:prstGeom prst="rect">
            <a:avLst/>
          </a:prstGeom>
        </p:spPr>
      </p:pic>
      <p:sp>
        <p:nvSpPr>
          <p:cNvPr id="3" name="Text Box 9">
            <a:extLst>
              <a:ext uri="{FF2B5EF4-FFF2-40B4-BE49-F238E27FC236}">
                <a16:creationId xmlns:a16="http://schemas.microsoft.com/office/drawing/2014/main" id="{10EE533C-6AA1-4AB5-8DFF-AEEB77F0E7A5}"/>
              </a:ext>
            </a:extLst>
          </p:cNvPr>
          <p:cNvSpPr txBox="1">
            <a:spLocks noChangeArrowheads="1"/>
          </p:cNvSpPr>
          <p:nvPr/>
        </p:nvSpPr>
        <p:spPr bwMode="auto">
          <a:xfrm>
            <a:off x="200025" y="1124748"/>
            <a:ext cx="11749616"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8" rIns="91426"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a:solidFill>
                  <a:srgbClr val="005400"/>
                </a:solidFill>
                <a:latin typeface="Times New Roman" pitchFamily="18" charset="0"/>
                <a:cs typeface="Times New Roman" pitchFamily="18" charset="0"/>
              </a:rPr>
              <a:t> Em sẽ làm gì trong các tình huống sau :</a:t>
            </a:r>
          </a:p>
        </p:txBody>
      </p:sp>
      <p:sp>
        <p:nvSpPr>
          <p:cNvPr id="4" name="Text Box 10">
            <a:extLst>
              <a:ext uri="{FF2B5EF4-FFF2-40B4-BE49-F238E27FC236}">
                <a16:creationId xmlns:a16="http://schemas.microsoft.com/office/drawing/2014/main" id="{C71AC216-4DD1-40CF-A0C9-4DBDB7A6D6F2}"/>
              </a:ext>
            </a:extLst>
          </p:cNvPr>
          <p:cNvSpPr txBox="1">
            <a:spLocks noChangeArrowheads="1"/>
          </p:cNvSpPr>
          <p:nvPr/>
        </p:nvSpPr>
        <p:spPr bwMode="auto">
          <a:xfrm>
            <a:off x="368463" y="1771072"/>
            <a:ext cx="11480800" cy="156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8" rIns="91426"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b="1">
                <a:solidFill>
                  <a:srgbClr val="0000FF"/>
                </a:solidFill>
                <a:latin typeface="Times New Roman" pitchFamily="18" charset="0"/>
                <a:cs typeface="Times New Roman" pitchFamily="18" charset="0"/>
              </a:rPr>
              <a:t>   Em đã hứa cùng bạn làm một việc gì đó, nhưng sau đó em hiểu ra việc làm đó là sai (ví dụ : hái trộm quả trong vườn nhà khác, đi tắm sông, …) Khi đó em sẽ làm gì ?</a:t>
            </a:r>
          </a:p>
        </p:txBody>
      </p:sp>
      <p:sp>
        <p:nvSpPr>
          <p:cNvPr id="5" name="Text Box 7">
            <a:extLst>
              <a:ext uri="{FF2B5EF4-FFF2-40B4-BE49-F238E27FC236}">
                <a16:creationId xmlns:a16="http://schemas.microsoft.com/office/drawing/2014/main" id="{53A884C2-C360-4714-9AD1-81491128C6A7}"/>
              </a:ext>
            </a:extLst>
          </p:cNvPr>
          <p:cNvSpPr txBox="1">
            <a:spLocks noChangeArrowheads="1"/>
          </p:cNvSpPr>
          <p:nvPr/>
        </p:nvSpPr>
        <p:spPr bwMode="auto">
          <a:xfrm>
            <a:off x="119336" y="88903"/>
            <a:ext cx="12192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0" tIns="45718" rIns="91420" bIns="4571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vi-VN" altLang="en-US" sz="3200" b="1">
                <a:solidFill>
                  <a:srgbClr val="FF0000"/>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Giữ lời hứa (</a:t>
            </a:r>
            <a:r>
              <a:rPr lang="vi-VN" altLang="en-US" sz="3200" b="1">
                <a:solidFill>
                  <a:srgbClr val="FF0000"/>
                </a:solidFill>
                <a:latin typeface="Times New Roman" panose="02020603050405020304" pitchFamily="18" charset="0"/>
                <a:cs typeface="Times New Roman" panose="02020603050405020304" pitchFamily="18" charset="0"/>
              </a:rPr>
              <a:t>T</a:t>
            </a:r>
            <a:r>
              <a:rPr lang="en-US" altLang="en-US" sz="3200" b="1">
                <a:solidFill>
                  <a:srgbClr val="FF0000"/>
                </a:solidFill>
                <a:latin typeface="Times New Roman" panose="02020603050405020304" pitchFamily="18" charset="0"/>
                <a:cs typeface="Times New Roman" panose="02020603050405020304" pitchFamily="18" charset="0"/>
              </a:rPr>
              <a:t>iết 2)</a:t>
            </a:r>
          </a:p>
        </p:txBody>
      </p:sp>
      <p:sp>
        <p:nvSpPr>
          <p:cNvPr id="6" name="Text Box 8">
            <a:extLst>
              <a:ext uri="{FF2B5EF4-FFF2-40B4-BE49-F238E27FC236}">
                <a16:creationId xmlns:a16="http://schemas.microsoft.com/office/drawing/2014/main" id="{FD069C1E-0CDE-45AF-8BC4-6F05A2C2AF68}"/>
              </a:ext>
            </a:extLst>
          </p:cNvPr>
          <p:cNvSpPr txBox="1">
            <a:spLocks noChangeArrowheads="1"/>
          </p:cNvSpPr>
          <p:nvPr/>
        </p:nvSpPr>
        <p:spPr bwMode="auto">
          <a:xfrm>
            <a:off x="93595" y="388709"/>
            <a:ext cx="2588684"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a:solidFill>
                  <a:srgbClr val="0000FF"/>
                </a:solidFill>
                <a:latin typeface="Times New Roman" pitchFamily="18" charset="0"/>
                <a:cs typeface="Times New Roman" pitchFamily="18" charset="0"/>
              </a:rPr>
              <a:t>Bài tập 5</a:t>
            </a:r>
          </a:p>
        </p:txBody>
      </p:sp>
      <p:sp>
        <p:nvSpPr>
          <p:cNvPr id="8" name="Rectangle 7">
            <a:extLst>
              <a:ext uri="{FF2B5EF4-FFF2-40B4-BE49-F238E27FC236}">
                <a16:creationId xmlns:a16="http://schemas.microsoft.com/office/drawing/2014/main" id="{953EFC42-C39E-4A0A-B7EF-ECF17191E0F4}"/>
              </a:ext>
            </a:extLst>
          </p:cNvPr>
          <p:cNvSpPr/>
          <p:nvPr/>
        </p:nvSpPr>
        <p:spPr>
          <a:xfrm>
            <a:off x="8400257" y="88903"/>
            <a:ext cx="3672408" cy="1633538"/>
          </a:xfrm>
          <a:prstGeom prst="rect">
            <a:avLst/>
          </a:prstGeom>
          <a:solidFill>
            <a:srgbClr val="5B9BD5">
              <a:lumMod val="60000"/>
              <a:lumOff val="40000"/>
            </a:srgbClr>
          </a:solidFill>
          <a:ln w="12700" cap="flat" cmpd="sng" algn="ctr">
            <a:solidFill>
              <a:srgbClr val="5B9BD5">
                <a:shade val="50000"/>
              </a:srgbClr>
            </a:solidFill>
            <a:prstDash val="solid"/>
            <a:miter lim="800000"/>
          </a:ln>
          <a:effectLst/>
        </p:spPr>
        <p:txBody>
          <a:bodyPr anchor="ctr"/>
          <a:lstStyle/>
          <a:p>
            <a:pPr algn="ctr" eaLnBrk="1" fontAlgn="auto" hangingPunct="1">
              <a:spcBef>
                <a:spcPts val="0"/>
              </a:spcBef>
              <a:spcAft>
                <a:spcPts val="0"/>
              </a:spcAft>
              <a:defRPr/>
            </a:pPr>
            <a:r>
              <a:rPr lang="en-US" sz="3600" b="1" i="1" kern="0">
                <a:solidFill>
                  <a:srgbClr val="FF0000"/>
                </a:solidFill>
                <a:latin typeface="Times New Roman" panose="02020603050405020304" pitchFamily="18" charset="0"/>
                <a:cs typeface="Times New Roman" panose="02020603050405020304" pitchFamily="18" charset="0"/>
              </a:rPr>
              <a:t>Các em tự học với sự hỗ trợ, giúp đỡ của cha mẹ</a:t>
            </a:r>
          </a:p>
        </p:txBody>
      </p:sp>
      <p:sp>
        <p:nvSpPr>
          <p:cNvPr id="9" name="Text Box 12">
            <a:extLst>
              <a:ext uri="{FF2B5EF4-FFF2-40B4-BE49-F238E27FC236}">
                <a16:creationId xmlns:a16="http://schemas.microsoft.com/office/drawing/2014/main" id="{C68B6A8B-2F72-46C4-B0C3-5C7B06E63648}"/>
              </a:ext>
            </a:extLst>
          </p:cNvPr>
          <p:cNvSpPr txBox="1">
            <a:spLocks noChangeArrowheads="1"/>
          </p:cNvSpPr>
          <p:nvPr/>
        </p:nvSpPr>
        <p:spPr bwMode="auto">
          <a:xfrm>
            <a:off x="551384" y="3343216"/>
            <a:ext cx="11887200" cy="5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000" b="1">
                <a:solidFill>
                  <a:srgbClr val="005400"/>
                </a:solidFill>
                <a:latin typeface="Times New Roman" pitchFamily="18" charset="0"/>
                <a:cs typeface="Times New Roman" pitchFamily="18" charset="0"/>
              </a:rPr>
              <a:t>        </a:t>
            </a:r>
            <a:r>
              <a:rPr lang="en-US" altLang="en-US" sz="3000" b="1">
                <a:solidFill>
                  <a:srgbClr val="800000"/>
                </a:solidFill>
                <a:latin typeface="Times New Roman" pitchFamily="18" charset="0"/>
                <a:cs typeface="Times New Roman" pitchFamily="18" charset="0"/>
              </a:rPr>
              <a:t>a) Vẫn thực hiện lời hứa.</a:t>
            </a:r>
            <a:endParaRPr lang="en-US" altLang="en-US" sz="3000">
              <a:solidFill>
                <a:srgbClr val="800000"/>
              </a:solidFill>
              <a:latin typeface="Times New Roman" pitchFamily="18" charset="0"/>
              <a:cs typeface="Times New Roman" pitchFamily="18" charset="0"/>
            </a:endParaRPr>
          </a:p>
        </p:txBody>
      </p:sp>
      <p:sp>
        <p:nvSpPr>
          <p:cNvPr id="10" name="Rectangle 14">
            <a:extLst>
              <a:ext uri="{FF2B5EF4-FFF2-40B4-BE49-F238E27FC236}">
                <a16:creationId xmlns:a16="http://schemas.microsoft.com/office/drawing/2014/main" id="{DE7542E8-0614-42EA-BB7A-A845640BE6D2}"/>
              </a:ext>
            </a:extLst>
          </p:cNvPr>
          <p:cNvSpPr>
            <a:spLocks noChangeArrowheads="1"/>
          </p:cNvSpPr>
          <p:nvPr/>
        </p:nvSpPr>
        <p:spPr bwMode="auto">
          <a:xfrm>
            <a:off x="623392" y="3312475"/>
            <a:ext cx="607144" cy="538607"/>
          </a:xfrm>
          <a:prstGeom prst="rect">
            <a:avLst/>
          </a:prstGeom>
          <a:solidFill>
            <a:srgbClr val="BBE0E3"/>
          </a:solidFill>
          <a:ln w="9525">
            <a:solidFill>
              <a:srgbClr val="000000"/>
            </a:solidFill>
            <a:miter lim="800000"/>
            <a:headEnd/>
            <a:tailEnd/>
          </a:ln>
        </p:spPr>
        <p:txBody>
          <a:bodyPr wrap="none" lIns="91420" tIns="45718" rIns="91420" bIns="4571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charset="0"/>
              <a:cs typeface="Arial"/>
            </a:endParaRPr>
          </a:p>
        </p:txBody>
      </p:sp>
      <p:sp>
        <p:nvSpPr>
          <p:cNvPr id="11" name="Text Box 12">
            <a:extLst>
              <a:ext uri="{FF2B5EF4-FFF2-40B4-BE49-F238E27FC236}">
                <a16:creationId xmlns:a16="http://schemas.microsoft.com/office/drawing/2014/main" id="{25E47820-31AF-4479-85BD-2DA8B88D098C}"/>
              </a:ext>
            </a:extLst>
          </p:cNvPr>
          <p:cNvSpPr txBox="1">
            <a:spLocks noChangeArrowheads="1"/>
          </p:cNvSpPr>
          <p:nvPr/>
        </p:nvSpPr>
        <p:spPr bwMode="auto">
          <a:xfrm>
            <a:off x="551384" y="4046290"/>
            <a:ext cx="11887200" cy="5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000" b="1">
                <a:solidFill>
                  <a:srgbClr val="005400"/>
                </a:solidFill>
                <a:latin typeface="Times New Roman" pitchFamily="18" charset="0"/>
                <a:cs typeface="Times New Roman" pitchFamily="18" charset="0"/>
              </a:rPr>
              <a:t>        </a:t>
            </a:r>
            <a:r>
              <a:rPr lang="en-US" altLang="en-US" sz="3000" b="1">
                <a:solidFill>
                  <a:srgbClr val="800000"/>
                </a:solidFill>
                <a:latin typeface="Times New Roman" pitchFamily="18" charset="0"/>
                <a:cs typeface="Times New Roman" pitchFamily="18" charset="0"/>
              </a:rPr>
              <a:t>b) Không làm việc đó và cũng không nói gì với bạn.</a:t>
            </a:r>
            <a:endParaRPr lang="en-US" altLang="en-US" sz="3000">
              <a:solidFill>
                <a:srgbClr val="800000"/>
              </a:solidFill>
              <a:latin typeface="Times New Roman" pitchFamily="18" charset="0"/>
              <a:cs typeface="Times New Roman" pitchFamily="18" charset="0"/>
            </a:endParaRPr>
          </a:p>
        </p:txBody>
      </p:sp>
      <p:sp>
        <p:nvSpPr>
          <p:cNvPr id="12" name="Text Box 12">
            <a:extLst>
              <a:ext uri="{FF2B5EF4-FFF2-40B4-BE49-F238E27FC236}">
                <a16:creationId xmlns:a16="http://schemas.microsoft.com/office/drawing/2014/main" id="{5F10AC06-1C84-4B4F-8B2A-B475EFEF1420}"/>
              </a:ext>
            </a:extLst>
          </p:cNvPr>
          <p:cNvSpPr txBox="1">
            <a:spLocks noChangeArrowheads="1"/>
          </p:cNvSpPr>
          <p:nvPr/>
        </p:nvSpPr>
        <p:spPr bwMode="auto">
          <a:xfrm>
            <a:off x="607612" y="4869162"/>
            <a:ext cx="11887200" cy="5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000" b="1">
                <a:solidFill>
                  <a:srgbClr val="005400"/>
                </a:solidFill>
                <a:latin typeface="Times New Roman" pitchFamily="18" charset="0"/>
                <a:cs typeface="Times New Roman" pitchFamily="18" charset="0"/>
              </a:rPr>
              <a:t>        </a:t>
            </a:r>
            <a:r>
              <a:rPr lang="en-US" altLang="en-US" sz="3000" b="1">
                <a:solidFill>
                  <a:srgbClr val="800000"/>
                </a:solidFill>
                <a:latin typeface="Times New Roman" pitchFamily="18" charset="0"/>
                <a:cs typeface="Times New Roman" pitchFamily="18" charset="0"/>
              </a:rPr>
              <a:t>c) Không làm và giải thích lí do mình không muốn làm. </a:t>
            </a:r>
            <a:endParaRPr lang="en-US" altLang="en-US" sz="3000">
              <a:solidFill>
                <a:srgbClr val="800000"/>
              </a:solidFill>
              <a:latin typeface="Times New Roman" pitchFamily="18" charset="0"/>
              <a:cs typeface="Times New Roman" pitchFamily="18" charset="0"/>
            </a:endParaRPr>
          </a:p>
        </p:txBody>
      </p:sp>
      <p:sp>
        <p:nvSpPr>
          <p:cNvPr id="13" name="Text Box 12">
            <a:extLst>
              <a:ext uri="{FF2B5EF4-FFF2-40B4-BE49-F238E27FC236}">
                <a16:creationId xmlns:a16="http://schemas.microsoft.com/office/drawing/2014/main" id="{75C59229-3258-42EE-8E4E-135CC66FF1E8}"/>
              </a:ext>
            </a:extLst>
          </p:cNvPr>
          <p:cNvSpPr txBox="1">
            <a:spLocks noChangeArrowheads="1"/>
          </p:cNvSpPr>
          <p:nvPr/>
        </p:nvSpPr>
        <p:spPr bwMode="auto">
          <a:xfrm>
            <a:off x="635038" y="5566741"/>
            <a:ext cx="11449273" cy="101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000" b="1">
                <a:solidFill>
                  <a:srgbClr val="005400"/>
                </a:solidFill>
                <a:latin typeface="Times New Roman" pitchFamily="18" charset="0"/>
                <a:cs typeface="Times New Roman" pitchFamily="18" charset="0"/>
              </a:rPr>
              <a:t>        </a:t>
            </a:r>
            <a:r>
              <a:rPr lang="en-US" altLang="en-US" sz="3000" b="1">
                <a:solidFill>
                  <a:srgbClr val="800000"/>
                </a:solidFill>
                <a:latin typeface="Times New Roman" pitchFamily="18" charset="0"/>
                <a:cs typeface="Times New Roman" pitchFamily="18" charset="0"/>
              </a:rPr>
              <a:t>d) Không làm, giải thích lí do và khuyên bạn cũng không nên làm điều sai trái.</a:t>
            </a:r>
            <a:endParaRPr lang="en-US" altLang="en-US" sz="3000">
              <a:solidFill>
                <a:srgbClr val="800000"/>
              </a:solidFill>
              <a:latin typeface="Times New Roman" pitchFamily="18" charset="0"/>
              <a:cs typeface="Times New Roman" pitchFamily="18" charset="0"/>
            </a:endParaRPr>
          </a:p>
        </p:txBody>
      </p:sp>
      <p:sp>
        <p:nvSpPr>
          <p:cNvPr id="14" name="Rectangle 14">
            <a:extLst>
              <a:ext uri="{FF2B5EF4-FFF2-40B4-BE49-F238E27FC236}">
                <a16:creationId xmlns:a16="http://schemas.microsoft.com/office/drawing/2014/main" id="{2D295BC7-1890-4C0B-A562-604861937A66}"/>
              </a:ext>
            </a:extLst>
          </p:cNvPr>
          <p:cNvSpPr>
            <a:spLocks noChangeArrowheads="1"/>
          </p:cNvSpPr>
          <p:nvPr/>
        </p:nvSpPr>
        <p:spPr bwMode="auto">
          <a:xfrm>
            <a:off x="646688" y="4149083"/>
            <a:ext cx="607144" cy="538607"/>
          </a:xfrm>
          <a:prstGeom prst="rect">
            <a:avLst/>
          </a:prstGeom>
          <a:solidFill>
            <a:srgbClr val="BBE0E3"/>
          </a:solidFill>
          <a:ln w="9525">
            <a:solidFill>
              <a:srgbClr val="000000"/>
            </a:solidFill>
            <a:miter lim="800000"/>
            <a:headEnd/>
            <a:tailEnd/>
          </a:ln>
        </p:spPr>
        <p:txBody>
          <a:bodyPr wrap="none" lIns="91420" tIns="45718" rIns="91420" bIns="4571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charset="0"/>
              <a:cs typeface="Arial"/>
            </a:endParaRPr>
          </a:p>
        </p:txBody>
      </p:sp>
      <p:sp>
        <p:nvSpPr>
          <p:cNvPr id="15" name="Rectangle 14">
            <a:extLst>
              <a:ext uri="{FF2B5EF4-FFF2-40B4-BE49-F238E27FC236}">
                <a16:creationId xmlns:a16="http://schemas.microsoft.com/office/drawing/2014/main" id="{C89EEFBC-2C0F-4CF0-950D-317460528E8C}"/>
              </a:ext>
            </a:extLst>
          </p:cNvPr>
          <p:cNvSpPr>
            <a:spLocks noChangeArrowheads="1"/>
          </p:cNvSpPr>
          <p:nvPr/>
        </p:nvSpPr>
        <p:spPr bwMode="auto">
          <a:xfrm>
            <a:off x="646688" y="4884551"/>
            <a:ext cx="607144" cy="538607"/>
          </a:xfrm>
          <a:prstGeom prst="rect">
            <a:avLst/>
          </a:prstGeom>
          <a:solidFill>
            <a:srgbClr val="BBE0E3"/>
          </a:solidFill>
          <a:ln w="9525">
            <a:solidFill>
              <a:srgbClr val="000000"/>
            </a:solidFill>
            <a:miter lim="800000"/>
            <a:headEnd/>
            <a:tailEnd/>
          </a:ln>
        </p:spPr>
        <p:txBody>
          <a:bodyPr wrap="none" lIns="91420" tIns="45718" rIns="91420" bIns="4571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charset="0"/>
              <a:cs typeface="Arial"/>
            </a:endParaRPr>
          </a:p>
        </p:txBody>
      </p:sp>
      <p:sp>
        <p:nvSpPr>
          <p:cNvPr id="16" name="Rectangle 14">
            <a:extLst>
              <a:ext uri="{FF2B5EF4-FFF2-40B4-BE49-F238E27FC236}">
                <a16:creationId xmlns:a16="http://schemas.microsoft.com/office/drawing/2014/main" id="{6E2E4915-CF48-4B28-ABEE-59DF49EC0A72}"/>
              </a:ext>
            </a:extLst>
          </p:cNvPr>
          <p:cNvSpPr>
            <a:spLocks noChangeArrowheads="1"/>
          </p:cNvSpPr>
          <p:nvPr/>
        </p:nvSpPr>
        <p:spPr bwMode="auto">
          <a:xfrm>
            <a:off x="646688" y="5549601"/>
            <a:ext cx="607144" cy="538607"/>
          </a:xfrm>
          <a:prstGeom prst="rect">
            <a:avLst/>
          </a:prstGeom>
          <a:solidFill>
            <a:srgbClr val="BBE0E3"/>
          </a:solidFill>
          <a:ln w="9525">
            <a:solidFill>
              <a:srgbClr val="000000"/>
            </a:solidFill>
            <a:miter lim="800000"/>
            <a:headEnd/>
            <a:tailEnd/>
          </a:ln>
        </p:spPr>
        <p:txBody>
          <a:bodyPr wrap="none" lIns="91420" tIns="45718" rIns="91420" bIns="4571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charset="0"/>
              <a:cs typeface="Arial"/>
            </a:endParaRPr>
          </a:p>
        </p:txBody>
      </p:sp>
    </p:spTree>
    <p:extLst>
      <p:ext uri="{BB962C8B-B14F-4D97-AF65-F5344CB8AC3E}">
        <p14:creationId xmlns:p14="http://schemas.microsoft.com/office/powerpoint/2010/main" val="1545198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par>
                          <p:cTn id="10" fill="hold">
                            <p:stCondLst>
                              <p:cond delay="12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arn(inVertical)">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animBg="1"/>
      <p:bldP spid="9" grpId="0"/>
      <p:bldP spid="10" grpId="0" animBg="1"/>
      <p:bldP spid="11" grpId="0"/>
      <p:bldP spid="12" grpId="0"/>
      <p:bldP spid="13" grpId="0"/>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descr="2-8 (5)"/>
          <p:cNvPicPr>
            <a:picLocks noChangeAspect="1"/>
          </p:cNvPicPr>
          <p:nvPr/>
        </p:nvPicPr>
        <p:blipFill>
          <a:blip r:embed="rId2"/>
          <a:stretch>
            <a:fillRect/>
          </a:stretch>
        </p:blipFill>
        <p:spPr>
          <a:xfrm>
            <a:off x="0" y="4114800"/>
            <a:ext cx="12192000" cy="2743200"/>
          </a:xfrm>
          <a:prstGeom prst="rect">
            <a:avLst/>
          </a:prstGeom>
        </p:spPr>
      </p:pic>
      <p:sp>
        <p:nvSpPr>
          <p:cNvPr id="3" name="Text Box 9">
            <a:extLst>
              <a:ext uri="{FF2B5EF4-FFF2-40B4-BE49-F238E27FC236}">
                <a16:creationId xmlns:a16="http://schemas.microsoft.com/office/drawing/2014/main" id="{B2D6F7A2-5835-48D8-9CC4-6DD3A64776BD}"/>
              </a:ext>
            </a:extLst>
          </p:cNvPr>
          <p:cNvSpPr txBox="1">
            <a:spLocks noChangeArrowheads="1"/>
          </p:cNvSpPr>
          <p:nvPr/>
        </p:nvSpPr>
        <p:spPr bwMode="auto">
          <a:xfrm>
            <a:off x="-29153" y="750033"/>
            <a:ext cx="12192000"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8" rIns="91426"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a:solidFill>
                  <a:srgbClr val="006600"/>
                </a:solidFill>
                <a:latin typeface="Times New Roman" pitchFamily="18" charset="0"/>
                <a:cs typeface="Times New Roman" pitchFamily="18" charset="0"/>
              </a:rPr>
              <a:t>      </a:t>
            </a:r>
            <a:r>
              <a:rPr lang="en-US" altLang="en-US" sz="3200" b="1">
                <a:solidFill>
                  <a:srgbClr val="800000"/>
                </a:solidFill>
                <a:latin typeface="Times New Roman" pitchFamily="18" charset="0"/>
                <a:cs typeface="Times New Roman" pitchFamily="18" charset="0"/>
              </a:rPr>
              <a:t>Em có tán thành các ý kiến dưới đây không ? Vì sao ?</a:t>
            </a:r>
          </a:p>
        </p:txBody>
      </p:sp>
      <p:sp>
        <p:nvSpPr>
          <p:cNvPr id="4" name="Text Box 10">
            <a:extLst>
              <a:ext uri="{FF2B5EF4-FFF2-40B4-BE49-F238E27FC236}">
                <a16:creationId xmlns:a16="http://schemas.microsoft.com/office/drawing/2014/main" id="{AE96D7B5-39CC-45A9-B425-84063D2BF243}"/>
              </a:ext>
            </a:extLst>
          </p:cNvPr>
          <p:cNvSpPr txBox="1">
            <a:spLocks noChangeArrowheads="1"/>
          </p:cNvSpPr>
          <p:nvPr/>
        </p:nvSpPr>
        <p:spPr bwMode="auto">
          <a:xfrm>
            <a:off x="602400" y="1405153"/>
            <a:ext cx="11065933"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8" rIns="91426"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rgbClr val="0000FF"/>
                </a:solidFill>
                <a:latin typeface="Times New Roman" pitchFamily="18" charset="0"/>
                <a:cs typeface="Times New Roman" pitchFamily="18" charset="0"/>
              </a:rPr>
              <a:t>a) Không nên hứa hẹn với ai bất cứ điều gì.</a:t>
            </a:r>
          </a:p>
        </p:txBody>
      </p:sp>
      <p:sp>
        <p:nvSpPr>
          <p:cNvPr id="5" name="Text Box 11">
            <a:extLst>
              <a:ext uri="{FF2B5EF4-FFF2-40B4-BE49-F238E27FC236}">
                <a16:creationId xmlns:a16="http://schemas.microsoft.com/office/drawing/2014/main" id="{8C3666D8-80EC-40BA-8F7C-B7D747840755}"/>
              </a:ext>
            </a:extLst>
          </p:cNvPr>
          <p:cNvSpPr txBox="1">
            <a:spLocks noChangeArrowheads="1"/>
          </p:cNvSpPr>
          <p:nvPr/>
        </p:nvSpPr>
        <p:spPr bwMode="auto">
          <a:xfrm>
            <a:off x="624046" y="1938561"/>
            <a:ext cx="11010900"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8" rIns="91426"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rgbClr val="0000FF"/>
                </a:solidFill>
                <a:latin typeface="Times New Roman" pitchFamily="18" charset="0"/>
                <a:cs typeface="Times New Roman" pitchFamily="18" charset="0"/>
              </a:rPr>
              <a:t>b) Chỉ nên hứa những điều mình có thể thực hiện được.</a:t>
            </a:r>
          </a:p>
        </p:txBody>
      </p:sp>
      <p:sp>
        <p:nvSpPr>
          <p:cNvPr id="6" name="Text Box 12">
            <a:extLst>
              <a:ext uri="{FF2B5EF4-FFF2-40B4-BE49-F238E27FC236}">
                <a16:creationId xmlns:a16="http://schemas.microsoft.com/office/drawing/2014/main" id="{8693E620-E22B-47F1-B67E-12D877A8EBEA}"/>
              </a:ext>
            </a:extLst>
          </p:cNvPr>
          <p:cNvSpPr txBox="1">
            <a:spLocks noChangeArrowheads="1"/>
          </p:cNvSpPr>
          <p:nvPr/>
        </p:nvSpPr>
        <p:spPr bwMode="auto">
          <a:xfrm>
            <a:off x="472307" y="2476566"/>
            <a:ext cx="11876060"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8" rIns="91426"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rgbClr val="0000FF"/>
                </a:solidFill>
                <a:latin typeface="Times New Roman" pitchFamily="18" charset="0"/>
                <a:cs typeface="Times New Roman" pitchFamily="18" charset="0"/>
              </a:rPr>
              <a:t>c) Có thể hứa mọi điều, còn thực hiện được hay không thì không quan trọng.</a:t>
            </a:r>
          </a:p>
        </p:txBody>
      </p:sp>
      <p:sp>
        <p:nvSpPr>
          <p:cNvPr id="8" name="Text Box 13">
            <a:extLst>
              <a:ext uri="{FF2B5EF4-FFF2-40B4-BE49-F238E27FC236}">
                <a16:creationId xmlns:a16="http://schemas.microsoft.com/office/drawing/2014/main" id="{57AD93F7-CED5-4055-81DE-D2EDB38131D6}"/>
              </a:ext>
            </a:extLst>
          </p:cNvPr>
          <p:cNvSpPr txBox="1">
            <a:spLocks noChangeArrowheads="1"/>
          </p:cNvSpPr>
          <p:nvPr/>
        </p:nvSpPr>
        <p:spPr bwMode="auto">
          <a:xfrm>
            <a:off x="472308" y="3563885"/>
            <a:ext cx="11563349"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8" rIns="91426"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rgbClr val="0000FF"/>
                </a:solidFill>
                <a:latin typeface="Times New Roman" pitchFamily="18" charset="0"/>
                <a:cs typeface="Times New Roman" pitchFamily="18" charset="0"/>
              </a:rPr>
              <a:t>đ) Người biết giữ lời hứa sẽ được mọi người tin cậy, tôn trọng.</a:t>
            </a:r>
          </a:p>
        </p:txBody>
      </p:sp>
      <p:sp>
        <p:nvSpPr>
          <p:cNvPr id="9" name="Text Box 14">
            <a:extLst>
              <a:ext uri="{FF2B5EF4-FFF2-40B4-BE49-F238E27FC236}">
                <a16:creationId xmlns:a16="http://schemas.microsoft.com/office/drawing/2014/main" id="{4A336903-DF62-437C-A8EA-A710C6600B0B}"/>
              </a:ext>
            </a:extLst>
          </p:cNvPr>
          <p:cNvSpPr txBox="1">
            <a:spLocks noChangeArrowheads="1"/>
          </p:cNvSpPr>
          <p:nvPr/>
        </p:nvSpPr>
        <p:spPr bwMode="auto">
          <a:xfrm>
            <a:off x="497215" y="4183916"/>
            <a:ext cx="11563349"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8" rIns="91426"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rgbClr val="0000FF"/>
                </a:solidFill>
                <a:latin typeface="Times New Roman" pitchFamily="18" charset="0"/>
                <a:cs typeface="Times New Roman" pitchFamily="18" charset="0"/>
              </a:rPr>
              <a:t>e) Cần xin lỗi và giải thích rõ lí do khi không thể thực hiện được lời hứa.</a:t>
            </a:r>
          </a:p>
        </p:txBody>
      </p:sp>
      <p:sp>
        <p:nvSpPr>
          <p:cNvPr id="10" name="Text Box 15">
            <a:extLst>
              <a:ext uri="{FF2B5EF4-FFF2-40B4-BE49-F238E27FC236}">
                <a16:creationId xmlns:a16="http://schemas.microsoft.com/office/drawing/2014/main" id="{C5A0085A-C2DF-47EC-8982-60DBD1936A63}"/>
              </a:ext>
            </a:extLst>
          </p:cNvPr>
          <p:cNvSpPr txBox="1">
            <a:spLocks noChangeArrowheads="1"/>
          </p:cNvSpPr>
          <p:nvPr/>
        </p:nvSpPr>
        <p:spPr bwMode="auto">
          <a:xfrm>
            <a:off x="602399" y="4681686"/>
            <a:ext cx="11563349"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8" rIns="91426"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b="1">
                <a:solidFill>
                  <a:srgbClr val="0000FF"/>
                </a:solidFill>
                <a:latin typeface="Times New Roman" pitchFamily="18" charset="0"/>
                <a:cs typeface="Times New Roman" pitchFamily="18" charset="0"/>
              </a:rPr>
              <a:t>g) Cần giữ lời hứa với tất cả mọi người.</a:t>
            </a:r>
          </a:p>
        </p:txBody>
      </p:sp>
      <p:sp>
        <p:nvSpPr>
          <p:cNvPr id="11" name="Text Box 8">
            <a:extLst>
              <a:ext uri="{FF2B5EF4-FFF2-40B4-BE49-F238E27FC236}">
                <a16:creationId xmlns:a16="http://schemas.microsoft.com/office/drawing/2014/main" id="{6062B49D-7BE5-4996-BFBA-7B3E6A32BDD5}"/>
              </a:ext>
            </a:extLst>
          </p:cNvPr>
          <p:cNvSpPr txBox="1">
            <a:spLocks noChangeArrowheads="1"/>
          </p:cNvSpPr>
          <p:nvPr/>
        </p:nvSpPr>
        <p:spPr bwMode="auto">
          <a:xfrm>
            <a:off x="257175" y="103706"/>
            <a:ext cx="2588684"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a:solidFill>
                  <a:srgbClr val="0000FF"/>
                </a:solidFill>
                <a:latin typeface="Times New Roman" pitchFamily="18" charset="0"/>
                <a:cs typeface="Times New Roman" pitchFamily="18" charset="0"/>
              </a:rPr>
              <a:t>Bài tập 6</a:t>
            </a:r>
          </a:p>
        </p:txBody>
      </p:sp>
      <p:sp>
        <p:nvSpPr>
          <p:cNvPr id="12" name="Text Box 15">
            <a:extLst>
              <a:ext uri="{FF2B5EF4-FFF2-40B4-BE49-F238E27FC236}">
                <a16:creationId xmlns:a16="http://schemas.microsoft.com/office/drawing/2014/main" id="{8BE045AA-AEFB-4902-9394-C07AC63BA056}"/>
              </a:ext>
            </a:extLst>
          </p:cNvPr>
          <p:cNvSpPr txBox="1">
            <a:spLocks noChangeArrowheads="1"/>
          </p:cNvSpPr>
          <p:nvPr/>
        </p:nvSpPr>
        <p:spPr bwMode="auto">
          <a:xfrm>
            <a:off x="624044" y="5218445"/>
            <a:ext cx="11563349"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8" rIns="91426"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b="1">
                <a:solidFill>
                  <a:srgbClr val="0000FF"/>
                </a:solidFill>
                <a:latin typeface="Times New Roman" pitchFamily="18" charset="0"/>
                <a:cs typeface="Times New Roman" pitchFamily="18" charset="0"/>
              </a:rPr>
              <a:t>h) Chỉ cần thực hiện lời hứa với người lớn tuổi.</a:t>
            </a:r>
          </a:p>
        </p:txBody>
      </p:sp>
      <p:sp>
        <p:nvSpPr>
          <p:cNvPr id="13" name="Text Box 13">
            <a:extLst>
              <a:ext uri="{FF2B5EF4-FFF2-40B4-BE49-F238E27FC236}">
                <a16:creationId xmlns:a16="http://schemas.microsoft.com/office/drawing/2014/main" id="{7C474496-672C-4A79-9152-6D505DDAA49A}"/>
              </a:ext>
            </a:extLst>
          </p:cNvPr>
          <p:cNvSpPr txBox="1">
            <a:spLocks noChangeArrowheads="1"/>
          </p:cNvSpPr>
          <p:nvPr/>
        </p:nvSpPr>
        <p:spPr bwMode="auto">
          <a:xfrm>
            <a:off x="599020" y="2998783"/>
            <a:ext cx="11563349"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8" rIns="91426"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rgbClr val="0000FF"/>
                </a:solidFill>
                <a:latin typeface="Times New Roman" pitchFamily="18" charset="0"/>
                <a:cs typeface="Times New Roman" pitchFamily="18" charset="0"/>
              </a:rPr>
              <a:t>d) Giữ lời hứa là tự trọng và tôn trọng người khác.</a:t>
            </a:r>
          </a:p>
        </p:txBody>
      </p:sp>
      <p:sp>
        <p:nvSpPr>
          <p:cNvPr id="14" name="Freeform 25">
            <a:extLst>
              <a:ext uri="{FF2B5EF4-FFF2-40B4-BE49-F238E27FC236}">
                <a16:creationId xmlns:a16="http://schemas.microsoft.com/office/drawing/2014/main" id="{294B2F56-389E-4789-AE72-D589BC5F3C84}"/>
              </a:ext>
            </a:extLst>
          </p:cNvPr>
          <p:cNvSpPr>
            <a:spLocks/>
          </p:cNvSpPr>
          <p:nvPr/>
        </p:nvSpPr>
        <p:spPr bwMode="auto">
          <a:xfrm flipH="1" flipV="1">
            <a:off x="2813715" y="5791339"/>
            <a:ext cx="630948" cy="436562"/>
          </a:xfrm>
          <a:custGeom>
            <a:avLst/>
            <a:gdLst>
              <a:gd name="T0" fmla="*/ 42997 w 43200"/>
              <a:gd name="T1" fmla="*/ 24550 h 43200"/>
              <a:gd name="T2" fmla="*/ 43200 w 43200"/>
              <a:gd name="T3" fmla="*/ 21600 h 43200"/>
              <a:gd name="T4" fmla="*/ 21600 w 43200"/>
              <a:gd name="T5" fmla="*/ 2160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a:moveTo>
                  <a:pt x="42997" y="24550"/>
                </a:moveTo>
                <a:lnTo>
                  <a:pt x="42996" y="24549"/>
                </a:lnTo>
                <a:cubicBezTo>
                  <a:pt x="41523" y="35238"/>
                  <a:pt x="32388" y="43199"/>
                  <a:pt x="21599" y="43200"/>
                </a:cubicBezTo>
                <a:cubicBezTo>
                  <a:pt x="9669" y="43200"/>
                  <a:pt x="-1" y="33529"/>
                  <a:pt x="-1" y="21600"/>
                </a:cubicBezTo>
                <a:cubicBezTo>
                  <a:pt x="-1" y="9670"/>
                  <a:pt x="9669" y="0"/>
                  <a:pt x="21599" y="0"/>
                </a:cubicBezTo>
                <a:cubicBezTo>
                  <a:pt x="33528" y="-1"/>
                  <a:pt x="43198" y="9670"/>
                  <a:pt x="43199" y="21599"/>
                </a:cubicBezTo>
              </a:path>
              <a:path w="43200" h="43200" stroke="0">
                <a:moveTo>
                  <a:pt x="42997" y="24550"/>
                </a:moveTo>
                <a:lnTo>
                  <a:pt x="42996" y="24549"/>
                </a:lnTo>
                <a:cubicBezTo>
                  <a:pt x="41523" y="35238"/>
                  <a:pt x="32388" y="43199"/>
                  <a:pt x="21599" y="43200"/>
                </a:cubicBezTo>
                <a:cubicBezTo>
                  <a:pt x="9669" y="43200"/>
                  <a:pt x="-1" y="33529"/>
                  <a:pt x="-1" y="21600"/>
                </a:cubicBezTo>
                <a:cubicBezTo>
                  <a:pt x="-1" y="9670"/>
                  <a:pt x="9669" y="0"/>
                  <a:pt x="21599" y="0"/>
                </a:cubicBezTo>
                <a:cubicBezTo>
                  <a:pt x="33528" y="-1"/>
                  <a:pt x="43198" y="9670"/>
                  <a:pt x="43199" y="21599"/>
                </a:cubicBezTo>
                <a:lnTo>
                  <a:pt x="21600" y="21600"/>
                </a:lnTo>
                <a:lnTo>
                  <a:pt x="42997" y="24550"/>
                </a:lnTo>
                <a:close/>
              </a:path>
            </a:pathLst>
          </a:custGeom>
          <a:noFill/>
          <a:ln w="381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kern="0">
              <a:solidFill>
                <a:sysClr val="windowText" lastClr="000000"/>
              </a:solidFill>
              <a:cs typeface="Arial"/>
            </a:endParaRPr>
          </a:p>
        </p:txBody>
      </p:sp>
      <p:sp>
        <p:nvSpPr>
          <p:cNvPr id="15" name="Text Box 9">
            <a:extLst>
              <a:ext uri="{FF2B5EF4-FFF2-40B4-BE49-F238E27FC236}">
                <a16:creationId xmlns:a16="http://schemas.microsoft.com/office/drawing/2014/main" id="{CBF988F0-2BD5-48D9-AD13-DC878DC42B2B}"/>
              </a:ext>
            </a:extLst>
          </p:cNvPr>
          <p:cNvSpPr txBox="1">
            <a:spLocks noChangeArrowheads="1"/>
          </p:cNvSpPr>
          <p:nvPr/>
        </p:nvSpPr>
        <p:spPr bwMode="auto">
          <a:xfrm>
            <a:off x="257175" y="5780786"/>
            <a:ext cx="12192000" cy="107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8" rIns="91426"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b="1">
                <a:solidFill>
                  <a:srgbClr val="800000"/>
                </a:solidFill>
                <a:latin typeface="Times New Roman" pitchFamily="18" charset="0"/>
                <a:cs typeface="Times New Roman" pitchFamily="18" charset="0"/>
              </a:rPr>
              <a:t>Khoanh tròn         trước các ý kiến em tán thành bằng bút chì vào VBT Đạo đức 3 trang 8.</a:t>
            </a:r>
          </a:p>
        </p:txBody>
      </p:sp>
      <p:sp>
        <p:nvSpPr>
          <p:cNvPr id="16" name="Rectangle 15">
            <a:extLst>
              <a:ext uri="{FF2B5EF4-FFF2-40B4-BE49-F238E27FC236}">
                <a16:creationId xmlns:a16="http://schemas.microsoft.com/office/drawing/2014/main" id="{07C63176-4D31-4C6A-B48A-70646DF37E14}"/>
              </a:ext>
            </a:extLst>
          </p:cNvPr>
          <p:cNvSpPr/>
          <p:nvPr/>
        </p:nvSpPr>
        <p:spPr>
          <a:xfrm>
            <a:off x="2279576" y="103705"/>
            <a:ext cx="9882792" cy="731549"/>
          </a:xfrm>
          <a:prstGeom prst="rect">
            <a:avLst/>
          </a:prstGeom>
          <a:solidFill>
            <a:srgbClr val="5B9BD5">
              <a:lumMod val="60000"/>
              <a:lumOff val="40000"/>
            </a:srgbClr>
          </a:solidFill>
          <a:ln w="12700" cap="flat" cmpd="sng" algn="ctr">
            <a:solidFill>
              <a:srgbClr val="5B9BD5">
                <a:shade val="50000"/>
              </a:srgbClr>
            </a:solidFill>
            <a:prstDash val="solid"/>
            <a:miter lim="800000"/>
          </a:ln>
          <a:effectLst/>
        </p:spPr>
        <p:txBody>
          <a:bodyPr anchor="ctr"/>
          <a:lstStyle/>
          <a:p>
            <a:pPr algn="ctr" eaLnBrk="1" fontAlgn="auto" hangingPunct="1">
              <a:spcBef>
                <a:spcPts val="0"/>
              </a:spcBef>
              <a:spcAft>
                <a:spcPts val="0"/>
              </a:spcAft>
              <a:defRPr/>
            </a:pPr>
            <a:r>
              <a:rPr lang="en-US" sz="3600" b="1" i="1" kern="0">
                <a:solidFill>
                  <a:srgbClr val="FF0000"/>
                </a:solidFill>
                <a:latin typeface="Times New Roman" panose="02020603050405020304" pitchFamily="18" charset="0"/>
                <a:cs typeface="Times New Roman" panose="02020603050405020304" pitchFamily="18" charset="0"/>
              </a:rPr>
              <a:t>Các em tự học với sự hỗ trợ, giúp đỡ của cha mẹ</a:t>
            </a:r>
          </a:p>
        </p:txBody>
      </p:sp>
    </p:spTree>
    <p:extLst>
      <p:ext uri="{BB962C8B-B14F-4D97-AF65-F5344CB8AC3E}">
        <p14:creationId xmlns:p14="http://schemas.microsoft.com/office/powerpoint/2010/main" val="30136195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3"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P spid="10" grpId="0"/>
      <p:bldP spid="12" grpId="0"/>
      <p:bldP spid="13" grpId="0"/>
      <p:bldP spid="14" grpId="0" animBg="1"/>
      <p:bldP spid="15"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p:cNvPicPr>
            <a:picLocks noChangeAspect="1"/>
          </p:cNvPicPr>
          <p:nvPr/>
        </p:nvPicPr>
        <p:blipFill>
          <a:blip r:embed="rId2"/>
          <a:srcRect/>
          <a:stretch>
            <a:fillRect/>
          </a:stretch>
        </p:blipFill>
        <p:spPr bwMode="auto">
          <a:xfrm>
            <a:off x="10353675" y="-77788"/>
            <a:ext cx="1838325" cy="1520826"/>
          </a:xfrm>
          <a:prstGeom prst="rect">
            <a:avLst/>
          </a:prstGeom>
          <a:noFill/>
          <a:ln>
            <a:noFill/>
          </a:ln>
          <a:effectLst>
            <a:outerShdw blurRad="50800" dist="38100" dir="10800000" algn="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3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89925" y="180975"/>
            <a:ext cx="24812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86" y="5029200"/>
            <a:ext cx="12177713" cy="1828801"/>
          </a:xfrm>
          <a:prstGeom prst="rect">
            <a:avLst/>
          </a:prstGeom>
        </p:spPr>
      </p:pic>
      <p:grpSp>
        <p:nvGrpSpPr>
          <p:cNvPr id="16" name="Group 15"/>
          <p:cNvGrpSpPr/>
          <p:nvPr/>
        </p:nvGrpSpPr>
        <p:grpSpPr>
          <a:xfrm>
            <a:off x="-85298" y="3581400"/>
            <a:ext cx="3009046" cy="3411464"/>
            <a:chOff x="5138747" y="2090525"/>
            <a:chExt cx="4086578" cy="4908668"/>
          </a:xfrm>
        </p:grpSpPr>
        <p:pic>
          <p:nvPicPr>
            <p:cNvPr id="17" name="1"/>
            <p:cNvPicPr>
              <a:picLocks noChangeAspect="1"/>
            </p:cNvPicPr>
            <p:nvPr/>
          </p:nvPicPr>
          <p:blipFill rotWithShape="1">
            <a:blip r:embed="rId5" cstate="print">
              <a:extLst>
                <a:ext uri="{28A0092B-C50C-407E-A947-70E740481C1C}">
                  <a14:useLocalDpi xmlns:a14="http://schemas.microsoft.com/office/drawing/2010/main" val="0"/>
                </a:ext>
              </a:extLst>
            </a:blip>
            <a:srcRect l="27408" t="5707" r="27901"/>
            <a:stretch/>
          </p:blipFill>
          <p:spPr>
            <a:xfrm>
              <a:off x="5138747" y="2149204"/>
              <a:ext cx="4086578" cy="4849989"/>
            </a:xfrm>
            <a:prstGeom prst="rect">
              <a:avLst/>
            </a:prstGeom>
          </p:spPr>
        </p:pic>
        <p:pic>
          <p:nvPicPr>
            <p:cNvPr id="18" name="2"/>
            <p:cNvPicPr>
              <a:picLocks noChangeAspect="1"/>
            </p:cNvPicPr>
            <p:nvPr/>
          </p:nvPicPr>
          <p:blipFill rotWithShape="1">
            <a:blip r:embed="rId6" cstate="print">
              <a:extLst>
                <a:ext uri="{28A0092B-C50C-407E-A947-70E740481C1C}">
                  <a14:useLocalDpi xmlns:a14="http://schemas.microsoft.com/office/drawing/2010/main" val="0"/>
                </a:ext>
              </a:extLst>
            </a:blip>
            <a:srcRect l="46419" t="44335" r="30371" b="19231"/>
            <a:stretch/>
          </p:blipFill>
          <p:spPr>
            <a:xfrm>
              <a:off x="6909071" y="4056983"/>
              <a:ext cx="2122311" cy="1873955"/>
            </a:xfrm>
            <a:prstGeom prst="rect">
              <a:avLst/>
            </a:prstGeom>
          </p:spPr>
        </p:pic>
        <p:pic>
          <p:nvPicPr>
            <p:cNvPr id="19" name="3"/>
            <p:cNvPicPr>
              <a:picLocks noChangeAspect="1"/>
            </p:cNvPicPr>
            <p:nvPr/>
          </p:nvPicPr>
          <p:blipFill rotWithShape="1">
            <a:blip r:embed="rId7" cstate="print">
              <a:extLst>
                <a:ext uri="{28A0092B-C50C-407E-A947-70E740481C1C}">
                  <a14:useLocalDpi xmlns:a14="http://schemas.microsoft.com/office/drawing/2010/main" val="0"/>
                </a:ext>
              </a:extLst>
            </a:blip>
            <a:srcRect l="30124" t="5707" r="43333" b="59616"/>
            <a:stretch/>
          </p:blipFill>
          <p:spPr>
            <a:xfrm>
              <a:off x="5390445" y="2090525"/>
              <a:ext cx="2427111" cy="1783646"/>
            </a:xfrm>
            <a:prstGeom prst="rect">
              <a:avLst/>
            </a:prstGeom>
          </p:spPr>
        </p:pic>
      </p:grpSp>
      <p:sp>
        <p:nvSpPr>
          <p:cNvPr id="14" name="Title 1">
            <a:extLst>
              <a:ext uri="{FF2B5EF4-FFF2-40B4-BE49-F238E27FC236}">
                <a16:creationId xmlns:a16="http://schemas.microsoft.com/office/drawing/2014/main" id="{7B78A2E9-E29C-46CB-B28B-127D9748C7DD}"/>
              </a:ext>
            </a:extLst>
          </p:cNvPr>
          <p:cNvSpPr>
            <a:spLocks noGrp="1"/>
          </p:cNvSpPr>
          <p:nvPr>
            <p:ph type="title"/>
          </p:nvPr>
        </p:nvSpPr>
        <p:spPr>
          <a:xfrm>
            <a:off x="0" y="1397000"/>
            <a:ext cx="11887200" cy="3760192"/>
          </a:xfrm>
        </p:spPr>
        <p:txBody>
          <a:bodyPr/>
          <a:lstStyle/>
          <a:p>
            <a:r>
              <a:rPr lang="en-US" sz="5500" b="1">
                <a:solidFill>
                  <a:srgbClr val="FF0000"/>
                </a:solidFill>
                <a:latin typeface="Times New Roman" pitchFamily="18" charset="0"/>
                <a:cs typeface="Times New Roman" pitchFamily="18" charset="0"/>
              </a:rPr>
              <a:t>Nói lời phải giữ lấy lời</a:t>
            </a:r>
            <a:br>
              <a:rPr lang="en-US" sz="5500" b="1">
                <a:solidFill>
                  <a:srgbClr val="FF0000"/>
                </a:solidFill>
                <a:latin typeface="Times New Roman" pitchFamily="18" charset="0"/>
                <a:cs typeface="Times New Roman" pitchFamily="18" charset="0"/>
              </a:rPr>
            </a:br>
            <a:r>
              <a:rPr lang="en-US" sz="5500" b="1">
                <a:solidFill>
                  <a:srgbClr val="FF0000"/>
                </a:solidFill>
                <a:latin typeface="Times New Roman" pitchFamily="18" charset="0"/>
                <a:cs typeface="Times New Roman" pitchFamily="18" charset="0"/>
              </a:rPr>
              <a:t>Đừng như con bướm đậu rồi lại bay.</a:t>
            </a:r>
            <a:br>
              <a:rPr lang="en-US" sz="5500" b="1" dirty="0">
                <a:solidFill>
                  <a:srgbClr val="FF0000"/>
                </a:solidFill>
                <a:latin typeface="Times New Roman" pitchFamily="18" charset="0"/>
                <a:cs typeface="Times New Roman" pitchFamily="18" charset="0"/>
              </a:rPr>
            </a:br>
            <a:r>
              <a:rPr lang="en-US" b="1">
                <a:solidFill>
                  <a:srgbClr val="FF0000"/>
                </a:solidFill>
                <a:latin typeface="Times New Roman" pitchFamily="18" charset="0"/>
                <a:cs typeface="Times New Roman" pitchFamily="18" charset="0"/>
              </a:rPr>
              <a:t>                                    </a:t>
            </a:r>
            <a:r>
              <a:rPr lang="en-US" sz="4400" b="1">
                <a:latin typeface="Times New Roman" pitchFamily="18" charset="0"/>
                <a:cs typeface="Times New Roman" pitchFamily="18" charset="0"/>
              </a:rPr>
              <a:t>(Ca dao)</a:t>
            </a:r>
            <a:endParaRPr lang="en-US" sz="4400" b="1" u="sng" dirty="0">
              <a:solidFill>
                <a:srgbClr val="FF0000"/>
              </a:solidFill>
              <a:latin typeface="Times New Roman" pitchFamily="18" charset="0"/>
              <a:cs typeface="Times New Roman" pitchFamily="18" charset="0"/>
            </a:endParaRPr>
          </a:p>
        </p:txBody>
      </p:sp>
      <p:sp>
        <p:nvSpPr>
          <p:cNvPr id="15" name="Title 1">
            <a:extLst>
              <a:ext uri="{FF2B5EF4-FFF2-40B4-BE49-F238E27FC236}">
                <a16:creationId xmlns:a16="http://schemas.microsoft.com/office/drawing/2014/main" id="{F8152503-2B4B-4EEA-B3FF-498EBBADF292}"/>
              </a:ext>
            </a:extLst>
          </p:cNvPr>
          <p:cNvSpPr txBox="1">
            <a:spLocks/>
          </p:cNvSpPr>
          <p:nvPr/>
        </p:nvSpPr>
        <p:spPr bwMode="auto">
          <a:xfrm>
            <a:off x="550863" y="40466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8" rIns="91420" bIns="45718"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167" algn="l" rtl="0" fontAlgn="base">
              <a:lnSpc>
                <a:spcPct val="90000"/>
              </a:lnSpc>
              <a:spcBef>
                <a:spcPct val="0"/>
              </a:spcBef>
              <a:spcAft>
                <a:spcPct val="0"/>
              </a:spcAft>
              <a:defRPr sz="4400">
                <a:solidFill>
                  <a:schemeClr val="tx1"/>
                </a:solidFill>
                <a:latin typeface="Calibri Light" pitchFamily="34" charset="0"/>
              </a:defRPr>
            </a:lvl6pPr>
            <a:lvl7pPr marL="914332" algn="l" rtl="0" fontAlgn="base">
              <a:lnSpc>
                <a:spcPct val="90000"/>
              </a:lnSpc>
              <a:spcBef>
                <a:spcPct val="0"/>
              </a:spcBef>
              <a:spcAft>
                <a:spcPct val="0"/>
              </a:spcAft>
              <a:defRPr sz="4400">
                <a:solidFill>
                  <a:schemeClr val="tx1"/>
                </a:solidFill>
                <a:latin typeface="Calibri Light" pitchFamily="34" charset="0"/>
              </a:defRPr>
            </a:lvl7pPr>
            <a:lvl8pPr marL="1371498" algn="l" rtl="0" fontAlgn="base">
              <a:lnSpc>
                <a:spcPct val="90000"/>
              </a:lnSpc>
              <a:spcBef>
                <a:spcPct val="0"/>
              </a:spcBef>
              <a:spcAft>
                <a:spcPct val="0"/>
              </a:spcAft>
              <a:defRPr sz="4400">
                <a:solidFill>
                  <a:schemeClr val="tx1"/>
                </a:solidFill>
                <a:latin typeface="Calibri Light" pitchFamily="34" charset="0"/>
              </a:defRPr>
            </a:lvl8pPr>
            <a:lvl9pPr marL="1828664" algn="l" rtl="0" fontAlgn="base">
              <a:lnSpc>
                <a:spcPct val="90000"/>
              </a:lnSpc>
              <a:spcBef>
                <a:spcPct val="0"/>
              </a:spcBef>
              <a:spcAft>
                <a:spcPct val="0"/>
              </a:spcAft>
              <a:defRPr sz="4400">
                <a:solidFill>
                  <a:schemeClr val="tx1"/>
                </a:solidFill>
                <a:latin typeface="Calibri Light" pitchFamily="34" charset="0"/>
              </a:defRPr>
            </a:lvl9pPr>
          </a:lstStyle>
          <a:p>
            <a:r>
              <a:rPr lang="en-US" altLang="en-US" sz="6000" b="1" u="sng">
                <a:solidFill>
                  <a:srgbClr val="0000FF"/>
                </a:solidFill>
                <a:latin typeface="Times New Roman" pitchFamily="18" charset="0"/>
                <a:cs typeface="Times New Roman" pitchFamily="18" charset="0"/>
              </a:rPr>
              <a:t>Ghi nhớ:</a:t>
            </a:r>
          </a:p>
        </p:txBody>
      </p:sp>
    </p:spTree>
    <p:extLst>
      <p:ext uri="{BB962C8B-B14F-4D97-AF65-F5344CB8AC3E}">
        <p14:creationId xmlns:p14="http://schemas.microsoft.com/office/powerpoint/2010/main" val="637783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par>
                                <p:cTn id="12" presetID="53" presetClass="entr" presetSubtype="16"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42951" y="1731964"/>
            <a:ext cx="3414184" cy="34131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6" rIns="91408" bIns="45706" anchor="ctr"/>
          <a:lstStyle/>
          <a:p>
            <a:pPr algn="ctr" defTabSz="914332" eaLnBrk="1" hangingPunct="1">
              <a:defRPr/>
            </a:pPr>
            <a:r>
              <a:rPr lang="en-US" sz="3200" b="1">
                <a:solidFill>
                  <a:srgbClr val="FFFFFF"/>
                </a:solidFill>
                <a:latin typeface="Times New Roman" pitchFamily="18" charset="0"/>
                <a:cs typeface="Times New Roman" pitchFamily="18" charset="0"/>
              </a:rPr>
              <a:t>  Dặn dò</a:t>
            </a:r>
          </a:p>
        </p:txBody>
      </p:sp>
      <p:sp>
        <p:nvSpPr>
          <p:cNvPr id="5" name="Block Arc 4"/>
          <p:cNvSpPr/>
          <p:nvPr/>
        </p:nvSpPr>
        <p:spPr>
          <a:xfrm>
            <a:off x="-3907364" y="-220664"/>
            <a:ext cx="7296151" cy="7299327"/>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2934480" y="805385"/>
            <a:ext cx="9027584" cy="1082675"/>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644927" tIns="71096" rIns="71096" bIns="71096" spcCol="1271" anchor="ctr"/>
          <a:lstStyle/>
          <a:p>
            <a:pPr defTabSz="1244152" eaLnBrk="1" hangingPunct="1">
              <a:lnSpc>
                <a:spcPct val="90000"/>
              </a:lnSpc>
              <a:spcAft>
                <a:spcPct val="35000"/>
              </a:spcAft>
              <a:defRPr/>
            </a:pPr>
            <a:r>
              <a:rPr lang="en-US" sz="4300" b="1">
                <a:solidFill>
                  <a:srgbClr val="00B050"/>
                </a:solidFill>
                <a:latin typeface="Times New Roman" pitchFamily="18" charset="0"/>
                <a:cs typeface="Times New Roman" pitchFamily="18" charset="0"/>
              </a:rPr>
              <a:t> Thực hành những điều đã học vào cuộc sống. </a:t>
            </a:r>
            <a:endParaRPr lang="en-US" sz="4300" b="1" dirty="0">
              <a:solidFill>
                <a:srgbClr val="00B050"/>
              </a:solidFill>
              <a:latin typeface="Times New Roman" pitchFamily="18" charset="0"/>
              <a:cs typeface="Times New Roman" pitchFamily="18" charset="0"/>
            </a:endParaRPr>
          </a:p>
        </p:txBody>
      </p:sp>
      <p:sp>
        <p:nvSpPr>
          <p:cNvPr id="7" name="Oval 6"/>
          <p:cNvSpPr/>
          <p:nvPr/>
        </p:nvSpPr>
        <p:spPr>
          <a:xfrm>
            <a:off x="2257149" y="668860"/>
            <a:ext cx="1354667" cy="1355725"/>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91408" tIns="45706" rIns="91408" bIns="45706"/>
          <a:lstStyle/>
          <a:p>
            <a:pPr algn="ctr" defTabSz="914332" eaLnBrk="1" hangingPunct="1">
              <a:spcBef>
                <a:spcPts val="599"/>
              </a:spcBef>
              <a:defRPr/>
            </a:pPr>
            <a:r>
              <a:rPr lang="en-US" sz="4000" b="1">
                <a:solidFill>
                  <a:srgbClr val="FFFFFF"/>
                </a:solidFill>
                <a:latin typeface="Times New Roman" pitchFamily="18" charset="0"/>
                <a:cs typeface="Times New Roman" pitchFamily="18" charset="0"/>
              </a:rPr>
              <a:t>1</a:t>
            </a:r>
          </a:p>
        </p:txBody>
      </p:sp>
      <p:sp>
        <p:nvSpPr>
          <p:cNvPr id="8" name="Freeform 7"/>
          <p:cNvSpPr/>
          <p:nvPr/>
        </p:nvSpPr>
        <p:spPr>
          <a:xfrm>
            <a:off x="3149605" y="2616204"/>
            <a:ext cx="8849785" cy="1354141"/>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644927" tIns="71096" rIns="71096" bIns="71096" spcCol="1271" anchor="ctr"/>
          <a:lstStyle/>
          <a:p>
            <a:pPr defTabSz="1244152" eaLnBrk="1" hangingPunct="1">
              <a:lnSpc>
                <a:spcPct val="90000"/>
              </a:lnSpc>
              <a:spcAft>
                <a:spcPct val="35000"/>
              </a:spcAft>
              <a:defRPr/>
            </a:pPr>
            <a:r>
              <a:rPr lang="en-US" sz="4800" b="1" dirty="0" err="1">
                <a:solidFill>
                  <a:prstClr val="black"/>
                </a:solidFill>
                <a:latin typeface="Times New Roman" panose="02020603050405020304" pitchFamily="18" charset="0"/>
                <a:cs typeface="Times New Roman" panose="02020603050405020304" pitchFamily="18" charset="0"/>
              </a:rPr>
              <a:t>Chuẩn</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bị</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err="1">
                <a:solidFill>
                  <a:prstClr val="black"/>
                </a:solidFill>
                <a:latin typeface="Times New Roman" panose="02020603050405020304" pitchFamily="18" charset="0"/>
                <a:cs typeface="Times New Roman" panose="02020603050405020304" pitchFamily="18" charset="0"/>
              </a:rPr>
              <a:t>cho</a:t>
            </a:r>
            <a:r>
              <a:rPr lang="en-US" sz="4800" b="1">
                <a:solidFill>
                  <a:prstClr val="black"/>
                </a:solidFill>
                <a:latin typeface="Times New Roman" panose="02020603050405020304" pitchFamily="18" charset="0"/>
                <a:cs typeface="Times New Roman" panose="02020603050405020304" pitchFamily="18" charset="0"/>
              </a:rPr>
              <a:t> tiết </a:t>
            </a:r>
            <a:r>
              <a:rPr lang="en-US" sz="4800" b="1" err="1">
                <a:solidFill>
                  <a:prstClr val="black"/>
                </a:solidFill>
                <a:latin typeface="Times New Roman" panose="02020603050405020304" pitchFamily="18" charset="0"/>
                <a:cs typeface="Times New Roman" panose="02020603050405020304" pitchFamily="18" charset="0"/>
              </a:rPr>
              <a:t>sau</a:t>
            </a:r>
            <a:r>
              <a:rPr lang="en-US" sz="4800" b="1">
                <a:solidFill>
                  <a:prstClr val="black"/>
                </a:solidFill>
                <a:latin typeface="Times New Roman" panose="02020603050405020304" pitchFamily="18" charset="0"/>
                <a:cs typeface="Times New Roman" panose="02020603050405020304" pitchFamily="18" charset="0"/>
              </a:rPr>
              <a:t>: Tự làm lấy việc của mình (tiết 1).</a:t>
            </a:r>
            <a:endParaRPr lang="en-US" sz="4800" b="1" dirty="0">
              <a:solidFill>
                <a:srgbClr val="FF0000"/>
              </a:solidFill>
              <a:latin typeface="Times New Roman" pitchFamily="18" charset="0"/>
              <a:cs typeface="Times New Roman" pitchFamily="18" charset="0"/>
            </a:endParaRPr>
          </a:p>
        </p:txBody>
      </p:sp>
      <p:sp>
        <p:nvSpPr>
          <p:cNvPr id="9" name="Oval 8"/>
          <p:cNvSpPr/>
          <p:nvPr/>
        </p:nvSpPr>
        <p:spPr>
          <a:xfrm>
            <a:off x="2472268" y="2311404"/>
            <a:ext cx="1354667" cy="1355725"/>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91408" tIns="45706" rIns="91408" bIns="45706"/>
          <a:lstStyle/>
          <a:p>
            <a:pPr algn="ctr" defTabSz="914332" eaLnBrk="1" hangingPunct="1">
              <a:defRPr/>
            </a:pPr>
            <a:r>
              <a:rPr lang="en-US" sz="4000" b="1">
                <a:solidFill>
                  <a:srgbClr val="FFFFFF"/>
                </a:solidFill>
                <a:latin typeface="Times New Roman" pitchFamily="18" charset="0"/>
                <a:cs typeface="Times New Roman" pitchFamily="18" charset="0"/>
              </a:rPr>
              <a:t>2</a:t>
            </a:r>
          </a:p>
        </p:txBody>
      </p:sp>
      <p:sp>
        <p:nvSpPr>
          <p:cNvPr id="10" name="Freeform 9"/>
          <p:cNvSpPr/>
          <p:nvPr/>
        </p:nvSpPr>
        <p:spPr>
          <a:xfrm>
            <a:off x="2971800" y="4513272"/>
            <a:ext cx="9027584" cy="1455733"/>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644927" tIns="71096" rIns="71096" bIns="71096" spcCol="1271" anchor="ctr"/>
          <a:lstStyle/>
          <a:p>
            <a:pPr defTabSz="1244152" eaLnBrk="1" hangingPunct="1">
              <a:lnSpc>
                <a:spcPct val="90000"/>
              </a:lnSpc>
              <a:spcAft>
                <a:spcPct val="35000"/>
              </a:spcAft>
              <a:defRPr/>
            </a:pPr>
            <a:r>
              <a:rPr lang="en-US" sz="4300" b="1">
                <a:solidFill>
                  <a:srgbClr val="3399FF"/>
                </a:solidFill>
                <a:latin typeface="Times New Roman" pitchFamily="18" charset="0"/>
                <a:cs typeface="Times New Roman" pitchFamily="18" charset="0"/>
              </a:rPr>
              <a:t> Ghi thứ ngày và tên bài vào vở ghi đầu bài.</a:t>
            </a:r>
            <a:endParaRPr lang="en-US" sz="4300" b="1" dirty="0">
              <a:solidFill>
                <a:srgbClr val="3399FF"/>
              </a:solidFill>
              <a:latin typeface="Times New Roman" pitchFamily="18" charset="0"/>
              <a:cs typeface="Times New Roman" pitchFamily="18" charset="0"/>
            </a:endParaRPr>
          </a:p>
        </p:txBody>
      </p:sp>
      <p:sp>
        <p:nvSpPr>
          <p:cNvPr id="11" name="Oval 10"/>
          <p:cNvSpPr/>
          <p:nvPr/>
        </p:nvSpPr>
        <p:spPr>
          <a:xfrm>
            <a:off x="2294469" y="4376748"/>
            <a:ext cx="1354667" cy="1355725"/>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91408" tIns="45706" rIns="91408" bIns="45706"/>
          <a:lstStyle/>
          <a:p>
            <a:pPr algn="ctr" defTabSz="914332" eaLnBrk="1" hangingPunct="1">
              <a:defRPr/>
            </a:pPr>
            <a:r>
              <a:rPr lang="en-US" sz="3600" b="1">
                <a:solidFill>
                  <a:srgbClr val="FFFFFF"/>
                </a:solidFill>
                <a:latin typeface="Times New Roman" pitchFamily="18" charset="0"/>
                <a:cs typeface="Times New Roman" pitchFamily="18" charset="0"/>
              </a:rPr>
              <a:t>3</a:t>
            </a:r>
          </a:p>
        </p:txBody>
      </p:sp>
    </p:spTree>
    <p:extLst>
      <p:ext uri="{BB962C8B-B14F-4D97-AF65-F5344CB8AC3E}">
        <p14:creationId xmlns:p14="http://schemas.microsoft.com/office/powerpoint/2010/main" val="249369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nodeType="afterGroup">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nodeType="afterGroup">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nodeType="afterGroup">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nodeType="afterGroup">
                            <p:stCondLst>
                              <p:cond delay="2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nodeType="afterGroup">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getImg">
            <a:extLst>
              <a:ext uri="{FF2B5EF4-FFF2-40B4-BE49-F238E27FC236}">
                <a16:creationId xmlns:a16="http://schemas.microsoft.com/office/drawing/2014/main" id="{27AE32A5-4A7E-4940-AED7-4B0BF888D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WordArt 5">
            <a:extLst>
              <a:ext uri="{FF2B5EF4-FFF2-40B4-BE49-F238E27FC236}">
                <a16:creationId xmlns:a16="http://schemas.microsoft.com/office/drawing/2014/main" id="{F0BCA670-796E-4BDA-882E-12AD9B56C97B}"/>
              </a:ext>
            </a:extLst>
          </p:cNvPr>
          <p:cNvSpPr>
            <a:spLocks noChangeArrowheads="1" noChangeShapeType="1" noTextEdit="1"/>
          </p:cNvSpPr>
          <p:nvPr/>
        </p:nvSpPr>
        <p:spPr bwMode="auto">
          <a:xfrm>
            <a:off x="2495587" y="692208"/>
            <a:ext cx="8785225" cy="4752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1420" tIns="45718" rIns="91420" bIns="45718" fromWordArt="1">
            <a:prstTxWarp prst="textWave1">
              <a:avLst>
                <a:gd name="adj1" fmla="val 13005"/>
                <a:gd name="adj2" fmla="val 0"/>
              </a:avLst>
            </a:prstTxWarp>
          </a:bodyPr>
          <a:lstStyle/>
          <a:p>
            <a:pPr algn="ctr"/>
            <a:r>
              <a:rPr lang="en-US" sz="3600" b="1"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CHÀO CÁC EM</a:t>
            </a:r>
          </a:p>
        </p:txBody>
      </p:sp>
    </p:spTree>
  </p:cSld>
  <p:clrMapOvr>
    <a:masterClrMapping/>
  </p:clrMapOvr>
  <p:transition>
    <p:comb/>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7957" y="3"/>
            <a:ext cx="9917723" cy="5317588"/>
          </a:xfrm>
          <a:prstGeom prst="rect">
            <a:avLst/>
          </a:prstGeom>
        </p:spPr>
      </p:pic>
      <p:sp>
        <p:nvSpPr>
          <p:cNvPr id="6" name="TextBox 5"/>
          <p:cNvSpPr txBox="1"/>
          <p:nvPr/>
        </p:nvSpPr>
        <p:spPr>
          <a:xfrm>
            <a:off x="1330092" y="2057400"/>
            <a:ext cx="9733452" cy="1785072"/>
          </a:xfrm>
          <a:prstGeom prst="rect">
            <a:avLst/>
          </a:prstGeom>
          <a:noFill/>
        </p:spPr>
        <p:txBody>
          <a:bodyPr wrap="square" lIns="121888" tIns="60944" rIns="121888" bIns="60944" rtlCol="0">
            <a:spAutoFit/>
          </a:bodyPr>
          <a:lstStyle/>
          <a:p>
            <a:pPr algn="ctr" eaLnBrk="1" fontAlgn="auto" hangingPunct="1">
              <a:spcBef>
                <a:spcPts val="0"/>
              </a:spcBef>
              <a:spcAft>
                <a:spcPts val="0"/>
              </a:spcAft>
              <a:defRPr/>
            </a:pPr>
            <a:r>
              <a:rPr lang="en-US" sz="4000">
                <a:solidFill>
                  <a:srgbClr val="002060"/>
                </a:solidFill>
                <a:latin typeface="Times New Roman" panose="02020603050405020304" pitchFamily="18" charset="0"/>
                <a:cs typeface="Times New Roman" panose="02020603050405020304" pitchFamily="18" charset="0"/>
              </a:rPr>
              <a:t> </a:t>
            </a:r>
            <a:r>
              <a:rPr lang="en-US" sz="6000" b="1">
                <a:solidFill>
                  <a:srgbClr val="002060"/>
                </a:solidFill>
                <a:latin typeface="Times New Roman" panose="02020603050405020304" pitchFamily="18" charset="0"/>
                <a:cs typeface="Times New Roman" panose="02020603050405020304" pitchFamily="18" charset="0"/>
              </a:rPr>
              <a:t>KHỞI ĐỘNG</a:t>
            </a:r>
            <a:endParaRPr lang="en-US" sz="7200" b="1" dirty="0">
              <a:solidFill>
                <a:srgbClr val="002060"/>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endParaRPr lang="en-US" sz="4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964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descr="2-8 (5)"/>
          <p:cNvPicPr>
            <a:picLocks noChangeAspect="1"/>
          </p:cNvPicPr>
          <p:nvPr/>
        </p:nvPicPr>
        <p:blipFill>
          <a:blip r:embed="rId2"/>
          <a:stretch>
            <a:fillRect/>
          </a:stretch>
        </p:blipFill>
        <p:spPr>
          <a:xfrm>
            <a:off x="0" y="4114800"/>
            <a:ext cx="12192000" cy="2743200"/>
          </a:xfrm>
          <a:prstGeom prst="rect">
            <a:avLst/>
          </a:prstGeom>
        </p:spPr>
      </p:pic>
      <p:sp>
        <p:nvSpPr>
          <p:cNvPr id="8" name="Tiêu đề 1">
            <a:extLst>
              <a:ext uri="{FF2B5EF4-FFF2-40B4-BE49-F238E27FC236}">
                <a16:creationId xmlns:a16="http://schemas.microsoft.com/office/drawing/2014/main" id="{4A6342CD-33A7-4D8D-88BF-6EC18140D7CF}"/>
              </a:ext>
            </a:extLst>
          </p:cNvPr>
          <p:cNvSpPr txBox="1">
            <a:spLocks/>
          </p:cNvSpPr>
          <p:nvPr/>
        </p:nvSpPr>
        <p:spPr>
          <a:xfrm>
            <a:off x="566928" y="381000"/>
            <a:ext cx="11058144" cy="15964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en-US" altLang="en-US" sz="6600">
                <a:solidFill>
                  <a:srgbClr val="FF0000"/>
                </a:solidFill>
                <a:latin typeface="Times New Roman" pitchFamily="18" charset="0"/>
                <a:cs typeface="Times New Roman" pitchFamily="18" charset="0"/>
              </a:rPr>
              <a:t>Tiết Đạo đức trước các em đã được nghe cô kể chuyện gì?</a:t>
            </a:r>
          </a:p>
        </p:txBody>
      </p:sp>
      <p:sp>
        <p:nvSpPr>
          <p:cNvPr id="9" name="Oval 8">
            <a:extLst>
              <a:ext uri="{FF2B5EF4-FFF2-40B4-BE49-F238E27FC236}">
                <a16:creationId xmlns:a16="http://schemas.microsoft.com/office/drawing/2014/main" id="{6EFD35FF-8652-4140-82C7-46EF3AD4B514}"/>
              </a:ext>
            </a:extLst>
          </p:cNvPr>
          <p:cNvSpPr/>
          <p:nvPr/>
        </p:nvSpPr>
        <p:spPr>
          <a:xfrm>
            <a:off x="1066800" y="2286000"/>
            <a:ext cx="9506858" cy="2685143"/>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Chiếc vòng bạc.</a:t>
            </a:r>
          </a:p>
        </p:txBody>
      </p:sp>
    </p:spTree>
    <p:extLst>
      <p:ext uri="{BB962C8B-B14F-4D97-AF65-F5344CB8AC3E}">
        <p14:creationId xmlns:p14="http://schemas.microsoft.com/office/powerpoint/2010/main" val="16570091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descr="2-8 (5)"/>
          <p:cNvPicPr>
            <a:picLocks noChangeAspect="1"/>
          </p:cNvPicPr>
          <p:nvPr/>
        </p:nvPicPr>
        <p:blipFill>
          <a:blip r:embed="rId2"/>
          <a:stretch>
            <a:fillRect/>
          </a:stretch>
        </p:blipFill>
        <p:spPr>
          <a:xfrm>
            <a:off x="0" y="4114800"/>
            <a:ext cx="12192000" cy="2743200"/>
          </a:xfrm>
          <a:prstGeom prst="rect">
            <a:avLst/>
          </a:prstGeom>
        </p:spPr>
      </p:pic>
      <p:sp>
        <p:nvSpPr>
          <p:cNvPr id="3" name="Tiêu đề phụ 2">
            <a:extLst>
              <a:ext uri="{FF2B5EF4-FFF2-40B4-BE49-F238E27FC236}">
                <a16:creationId xmlns:a16="http://schemas.microsoft.com/office/drawing/2014/main" id="{429F5797-1FFF-4564-9844-0983EAB8D89D}"/>
              </a:ext>
            </a:extLst>
          </p:cNvPr>
          <p:cNvSpPr txBox="1">
            <a:spLocks/>
          </p:cNvSpPr>
          <p:nvPr/>
        </p:nvSpPr>
        <p:spPr>
          <a:xfrm>
            <a:off x="602343" y="219919"/>
            <a:ext cx="10987314" cy="22257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nl-NL" sz="6600" b="0"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Qua câu chuyện trên, em  có thể rút ra được điều gì?</a:t>
            </a:r>
            <a:endParaRPr kumimoji="0" lang="en-GB" sz="6600" b="0"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6600" b="0" i="0" u="none" strike="noStrike" kern="1200" cap="none" spc="0" normalizeH="0" baseline="0" noProof="0">
              <a:ln>
                <a:noFill/>
              </a:ln>
              <a:solidFill>
                <a:srgbClr val="0070C0"/>
              </a:solidFill>
              <a:effectLst/>
              <a:uLnTx/>
              <a:uFillTx/>
              <a:latin typeface="Calibri"/>
              <a:ea typeface="+mn-ea"/>
              <a:cs typeface="+mn-cs"/>
            </a:endParaRPr>
          </a:p>
        </p:txBody>
      </p:sp>
      <p:sp>
        <p:nvSpPr>
          <p:cNvPr id="4" name="Oval 3">
            <a:extLst>
              <a:ext uri="{FF2B5EF4-FFF2-40B4-BE49-F238E27FC236}">
                <a16:creationId xmlns:a16="http://schemas.microsoft.com/office/drawing/2014/main" id="{C26FDEC3-60BD-483E-915E-8C1D8670A7DE}"/>
              </a:ext>
            </a:extLst>
          </p:cNvPr>
          <p:cNvSpPr/>
          <p:nvPr/>
        </p:nvSpPr>
        <p:spPr>
          <a:xfrm>
            <a:off x="725714" y="2209800"/>
            <a:ext cx="10740572" cy="2888343"/>
          </a:xfrm>
          <a:prstGeom prst="ellipse">
            <a:avLst/>
          </a:prstGeom>
          <a:solidFill>
            <a:srgbClr val="FFFF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6000" b="1"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Calibri"/>
                <a:cs typeface="Times New Roman" pitchFamily="18" charset="0"/>
              </a:rPr>
              <a:t>Cần giữ </a:t>
            </a:r>
            <a:r>
              <a:rPr kumimoji="0" lang="en-US" sz="6000" b="1"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Calibri"/>
                <a:cs typeface="Times New Roman" pitchFamily="18" charset="0"/>
              </a:rPr>
              <a:t>trọn lòng tin </a:t>
            </a:r>
            <a:r>
              <a:rPr kumimoji="0" lang="vi-VN" sz="6000" b="1"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Calibri"/>
                <a:cs typeface="Times New Roman" pitchFamily="18" charset="0"/>
              </a:rPr>
              <a:t>với mọi người</a:t>
            </a:r>
            <a:endParaRPr kumimoji="0" lang="en-US" sz="60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16817586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3657600" y="482601"/>
            <a:ext cx="6400800" cy="2507571"/>
          </a:xfrm>
          <a:prstGeom prst="cloud">
            <a:avLst/>
          </a:prstGeom>
        </p:spPr>
        <p:style>
          <a:lnRef idx="2">
            <a:schemeClr val="accent5"/>
          </a:lnRef>
          <a:fillRef idx="1">
            <a:schemeClr val="lt1"/>
          </a:fillRef>
          <a:effectRef idx="0">
            <a:schemeClr val="accent5"/>
          </a:effectRef>
          <a:fontRef idx="minor">
            <a:schemeClr val="dk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3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Vậy theo các em, thế nào là giữ lời hứa?</a:t>
            </a:r>
            <a:endParaRPr kumimoji="0" lang="en-GB" sz="43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 name="Rounded Rectangle 3"/>
          <p:cNvSpPr/>
          <p:nvPr/>
        </p:nvSpPr>
        <p:spPr>
          <a:xfrm>
            <a:off x="1320800" y="787400"/>
            <a:ext cx="10363200" cy="3166352"/>
          </a:xfrm>
          <a:prstGeom prst="roundRect">
            <a:avLst/>
          </a:prstGeom>
        </p:spPr>
        <p:style>
          <a:lnRef idx="2">
            <a:schemeClr val="accent2"/>
          </a:lnRef>
          <a:fillRef idx="1">
            <a:schemeClr val="lt1"/>
          </a:fillRef>
          <a:effectRef idx="0">
            <a:schemeClr val="accent2"/>
          </a:effectRef>
          <a:fontRef idx="minor">
            <a:schemeClr val="dk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Giữ lời hứa là thực hiện đúng điều mình đã nói, đã hứa hẹn với người khác. Giữ lời hứa sẽ được mọi người quý trọng và tin cậy.</a:t>
            </a:r>
            <a:endParaRPr kumimoji="0" lang="en-GB" sz="43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2050" name="Picture 2" descr="Ảnh Động Powerpoint Đẹp ❤️ Tải 777+ Hình Động PPT Cu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990172"/>
            <a:ext cx="4699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971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2050"/>
                                        </p:tgtEl>
                                      </p:cBhvr>
                                    </p:animEffect>
                                    <p:set>
                                      <p:cBhvr>
                                        <p:cTn id="15" dur="1" fill="hold">
                                          <p:stCondLst>
                                            <p:cond delay="499"/>
                                          </p:stCondLst>
                                        </p:cTn>
                                        <p:tgtEl>
                                          <p:spTgt spid="205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p:cNvPicPr>
            <a:picLocks noChangeAspect="1"/>
          </p:cNvPicPr>
          <p:nvPr/>
        </p:nvPicPr>
        <p:blipFill>
          <a:blip r:embed="rId2"/>
          <a:srcRect/>
          <a:stretch>
            <a:fillRect/>
          </a:stretch>
        </p:blipFill>
        <p:spPr bwMode="auto">
          <a:xfrm>
            <a:off x="10353675" y="-77788"/>
            <a:ext cx="1838325" cy="1520826"/>
          </a:xfrm>
          <a:prstGeom prst="rect">
            <a:avLst/>
          </a:prstGeom>
          <a:noFill/>
          <a:ln>
            <a:noFill/>
          </a:ln>
          <a:effectLst>
            <a:outerShdw blurRad="50800" dist="38100" dir="10800000" algn="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3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89925" y="180975"/>
            <a:ext cx="24812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86" y="5029200"/>
            <a:ext cx="12177713" cy="1828801"/>
          </a:xfrm>
          <a:prstGeom prst="rect">
            <a:avLst/>
          </a:prstGeom>
        </p:spPr>
      </p:pic>
      <p:grpSp>
        <p:nvGrpSpPr>
          <p:cNvPr id="16" name="Group 15"/>
          <p:cNvGrpSpPr/>
          <p:nvPr/>
        </p:nvGrpSpPr>
        <p:grpSpPr>
          <a:xfrm>
            <a:off x="-85298" y="3581400"/>
            <a:ext cx="3009046" cy="3411464"/>
            <a:chOff x="5138747" y="2090525"/>
            <a:chExt cx="4086578" cy="4908668"/>
          </a:xfrm>
        </p:grpSpPr>
        <p:pic>
          <p:nvPicPr>
            <p:cNvPr id="17" name="1"/>
            <p:cNvPicPr>
              <a:picLocks noChangeAspect="1"/>
            </p:cNvPicPr>
            <p:nvPr/>
          </p:nvPicPr>
          <p:blipFill rotWithShape="1">
            <a:blip r:embed="rId5" cstate="print">
              <a:extLst>
                <a:ext uri="{28A0092B-C50C-407E-A947-70E740481C1C}">
                  <a14:useLocalDpi xmlns:a14="http://schemas.microsoft.com/office/drawing/2010/main" val="0"/>
                </a:ext>
              </a:extLst>
            </a:blip>
            <a:srcRect l="27408" t="5707" r="27901"/>
            <a:stretch/>
          </p:blipFill>
          <p:spPr>
            <a:xfrm>
              <a:off x="5138747" y="2149204"/>
              <a:ext cx="4086578" cy="4849989"/>
            </a:xfrm>
            <a:prstGeom prst="rect">
              <a:avLst/>
            </a:prstGeom>
          </p:spPr>
        </p:pic>
        <p:pic>
          <p:nvPicPr>
            <p:cNvPr id="18" name="2"/>
            <p:cNvPicPr>
              <a:picLocks noChangeAspect="1"/>
            </p:cNvPicPr>
            <p:nvPr/>
          </p:nvPicPr>
          <p:blipFill rotWithShape="1">
            <a:blip r:embed="rId6" cstate="print">
              <a:extLst>
                <a:ext uri="{28A0092B-C50C-407E-A947-70E740481C1C}">
                  <a14:useLocalDpi xmlns:a14="http://schemas.microsoft.com/office/drawing/2010/main" val="0"/>
                </a:ext>
              </a:extLst>
            </a:blip>
            <a:srcRect l="46419" t="44335" r="30371" b="19231"/>
            <a:stretch/>
          </p:blipFill>
          <p:spPr>
            <a:xfrm>
              <a:off x="6909071" y="4056983"/>
              <a:ext cx="2122311" cy="1873955"/>
            </a:xfrm>
            <a:prstGeom prst="rect">
              <a:avLst/>
            </a:prstGeom>
          </p:spPr>
        </p:pic>
        <p:pic>
          <p:nvPicPr>
            <p:cNvPr id="19" name="3"/>
            <p:cNvPicPr>
              <a:picLocks noChangeAspect="1"/>
            </p:cNvPicPr>
            <p:nvPr/>
          </p:nvPicPr>
          <p:blipFill rotWithShape="1">
            <a:blip r:embed="rId7" cstate="print">
              <a:extLst>
                <a:ext uri="{28A0092B-C50C-407E-A947-70E740481C1C}">
                  <a14:useLocalDpi xmlns:a14="http://schemas.microsoft.com/office/drawing/2010/main" val="0"/>
                </a:ext>
              </a:extLst>
            </a:blip>
            <a:srcRect l="30124" t="5707" r="43333" b="59616"/>
            <a:stretch/>
          </p:blipFill>
          <p:spPr>
            <a:xfrm>
              <a:off x="5390445" y="2090525"/>
              <a:ext cx="2427111" cy="1783646"/>
            </a:xfrm>
            <a:prstGeom prst="rect">
              <a:avLst/>
            </a:prstGeom>
          </p:spPr>
        </p:pic>
      </p:grpSp>
      <p:sp>
        <p:nvSpPr>
          <p:cNvPr id="15" name="TextBox 14">
            <a:extLst>
              <a:ext uri="{FF2B5EF4-FFF2-40B4-BE49-F238E27FC236}">
                <a16:creationId xmlns:a16="http://schemas.microsoft.com/office/drawing/2014/main" id="{716CCC50-C0D8-4DDC-822C-B360C4CC9D38}"/>
              </a:ext>
            </a:extLst>
          </p:cNvPr>
          <p:cNvSpPr txBox="1"/>
          <p:nvPr/>
        </p:nvSpPr>
        <p:spPr>
          <a:xfrm>
            <a:off x="2667000" y="1031325"/>
            <a:ext cx="7290216" cy="2123658"/>
          </a:xfrm>
          <a:prstGeom prst="rect">
            <a:avLst/>
          </a:prstGeom>
          <a:noFill/>
        </p:spPr>
        <p:txBody>
          <a:bodyPr wrap="square">
            <a:spAutoFit/>
          </a:bodyPr>
          <a:lstStyle/>
          <a:p>
            <a:pPr algn="ctr" eaLnBrk="1" fontAlgn="auto" hangingPunct="1">
              <a:spcBef>
                <a:spcPts val="0"/>
              </a:spcBef>
              <a:spcAft>
                <a:spcPts val="0"/>
              </a:spcAft>
              <a:defRPr/>
            </a:pPr>
            <a:r>
              <a:rPr lang="en-US" sz="6600" b="1">
                <a:solidFill>
                  <a:srgbClr val="FF0000"/>
                </a:solidFill>
                <a:latin typeface="Times New Roman" panose="02020603050405020304" pitchFamily="18" charset="0"/>
                <a:cs typeface="Times New Roman" panose="02020603050405020304" pitchFamily="18" charset="0"/>
              </a:rPr>
              <a:t>ĐẠO ĐỨC</a:t>
            </a:r>
          </a:p>
          <a:p>
            <a:pPr algn="ctr" eaLnBrk="1" fontAlgn="auto" hangingPunct="1">
              <a:spcBef>
                <a:spcPts val="0"/>
              </a:spcBef>
              <a:spcAft>
                <a:spcPts val="0"/>
              </a:spcAft>
              <a:defRPr/>
            </a:pPr>
            <a:r>
              <a:rPr lang="en-US" sz="6600" b="1">
                <a:solidFill>
                  <a:srgbClr val="002060"/>
                </a:solidFill>
                <a:latin typeface="Times New Roman" panose="02020603050405020304" pitchFamily="18" charset="0"/>
                <a:cs typeface="Times New Roman" panose="02020603050405020304" pitchFamily="18" charset="0"/>
              </a:rPr>
              <a:t>Giữ lời hứa (tiết 2)</a:t>
            </a:r>
            <a:endParaRPr lang="en-US" sz="6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9095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par>
                                <p:cTn id="12" presetID="53" presetClass="entr" presetSubtype="16"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06400" y="609655"/>
            <a:ext cx="11176000"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ltLang="en-US">
              <a:solidFill>
                <a:srgbClr val="000000"/>
              </a:solidFill>
            </a:endParaRPr>
          </a:p>
        </p:txBody>
      </p:sp>
      <p:sp>
        <p:nvSpPr>
          <p:cNvPr id="2056" name="Text Box 8"/>
          <p:cNvSpPr txBox="1">
            <a:spLocks noChangeArrowheads="1"/>
          </p:cNvSpPr>
          <p:nvPr/>
        </p:nvSpPr>
        <p:spPr bwMode="auto">
          <a:xfrm>
            <a:off x="93595" y="327295"/>
            <a:ext cx="2588684"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a:solidFill>
                  <a:srgbClr val="0000FF"/>
                </a:solidFill>
                <a:latin typeface="Times New Roman" pitchFamily="18" charset="0"/>
                <a:cs typeface="Times New Roman" pitchFamily="18" charset="0"/>
              </a:rPr>
              <a:t>Bài tập 3</a:t>
            </a:r>
          </a:p>
        </p:txBody>
      </p:sp>
      <p:sp>
        <p:nvSpPr>
          <p:cNvPr id="2057" name="Text Box 9"/>
          <p:cNvSpPr txBox="1">
            <a:spLocks noChangeArrowheads="1"/>
          </p:cNvSpPr>
          <p:nvPr/>
        </p:nvSpPr>
        <p:spPr bwMode="auto">
          <a:xfrm>
            <a:off x="119336" y="834013"/>
            <a:ext cx="12192000" cy="95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rgbClr val="0000FF"/>
                </a:solidFill>
                <a:latin typeface="Times New Roman" pitchFamily="18" charset="0"/>
                <a:cs typeface="Times New Roman" pitchFamily="18" charset="0"/>
              </a:rPr>
              <a:t>  Hãy viết chữ Đ vào ô         trước những hành vi biết giữ lời hứa, chữ S trước những hành vi không biết giữ lời hứa.</a:t>
            </a:r>
          </a:p>
        </p:txBody>
      </p:sp>
      <p:sp>
        <p:nvSpPr>
          <p:cNvPr id="2058" name="Rectangle 10"/>
          <p:cNvSpPr>
            <a:spLocks noChangeArrowheads="1"/>
          </p:cNvSpPr>
          <p:nvPr/>
        </p:nvSpPr>
        <p:spPr bwMode="auto">
          <a:xfrm>
            <a:off x="3686171" y="713872"/>
            <a:ext cx="504056" cy="519499"/>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b="1">
              <a:solidFill>
                <a:srgbClr val="0000FF"/>
              </a:solidFill>
              <a:latin typeface=".VnTime" pitchFamily="34" charset="0"/>
            </a:endParaRPr>
          </a:p>
        </p:txBody>
      </p:sp>
      <p:sp>
        <p:nvSpPr>
          <p:cNvPr id="2060" name="Text Box 12"/>
          <p:cNvSpPr txBox="1">
            <a:spLocks noChangeArrowheads="1"/>
          </p:cNvSpPr>
          <p:nvPr/>
        </p:nvSpPr>
        <p:spPr bwMode="auto">
          <a:xfrm>
            <a:off x="0" y="1665902"/>
            <a:ext cx="11887200"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a:solidFill>
                  <a:srgbClr val="005400"/>
                </a:solidFill>
                <a:latin typeface="Times New Roman" pitchFamily="18" charset="0"/>
                <a:cs typeface="Times New Roman" pitchFamily="18" charset="0"/>
              </a:rPr>
              <a:t>        a) Vân xin phép mẹ sang nhà bạn chơi đến 9 giờ sẽ về. Đến giờ hẹn, Vân vội tạm biệt bạn ra về, mặc dù đang chơi vui.</a:t>
            </a:r>
          </a:p>
        </p:txBody>
      </p:sp>
      <p:sp>
        <p:nvSpPr>
          <p:cNvPr id="2061" name="Text Box 13"/>
          <p:cNvSpPr txBox="1">
            <a:spLocks noChangeArrowheads="1"/>
          </p:cNvSpPr>
          <p:nvPr/>
        </p:nvSpPr>
        <p:spPr bwMode="auto">
          <a:xfrm>
            <a:off x="93593" y="2556410"/>
            <a:ext cx="12192000" cy="110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200" b="1">
                <a:solidFill>
                  <a:srgbClr val="800000"/>
                </a:solidFill>
                <a:latin typeface="Times New Roman" pitchFamily="18" charset="0"/>
                <a:cs typeface="Times New Roman" pitchFamily="18" charset="0"/>
              </a:rPr>
              <a:t>        b) Giờ sinh hoạt lớp tuần trước, Cường bị phê bình vì hay làm mất trật tự trong giờ học. Cường tỏ ra rất hối hận, hứa với cô giáo và cả lớp sẽ sửa chữa. Nhưng chỉ được vài hôm, cậu ta lại nói chuyện riêng và đùa nghịch trong lớp học. </a:t>
            </a:r>
          </a:p>
        </p:txBody>
      </p:sp>
      <p:sp>
        <p:nvSpPr>
          <p:cNvPr id="2062" name="Text Box 14"/>
          <p:cNvSpPr txBox="1">
            <a:spLocks noChangeArrowheads="1"/>
          </p:cNvSpPr>
          <p:nvPr/>
        </p:nvSpPr>
        <p:spPr bwMode="auto">
          <a:xfrm>
            <a:off x="50800" y="3652617"/>
            <a:ext cx="11887200"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a:solidFill>
                  <a:srgbClr val="005400"/>
                </a:solidFill>
                <a:latin typeface="Times New Roman" pitchFamily="18" charset="0"/>
                <a:cs typeface="Times New Roman" pitchFamily="18" charset="0"/>
              </a:rPr>
              <a:t>       c) Quy hứa với em bé sau khi học xong sẽ cùng chơi đồ hàng với em. Nhưng khi Quy học xong thì trên ti vi có phim hoạt hình. Thế là Quy ngồi xem phim, bỏ mặc em bé chơi một mình.</a:t>
            </a:r>
          </a:p>
        </p:txBody>
      </p:sp>
      <p:sp>
        <p:nvSpPr>
          <p:cNvPr id="25613" name="Text Box 13"/>
          <p:cNvSpPr txBox="1">
            <a:spLocks noChangeArrowheads="1"/>
          </p:cNvSpPr>
          <p:nvPr/>
        </p:nvSpPr>
        <p:spPr bwMode="auto">
          <a:xfrm>
            <a:off x="196832" y="4327139"/>
            <a:ext cx="12192000"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a:solidFill>
                  <a:srgbClr val="800000"/>
                </a:solidFill>
                <a:latin typeface="Times New Roman" pitchFamily="18" charset="0"/>
                <a:cs typeface="Times New Roman" pitchFamily="18" charset="0"/>
              </a:rPr>
              <a:t>      d) Tú hứa sẽ làm một chiếc diều cho bé Dung, con chú hàng xóm. Em đã dành cả buổi sáng chủ nhật để hoàn thành chiếc diều. Đến chiều, Tú mang diều sang cho bé Dung. Bé mừng rỡ cảm ơn anh Tú.</a:t>
            </a:r>
            <a:endParaRPr lang="en-US" altLang="en-US" sz="2000">
              <a:solidFill>
                <a:srgbClr val="800000"/>
              </a:solidFill>
              <a:latin typeface="Times New Roman" pitchFamily="18" charset="0"/>
              <a:cs typeface="Times New Roman" pitchFamily="18" charset="0"/>
            </a:endParaRPr>
          </a:p>
        </p:txBody>
      </p:sp>
      <p:sp>
        <p:nvSpPr>
          <p:cNvPr id="25614" name="Rectangle 14"/>
          <p:cNvSpPr>
            <a:spLocks noChangeArrowheads="1"/>
          </p:cNvSpPr>
          <p:nvPr/>
        </p:nvSpPr>
        <p:spPr bwMode="auto">
          <a:xfrm>
            <a:off x="159555" y="1725799"/>
            <a:ext cx="398992" cy="355600"/>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a:solidFill>
                <a:srgbClr val="000000"/>
              </a:solidFill>
              <a:latin typeface="Arial" charset="0"/>
            </a:endParaRPr>
          </a:p>
        </p:txBody>
      </p:sp>
      <p:sp>
        <p:nvSpPr>
          <p:cNvPr id="25615" name="Rectangle 15"/>
          <p:cNvSpPr>
            <a:spLocks noChangeArrowheads="1"/>
          </p:cNvSpPr>
          <p:nvPr/>
        </p:nvSpPr>
        <p:spPr bwMode="auto">
          <a:xfrm>
            <a:off x="188175" y="2496899"/>
            <a:ext cx="412124" cy="407987"/>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a:solidFill>
                <a:srgbClr val="000000"/>
              </a:solidFill>
              <a:latin typeface="Arial" charset="0"/>
            </a:endParaRPr>
          </a:p>
        </p:txBody>
      </p:sp>
      <p:sp>
        <p:nvSpPr>
          <p:cNvPr id="25617" name="Rectangle 17"/>
          <p:cNvSpPr>
            <a:spLocks noChangeArrowheads="1"/>
          </p:cNvSpPr>
          <p:nvPr/>
        </p:nvSpPr>
        <p:spPr bwMode="auto">
          <a:xfrm>
            <a:off x="193060" y="3657723"/>
            <a:ext cx="376237" cy="348837"/>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a:solidFill>
                <a:srgbClr val="000000"/>
              </a:solidFill>
              <a:latin typeface="Arial" charset="0"/>
            </a:endParaRPr>
          </a:p>
        </p:txBody>
      </p:sp>
      <p:sp>
        <p:nvSpPr>
          <p:cNvPr id="25618" name="Rectangle 18"/>
          <p:cNvSpPr>
            <a:spLocks noChangeArrowheads="1"/>
          </p:cNvSpPr>
          <p:nvPr/>
        </p:nvSpPr>
        <p:spPr bwMode="auto">
          <a:xfrm>
            <a:off x="238135" y="4360501"/>
            <a:ext cx="373487" cy="320581"/>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a:solidFill>
                <a:srgbClr val="000000"/>
              </a:solidFill>
              <a:latin typeface="Arial" charset="0"/>
            </a:endParaRPr>
          </a:p>
        </p:txBody>
      </p:sp>
      <p:sp>
        <p:nvSpPr>
          <p:cNvPr id="20" name="Text Box 7">
            <a:extLst>
              <a:ext uri="{FF2B5EF4-FFF2-40B4-BE49-F238E27FC236}">
                <a16:creationId xmlns:a16="http://schemas.microsoft.com/office/drawing/2014/main" id="{EB62ABE9-F15E-419A-A99A-617956D8F441}"/>
              </a:ext>
            </a:extLst>
          </p:cNvPr>
          <p:cNvSpPr txBox="1">
            <a:spLocks noChangeArrowheads="1"/>
          </p:cNvSpPr>
          <p:nvPr/>
        </p:nvSpPr>
        <p:spPr bwMode="auto">
          <a:xfrm>
            <a:off x="119336" y="88903"/>
            <a:ext cx="12192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0" tIns="45718" rIns="91420" bIns="4571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vi-VN" altLang="en-US" sz="3200" b="1">
                <a:solidFill>
                  <a:srgbClr val="FF0000"/>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Giữ lời hứa (</a:t>
            </a:r>
            <a:r>
              <a:rPr lang="vi-VN" altLang="en-US" sz="3200" b="1">
                <a:solidFill>
                  <a:srgbClr val="FF0000"/>
                </a:solidFill>
                <a:latin typeface="Times New Roman" panose="02020603050405020304" pitchFamily="18" charset="0"/>
                <a:cs typeface="Times New Roman" panose="02020603050405020304" pitchFamily="18" charset="0"/>
              </a:rPr>
              <a:t>T</a:t>
            </a:r>
            <a:r>
              <a:rPr lang="en-US" altLang="en-US" sz="3200" b="1">
                <a:solidFill>
                  <a:srgbClr val="FF0000"/>
                </a:solidFill>
                <a:latin typeface="Times New Roman" panose="02020603050405020304" pitchFamily="18" charset="0"/>
                <a:cs typeface="Times New Roman" panose="02020603050405020304" pitchFamily="18" charset="0"/>
              </a:rPr>
              <a:t>iết 2)</a:t>
            </a:r>
          </a:p>
        </p:txBody>
      </p:sp>
      <p:sp>
        <p:nvSpPr>
          <p:cNvPr id="19" name="Text Box 13"/>
          <p:cNvSpPr txBox="1">
            <a:spLocks noChangeArrowheads="1"/>
          </p:cNvSpPr>
          <p:nvPr/>
        </p:nvSpPr>
        <p:spPr bwMode="auto">
          <a:xfrm>
            <a:off x="188175" y="5061765"/>
            <a:ext cx="12192000"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a:solidFill>
                  <a:srgbClr val="800000"/>
                </a:solidFill>
                <a:latin typeface="Times New Roman" pitchFamily="18" charset="0"/>
                <a:cs typeface="Times New Roman" pitchFamily="18" charset="0"/>
              </a:rPr>
              <a:t>      đ) Thanh mượn đồ chơi của bạn và hứa sẽ giữ gìn cẩn thận. Nhưng trong khi chơi, Thanh lỡ tay làm hỏng đồ chơi. Khi bạn hỏi, Thanh đưa đồ chơi trả bạn nhưng không hề nói lại với bạn.</a:t>
            </a:r>
            <a:endParaRPr lang="en-US" altLang="en-US" sz="2000">
              <a:solidFill>
                <a:srgbClr val="800000"/>
              </a:solidFill>
              <a:latin typeface="Times New Roman" pitchFamily="18" charset="0"/>
              <a:cs typeface="Times New Roman" pitchFamily="18" charset="0"/>
            </a:endParaRPr>
          </a:p>
        </p:txBody>
      </p:sp>
      <p:sp>
        <p:nvSpPr>
          <p:cNvPr id="21" name="Text Box 13"/>
          <p:cNvSpPr txBox="1">
            <a:spLocks noChangeArrowheads="1"/>
          </p:cNvSpPr>
          <p:nvPr/>
        </p:nvSpPr>
        <p:spPr bwMode="auto">
          <a:xfrm>
            <a:off x="188178" y="5769649"/>
            <a:ext cx="12003825" cy="101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a:solidFill>
                  <a:srgbClr val="800000"/>
                </a:solidFill>
                <a:latin typeface="Times New Roman" pitchFamily="18" charset="0"/>
                <a:cs typeface="Times New Roman" pitchFamily="18" charset="0"/>
              </a:rPr>
              <a:t>      e) Nhân ngày 8-3, lớp Tuấn tổ chức liên hoan chúc mừng cô giáo và các bạn gái. Tuấn nhận sẽ chuẩn bị một món quà trong lớp để tặng các bạn gái. Nhưng hông may đúng hôm đó Tuấn bị sốt. Tuấn bèn gọi điện thoại nhờ bạn Hùng qua nhà lấy quà mang đến lớp hộ.</a:t>
            </a:r>
            <a:endParaRPr lang="en-US" altLang="en-US" sz="2000">
              <a:solidFill>
                <a:srgbClr val="800000"/>
              </a:solidFill>
              <a:latin typeface="Times New Roman" pitchFamily="18" charset="0"/>
              <a:cs typeface="Times New Roman" pitchFamily="18" charset="0"/>
            </a:endParaRPr>
          </a:p>
        </p:txBody>
      </p:sp>
      <p:sp>
        <p:nvSpPr>
          <p:cNvPr id="22" name="Rectangle 18"/>
          <p:cNvSpPr>
            <a:spLocks noChangeArrowheads="1"/>
          </p:cNvSpPr>
          <p:nvPr/>
        </p:nvSpPr>
        <p:spPr bwMode="auto">
          <a:xfrm>
            <a:off x="238391" y="5028253"/>
            <a:ext cx="373487" cy="320581"/>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a:solidFill>
                <a:srgbClr val="000000"/>
              </a:solidFill>
              <a:latin typeface="Arial" charset="0"/>
            </a:endParaRPr>
          </a:p>
        </p:txBody>
      </p:sp>
      <p:sp>
        <p:nvSpPr>
          <p:cNvPr id="23" name="Rectangle 18"/>
          <p:cNvSpPr>
            <a:spLocks noChangeArrowheads="1"/>
          </p:cNvSpPr>
          <p:nvPr/>
        </p:nvSpPr>
        <p:spPr bwMode="auto">
          <a:xfrm>
            <a:off x="238391" y="5769649"/>
            <a:ext cx="373487" cy="320581"/>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a:solidFill>
                <a:srgbClr val="000000"/>
              </a:solidFill>
              <a:latin typeface="Arial" charset="0"/>
            </a:endParaRPr>
          </a:p>
        </p:txBody>
      </p:sp>
    </p:spTree>
    <p:extLst>
      <p:ext uri="{BB962C8B-B14F-4D97-AF65-F5344CB8AC3E}">
        <p14:creationId xmlns:p14="http://schemas.microsoft.com/office/powerpoint/2010/main" val="8346906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blinds(horizontal)">
                                      <p:cBhvr>
                                        <p:cTn id="7" dur="500"/>
                                        <p:tgtEl>
                                          <p:spTgt spid="205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57"/>
                                        </p:tgtEl>
                                        <p:attrNameLst>
                                          <p:attrName>style.visibility</p:attrName>
                                        </p:attrNameLst>
                                      </p:cBhvr>
                                      <p:to>
                                        <p:strVal val="visible"/>
                                      </p:to>
                                    </p:set>
                                    <p:animEffect transition="in" filter="blinds(horizontal)">
                                      <p:cBhvr>
                                        <p:cTn id="10" dur="500"/>
                                        <p:tgtEl>
                                          <p:spTgt spid="205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58"/>
                                        </p:tgtEl>
                                        <p:attrNameLst>
                                          <p:attrName>style.visibility</p:attrName>
                                        </p:attrNameLst>
                                      </p:cBhvr>
                                      <p:to>
                                        <p:strVal val="visible"/>
                                      </p:to>
                                    </p:set>
                                    <p:animEffect transition="in" filter="blinds(horizontal)">
                                      <p:cBhvr>
                                        <p:cTn id="13" dur="500"/>
                                        <p:tgtEl>
                                          <p:spTgt spid="205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5614"/>
                                        </p:tgtEl>
                                        <p:attrNameLst>
                                          <p:attrName>style.visibility</p:attrName>
                                        </p:attrNameLst>
                                      </p:cBhvr>
                                      <p:to>
                                        <p:strVal val="visible"/>
                                      </p:to>
                                    </p:set>
                                    <p:anim calcmode="lin" valueType="num">
                                      <p:cBhvr additive="base">
                                        <p:cTn id="18" dur="500" fill="hold"/>
                                        <p:tgtEl>
                                          <p:spTgt spid="25614"/>
                                        </p:tgtEl>
                                        <p:attrNameLst>
                                          <p:attrName>ppt_x</p:attrName>
                                        </p:attrNameLst>
                                      </p:cBhvr>
                                      <p:tavLst>
                                        <p:tav tm="0">
                                          <p:val>
                                            <p:strVal val="#ppt_x"/>
                                          </p:val>
                                        </p:tav>
                                        <p:tav tm="100000">
                                          <p:val>
                                            <p:strVal val="#ppt_x"/>
                                          </p:val>
                                        </p:tav>
                                      </p:tavLst>
                                    </p:anim>
                                    <p:anim calcmode="lin" valueType="num">
                                      <p:cBhvr additive="base">
                                        <p:cTn id="19" dur="500" fill="hold"/>
                                        <p:tgtEl>
                                          <p:spTgt spid="2561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5615"/>
                                        </p:tgtEl>
                                        <p:attrNameLst>
                                          <p:attrName>style.visibility</p:attrName>
                                        </p:attrNameLst>
                                      </p:cBhvr>
                                      <p:to>
                                        <p:strVal val="visible"/>
                                      </p:to>
                                    </p:set>
                                    <p:anim calcmode="lin" valueType="num">
                                      <p:cBhvr additive="base">
                                        <p:cTn id="22" dur="500" fill="hold"/>
                                        <p:tgtEl>
                                          <p:spTgt spid="25615"/>
                                        </p:tgtEl>
                                        <p:attrNameLst>
                                          <p:attrName>ppt_x</p:attrName>
                                        </p:attrNameLst>
                                      </p:cBhvr>
                                      <p:tavLst>
                                        <p:tav tm="0">
                                          <p:val>
                                            <p:strVal val="#ppt_x"/>
                                          </p:val>
                                        </p:tav>
                                        <p:tav tm="100000">
                                          <p:val>
                                            <p:strVal val="#ppt_x"/>
                                          </p:val>
                                        </p:tav>
                                      </p:tavLst>
                                    </p:anim>
                                    <p:anim calcmode="lin" valueType="num">
                                      <p:cBhvr additive="base">
                                        <p:cTn id="23" dur="500" fill="hold"/>
                                        <p:tgtEl>
                                          <p:spTgt spid="2561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5617"/>
                                        </p:tgtEl>
                                        <p:attrNameLst>
                                          <p:attrName>style.visibility</p:attrName>
                                        </p:attrNameLst>
                                      </p:cBhvr>
                                      <p:to>
                                        <p:strVal val="visible"/>
                                      </p:to>
                                    </p:set>
                                    <p:anim calcmode="lin" valueType="num">
                                      <p:cBhvr additive="base">
                                        <p:cTn id="26" dur="500" fill="hold"/>
                                        <p:tgtEl>
                                          <p:spTgt spid="25617"/>
                                        </p:tgtEl>
                                        <p:attrNameLst>
                                          <p:attrName>ppt_x</p:attrName>
                                        </p:attrNameLst>
                                      </p:cBhvr>
                                      <p:tavLst>
                                        <p:tav tm="0">
                                          <p:val>
                                            <p:strVal val="#ppt_x"/>
                                          </p:val>
                                        </p:tav>
                                        <p:tav tm="100000">
                                          <p:val>
                                            <p:strVal val="#ppt_x"/>
                                          </p:val>
                                        </p:tav>
                                      </p:tavLst>
                                    </p:anim>
                                    <p:anim calcmode="lin" valueType="num">
                                      <p:cBhvr additive="base">
                                        <p:cTn id="27" dur="500" fill="hold"/>
                                        <p:tgtEl>
                                          <p:spTgt spid="2561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5618"/>
                                        </p:tgtEl>
                                        <p:attrNameLst>
                                          <p:attrName>style.visibility</p:attrName>
                                        </p:attrNameLst>
                                      </p:cBhvr>
                                      <p:to>
                                        <p:strVal val="visible"/>
                                      </p:to>
                                    </p:set>
                                    <p:anim calcmode="lin" valueType="num">
                                      <p:cBhvr additive="base">
                                        <p:cTn id="30" dur="500" fill="hold"/>
                                        <p:tgtEl>
                                          <p:spTgt spid="25618"/>
                                        </p:tgtEl>
                                        <p:attrNameLst>
                                          <p:attrName>ppt_x</p:attrName>
                                        </p:attrNameLst>
                                      </p:cBhvr>
                                      <p:tavLst>
                                        <p:tav tm="0">
                                          <p:val>
                                            <p:strVal val="#ppt_x"/>
                                          </p:val>
                                        </p:tav>
                                        <p:tav tm="100000">
                                          <p:val>
                                            <p:strVal val="#ppt_x"/>
                                          </p:val>
                                        </p:tav>
                                      </p:tavLst>
                                    </p:anim>
                                    <p:anim calcmode="lin" valueType="num">
                                      <p:cBhvr additive="base">
                                        <p:cTn id="31" dur="500" fill="hold"/>
                                        <p:tgtEl>
                                          <p:spTgt spid="2561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060"/>
                                        </p:tgtEl>
                                        <p:attrNameLst>
                                          <p:attrName>style.visibility</p:attrName>
                                        </p:attrNameLst>
                                      </p:cBhvr>
                                      <p:to>
                                        <p:strVal val="visible"/>
                                      </p:to>
                                    </p:set>
                                    <p:anim calcmode="lin" valueType="num">
                                      <p:cBhvr additive="base">
                                        <p:cTn id="34" dur="500" fill="hold"/>
                                        <p:tgtEl>
                                          <p:spTgt spid="2060"/>
                                        </p:tgtEl>
                                        <p:attrNameLst>
                                          <p:attrName>ppt_x</p:attrName>
                                        </p:attrNameLst>
                                      </p:cBhvr>
                                      <p:tavLst>
                                        <p:tav tm="0">
                                          <p:val>
                                            <p:strVal val="#ppt_x"/>
                                          </p:val>
                                        </p:tav>
                                        <p:tav tm="100000">
                                          <p:val>
                                            <p:strVal val="#ppt_x"/>
                                          </p:val>
                                        </p:tav>
                                      </p:tavLst>
                                    </p:anim>
                                    <p:anim calcmode="lin" valueType="num">
                                      <p:cBhvr additive="base">
                                        <p:cTn id="35" dur="500" fill="hold"/>
                                        <p:tgtEl>
                                          <p:spTgt spid="206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061"/>
                                        </p:tgtEl>
                                        <p:attrNameLst>
                                          <p:attrName>style.visibility</p:attrName>
                                        </p:attrNameLst>
                                      </p:cBhvr>
                                      <p:to>
                                        <p:strVal val="visible"/>
                                      </p:to>
                                    </p:set>
                                    <p:anim calcmode="lin" valueType="num">
                                      <p:cBhvr additive="base">
                                        <p:cTn id="38" dur="500" fill="hold"/>
                                        <p:tgtEl>
                                          <p:spTgt spid="2061"/>
                                        </p:tgtEl>
                                        <p:attrNameLst>
                                          <p:attrName>ppt_x</p:attrName>
                                        </p:attrNameLst>
                                      </p:cBhvr>
                                      <p:tavLst>
                                        <p:tav tm="0">
                                          <p:val>
                                            <p:strVal val="#ppt_x"/>
                                          </p:val>
                                        </p:tav>
                                        <p:tav tm="100000">
                                          <p:val>
                                            <p:strVal val="#ppt_x"/>
                                          </p:val>
                                        </p:tav>
                                      </p:tavLst>
                                    </p:anim>
                                    <p:anim calcmode="lin" valueType="num">
                                      <p:cBhvr additive="base">
                                        <p:cTn id="39" dur="500" fill="hold"/>
                                        <p:tgtEl>
                                          <p:spTgt spid="206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062"/>
                                        </p:tgtEl>
                                        <p:attrNameLst>
                                          <p:attrName>style.visibility</p:attrName>
                                        </p:attrNameLst>
                                      </p:cBhvr>
                                      <p:to>
                                        <p:strVal val="visible"/>
                                      </p:to>
                                    </p:set>
                                    <p:anim calcmode="lin" valueType="num">
                                      <p:cBhvr additive="base">
                                        <p:cTn id="42" dur="500" fill="hold"/>
                                        <p:tgtEl>
                                          <p:spTgt spid="2062"/>
                                        </p:tgtEl>
                                        <p:attrNameLst>
                                          <p:attrName>ppt_x</p:attrName>
                                        </p:attrNameLst>
                                      </p:cBhvr>
                                      <p:tavLst>
                                        <p:tav tm="0">
                                          <p:val>
                                            <p:strVal val="#ppt_x"/>
                                          </p:val>
                                        </p:tav>
                                        <p:tav tm="100000">
                                          <p:val>
                                            <p:strVal val="#ppt_x"/>
                                          </p:val>
                                        </p:tav>
                                      </p:tavLst>
                                    </p:anim>
                                    <p:anim calcmode="lin" valueType="num">
                                      <p:cBhvr additive="base">
                                        <p:cTn id="43" dur="500" fill="hold"/>
                                        <p:tgtEl>
                                          <p:spTgt spid="20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5613"/>
                                        </p:tgtEl>
                                        <p:attrNameLst>
                                          <p:attrName>style.visibility</p:attrName>
                                        </p:attrNameLst>
                                      </p:cBhvr>
                                      <p:to>
                                        <p:strVal val="visible"/>
                                      </p:to>
                                    </p:set>
                                    <p:anim calcmode="lin" valueType="num">
                                      <p:cBhvr additive="base">
                                        <p:cTn id="46" dur="500" fill="hold"/>
                                        <p:tgtEl>
                                          <p:spTgt spid="25613"/>
                                        </p:tgtEl>
                                        <p:attrNameLst>
                                          <p:attrName>ppt_x</p:attrName>
                                        </p:attrNameLst>
                                      </p:cBhvr>
                                      <p:tavLst>
                                        <p:tav tm="0">
                                          <p:val>
                                            <p:strVal val="#ppt_x"/>
                                          </p:val>
                                        </p:tav>
                                        <p:tav tm="100000">
                                          <p:val>
                                            <p:strVal val="#ppt_x"/>
                                          </p:val>
                                        </p:tav>
                                      </p:tavLst>
                                    </p:anim>
                                    <p:anim calcmode="lin" valueType="num">
                                      <p:cBhvr additive="base">
                                        <p:cTn id="47" dur="500" fill="hold"/>
                                        <p:tgtEl>
                                          <p:spTgt spid="2561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ppt_x"/>
                                          </p:val>
                                        </p:tav>
                                        <p:tav tm="100000">
                                          <p:val>
                                            <p:strVal val="#ppt_x"/>
                                          </p:val>
                                        </p:tav>
                                      </p:tavLst>
                                    </p:anim>
                                    <p:anim calcmode="lin" valueType="num">
                                      <p:cBhvr additive="base">
                                        <p:cTn id="59" dur="500" fill="hold"/>
                                        <p:tgtEl>
                                          <p:spTgt spid="2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ppt_x"/>
                                          </p:val>
                                        </p:tav>
                                        <p:tav tm="100000">
                                          <p:val>
                                            <p:strVal val="#ppt_x"/>
                                          </p:val>
                                        </p:tav>
                                      </p:tavLst>
                                    </p:anim>
                                    <p:anim calcmode="lin" valueType="num">
                                      <p:cBhvr additive="base">
                                        <p:cTn id="6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P spid="2057" grpId="0"/>
      <p:bldP spid="2058" grpId="0" animBg="1"/>
      <p:bldP spid="2060" grpId="0"/>
      <p:bldP spid="2061" grpId="0"/>
      <p:bldP spid="2062" grpId="0"/>
      <p:bldP spid="25613" grpId="0"/>
      <p:bldP spid="25614" grpId="0" animBg="1"/>
      <p:bldP spid="25615" grpId="0" animBg="1"/>
      <p:bldP spid="25617" grpId="0" animBg="1"/>
      <p:bldP spid="25618" grpId="0" animBg="1"/>
      <p:bldP spid="19" grpId="0"/>
      <p:bldP spid="21"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06400" y="609655"/>
            <a:ext cx="11176000"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ltLang="en-US">
              <a:solidFill>
                <a:srgbClr val="000000"/>
              </a:solidFill>
            </a:endParaRPr>
          </a:p>
        </p:txBody>
      </p:sp>
      <p:sp>
        <p:nvSpPr>
          <p:cNvPr id="2056" name="Text Box 8"/>
          <p:cNvSpPr txBox="1">
            <a:spLocks noChangeArrowheads="1"/>
          </p:cNvSpPr>
          <p:nvPr/>
        </p:nvSpPr>
        <p:spPr bwMode="auto">
          <a:xfrm>
            <a:off x="93595" y="327295"/>
            <a:ext cx="2588684"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a:solidFill>
                  <a:srgbClr val="0000FF"/>
                </a:solidFill>
                <a:latin typeface="Times New Roman" pitchFamily="18" charset="0"/>
                <a:cs typeface="Times New Roman" pitchFamily="18" charset="0"/>
              </a:rPr>
              <a:t>Bài tập 3</a:t>
            </a:r>
          </a:p>
        </p:txBody>
      </p:sp>
      <p:sp>
        <p:nvSpPr>
          <p:cNvPr id="2057" name="Text Box 9"/>
          <p:cNvSpPr txBox="1">
            <a:spLocks noChangeArrowheads="1"/>
          </p:cNvSpPr>
          <p:nvPr/>
        </p:nvSpPr>
        <p:spPr bwMode="auto">
          <a:xfrm>
            <a:off x="119336" y="834013"/>
            <a:ext cx="12192000" cy="95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rgbClr val="0000FF"/>
                </a:solidFill>
                <a:latin typeface="Times New Roman" pitchFamily="18" charset="0"/>
                <a:cs typeface="Times New Roman" pitchFamily="18" charset="0"/>
              </a:rPr>
              <a:t>  Hãy viết chữ Đ vào ô         trước những hành vi biết giữ lời hứa, chữ S trước những hành vi không biết giữ lời hứa.</a:t>
            </a:r>
          </a:p>
        </p:txBody>
      </p:sp>
      <p:sp>
        <p:nvSpPr>
          <p:cNvPr id="2060" name="Text Box 12"/>
          <p:cNvSpPr txBox="1">
            <a:spLocks noChangeArrowheads="1"/>
          </p:cNvSpPr>
          <p:nvPr/>
        </p:nvSpPr>
        <p:spPr bwMode="auto">
          <a:xfrm>
            <a:off x="93595" y="1796400"/>
            <a:ext cx="11887200" cy="107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b="1">
                <a:solidFill>
                  <a:srgbClr val="005400"/>
                </a:solidFill>
                <a:latin typeface="Times New Roman" pitchFamily="18" charset="0"/>
                <a:cs typeface="Times New Roman" pitchFamily="18" charset="0"/>
              </a:rPr>
              <a:t>        a) Vân xin phép mẹ sang nhà bạn chơi đến 9 giờ sẽ về. Đến giờ hẹn, Vân vội tạm biệt bạn ra về, mặc dù đang chơi vui.</a:t>
            </a:r>
          </a:p>
        </p:txBody>
      </p:sp>
      <p:sp>
        <p:nvSpPr>
          <p:cNvPr id="2061" name="Text Box 13"/>
          <p:cNvSpPr txBox="1">
            <a:spLocks noChangeArrowheads="1"/>
          </p:cNvSpPr>
          <p:nvPr/>
        </p:nvSpPr>
        <p:spPr bwMode="auto">
          <a:xfrm>
            <a:off x="119336" y="2873618"/>
            <a:ext cx="11887200" cy="206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b="1">
                <a:solidFill>
                  <a:srgbClr val="800000"/>
                </a:solidFill>
                <a:latin typeface="Times New Roman" pitchFamily="18" charset="0"/>
                <a:cs typeface="Times New Roman" pitchFamily="18" charset="0"/>
              </a:rPr>
              <a:t>        b) Giờ sinh hoạt lớp tuần trước, Cường bị phê bình vì hay làm mất trật tự trong giờ học. Cường tỏ ra rất hối hận, hứa với cô giáo và cả lớp sẽ sửa chữa. Nhưng chỉ được vài hôm, cậu ta lại nói chuyện riêng và đùa nghịch trong lớp học. </a:t>
            </a:r>
          </a:p>
        </p:txBody>
      </p:sp>
      <p:sp>
        <p:nvSpPr>
          <p:cNvPr id="2062" name="Text Box 14"/>
          <p:cNvSpPr txBox="1">
            <a:spLocks noChangeArrowheads="1"/>
          </p:cNvSpPr>
          <p:nvPr/>
        </p:nvSpPr>
        <p:spPr bwMode="auto">
          <a:xfrm>
            <a:off x="119336" y="4935715"/>
            <a:ext cx="11887200" cy="156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b="1">
                <a:solidFill>
                  <a:srgbClr val="005400"/>
                </a:solidFill>
                <a:latin typeface="Times New Roman" pitchFamily="18" charset="0"/>
                <a:cs typeface="Times New Roman" pitchFamily="18" charset="0"/>
              </a:rPr>
              <a:t>       c) Quy hứa với em bé sau khi học xong sẽ cùng chơi đồ hàng với em. Nhưng khi Quy học xong thì trên ti vi có phim hoạt hình. Thế là Quy ngồi xem phim, bỏ mặc em bé chơi một mình.</a:t>
            </a:r>
          </a:p>
        </p:txBody>
      </p:sp>
      <p:sp>
        <p:nvSpPr>
          <p:cNvPr id="25614" name="Rectangle 14"/>
          <p:cNvSpPr>
            <a:spLocks noChangeArrowheads="1"/>
          </p:cNvSpPr>
          <p:nvPr/>
        </p:nvSpPr>
        <p:spPr bwMode="auto">
          <a:xfrm>
            <a:off x="296727" y="1788112"/>
            <a:ext cx="607144" cy="538607"/>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a:solidFill>
                <a:srgbClr val="000000"/>
              </a:solidFill>
              <a:latin typeface="Arial" charset="0"/>
            </a:endParaRPr>
          </a:p>
        </p:txBody>
      </p:sp>
      <p:sp>
        <p:nvSpPr>
          <p:cNvPr id="20" name="Text Box 7">
            <a:extLst>
              <a:ext uri="{FF2B5EF4-FFF2-40B4-BE49-F238E27FC236}">
                <a16:creationId xmlns:a16="http://schemas.microsoft.com/office/drawing/2014/main" id="{EB62ABE9-F15E-419A-A99A-617956D8F441}"/>
              </a:ext>
            </a:extLst>
          </p:cNvPr>
          <p:cNvSpPr txBox="1">
            <a:spLocks noChangeArrowheads="1"/>
          </p:cNvSpPr>
          <p:nvPr/>
        </p:nvSpPr>
        <p:spPr bwMode="auto">
          <a:xfrm>
            <a:off x="119336" y="88903"/>
            <a:ext cx="12192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0" tIns="45718" rIns="91420" bIns="4571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vi-VN" altLang="en-US" sz="3200" b="1">
                <a:solidFill>
                  <a:srgbClr val="FF0000"/>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Giữ lời hứa (</a:t>
            </a:r>
            <a:r>
              <a:rPr lang="vi-VN" altLang="en-US" sz="3200" b="1">
                <a:solidFill>
                  <a:srgbClr val="FF0000"/>
                </a:solidFill>
                <a:latin typeface="Times New Roman" panose="02020603050405020304" pitchFamily="18" charset="0"/>
                <a:cs typeface="Times New Roman" panose="02020603050405020304" pitchFamily="18" charset="0"/>
              </a:rPr>
              <a:t>T</a:t>
            </a:r>
            <a:r>
              <a:rPr lang="en-US" altLang="en-US" sz="3200" b="1">
                <a:solidFill>
                  <a:srgbClr val="FF0000"/>
                </a:solidFill>
                <a:latin typeface="Times New Roman" panose="02020603050405020304" pitchFamily="18" charset="0"/>
                <a:cs typeface="Times New Roman" panose="02020603050405020304" pitchFamily="18" charset="0"/>
              </a:rPr>
              <a:t>iết 2)</a:t>
            </a:r>
          </a:p>
        </p:txBody>
      </p:sp>
      <p:sp>
        <p:nvSpPr>
          <p:cNvPr id="24" name="Rectangle 14"/>
          <p:cNvSpPr>
            <a:spLocks noChangeArrowheads="1"/>
          </p:cNvSpPr>
          <p:nvPr/>
        </p:nvSpPr>
        <p:spPr bwMode="auto">
          <a:xfrm>
            <a:off x="296727" y="2850618"/>
            <a:ext cx="607144" cy="538607"/>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a:solidFill>
                <a:srgbClr val="000000"/>
              </a:solidFill>
              <a:latin typeface="Arial" charset="0"/>
            </a:endParaRPr>
          </a:p>
        </p:txBody>
      </p:sp>
      <p:sp>
        <p:nvSpPr>
          <p:cNvPr id="25" name="Rectangle 14"/>
          <p:cNvSpPr>
            <a:spLocks noChangeArrowheads="1"/>
          </p:cNvSpPr>
          <p:nvPr/>
        </p:nvSpPr>
        <p:spPr bwMode="auto">
          <a:xfrm>
            <a:off x="173663" y="4869164"/>
            <a:ext cx="607144" cy="538607"/>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a:solidFill>
                <a:srgbClr val="000000"/>
              </a:solidFill>
              <a:latin typeface="Arial" charset="0"/>
            </a:endParaRPr>
          </a:p>
        </p:txBody>
      </p:sp>
      <p:sp>
        <p:nvSpPr>
          <p:cNvPr id="26" name="Rectangle 14"/>
          <p:cNvSpPr>
            <a:spLocks noChangeArrowheads="1"/>
          </p:cNvSpPr>
          <p:nvPr/>
        </p:nvSpPr>
        <p:spPr bwMode="auto">
          <a:xfrm>
            <a:off x="3647728" y="704318"/>
            <a:ext cx="607144" cy="538607"/>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a:solidFill>
                <a:srgbClr val="000000"/>
              </a:solidFill>
              <a:latin typeface="Arial" charset="0"/>
            </a:endParaRPr>
          </a:p>
        </p:txBody>
      </p:sp>
      <p:sp>
        <p:nvSpPr>
          <p:cNvPr id="27" name="Text Box 19"/>
          <p:cNvSpPr txBox="1">
            <a:spLocks noChangeArrowheads="1"/>
          </p:cNvSpPr>
          <p:nvPr/>
        </p:nvSpPr>
        <p:spPr bwMode="auto">
          <a:xfrm>
            <a:off x="317682" y="1734252"/>
            <a:ext cx="719207"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8" rIns="91426"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a:solidFill>
                  <a:srgbClr val="FF0000"/>
                </a:solidFill>
                <a:latin typeface="Times New Roman" pitchFamily="18" charset="0"/>
                <a:cs typeface="Times New Roman" pitchFamily="18" charset="0"/>
              </a:rPr>
              <a:t>Đ</a:t>
            </a:r>
          </a:p>
        </p:txBody>
      </p:sp>
      <p:sp>
        <p:nvSpPr>
          <p:cNvPr id="28" name="Text Box 20"/>
          <p:cNvSpPr txBox="1">
            <a:spLocks noChangeArrowheads="1"/>
          </p:cNvSpPr>
          <p:nvPr/>
        </p:nvSpPr>
        <p:spPr bwMode="auto">
          <a:xfrm>
            <a:off x="373711" y="2810522"/>
            <a:ext cx="607144"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a:solidFill>
                  <a:srgbClr val="0000FF"/>
                </a:solidFill>
                <a:latin typeface="Times New Roman" pitchFamily="18" charset="0"/>
                <a:cs typeface="Times New Roman" pitchFamily="18" charset="0"/>
              </a:rPr>
              <a:t>S</a:t>
            </a:r>
          </a:p>
        </p:txBody>
      </p:sp>
      <p:sp>
        <p:nvSpPr>
          <p:cNvPr id="29" name="Text Box 20"/>
          <p:cNvSpPr txBox="1">
            <a:spLocks noChangeArrowheads="1"/>
          </p:cNvSpPr>
          <p:nvPr/>
        </p:nvSpPr>
        <p:spPr bwMode="auto">
          <a:xfrm>
            <a:off x="296727" y="4842992"/>
            <a:ext cx="607144"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a:solidFill>
                  <a:srgbClr val="0000FF"/>
                </a:solidFill>
                <a:latin typeface="Times New Roman" pitchFamily="18" charset="0"/>
                <a:cs typeface="Times New Roman" pitchFamily="18" charset="0"/>
              </a:rPr>
              <a:t>S</a:t>
            </a:r>
          </a:p>
        </p:txBody>
      </p:sp>
    </p:spTree>
    <p:extLst>
      <p:ext uri="{BB962C8B-B14F-4D97-AF65-F5344CB8AC3E}">
        <p14:creationId xmlns:p14="http://schemas.microsoft.com/office/powerpoint/2010/main" val="9890085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blinds(horizontal)">
                                      <p:cBhvr>
                                        <p:cTn id="7" dur="500"/>
                                        <p:tgtEl>
                                          <p:spTgt spid="205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57"/>
                                        </p:tgtEl>
                                        <p:attrNameLst>
                                          <p:attrName>style.visibility</p:attrName>
                                        </p:attrNameLst>
                                      </p:cBhvr>
                                      <p:to>
                                        <p:strVal val="visible"/>
                                      </p:to>
                                    </p:set>
                                    <p:animEffect transition="in" filter="blinds(horizontal)">
                                      <p:cBhvr>
                                        <p:cTn id="10" dur="500"/>
                                        <p:tgtEl>
                                          <p:spTgt spid="2057"/>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60"/>
                                        </p:tgtEl>
                                        <p:attrNameLst>
                                          <p:attrName>style.visibility</p:attrName>
                                        </p:attrNameLst>
                                      </p:cBhvr>
                                      <p:to>
                                        <p:strVal val="visible"/>
                                      </p:to>
                                    </p:set>
                                    <p:anim calcmode="lin" valueType="num">
                                      <p:cBhvr additive="base">
                                        <p:cTn id="19" dur="500" fill="hold"/>
                                        <p:tgtEl>
                                          <p:spTgt spid="2060"/>
                                        </p:tgtEl>
                                        <p:attrNameLst>
                                          <p:attrName>ppt_x</p:attrName>
                                        </p:attrNameLst>
                                      </p:cBhvr>
                                      <p:tavLst>
                                        <p:tav tm="0">
                                          <p:val>
                                            <p:strVal val="#ppt_x"/>
                                          </p:val>
                                        </p:tav>
                                        <p:tav tm="100000">
                                          <p:val>
                                            <p:strVal val="#ppt_x"/>
                                          </p:val>
                                        </p:tav>
                                      </p:tavLst>
                                    </p:anim>
                                    <p:anim calcmode="lin" valueType="num">
                                      <p:cBhvr additive="base">
                                        <p:cTn id="20" dur="500" fill="hold"/>
                                        <p:tgtEl>
                                          <p:spTgt spid="206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614"/>
                                        </p:tgtEl>
                                        <p:attrNameLst>
                                          <p:attrName>style.visibility</p:attrName>
                                        </p:attrNameLst>
                                      </p:cBhvr>
                                      <p:to>
                                        <p:strVal val="visible"/>
                                      </p:to>
                                    </p:set>
                                    <p:anim calcmode="lin" valueType="num">
                                      <p:cBhvr additive="base">
                                        <p:cTn id="23" dur="500" fill="hold"/>
                                        <p:tgtEl>
                                          <p:spTgt spid="25614"/>
                                        </p:tgtEl>
                                        <p:attrNameLst>
                                          <p:attrName>ppt_x</p:attrName>
                                        </p:attrNameLst>
                                      </p:cBhvr>
                                      <p:tavLst>
                                        <p:tav tm="0">
                                          <p:val>
                                            <p:strVal val="#ppt_x"/>
                                          </p:val>
                                        </p:tav>
                                        <p:tav tm="100000">
                                          <p:val>
                                            <p:strVal val="#ppt_x"/>
                                          </p:val>
                                        </p:tav>
                                      </p:tavLst>
                                    </p:anim>
                                    <p:anim calcmode="lin" valueType="num">
                                      <p:cBhvr additive="base">
                                        <p:cTn id="24" dur="500" fill="hold"/>
                                        <p:tgtEl>
                                          <p:spTgt spid="256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61"/>
                                        </p:tgtEl>
                                        <p:attrNameLst>
                                          <p:attrName>style.visibility</p:attrName>
                                        </p:attrNameLst>
                                      </p:cBhvr>
                                      <p:to>
                                        <p:strVal val="visible"/>
                                      </p:to>
                                    </p:set>
                                    <p:anim calcmode="lin" valueType="num">
                                      <p:cBhvr additive="base">
                                        <p:cTn id="35" dur="500" fill="hold"/>
                                        <p:tgtEl>
                                          <p:spTgt spid="2061"/>
                                        </p:tgtEl>
                                        <p:attrNameLst>
                                          <p:attrName>ppt_x</p:attrName>
                                        </p:attrNameLst>
                                      </p:cBhvr>
                                      <p:tavLst>
                                        <p:tav tm="0">
                                          <p:val>
                                            <p:strVal val="#ppt_x"/>
                                          </p:val>
                                        </p:tav>
                                        <p:tav tm="100000">
                                          <p:val>
                                            <p:strVal val="#ppt_x"/>
                                          </p:val>
                                        </p:tav>
                                      </p:tavLst>
                                    </p:anim>
                                    <p:anim calcmode="lin" valueType="num">
                                      <p:cBhvr additive="base">
                                        <p:cTn id="36" dur="500" fill="hold"/>
                                        <p:tgtEl>
                                          <p:spTgt spid="206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ppt_x"/>
                                          </p:val>
                                        </p:tav>
                                        <p:tav tm="100000">
                                          <p:val>
                                            <p:strVal val="#ppt_x"/>
                                          </p:val>
                                        </p:tav>
                                      </p:tavLst>
                                    </p:anim>
                                    <p:anim calcmode="lin" valueType="num">
                                      <p:cBhvr additive="base">
                                        <p:cTn id="4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062"/>
                                        </p:tgtEl>
                                        <p:attrNameLst>
                                          <p:attrName>style.visibility</p:attrName>
                                        </p:attrNameLst>
                                      </p:cBhvr>
                                      <p:to>
                                        <p:strVal val="visible"/>
                                      </p:to>
                                    </p:set>
                                    <p:anim calcmode="lin" valueType="num">
                                      <p:cBhvr additive="base">
                                        <p:cTn id="51" dur="500" fill="hold"/>
                                        <p:tgtEl>
                                          <p:spTgt spid="2062"/>
                                        </p:tgtEl>
                                        <p:attrNameLst>
                                          <p:attrName>ppt_x</p:attrName>
                                        </p:attrNameLst>
                                      </p:cBhvr>
                                      <p:tavLst>
                                        <p:tav tm="0">
                                          <p:val>
                                            <p:strVal val="#ppt_x"/>
                                          </p:val>
                                        </p:tav>
                                        <p:tav tm="100000">
                                          <p:val>
                                            <p:strVal val="#ppt_x"/>
                                          </p:val>
                                        </p:tav>
                                      </p:tavLst>
                                    </p:anim>
                                    <p:anim calcmode="lin" valueType="num">
                                      <p:cBhvr additive="base">
                                        <p:cTn id="52" dur="500" fill="hold"/>
                                        <p:tgtEl>
                                          <p:spTgt spid="206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P spid="2057" grpId="0"/>
      <p:bldP spid="2060" grpId="0"/>
      <p:bldP spid="2061" grpId="0"/>
      <p:bldP spid="2062" grpId="0"/>
      <p:bldP spid="25614" grpId="0" animBg="1"/>
      <p:bldP spid="24" grpId="0" animBg="1"/>
      <p:bldP spid="25" grpId="0" animBg="1"/>
      <p:bldP spid="26" grpId="0" animBg="1"/>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06400" y="609655"/>
            <a:ext cx="11176000"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ltLang="en-US">
              <a:solidFill>
                <a:srgbClr val="000000"/>
              </a:solidFill>
            </a:endParaRPr>
          </a:p>
        </p:txBody>
      </p:sp>
      <p:sp>
        <p:nvSpPr>
          <p:cNvPr id="2056" name="Text Box 8"/>
          <p:cNvSpPr txBox="1">
            <a:spLocks noChangeArrowheads="1"/>
          </p:cNvSpPr>
          <p:nvPr/>
        </p:nvSpPr>
        <p:spPr bwMode="auto">
          <a:xfrm>
            <a:off x="93595" y="327295"/>
            <a:ext cx="2588684"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a:solidFill>
                  <a:srgbClr val="0000FF"/>
                </a:solidFill>
                <a:latin typeface="Times New Roman" pitchFamily="18" charset="0"/>
                <a:cs typeface="Times New Roman" pitchFamily="18" charset="0"/>
              </a:rPr>
              <a:t>Bài tập 3</a:t>
            </a:r>
          </a:p>
        </p:txBody>
      </p:sp>
      <p:sp>
        <p:nvSpPr>
          <p:cNvPr id="2057" name="Text Box 9"/>
          <p:cNvSpPr txBox="1">
            <a:spLocks noChangeArrowheads="1"/>
          </p:cNvSpPr>
          <p:nvPr/>
        </p:nvSpPr>
        <p:spPr bwMode="auto">
          <a:xfrm>
            <a:off x="119336" y="834013"/>
            <a:ext cx="12192000" cy="95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rgbClr val="0000FF"/>
                </a:solidFill>
                <a:latin typeface="Times New Roman" pitchFamily="18" charset="0"/>
                <a:cs typeface="Times New Roman" pitchFamily="18" charset="0"/>
              </a:rPr>
              <a:t>  Hãy viết chữ Đ vào ô         trước những hành vi biết giữ lời hứa, chữ S trước những hành vi không biết giữ lời hứa.</a:t>
            </a:r>
          </a:p>
        </p:txBody>
      </p:sp>
      <p:sp>
        <p:nvSpPr>
          <p:cNvPr id="2060" name="Text Box 12"/>
          <p:cNvSpPr txBox="1">
            <a:spLocks noChangeArrowheads="1"/>
          </p:cNvSpPr>
          <p:nvPr/>
        </p:nvSpPr>
        <p:spPr bwMode="auto">
          <a:xfrm>
            <a:off x="93595" y="1796402"/>
            <a:ext cx="11887200" cy="147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hangingPunct="1">
              <a:spcBef>
                <a:spcPct val="50000"/>
              </a:spcBef>
            </a:pPr>
            <a:r>
              <a:rPr lang="en-US" altLang="en-US" sz="3000" b="1">
                <a:solidFill>
                  <a:srgbClr val="005400"/>
                </a:solidFill>
                <a:latin typeface="Times New Roman" pitchFamily="18" charset="0"/>
                <a:cs typeface="Times New Roman" pitchFamily="18" charset="0"/>
              </a:rPr>
              <a:t>        </a:t>
            </a:r>
            <a:r>
              <a:rPr lang="en-US" altLang="en-US" sz="3000" b="1">
                <a:solidFill>
                  <a:srgbClr val="800000"/>
                </a:solidFill>
                <a:latin typeface="Times New Roman" pitchFamily="18" charset="0"/>
                <a:cs typeface="Times New Roman" pitchFamily="18" charset="0"/>
              </a:rPr>
              <a:t>d) Tú hứa sẽ làm một chiếc diều cho bé Dung, con chú hàng xóm. Em đã dành cả buổi sáng chủ nhật để hoàn thành chiếc diều. Đến chiều, Tú mang diều sang cho bé Dung. Bé mừng rỡ cảm ơn anh Tú.</a:t>
            </a:r>
            <a:endParaRPr lang="en-US" altLang="en-US" sz="3000">
              <a:solidFill>
                <a:srgbClr val="800000"/>
              </a:solidFill>
              <a:latin typeface="Times New Roman" pitchFamily="18" charset="0"/>
              <a:cs typeface="Times New Roman" pitchFamily="18" charset="0"/>
            </a:endParaRPr>
          </a:p>
        </p:txBody>
      </p:sp>
      <p:sp>
        <p:nvSpPr>
          <p:cNvPr id="2061" name="Text Box 13"/>
          <p:cNvSpPr txBox="1">
            <a:spLocks noChangeArrowheads="1"/>
          </p:cNvSpPr>
          <p:nvPr/>
        </p:nvSpPr>
        <p:spPr bwMode="auto">
          <a:xfrm>
            <a:off x="119336" y="3301475"/>
            <a:ext cx="11887200" cy="147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hangingPunct="1">
              <a:spcBef>
                <a:spcPct val="50000"/>
              </a:spcBef>
            </a:pPr>
            <a:r>
              <a:rPr lang="en-US" altLang="en-US" sz="3000" b="1">
                <a:solidFill>
                  <a:srgbClr val="800000"/>
                </a:solidFill>
                <a:latin typeface="Times New Roman" pitchFamily="18" charset="0"/>
                <a:cs typeface="Times New Roman" pitchFamily="18" charset="0"/>
              </a:rPr>
              <a:t>        đ) Thanh mượn đồ chơi của bạn và hứa sẽ giữ gìn cẩn thận. Nhưng trong khi chơi, Thanh lỡ tay làm hỏng đồ chơi. Khi bạn hỏi, Thanh đưa đồ chơi trả bạn nhưng không hề nói lại với bạn.</a:t>
            </a:r>
            <a:endParaRPr lang="en-US" altLang="en-US" sz="3000">
              <a:solidFill>
                <a:srgbClr val="800000"/>
              </a:solidFill>
              <a:latin typeface="Times New Roman" pitchFamily="18" charset="0"/>
              <a:cs typeface="Times New Roman" pitchFamily="18" charset="0"/>
            </a:endParaRPr>
          </a:p>
        </p:txBody>
      </p:sp>
      <p:sp>
        <p:nvSpPr>
          <p:cNvPr id="2062" name="Text Box 14"/>
          <p:cNvSpPr txBox="1">
            <a:spLocks noChangeArrowheads="1"/>
          </p:cNvSpPr>
          <p:nvPr/>
        </p:nvSpPr>
        <p:spPr bwMode="auto">
          <a:xfrm>
            <a:off x="119336" y="4935715"/>
            <a:ext cx="11887200" cy="181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hangingPunct="1">
              <a:spcBef>
                <a:spcPct val="50000"/>
              </a:spcBef>
            </a:pPr>
            <a:r>
              <a:rPr lang="en-US" altLang="en-US" sz="2800" b="1">
                <a:solidFill>
                  <a:srgbClr val="005400"/>
                </a:solidFill>
                <a:latin typeface="Times New Roman" pitchFamily="18" charset="0"/>
                <a:cs typeface="Times New Roman" pitchFamily="18" charset="0"/>
              </a:rPr>
              <a:t>       </a:t>
            </a:r>
            <a:r>
              <a:rPr lang="en-US" altLang="en-US" sz="2800" b="1">
                <a:solidFill>
                  <a:srgbClr val="800000"/>
                </a:solidFill>
                <a:latin typeface="Times New Roman" pitchFamily="18" charset="0"/>
                <a:cs typeface="Times New Roman" pitchFamily="18" charset="0"/>
              </a:rPr>
              <a:t>e) Nhân ngày 8-3, lớp Tuấn tổ chức liên hoan chúc mừng cô giáo và các bạn gái. Tuấn nhận sẽ chuẩn bị một món quà trong lớp để tặng các bạn gái. Nhưng hông may đúng hôm đó Tuấn bị sốt. Tuấn bèn gọi điện thoại nhờ bạn Hùng qua nhà lấy quà mang đến lớp hộ.</a:t>
            </a:r>
            <a:endParaRPr lang="en-US" altLang="en-US" sz="2800">
              <a:solidFill>
                <a:srgbClr val="800000"/>
              </a:solidFill>
              <a:latin typeface="Times New Roman" pitchFamily="18" charset="0"/>
              <a:cs typeface="Times New Roman" pitchFamily="18" charset="0"/>
            </a:endParaRPr>
          </a:p>
        </p:txBody>
      </p:sp>
      <p:sp>
        <p:nvSpPr>
          <p:cNvPr id="25614" name="Rectangle 14"/>
          <p:cNvSpPr>
            <a:spLocks noChangeArrowheads="1"/>
          </p:cNvSpPr>
          <p:nvPr/>
        </p:nvSpPr>
        <p:spPr bwMode="auto">
          <a:xfrm>
            <a:off x="296727" y="1788112"/>
            <a:ext cx="607144" cy="538607"/>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a:solidFill>
                <a:srgbClr val="000000"/>
              </a:solidFill>
              <a:latin typeface="Arial" charset="0"/>
            </a:endParaRPr>
          </a:p>
        </p:txBody>
      </p:sp>
      <p:sp>
        <p:nvSpPr>
          <p:cNvPr id="20" name="Text Box 7">
            <a:extLst>
              <a:ext uri="{FF2B5EF4-FFF2-40B4-BE49-F238E27FC236}">
                <a16:creationId xmlns:a16="http://schemas.microsoft.com/office/drawing/2014/main" id="{EB62ABE9-F15E-419A-A99A-617956D8F441}"/>
              </a:ext>
            </a:extLst>
          </p:cNvPr>
          <p:cNvSpPr txBox="1">
            <a:spLocks noChangeArrowheads="1"/>
          </p:cNvSpPr>
          <p:nvPr/>
        </p:nvSpPr>
        <p:spPr bwMode="auto">
          <a:xfrm>
            <a:off x="119336" y="88903"/>
            <a:ext cx="12192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0" tIns="45718" rIns="91420" bIns="4571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vi-VN" altLang="en-US" sz="3200" b="1">
                <a:solidFill>
                  <a:srgbClr val="FF0000"/>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Giữ lời hứa (</a:t>
            </a:r>
            <a:r>
              <a:rPr lang="vi-VN" altLang="en-US" sz="3200" b="1">
                <a:solidFill>
                  <a:srgbClr val="FF0000"/>
                </a:solidFill>
                <a:latin typeface="Times New Roman" panose="02020603050405020304" pitchFamily="18" charset="0"/>
                <a:cs typeface="Times New Roman" panose="02020603050405020304" pitchFamily="18" charset="0"/>
              </a:rPr>
              <a:t>T</a:t>
            </a:r>
            <a:r>
              <a:rPr lang="en-US" altLang="en-US" sz="3200" b="1">
                <a:solidFill>
                  <a:srgbClr val="FF0000"/>
                </a:solidFill>
                <a:latin typeface="Times New Roman" panose="02020603050405020304" pitchFamily="18" charset="0"/>
                <a:cs typeface="Times New Roman" panose="02020603050405020304" pitchFamily="18" charset="0"/>
              </a:rPr>
              <a:t>iết 2)</a:t>
            </a:r>
          </a:p>
        </p:txBody>
      </p:sp>
      <p:sp>
        <p:nvSpPr>
          <p:cNvPr id="24" name="Rectangle 14"/>
          <p:cNvSpPr>
            <a:spLocks noChangeArrowheads="1"/>
          </p:cNvSpPr>
          <p:nvPr/>
        </p:nvSpPr>
        <p:spPr bwMode="auto">
          <a:xfrm>
            <a:off x="284565" y="3252554"/>
            <a:ext cx="607144" cy="538607"/>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a:solidFill>
                <a:srgbClr val="000000"/>
              </a:solidFill>
              <a:latin typeface="Arial" charset="0"/>
            </a:endParaRPr>
          </a:p>
        </p:txBody>
      </p:sp>
      <p:sp>
        <p:nvSpPr>
          <p:cNvPr id="25" name="Rectangle 14"/>
          <p:cNvSpPr>
            <a:spLocks noChangeArrowheads="1"/>
          </p:cNvSpPr>
          <p:nvPr/>
        </p:nvSpPr>
        <p:spPr bwMode="auto">
          <a:xfrm>
            <a:off x="173663" y="4869164"/>
            <a:ext cx="607144" cy="538607"/>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a:solidFill>
                <a:srgbClr val="000000"/>
              </a:solidFill>
              <a:latin typeface="Arial" charset="0"/>
            </a:endParaRPr>
          </a:p>
        </p:txBody>
      </p:sp>
      <p:sp>
        <p:nvSpPr>
          <p:cNvPr id="26" name="Rectangle 14"/>
          <p:cNvSpPr>
            <a:spLocks noChangeArrowheads="1"/>
          </p:cNvSpPr>
          <p:nvPr/>
        </p:nvSpPr>
        <p:spPr bwMode="auto">
          <a:xfrm>
            <a:off x="3647728" y="704318"/>
            <a:ext cx="607144" cy="538607"/>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a:solidFill>
                <a:srgbClr val="000000"/>
              </a:solidFill>
              <a:latin typeface="Arial" charset="0"/>
            </a:endParaRPr>
          </a:p>
        </p:txBody>
      </p:sp>
      <p:sp>
        <p:nvSpPr>
          <p:cNvPr id="27" name="Text Box 19"/>
          <p:cNvSpPr txBox="1">
            <a:spLocks noChangeArrowheads="1"/>
          </p:cNvSpPr>
          <p:nvPr/>
        </p:nvSpPr>
        <p:spPr bwMode="auto">
          <a:xfrm>
            <a:off x="317682" y="1734252"/>
            <a:ext cx="719207"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8" rIns="91426"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a:solidFill>
                  <a:srgbClr val="FF0000"/>
                </a:solidFill>
                <a:latin typeface="Times New Roman" pitchFamily="18" charset="0"/>
                <a:cs typeface="Times New Roman" pitchFamily="18" charset="0"/>
              </a:rPr>
              <a:t>Đ</a:t>
            </a:r>
          </a:p>
        </p:txBody>
      </p:sp>
      <p:sp>
        <p:nvSpPr>
          <p:cNvPr id="28" name="Text Box 20"/>
          <p:cNvSpPr txBox="1">
            <a:spLocks noChangeArrowheads="1"/>
          </p:cNvSpPr>
          <p:nvPr/>
        </p:nvSpPr>
        <p:spPr bwMode="auto">
          <a:xfrm>
            <a:off x="373711" y="3214723"/>
            <a:ext cx="607144"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a:solidFill>
                  <a:srgbClr val="0000FF"/>
                </a:solidFill>
                <a:latin typeface="Times New Roman" pitchFamily="18" charset="0"/>
                <a:cs typeface="Times New Roman" pitchFamily="18" charset="0"/>
              </a:rPr>
              <a:t>S</a:t>
            </a:r>
          </a:p>
        </p:txBody>
      </p:sp>
      <p:sp>
        <p:nvSpPr>
          <p:cNvPr id="29" name="Text Box 20"/>
          <p:cNvSpPr txBox="1">
            <a:spLocks noChangeArrowheads="1"/>
          </p:cNvSpPr>
          <p:nvPr/>
        </p:nvSpPr>
        <p:spPr bwMode="auto">
          <a:xfrm>
            <a:off x="173663" y="4820753"/>
            <a:ext cx="607144"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a:solidFill>
                  <a:srgbClr val="FF0000"/>
                </a:solidFill>
                <a:latin typeface="Times New Roman" pitchFamily="18" charset="0"/>
                <a:cs typeface="Times New Roman" pitchFamily="18" charset="0"/>
              </a:rPr>
              <a:t>Đ</a:t>
            </a:r>
          </a:p>
        </p:txBody>
      </p:sp>
    </p:spTree>
    <p:extLst>
      <p:ext uri="{BB962C8B-B14F-4D97-AF65-F5344CB8AC3E}">
        <p14:creationId xmlns:p14="http://schemas.microsoft.com/office/powerpoint/2010/main" val="23781716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blinds(horizontal)">
                                      <p:cBhvr>
                                        <p:cTn id="7" dur="500"/>
                                        <p:tgtEl>
                                          <p:spTgt spid="205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57"/>
                                        </p:tgtEl>
                                        <p:attrNameLst>
                                          <p:attrName>style.visibility</p:attrName>
                                        </p:attrNameLst>
                                      </p:cBhvr>
                                      <p:to>
                                        <p:strVal val="visible"/>
                                      </p:to>
                                    </p:set>
                                    <p:animEffect transition="in" filter="blinds(horizontal)">
                                      <p:cBhvr>
                                        <p:cTn id="10" dur="500"/>
                                        <p:tgtEl>
                                          <p:spTgt spid="2057"/>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60"/>
                                        </p:tgtEl>
                                        <p:attrNameLst>
                                          <p:attrName>style.visibility</p:attrName>
                                        </p:attrNameLst>
                                      </p:cBhvr>
                                      <p:to>
                                        <p:strVal val="visible"/>
                                      </p:to>
                                    </p:set>
                                    <p:anim calcmode="lin" valueType="num">
                                      <p:cBhvr additive="base">
                                        <p:cTn id="19" dur="500" fill="hold"/>
                                        <p:tgtEl>
                                          <p:spTgt spid="2060"/>
                                        </p:tgtEl>
                                        <p:attrNameLst>
                                          <p:attrName>ppt_x</p:attrName>
                                        </p:attrNameLst>
                                      </p:cBhvr>
                                      <p:tavLst>
                                        <p:tav tm="0">
                                          <p:val>
                                            <p:strVal val="#ppt_x"/>
                                          </p:val>
                                        </p:tav>
                                        <p:tav tm="100000">
                                          <p:val>
                                            <p:strVal val="#ppt_x"/>
                                          </p:val>
                                        </p:tav>
                                      </p:tavLst>
                                    </p:anim>
                                    <p:anim calcmode="lin" valueType="num">
                                      <p:cBhvr additive="base">
                                        <p:cTn id="20" dur="500" fill="hold"/>
                                        <p:tgtEl>
                                          <p:spTgt spid="206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614"/>
                                        </p:tgtEl>
                                        <p:attrNameLst>
                                          <p:attrName>style.visibility</p:attrName>
                                        </p:attrNameLst>
                                      </p:cBhvr>
                                      <p:to>
                                        <p:strVal val="visible"/>
                                      </p:to>
                                    </p:set>
                                    <p:anim calcmode="lin" valueType="num">
                                      <p:cBhvr additive="base">
                                        <p:cTn id="23" dur="500" fill="hold"/>
                                        <p:tgtEl>
                                          <p:spTgt spid="25614"/>
                                        </p:tgtEl>
                                        <p:attrNameLst>
                                          <p:attrName>ppt_x</p:attrName>
                                        </p:attrNameLst>
                                      </p:cBhvr>
                                      <p:tavLst>
                                        <p:tav tm="0">
                                          <p:val>
                                            <p:strVal val="#ppt_x"/>
                                          </p:val>
                                        </p:tav>
                                        <p:tav tm="100000">
                                          <p:val>
                                            <p:strVal val="#ppt_x"/>
                                          </p:val>
                                        </p:tav>
                                      </p:tavLst>
                                    </p:anim>
                                    <p:anim calcmode="lin" valueType="num">
                                      <p:cBhvr additive="base">
                                        <p:cTn id="24" dur="500" fill="hold"/>
                                        <p:tgtEl>
                                          <p:spTgt spid="256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61"/>
                                        </p:tgtEl>
                                        <p:attrNameLst>
                                          <p:attrName>style.visibility</p:attrName>
                                        </p:attrNameLst>
                                      </p:cBhvr>
                                      <p:to>
                                        <p:strVal val="visible"/>
                                      </p:to>
                                    </p:set>
                                    <p:anim calcmode="lin" valueType="num">
                                      <p:cBhvr additive="base">
                                        <p:cTn id="35" dur="500" fill="hold"/>
                                        <p:tgtEl>
                                          <p:spTgt spid="2061"/>
                                        </p:tgtEl>
                                        <p:attrNameLst>
                                          <p:attrName>ppt_x</p:attrName>
                                        </p:attrNameLst>
                                      </p:cBhvr>
                                      <p:tavLst>
                                        <p:tav tm="0">
                                          <p:val>
                                            <p:strVal val="#ppt_x"/>
                                          </p:val>
                                        </p:tav>
                                        <p:tav tm="100000">
                                          <p:val>
                                            <p:strVal val="#ppt_x"/>
                                          </p:val>
                                        </p:tav>
                                      </p:tavLst>
                                    </p:anim>
                                    <p:anim calcmode="lin" valueType="num">
                                      <p:cBhvr additive="base">
                                        <p:cTn id="36" dur="500" fill="hold"/>
                                        <p:tgtEl>
                                          <p:spTgt spid="206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ppt_x"/>
                                          </p:val>
                                        </p:tav>
                                        <p:tav tm="100000">
                                          <p:val>
                                            <p:strVal val="#ppt_x"/>
                                          </p:val>
                                        </p:tav>
                                      </p:tavLst>
                                    </p:anim>
                                    <p:anim calcmode="lin" valueType="num">
                                      <p:cBhvr additive="base">
                                        <p:cTn id="4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062"/>
                                        </p:tgtEl>
                                        <p:attrNameLst>
                                          <p:attrName>style.visibility</p:attrName>
                                        </p:attrNameLst>
                                      </p:cBhvr>
                                      <p:to>
                                        <p:strVal val="visible"/>
                                      </p:to>
                                    </p:set>
                                    <p:anim calcmode="lin" valueType="num">
                                      <p:cBhvr additive="base">
                                        <p:cTn id="51" dur="500" fill="hold"/>
                                        <p:tgtEl>
                                          <p:spTgt spid="2062"/>
                                        </p:tgtEl>
                                        <p:attrNameLst>
                                          <p:attrName>ppt_x</p:attrName>
                                        </p:attrNameLst>
                                      </p:cBhvr>
                                      <p:tavLst>
                                        <p:tav tm="0">
                                          <p:val>
                                            <p:strVal val="#ppt_x"/>
                                          </p:val>
                                        </p:tav>
                                        <p:tav tm="100000">
                                          <p:val>
                                            <p:strVal val="#ppt_x"/>
                                          </p:val>
                                        </p:tav>
                                      </p:tavLst>
                                    </p:anim>
                                    <p:anim calcmode="lin" valueType="num">
                                      <p:cBhvr additive="base">
                                        <p:cTn id="52" dur="500" fill="hold"/>
                                        <p:tgtEl>
                                          <p:spTgt spid="206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P spid="2057" grpId="0"/>
      <p:bldP spid="2060" grpId="0"/>
      <p:bldP spid="2061" grpId="0"/>
      <p:bldP spid="2062" grpId="0"/>
      <p:bldP spid="25614" grpId="0" animBg="1"/>
      <p:bldP spid="24" grpId="0" animBg="1"/>
      <p:bldP spid="25" grpId="0" animBg="1"/>
      <p:bldP spid="26" grpId="0" animBg="1"/>
      <p:bldP spid="27" grpId="0"/>
      <p:bldP spid="28" grpId="0"/>
      <p:bldP spid="29" grpId="0"/>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314</TotalTime>
  <Words>1752</Words>
  <Application>Microsoft Office PowerPoint</Application>
  <PresentationFormat>Widescreen</PresentationFormat>
  <Paragraphs>95</Paragraphs>
  <Slides>16</Slides>
  <Notes>3</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16</vt:i4>
      </vt:variant>
    </vt:vector>
  </HeadingPairs>
  <TitlesOfParts>
    <vt:vector size="28" baseType="lpstr">
      <vt:lpstr>.VnTime</vt:lpstr>
      <vt:lpstr>Arial</vt:lpstr>
      <vt:lpstr>Calibri</vt:lpstr>
      <vt:lpstr>Calibri Light</vt:lpstr>
      <vt:lpstr>Poppins</vt:lpstr>
      <vt:lpstr>Times New Roman</vt:lpstr>
      <vt:lpstr>Default Design</vt:lpstr>
      <vt:lpstr>1_Default Design</vt:lpstr>
      <vt:lpstr>6_Office Theme</vt:lpstr>
      <vt:lpstr>6_Default Design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Nói lời phải giữ lấy lời Đừng như con bướm đậu rồi lại bay.                                     (Ca dao)</vt:lpstr>
      <vt:lpstr>PowerPoint Presentation</vt:lpstr>
      <vt:lpstr>PowerPoint Presentation</vt:lpstr>
    </vt:vector>
  </TitlesOfParts>
  <Company>Hanh Chinh Quoc 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Dai Loi</dc:creator>
  <cp:lastModifiedBy>Nguyen Thang</cp:lastModifiedBy>
  <cp:revision>76</cp:revision>
  <dcterms:created xsi:type="dcterms:W3CDTF">2015-04-08T06:26:12Z</dcterms:created>
  <dcterms:modified xsi:type="dcterms:W3CDTF">2021-10-28T09:22:03Z</dcterms:modified>
</cp:coreProperties>
</file>