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9" r:id="rId2"/>
    <p:sldMasterId id="2147483727" r:id="rId3"/>
    <p:sldMasterId id="2147483739" r:id="rId4"/>
  </p:sldMasterIdLst>
  <p:notesMasterIdLst>
    <p:notesMasterId r:id="rId20"/>
  </p:notesMasterIdLst>
  <p:sldIdLst>
    <p:sldId id="256" r:id="rId5"/>
    <p:sldId id="278" r:id="rId6"/>
    <p:sldId id="259" r:id="rId7"/>
    <p:sldId id="298" r:id="rId8"/>
    <p:sldId id="262" r:id="rId9"/>
    <p:sldId id="297" r:id="rId10"/>
    <p:sldId id="261" r:id="rId11"/>
    <p:sldId id="260" r:id="rId12"/>
    <p:sldId id="281" r:id="rId13"/>
    <p:sldId id="264" r:id="rId14"/>
    <p:sldId id="265" r:id="rId15"/>
    <p:sldId id="263" r:id="rId16"/>
    <p:sldId id="266" r:id="rId17"/>
    <p:sldId id="267" r:id="rId18"/>
    <p:sldId id="268" r:id="rId19"/>
  </p:sldIdLst>
  <p:sldSz cx="12241213"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68" d="100"/>
          <a:sy n="68" d="100"/>
        </p:scale>
        <p:origin x="702" y="54"/>
      </p:cViewPr>
      <p:guideLst>
        <p:guide orient="horz" pos="2160"/>
        <p:guide pos="38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4A245-BE2D-4E2E-A94D-A744292ACC45}" type="datetimeFigureOut">
              <a:rPr lang="en-US" smtClean="0"/>
              <a:t>10/28/2021</a:t>
            </a:fld>
            <a:endParaRPr lang="en-US"/>
          </a:p>
        </p:txBody>
      </p:sp>
      <p:sp>
        <p:nvSpPr>
          <p:cNvPr id="4" name="Slide Image Placeholder 3"/>
          <p:cNvSpPr>
            <a:spLocks noGrp="1" noRot="1" noChangeAspect="1"/>
          </p:cNvSpPr>
          <p:nvPr>
            <p:ph type="sldImg" idx="2"/>
          </p:nvPr>
        </p:nvSpPr>
        <p:spPr>
          <a:xfrm>
            <a:off x="676275" y="1143000"/>
            <a:ext cx="5505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5EDE30-3A53-456C-8B25-676B7B652303}" type="slidenum">
              <a:rPr lang="en-US" smtClean="0"/>
              <a:t>‹#›</a:t>
            </a:fld>
            <a:endParaRPr lang="en-US"/>
          </a:p>
        </p:txBody>
      </p:sp>
    </p:spTree>
    <p:extLst>
      <p:ext uri="{BB962C8B-B14F-4D97-AF65-F5344CB8AC3E}">
        <p14:creationId xmlns:p14="http://schemas.microsoft.com/office/powerpoint/2010/main" val="2338605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06106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8091" y="2130426"/>
            <a:ext cx="10405031" cy="1470025"/>
          </a:xfrm>
        </p:spPr>
        <p:txBody>
          <a:bodyPr/>
          <a:lstStyle/>
          <a:p>
            <a:r>
              <a:rPr lang="vi-VN"/>
              <a:t>Bấm &amp; sửa kiểu tiêu đề</a:t>
            </a:r>
          </a:p>
        </p:txBody>
      </p:sp>
      <p:sp>
        <p:nvSpPr>
          <p:cNvPr id="3" name="Tiêu đề phụ 2"/>
          <p:cNvSpPr>
            <a:spLocks noGrp="1"/>
          </p:cNvSpPr>
          <p:nvPr>
            <p:ph type="subTitle" idx="1"/>
          </p:nvPr>
        </p:nvSpPr>
        <p:spPr>
          <a:xfrm>
            <a:off x="1836182" y="3886200"/>
            <a:ext cx="856884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p>
        </p:txBody>
      </p:sp>
      <p:sp>
        <p:nvSpPr>
          <p:cNvPr id="4" name="Chỗ dành sẵn cho Ngày tháng 3"/>
          <p:cNvSpPr>
            <a:spLocks noGrp="1"/>
          </p:cNvSpPr>
          <p:nvPr>
            <p:ph type="dt" sz="half" idx="10"/>
          </p:nvPr>
        </p:nvSpPr>
        <p:spPr/>
        <p:txBody>
          <a:bodyPr/>
          <a:lstStyle/>
          <a:p>
            <a:fld id="{3AA6EB0E-8F04-470E-9E36-A45486747219}" type="datetimeFigureOut">
              <a:rPr lang="vi-VN" smtClean="0"/>
              <a:t>28/10/2021</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AC590AEF-70ED-4B1E-A2E3-C477D991A734}" type="slidenum">
              <a:rPr lang="vi-VN" smtClean="0"/>
              <a:t>‹#›</a:t>
            </a:fld>
            <a:endParaRPr lang="vi-VN"/>
          </a:p>
        </p:txBody>
      </p:sp>
    </p:spTree>
    <p:extLst>
      <p:ext uri="{BB962C8B-B14F-4D97-AF65-F5344CB8AC3E}">
        <p14:creationId xmlns:p14="http://schemas.microsoft.com/office/powerpoint/2010/main" val="4112922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gày tháng 3"/>
          <p:cNvSpPr>
            <a:spLocks noGrp="1"/>
          </p:cNvSpPr>
          <p:nvPr>
            <p:ph type="dt" sz="half" idx="10"/>
          </p:nvPr>
        </p:nvSpPr>
        <p:spPr/>
        <p:txBody>
          <a:bodyPr/>
          <a:lstStyle/>
          <a:p>
            <a:fld id="{3AA6EB0E-8F04-470E-9E36-A45486747219}" type="datetimeFigureOut">
              <a:rPr lang="vi-VN" smtClean="0"/>
              <a:t>28/10/2021</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AC590AEF-70ED-4B1E-A2E3-C477D991A734}" type="slidenum">
              <a:rPr lang="vi-VN" smtClean="0"/>
              <a:t>‹#›</a:t>
            </a:fld>
            <a:endParaRPr lang="vi-VN"/>
          </a:p>
        </p:txBody>
      </p:sp>
    </p:spTree>
    <p:extLst>
      <p:ext uri="{BB962C8B-B14F-4D97-AF65-F5344CB8AC3E}">
        <p14:creationId xmlns:p14="http://schemas.microsoft.com/office/powerpoint/2010/main" val="1100884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11882054" y="274639"/>
            <a:ext cx="3685115" cy="5851525"/>
          </a:xfrm>
        </p:spPr>
        <p:txBody>
          <a:bodyPr vert="eaVert"/>
          <a:lstStyle/>
          <a:p>
            <a:r>
              <a:rPr lang="vi-VN"/>
              <a:t>Bấm &amp; sửa kiểu tiêu đề</a:t>
            </a:r>
          </a:p>
        </p:txBody>
      </p:sp>
      <p:sp>
        <p:nvSpPr>
          <p:cNvPr id="3" name="Chỗ dành sẵn cho Văn bản Dọc 2"/>
          <p:cNvSpPr>
            <a:spLocks noGrp="1"/>
          </p:cNvSpPr>
          <p:nvPr>
            <p:ph type="body" orient="vert" idx="1"/>
          </p:nvPr>
        </p:nvSpPr>
        <p:spPr>
          <a:xfrm>
            <a:off x="820331" y="274639"/>
            <a:ext cx="10857702"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gày tháng 3"/>
          <p:cNvSpPr>
            <a:spLocks noGrp="1"/>
          </p:cNvSpPr>
          <p:nvPr>
            <p:ph type="dt" sz="half" idx="10"/>
          </p:nvPr>
        </p:nvSpPr>
        <p:spPr/>
        <p:txBody>
          <a:bodyPr/>
          <a:lstStyle/>
          <a:p>
            <a:fld id="{3AA6EB0E-8F04-470E-9E36-A45486747219}" type="datetimeFigureOut">
              <a:rPr lang="vi-VN" smtClean="0"/>
              <a:t>28/10/2021</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AC590AEF-70ED-4B1E-A2E3-C477D991A734}" type="slidenum">
              <a:rPr lang="vi-VN" smtClean="0"/>
              <a:t>‹#›</a:t>
            </a:fld>
            <a:endParaRPr lang="vi-VN"/>
          </a:p>
        </p:txBody>
      </p:sp>
    </p:spTree>
    <p:extLst>
      <p:ext uri="{BB962C8B-B14F-4D97-AF65-F5344CB8AC3E}">
        <p14:creationId xmlns:p14="http://schemas.microsoft.com/office/powerpoint/2010/main" val="1216517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30152" y="1122363"/>
            <a:ext cx="918091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30152" y="3602038"/>
            <a:ext cx="91809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DC4ADF76-FD86-4B57-B3BC-8BB9C9F7C0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36FA903-7407-4882-93E2-0F299EF94A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1E74F30-2A74-4061-8F43-5920B34AB91F}"/>
              </a:ext>
            </a:extLst>
          </p:cNvPr>
          <p:cNvSpPr>
            <a:spLocks noGrp="1" noChangeArrowheads="1"/>
          </p:cNvSpPr>
          <p:nvPr>
            <p:ph type="sldNum" sz="quarter" idx="12"/>
          </p:nvPr>
        </p:nvSpPr>
        <p:spPr>
          <a:ln/>
        </p:spPr>
        <p:txBody>
          <a:bodyPr/>
          <a:lstStyle>
            <a:lvl1pPr>
              <a:defRPr/>
            </a:lvl1pPr>
          </a:lstStyle>
          <a:p>
            <a:fld id="{1E922743-FFB3-49E0-8469-92CEEF3FC086}" type="slidenum">
              <a:rPr lang="en-US" altLang="en-US"/>
              <a:pPr/>
              <a:t>‹#›</a:t>
            </a:fld>
            <a:endParaRPr lang="en-US" altLang="en-US"/>
          </a:p>
        </p:txBody>
      </p:sp>
    </p:spTree>
    <p:extLst>
      <p:ext uri="{BB962C8B-B14F-4D97-AF65-F5344CB8AC3E}">
        <p14:creationId xmlns:p14="http://schemas.microsoft.com/office/powerpoint/2010/main" val="134760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68B8566-2D4E-41D6-8FCD-D937742CD1E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436A7AF-E6C3-4CF9-B6D8-73DA531A62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F2E1DF8-F3E5-4B64-9BD9-73C5DBCC7BB6}"/>
              </a:ext>
            </a:extLst>
          </p:cNvPr>
          <p:cNvSpPr>
            <a:spLocks noGrp="1" noChangeArrowheads="1"/>
          </p:cNvSpPr>
          <p:nvPr>
            <p:ph type="sldNum" sz="quarter" idx="12"/>
          </p:nvPr>
        </p:nvSpPr>
        <p:spPr>
          <a:ln/>
        </p:spPr>
        <p:txBody>
          <a:bodyPr/>
          <a:lstStyle>
            <a:lvl1pPr>
              <a:defRPr/>
            </a:lvl1pPr>
          </a:lstStyle>
          <a:p>
            <a:fld id="{21FCA514-FA40-408D-9BED-FE79745ED8BA}" type="slidenum">
              <a:rPr lang="en-US" altLang="en-US"/>
              <a:pPr/>
              <a:t>‹#›</a:t>
            </a:fld>
            <a:endParaRPr lang="en-US" altLang="en-US"/>
          </a:p>
        </p:txBody>
      </p:sp>
    </p:spTree>
    <p:extLst>
      <p:ext uri="{BB962C8B-B14F-4D97-AF65-F5344CB8AC3E}">
        <p14:creationId xmlns:p14="http://schemas.microsoft.com/office/powerpoint/2010/main" val="2553892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5209" y="1709739"/>
            <a:ext cx="10558046"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5209" y="4589464"/>
            <a:ext cx="10558046"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D146D951-A92B-4FCE-A280-57E270E0920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35A1CA6-43B0-45A9-A954-0A3768B927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D46E7F1-C113-4EAB-8E7D-B7153F9790C9}"/>
              </a:ext>
            </a:extLst>
          </p:cNvPr>
          <p:cNvSpPr>
            <a:spLocks noGrp="1" noChangeArrowheads="1"/>
          </p:cNvSpPr>
          <p:nvPr>
            <p:ph type="sldNum" sz="quarter" idx="12"/>
          </p:nvPr>
        </p:nvSpPr>
        <p:spPr>
          <a:ln/>
        </p:spPr>
        <p:txBody>
          <a:bodyPr/>
          <a:lstStyle>
            <a:lvl1pPr>
              <a:defRPr/>
            </a:lvl1pPr>
          </a:lstStyle>
          <a:p>
            <a:fld id="{2309BCE8-02B1-46DE-90F7-0B793E67022B}" type="slidenum">
              <a:rPr lang="en-US" altLang="en-US"/>
              <a:pPr/>
              <a:t>‹#›</a:t>
            </a:fld>
            <a:endParaRPr lang="en-US" altLang="en-US"/>
          </a:p>
        </p:txBody>
      </p:sp>
    </p:spTree>
    <p:extLst>
      <p:ext uri="{BB962C8B-B14F-4D97-AF65-F5344CB8AC3E}">
        <p14:creationId xmlns:p14="http://schemas.microsoft.com/office/powerpoint/2010/main" val="3257686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061" y="1600201"/>
            <a:ext cx="5406536"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2616" y="1600201"/>
            <a:ext cx="5406536"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9939BAC-64A6-4EC0-B031-88406B97F92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436C030-E756-40BE-9D96-364E52302A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3E1A166-DD12-469A-A585-59CB08977060}"/>
              </a:ext>
            </a:extLst>
          </p:cNvPr>
          <p:cNvSpPr>
            <a:spLocks noGrp="1" noChangeArrowheads="1"/>
          </p:cNvSpPr>
          <p:nvPr>
            <p:ph type="sldNum" sz="quarter" idx="12"/>
          </p:nvPr>
        </p:nvSpPr>
        <p:spPr>
          <a:ln/>
        </p:spPr>
        <p:txBody>
          <a:bodyPr/>
          <a:lstStyle>
            <a:lvl1pPr>
              <a:defRPr/>
            </a:lvl1pPr>
          </a:lstStyle>
          <a:p>
            <a:fld id="{A7666F6F-9401-4166-AFA0-3D9A7DDE5748}" type="slidenum">
              <a:rPr lang="en-US" altLang="en-US"/>
              <a:pPr/>
              <a:t>‹#›</a:t>
            </a:fld>
            <a:endParaRPr lang="en-US" altLang="en-US"/>
          </a:p>
        </p:txBody>
      </p:sp>
    </p:spTree>
    <p:extLst>
      <p:ext uri="{BB962C8B-B14F-4D97-AF65-F5344CB8AC3E}">
        <p14:creationId xmlns:p14="http://schemas.microsoft.com/office/powerpoint/2010/main" val="3925143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3709" y="365126"/>
            <a:ext cx="10558046" cy="1325563"/>
          </a:xfrm>
        </p:spPr>
        <p:txBody>
          <a:bodyPr/>
          <a:lstStyle/>
          <a:p>
            <a:r>
              <a:rPr lang="en-US"/>
              <a:t>Click to edit Master title style</a:t>
            </a:r>
          </a:p>
        </p:txBody>
      </p:sp>
      <p:sp>
        <p:nvSpPr>
          <p:cNvPr id="3" name="Text Placeholder 2"/>
          <p:cNvSpPr>
            <a:spLocks noGrp="1"/>
          </p:cNvSpPr>
          <p:nvPr>
            <p:ph type="body" idx="1"/>
          </p:nvPr>
        </p:nvSpPr>
        <p:spPr>
          <a:xfrm>
            <a:off x="843710" y="1681163"/>
            <a:ext cx="51791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3710" y="2505075"/>
            <a:ext cx="51791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7114" y="1681163"/>
            <a:ext cx="520464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7114" y="2505075"/>
            <a:ext cx="520464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27B75F0-98BF-4263-A560-693DD180C2E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EC5F340-204A-4A42-9975-5D76A6B24C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30E93C1-0A41-4BA8-8EA7-87183F2A4948}"/>
              </a:ext>
            </a:extLst>
          </p:cNvPr>
          <p:cNvSpPr>
            <a:spLocks noGrp="1" noChangeArrowheads="1"/>
          </p:cNvSpPr>
          <p:nvPr>
            <p:ph type="sldNum" sz="quarter" idx="12"/>
          </p:nvPr>
        </p:nvSpPr>
        <p:spPr>
          <a:ln/>
        </p:spPr>
        <p:txBody>
          <a:bodyPr/>
          <a:lstStyle>
            <a:lvl1pPr>
              <a:defRPr/>
            </a:lvl1pPr>
          </a:lstStyle>
          <a:p>
            <a:fld id="{E278255D-D8C1-4E57-A81C-2CD8725DB910}" type="slidenum">
              <a:rPr lang="en-US" altLang="en-US"/>
              <a:pPr/>
              <a:t>‹#›</a:t>
            </a:fld>
            <a:endParaRPr lang="en-US" altLang="en-US"/>
          </a:p>
        </p:txBody>
      </p:sp>
    </p:spTree>
    <p:extLst>
      <p:ext uri="{BB962C8B-B14F-4D97-AF65-F5344CB8AC3E}">
        <p14:creationId xmlns:p14="http://schemas.microsoft.com/office/powerpoint/2010/main" val="875315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BDC7B22-DD23-4315-ABC0-A0952473919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7BF42CA-17E5-4B39-9D37-7DCD0C53E5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4CD2F49-EB64-4696-963F-F80E3BB0E2B4}"/>
              </a:ext>
            </a:extLst>
          </p:cNvPr>
          <p:cNvSpPr>
            <a:spLocks noGrp="1" noChangeArrowheads="1"/>
          </p:cNvSpPr>
          <p:nvPr>
            <p:ph type="sldNum" sz="quarter" idx="12"/>
          </p:nvPr>
        </p:nvSpPr>
        <p:spPr>
          <a:ln/>
        </p:spPr>
        <p:txBody>
          <a:bodyPr/>
          <a:lstStyle>
            <a:lvl1pPr>
              <a:defRPr/>
            </a:lvl1pPr>
          </a:lstStyle>
          <a:p>
            <a:fld id="{9DD633F8-87E0-462E-8C6E-6D38A924F2A8}" type="slidenum">
              <a:rPr lang="en-US" altLang="en-US"/>
              <a:pPr/>
              <a:t>‹#›</a:t>
            </a:fld>
            <a:endParaRPr lang="en-US" altLang="en-US"/>
          </a:p>
        </p:txBody>
      </p:sp>
    </p:spTree>
    <p:extLst>
      <p:ext uri="{BB962C8B-B14F-4D97-AF65-F5344CB8AC3E}">
        <p14:creationId xmlns:p14="http://schemas.microsoft.com/office/powerpoint/2010/main" val="1925364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EBEFEAB-7C1F-4498-8F88-0A5ECD09B13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26E90A3-0EE3-4358-9F8A-AD1A6C6392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F7402F2-643B-4E1B-8AA4-94197732C7F1}"/>
              </a:ext>
            </a:extLst>
          </p:cNvPr>
          <p:cNvSpPr>
            <a:spLocks noGrp="1" noChangeArrowheads="1"/>
          </p:cNvSpPr>
          <p:nvPr>
            <p:ph type="sldNum" sz="quarter" idx="12"/>
          </p:nvPr>
        </p:nvSpPr>
        <p:spPr>
          <a:ln/>
        </p:spPr>
        <p:txBody>
          <a:bodyPr/>
          <a:lstStyle>
            <a:lvl1pPr>
              <a:defRPr/>
            </a:lvl1pPr>
          </a:lstStyle>
          <a:p>
            <a:fld id="{2FAA2BEF-29EF-427F-ACB9-ACC97490A7D2}" type="slidenum">
              <a:rPr lang="en-US" altLang="en-US"/>
              <a:pPr/>
              <a:t>‹#›</a:t>
            </a:fld>
            <a:endParaRPr lang="en-US" altLang="en-US"/>
          </a:p>
        </p:txBody>
      </p:sp>
    </p:spTree>
    <p:extLst>
      <p:ext uri="{BB962C8B-B14F-4D97-AF65-F5344CB8AC3E}">
        <p14:creationId xmlns:p14="http://schemas.microsoft.com/office/powerpoint/2010/main" val="2471827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710" y="457200"/>
            <a:ext cx="3948641"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204641" y="987426"/>
            <a:ext cx="619711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3710" y="2057400"/>
            <a:ext cx="394864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304D6B31-1504-4092-8127-B112870E685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8762F20-8E28-49E7-A741-D2D78AB216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11C19C3-BE08-4CB8-A064-5D5453FEC79A}"/>
              </a:ext>
            </a:extLst>
          </p:cNvPr>
          <p:cNvSpPr>
            <a:spLocks noGrp="1" noChangeArrowheads="1"/>
          </p:cNvSpPr>
          <p:nvPr>
            <p:ph type="sldNum" sz="quarter" idx="12"/>
          </p:nvPr>
        </p:nvSpPr>
        <p:spPr>
          <a:ln/>
        </p:spPr>
        <p:txBody>
          <a:bodyPr/>
          <a:lstStyle>
            <a:lvl1pPr>
              <a:defRPr/>
            </a:lvl1pPr>
          </a:lstStyle>
          <a:p>
            <a:fld id="{407C5DEC-B525-4317-AE28-CDDDBE0B5B11}" type="slidenum">
              <a:rPr lang="en-US" altLang="en-US"/>
              <a:pPr/>
              <a:t>‹#›</a:t>
            </a:fld>
            <a:endParaRPr lang="en-US" altLang="en-US"/>
          </a:p>
        </p:txBody>
      </p:sp>
    </p:spTree>
    <p:extLst>
      <p:ext uri="{BB962C8B-B14F-4D97-AF65-F5344CB8AC3E}">
        <p14:creationId xmlns:p14="http://schemas.microsoft.com/office/powerpoint/2010/main" val="21728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gày tháng 3"/>
          <p:cNvSpPr>
            <a:spLocks noGrp="1"/>
          </p:cNvSpPr>
          <p:nvPr>
            <p:ph type="dt" sz="half" idx="10"/>
          </p:nvPr>
        </p:nvSpPr>
        <p:spPr/>
        <p:txBody>
          <a:bodyPr/>
          <a:lstStyle/>
          <a:p>
            <a:fld id="{3AA6EB0E-8F04-470E-9E36-A45486747219}" type="datetimeFigureOut">
              <a:rPr lang="vi-VN" smtClean="0"/>
              <a:t>28/10/2021</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AC590AEF-70ED-4B1E-A2E3-C477D991A734}" type="slidenum">
              <a:rPr lang="vi-VN" smtClean="0"/>
              <a:t>‹#›</a:t>
            </a:fld>
            <a:endParaRPr lang="vi-VN"/>
          </a:p>
        </p:txBody>
      </p:sp>
    </p:spTree>
    <p:extLst>
      <p:ext uri="{BB962C8B-B14F-4D97-AF65-F5344CB8AC3E}">
        <p14:creationId xmlns:p14="http://schemas.microsoft.com/office/powerpoint/2010/main" val="2317755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710" y="457200"/>
            <a:ext cx="3948641"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204641" y="987426"/>
            <a:ext cx="619711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3710" y="2057400"/>
            <a:ext cx="394864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1B73A9C7-E0B0-48E6-AAE2-A30548FC188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1348A9A-CB52-42DF-AD0F-42571C8A66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38FD182-772D-4FA5-BF0E-0F6B675BC35F}"/>
              </a:ext>
            </a:extLst>
          </p:cNvPr>
          <p:cNvSpPr>
            <a:spLocks noGrp="1" noChangeArrowheads="1"/>
          </p:cNvSpPr>
          <p:nvPr>
            <p:ph type="sldNum" sz="quarter" idx="12"/>
          </p:nvPr>
        </p:nvSpPr>
        <p:spPr>
          <a:ln/>
        </p:spPr>
        <p:txBody>
          <a:bodyPr/>
          <a:lstStyle>
            <a:lvl1pPr>
              <a:defRPr/>
            </a:lvl1pPr>
          </a:lstStyle>
          <a:p>
            <a:fld id="{725BC7B1-B5D5-4C31-A302-9288574DAD71}" type="slidenum">
              <a:rPr lang="en-US" altLang="en-US"/>
              <a:pPr/>
              <a:t>‹#›</a:t>
            </a:fld>
            <a:endParaRPr lang="en-US" altLang="en-US"/>
          </a:p>
        </p:txBody>
      </p:sp>
    </p:spTree>
    <p:extLst>
      <p:ext uri="{BB962C8B-B14F-4D97-AF65-F5344CB8AC3E}">
        <p14:creationId xmlns:p14="http://schemas.microsoft.com/office/powerpoint/2010/main" val="3726611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E2D6CA9-23E0-4994-8FC8-CDFDB62E943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B52657F-920F-466C-8A03-43B925B4C3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17E283E-5654-4B85-BA9D-D2D46230FA09}"/>
              </a:ext>
            </a:extLst>
          </p:cNvPr>
          <p:cNvSpPr>
            <a:spLocks noGrp="1" noChangeArrowheads="1"/>
          </p:cNvSpPr>
          <p:nvPr>
            <p:ph type="sldNum" sz="quarter" idx="12"/>
          </p:nvPr>
        </p:nvSpPr>
        <p:spPr>
          <a:ln/>
        </p:spPr>
        <p:txBody>
          <a:bodyPr/>
          <a:lstStyle>
            <a:lvl1pPr>
              <a:defRPr/>
            </a:lvl1pPr>
          </a:lstStyle>
          <a:p>
            <a:fld id="{CEE1A431-E452-4F0E-9F8E-C89A1AB22883}" type="slidenum">
              <a:rPr lang="en-US" altLang="en-US"/>
              <a:pPr/>
              <a:t>‹#›</a:t>
            </a:fld>
            <a:endParaRPr lang="en-US" altLang="en-US"/>
          </a:p>
        </p:txBody>
      </p:sp>
    </p:spTree>
    <p:extLst>
      <p:ext uri="{BB962C8B-B14F-4D97-AF65-F5344CB8AC3E}">
        <p14:creationId xmlns:p14="http://schemas.microsoft.com/office/powerpoint/2010/main" val="3234399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4879" y="274639"/>
            <a:ext cx="2754273"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2060" y="274639"/>
            <a:ext cx="805879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2980D9-BEA1-4EB4-82CB-EFD526DE47E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815EBC3-9942-4970-9CE8-5869000012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058D016-29E6-41C2-847D-1293536022C9}"/>
              </a:ext>
            </a:extLst>
          </p:cNvPr>
          <p:cNvSpPr>
            <a:spLocks noGrp="1" noChangeArrowheads="1"/>
          </p:cNvSpPr>
          <p:nvPr>
            <p:ph type="sldNum" sz="quarter" idx="12"/>
          </p:nvPr>
        </p:nvSpPr>
        <p:spPr>
          <a:ln/>
        </p:spPr>
        <p:txBody>
          <a:bodyPr/>
          <a:lstStyle>
            <a:lvl1pPr>
              <a:defRPr/>
            </a:lvl1pPr>
          </a:lstStyle>
          <a:p>
            <a:fld id="{27D3B2B6-8F2D-4F01-A434-D9B237B467DD}" type="slidenum">
              <a:rPr lang="en-US" altLang="en-US"/>
              <a:pPr/>
              <a:t>‹#›</a:t>
            </a:fld>
            <a:endParaRPr lang="en-US" altLang="en-US"/>
          </a:p>
        </p:txBody>
      </p:sp>
    </p:spTree>
    <p:extLst>
      <p:ext uri="{BB962C8B-B14F-4D97-AF65-F5344CB8AC3E}">
        <p14:creationId xmlns:p14="http://schemas.microsoft.com/office/powerpoint/2010/main" val="1327988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12061" y="274638"/>
            <a:ext cx="11017092" cy="1143000"/>
          </a:xfrm>
        </p:spPr>
        <p:txBody>
          <a:bodyPr/>
          <a:lstStyle/>
          <a:p>
            <a:r>
              <a:rPr lang="en-US"/>
              <a:t>Click to edit Master title style</a:t>
            </a:r>
          </a:p>
        </p:txBody>
      </p:sp>
      <p:sp>
        <p:nvSpPr>
          <p:cNvPr id="3" name="Content Placeholder 2"/>
          <p:cNvSpPr>
            <a:spLocks noGrp="1"/>
          </p:cNvSpPr>
          <p:nvPr>
            <p:ph sz="half" idx="1"/>
          </p:nvPr>
        </p:nvSpPr>
        <p:spPr>
          <a:xfrm>
            <a:off x="612061" y="1600201"/>
            <a:ext cx="5406536"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22616" y="1600200"/>
            <a:ext cx="5406536"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22616" y="3938589"/>
            <a:ext cx="5406536"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84E2FA17-B855-417B-8451-CC9673401B24}"/>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E6CA41AB-C7C1-4B22-BA62-8963F7ABF8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79263676-943F-45AB-A12E-FEC809B5D35D}"/>
              </a:ext>
            </a:extLst>
          </p:cNvPr>
          <p:cNvSpPr>
            <a:spLocks noGrp="1" noChangeArrowheads="1"/>
          </p:cNvSpPr>
          <p:nvPr>
            <p:ph type="sldNum" sz="quarter" idx="12"/>
          </p:nvPr>
        </p:nvSpPr>
        <p:spPr>
          <a:ln/>
        </p:spPr>
        <p:txBody>
          <a:bodyPr/>
          <a:lstStyle>
            <a:lvl1pPr>
              <a:defRPr/>
            </a:lvl1pPr>
          </a:lstStyle>
          <a:p>
            <a:fld id="{4F6E9968-F868-4263-9A5C-84753708CDED}" type="slidenum">
              <a:rPr lang="en-US" altLang="en-US"/>
              <a:pPr/>
              <a:t>‹#›</a:t>
            </a:fld>
            <a:endParaRPr lang="en-US" altLang="en-US"/>
          </a:p>
        </p:txBody>
      </p:sp>
    </p:spTree>
    <p:extLst>
      <p:ext uri="{BB962C8B-B14F-4D97-AF65-F5344CB8AC3E}">
        <p14:creationId xmlns:p14="http://schemas.microsoft.com/office/powerpoint/2010/main" val="3554816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8091" y="2130428"/>
            <a:ext cx="10405031" cy="1470025"/>
          </a:xfrm>
        </p:spPr>
        <p:txBody>
          <a:bodyPr/>
          <a:lstStyle/>
          <a:p>
            <a:r>
              <a:rPr lang="en-US"/>
              <a:t>Click to edit Master title style</a:t>
            </a:r>
          </a:p>
        </p:txBody>
      </p:sp>
      <p:sp>
        <p:nvSpPr>
          <p:cNvPr id="3" name="Subtitle 2"/>
          <p:cNvSpPr>
            <a:spLocks noGrp="1"/>
          </p:cNvSpPr>
          <p:nvPr>
            <p:ph type="subTitle" idx="1"/>
          </p:nvPr>
        </p:nvSpPr>
        <p:spPr>
          <a:xfrm>
            <a:off x="1836182" y="3886200"/>
            <a:ext cx="8568849"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248CF26-30E4-4FCF-A847-D324B5AB7FB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4134A31-D3A9-4E23-B398-0042043F40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6A81B7D-7F23-4841-8FDD-294407E31B60}"/>
              </a:ext>
            </a:extLst>
          </p:cNvPr>
          <p:cNvSpPr>
            <a:spLocks noGrp="1" noChangeArrowheads="1"/>
          </p:cNvSpPr>
          <p:nvPr>
            <p:ph type="sldNum" sz="quarter" idx="12"/>
          </p:nvPr>
        </p:nvSpPr>
        <p:spPr>
          <a:ln/>
        </p:spPr>
        <p:txBody>
          <a:bodyPr/>
          <a:lstStyle>
            <a:lvl1pPr>
              <a:defRPr/>
            </a:lvl1pPr>
          </a:lstStyle>
          <a:p>
            <a:fld id="{71C34222-346A-4C26-9B54-3B397A815A42}" type="slidenum">
              <a:rPr lang="en-US" altLang="en-US"/>
              <a:pPr/>
              <a:t>‹#›</a:t>
            </a:fld>
            <a:endParaRPr lang="en-US" altLang="en-US"/>
          </a:p>
        </p:txBody>
      </p:sp>
    </p:spTree>
    <p:extLst>
      <p:ext uri="{BB962C8B-B14F-4D97-AF65-F5344CB8AC3E}">
        <p14:creationId xmlns:p14="http://schemas.microsoft.com/office/powerpoint/2010/main" val="9606944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71DCFC4-0301-476C-ADB5-055BA1AA9A9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E0D93A9-2097-47FA-B546-1D2D82EDC8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B1AB842-AE55-4935-AD35-58DC1EC72023}"/>
              </a:ext>
            </a:extLst>
          </p:cNvPr>
          <p:cNvSpPr>
            <a:spLocks noGrp="1" noChangeArrowheads="1"/>
          </p:cNvSpPr>
          <p:nvPr>
            <p:ph type="sldNum" sz="quarter" idx="12"/>
          </p:nvPr>
        </p:nvSpPr>
        <p:spPr>
          <a:ln/>
        </p:spPr>
        <p:txBody>
          <a:bodyPr/>
          <a:lstStyle>
            <a:lvl1pPr>
              <a:defRPr/>
            </a:lvl1pPr>
          </a:lstStyle>
          <a:p>
            <a:fld id="{E2976602-87AC-456A-9B28-5C22C51090BB}" type="slidenum">
              <a:rPr lang="en-US" altLang="en-US"/>
              <a:pPr/>
              <a:t>‹#›</a:t>
            </a:fld>
            <a:endParaRPr lang="en-US" altLang="en-US"/>
          </a:p>
        </p:txBody>
      </p:sp>
    </p:spTree>
    <p:extLst>
      <p:ext uri="{BB962C8B-B14F-4D97-AF65-F5344CB8AC3E}">
        <p14:creationId xmlns:p14="http://schemas.microsoft.com/office/powerpoint/2010/main" val="2932449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6972" y="4406903"/>
            <a:ext cx="10405031"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6972" y="2906713"/>
            <a:ext cx="10405031"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D2671482-F29B-4B9E-ADE5-2D52E18D767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4CA1B18-72DE-486F-88AF-C0BF2ED2AB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5D555A1-BCE9-457C-8C08-A75D47C4B0F5}"/>
              </a:ext>
            </a:extLst>
          </p:cNvPr>
          <p:cNvSpPr>
            <a:spLocks noGrp="1" noChangeArrowheads="1"/>
          </p:cNvSpPr>
          <p:nvPr>
            <p:ph type="sldNum" sz="quarter" idx="12"/>
          </p:nvPr>
        </p:nvSpPr>
        <p:spPr>
          <a:ln/>
        </p:spPr>
        <p:txBody>
          <a:bodyPr/>
          <a:lstStyle>
            <a:lvl1pPr>
              <a:defRPr/>
            </a:lvl1pPr>
          </a:lstStyle>
          <a:p>
            <a:fld id="{DA78BD6C-A425-4C51-9999-2E22F9FC4D7E}" type="slidenum">
              <a:rPr lang="en-US" altLang="en-US"/>
              <a:pPr/>
              <a:t>‹#›</a:t>
            </a:fld>
            <a:endParaRPr lang="en-US" altLang="en-US"/>
          </a:p>
        </p:txBody>
      </p:sp>
    </p:spTree>
    <p:extLst>
      <p:ext uri="{BB962C8B-B14F-4D97-AF65-F5344CB8AC3E}">
        <p14:creationId xmlns:p14="http://schemas.microsoft.com/office/powerpoint/2010/main" val="2148693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061" y="1600203"/>
            <a:ext cx="5406536"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2616" y="1600203"/>
            <a:ext cx="5406536"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1B7D51F-4F9C-4874-9196-F599A9AAC57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A9AB3BD-4F26-4FAB-9E7C-376EADBF80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8AC215B-694F-4BAC-9604-582FA2F34D58}"/>
              </a:ext>
            </a:extLst>
          </p:cNvPr>
          <p:cNvSpPr>
            <a:spLocks noGrp="1" noChangeArrowheads="1"/>
          </p:cNvSpPr>
          <p:nvPr>
            <p:ph type="sldNum" sz="quarter" idx="12"/>
          </p:nvPr>
        </p:nvSpPr>
        <p:spPr>
          <a:ln/>
        </p:spPr>
        <p:txBody>
          <a:bodyPr/>
          <a:lstStyle>
            <a:lvl1pPr>
              <a:defRPr/>
            </a:lvl1pPr>
          </a:lstStyle>
          <a:p>
            <a:fld id="{22B59F71-EE8C-41AA-B827-3866B8580BD5}" type="slidenum">
              <a:rPr lang="en-US" altLang="en-US"/>
              <a:pPr/>
              <a:t>‹#›</a:t>
            </a:fld>
            <a:endParaRPr lang="en-US" altLang="en-US"/>
          </a:p>
        </p:txBody>
      </p:sp>
    </p:spTree>
    <p:extLst>
      <p:ext uri="{BB962C8B-B14F-4D97-AF65-F5344CB8AC3E}">
        <p14:creationId xmlns:p14="http://schemas.microsoft.com/office/powerpoint/2010/main" val="42519461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2060" y="1535113"/>
            <a:ext cx="5408662"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12060" y="2174875"/>
            <a:ext cx="5408662"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8368" y="1535113"/>
            <a:ext cx="5410786"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18368" y="2174875"/>
            <a:ext cx="541078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110D928-1B5D-40A4-897D-9208D357D30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B2A4B88-BCAF-486F-A498-6FFAB30685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7F4704A-1EE0-4CF4-B2FC-A17FBB9A157C}"/>
              </a:ext>
            </a:extLst>
          </p:cNvPr>
          <p:cNvSpPr>
            <a:spLocks noGrp="1" noChangeArrowheads="1"/>
          </p:cNvSpPr>
          <p:nvPr>
            <p:ph type="sldNum" sz="quarter" idx="12"/>
          </p:nvPr>
        </p:nvSpPr>
        <p:spPr>
          <a:ln/>
        </p:spPr>
        <p:txBody>
          <a:bodyPr/>
          <a:lstStyle>
            <a:lvl1pPr>
              <a:defRPr/>
            </a:lvl1pPr>
          </a:lstStyle>
          <a:p>
            <a:fld id="{41428E30-B315-453C-9238-3D757FF157BD}" type="slidenum">
              <a:rPr lang="en-US" altLang="en-US"/>
              <a:pPr/>
              <a:t>‹#›</a:t>
            </a:fld>
            <a:endParaRPr lang="en-US" altLang="en-US"/>
          </a:p>
        </p:txBody>
      </p:sp>
    </p:spTree>
    <p:extLst>
      <p:ext uri="{BB962C8B-B14F-4D97-AF65-F5344CB8AC3E}">
        <p14:creationId xmlns:p14="http://schemas.microsoft.com/office/powerpoint/2010/main" val="4008459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C0F2EBA-F70C-4461-A089-F72383BD94F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17E6403-64F3-4E86-8169-55C9C37DDF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C5F074A-2375-40C7-870D-B9A8150688E5}"/>
              </a:ext>
            </a:extLst>
          </p:cNvPr>
          <p:cNvSpPr>
            <a:spLocks noGrp="1" noChangeArrowheads="1"/>
          </p:cNvSpPr>
          <p:nvPr>
            <p:ph type="sldNum" sz="quarter" idx="12"/>
          </p:nvPr>
        </p:nvSpPr>
        <p:spPr>
          <a:ln/>
        </p:spPr>
        <p:txBody>
          <a:bodyPr/>
          <a:lstStyle>
            <a:lvl1pPr>
              <a:defRPr/>
            </a:lvl1pPr>
          </a:lstStyle>
          <a:p>
            <a:fld id="{DB1BD69D-7CF2-4198-B742-DA0E766B34D5}" type="slidenum">
              <a:rPr lang="en-US" altLang="en-US"/>
              <a:pPr/>
              <a:t>‹#›</a:t>
            </a:fld>
            <a:endParaRPr lang="en-US" altLang="en-US"/>
          </a:p>
        </p:txBody>
      </p:sp>
    </p:spTree>
    <p:extLst>
      <p:ext uri="{BB962C8B-B14F-4D97-AF65-F5344CB8AC3E}">
        <p14:creationId xmlns:p14="http://schemas.microsoft.com/office/powerpoint/2010/main" val="2540847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6972" y="4406901"/>
            <a:ext cx="10405031" cy="1362075"/>
          </a:xfrm>
        </p:spPr>
        <p:txBody>
          <a:bodyPr anchor="t"/>
          <a:lstStyle>
            <a:lvl1pPr algn="l">
              <a:defRPr sz="4000" b="1" cap="all"/>
            </a:lvl1pPr>
          </a:lstStyle>
          <a:p>
            <a:r>
              <a:rPr lang="vi-VN"/>
              <a:t>Bấm &amp; sửa kiểu tiêu đề</a:t>
            </a:r>
          </a:p>
        </p:txBody>
      </p:sp>
      <p:sp>
        <p:nvSpPr>
          <p:cNvPr id="3" name="Chỗ dành sẵn cho Văn bản 2"/>
          <p:cNvSpPr>
            <a:spLocks noGrp="1"/>
          </p:cNvSpPr>
          <p:nvPr>
            <p:ph type="body" idx="1"/>
          </p:nvPr>
        </p:nvSpPr>
        <p:spPr>
          <a:xfrm>
            <a:off x="966972" y="2906713"/>
            <a:ext cx="1040503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Chỗ dành sẵn cho Ngày tháng 3"/>
          <p:cNvSpPr>
            <a:spLocks noGrp="1"/>
          </p:cNvSpPr>
          <p:nvPr>
            <p:ph type="dt" sz="half" idx="10"/>
          </p:nvPr>
        </p:nvSpPr>
        <p:spPr/>
        <p:txBody>
          <a:bodyPr/>
          <a:lstStyle/>
          <a:p>
            <a:fld id="{3AA6EB0E-8F04-470E-9E36-A45486747219}" type="datetimeFigureOut">
              <a:rPr lang="vi-VN" smtClean="0"/>
              <a:t>28/10/2021</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AC590AEF-70ED-4B1E-A2E3-C477D991A734}" type="slidenum">
              <a:rPr lang="vi-VN" smtClean="0"/>
              <a:t>‹#›</a:t>
            </a:fld>
            <a:endParaRPr lang="vi-VN"/>
          </a:p>
        </p:txBody>
      </p:sp>
    </p:spTree>
    <p:extLst>
      <p:ext uri="{BB962C8B-B14F-4D97-AF65-F5344CB8AC3E}">
        <p14:creationId xmlns:p14="http://schemas.microsoft.com/office/powerpoint/2010/main" val="35745194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C9B87C7-453A-4B18-92FF-4249C4F95FE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F08563A-13BD-48B3-B40D-C49ED4AE09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3A33BDE-83BF-4279-B164-EB623BAE944D}"/>
              </a:ext>
            </a:extLst>
          </p:cNvPr>
          <p:cNvSpPr>
            <a:spLocks noGrp="1" noChangeArrowheads="1"/>
          </p:cNvSpPr>
          <p:nvPr>
            <p:ph type="sldNum" sz="quarter" idx="12"/>
          </p:nvPr>
        </p:nvSpPr>
        <p:spPr>
          <a:ln/>
        </p:spPr>
        <p:txBody>
          <a:bodyPr/>
          <a:lstStyle>
            <a:lvl1pPr>
              <a:defRPr/>
            </a:lvl1pPr>
          </a:lstStyle>
          <a:p>
            <a:fld id="{B6D3C0CD-EFCE-42F7-A2C7-91AACEAC6807}" type="slidenum">
              <a:rPr lang="en-US" altLang="en-US"/>
              <a:pPr/>
              <a:t>‹#›</a:t>
            </a:fld>
            <a:endParaRPr lang="en-US" altLang="en-US"/>
          </a:p>
        </p:txBody>
      </p:sp>
    </p:spTree>
    <p:extLst>
      <p:ext uri="{BB962C8B-B14F-4D97-AF65-F5344CB8AC3E}">
        <p14:creationId xmlns:p14="http://schemas.microsoft.com/office/powerpoint/2010/main" val="12651406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063" y="273050"/>
            <a:ext cx="4027275"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85974" y="273053"/>
            <a:ext cx="6843178"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2063" y="1435103"/>
            <a:ext cx="4027275"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77363ED3-3622-41E6-9451-5D1A9EE0005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C56D05F-5ECB-479F-B865-80A3B0179C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B442688-133E-439D-B2F9-99EA6736C83A}"/>
              </a:ext>
            </a:extLst>
          </p:cNvPr>
          <p:cNvSpPr>
            <a:spLocks noGrp="1" noChangeArrowheads="1"/>
          </p:cNvSpPr>
          <p:nvPr>
            <p:ph type="sldNum" sz="quarter" idx="12"/>
          </p:nvPr>
        </p:nvSpPr>
        <p:spPr>
          <a:ln/>
        </p:spPr>
        <p:txBody>
          <a:bodyPr/>
          <a:lstStyle>
            <a:lvl1pPr>
              <a:defRPr/>
            </a:lvl1pPr>
          </a:lstStyle>
          <a:p>
            <a:fld id="{114E95F2-F48C-44AE-8F00-046549D895EB}" type="slidenum">
              <a:rPr lang="en-US" altLang="en-US"/>
              <a:pPr/>
              <a:t>‹#›</a:t>
            </a:fld>
            <a:endParaRPr lang="en-US" altLang="en-US"/>
          </a:p>
        </p:txBody>
      </p:sp>
    </p:spTree>
    <p:extLst>
      <p:ext uri="{BB962C8B-B14F-4D97-AF65-F5344CB8AC3E}">
        <p14:creationId xmlns:p14="http://schemas.microsoft.com/office/powerpoint/2010/main" val="32446937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9363" y="4800600"/>
            <a:ext cx="7344728"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99363" y="612775"/>
            <a:ext cx="7344728"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99363" y="5367338"/>
            <a:ext cx="7344728"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DEACC812-4162-4B67-8F6E-824D2A40BCB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DF70225-4A0C-415A-9CBF-645B8E82CD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327827C-EE88-4573-8B3D-DA140BD38772}"/>
              </a:ext>
            </a:extLst>
          </p:cNvPr>
          <p:cNvSpPr>
            <a:spLocks noGrp="1" noChangeArrowheads="1"/>
          </p:cNvSpPr>
          <p:nvPr>
            <p:ph type="sldNum" sz="quarter" idx="12"/>
          </p:nvPr>
        </p:nvSpPr>
        <p:spPr>
          <a:ln/>
        </p:spPr>
        <p:txBody>
          <a:bodyPr/>
          <a:lstStyle>
            <a:lvl1pPr>
              <a:defRPr/>
            </a:lvl1pPr>
          </a:lstStyle>
          <a:p>
            <a:fld id="{571547F8-A31D-4276-8B47-F70DE234AA09}" type="slidenum">
              <a:rPr lang="en-US" altLang="en-US"/>
              <a:pPr/>
              <a:t>‹#›</a:t>
            </a:fld>
            <a:endParaRPr lang="en-US" altLang="en-US"/>
          </a:p>
        </p:txBody>
      </p:sp>
    </p:spTree>
    <p:extLst>
      <p:ext uri="{BB962C8B-B14F-4D97-AF65-F5344CB8AC3E}">
        <p14:creationId xmlns:p14="http://schemas.microsoft.com/office/powerpoint/2010/main" val="39261993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F58BD2C-4EDE-4312-9E7E-C30A683C08B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F0D93C8-FBC5-44EB-B918-1AD17C7959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52B7AA-817D-4DDD-81CD-66450A0697D8}"/>
              </a:ext>
            </a:extLst>
          </p:cNvPr>
          <p:cNvSpPr>
            <a:spLocks noGrp="1" noChangeArrowheads="1"/>
          </p:cNvSpPr>
          <p:nvPr>
            <p:ph type="sldNum" sz="quarter" idx="12"/>
          </p:nvPr>
        </p:nvSpPr>
        <p:spPr>
          <a:ln/>
        </p:spPr>
        <p:txBody>
          <a:bodyPr/>
          <a:lstStyle>
            <a:lvl1pPr>
              <a:defRPr/>
            </a:lvl1pPr>
          </a:lstStyle>
          <a:p>
            <a:fld id="{8A11964E-8D12-4205-B55C-19236EE48FBC}" type="slidenum">
              <a:rPr lang="en-US" altLang="en-US"/>
              <a:pPr/>
              <a:t>‹#›</a:t>
            </a:fld>
            <a:endParaRPr lang="en-US" altLang="en-US"/>
          </a:p>
        </p:txBody>
      </p:sp>
    </p:spTree>
    <p:extLst>
      <p:ext uri="{BB962C8B-B14F-4D97-AF65-F5344CB8AC3E}">
        <p14:creationId xmlns:p14="http://schemas.microsoft.com/office/powerpoint/2010/main" val="14186849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4879" y="274641"/>
            <a:ext cx="2754273"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2060" y="274641"/>
            <a:ext cx="805879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F1D966A-0EAB-4439-9C33-6B0FF3835B5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A63FCA1-8D7A-43D0-97C4-9671C9D9BB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2E82654-A6C7-4D0D-A3CF-7AE707020CCE}"/>
              </a:ext>
            </a:extLst>
          </p:cNvPr>
          <p:cNvSpPr>
            <a:spLocks noGrp="1" noChangeArrowheads="1"/>
          </p:cNvSpPr>
          <p:nvPr>
            <p:ph type="sldNum" sz="quarter" idx="12"/>
          </p:nvPr>
        </p:nvSpPr>
        <p:spPr>
          <a:ln/>
        </p:spPr>
        <p:txBody>
          <a:bodyPr/>
          <a:lstStyle>
            <a:lvl1pPr>
              <a:defRPr/>
            </a:lvl1pPr>
          </a:lstStyle>
          <a:p>
            <a:fld id="{35BAC8E6-6E51-4216-92C0-7AACCC989B29}" type="slidenum">
              <a:rPr lang="en-US" altLang="en-US"/>
              <a:pPr/>
              <a:t>‹#›</a:t>
            </a:fld>
            <a:endParaRPr lang="en-US" altLang="en-US"/>
          </a:p>
        </p:txBody>
      </p:sp>
    </p:spTree>
    <p:extLst>
      <p:ext uri="{BB962C8B-B14F-4D97-AF65-F5344CB8AC3E}">
        <p14:creationId xmlns:p14="http://schemas.microsoft.com/office/powerpoint/2010/main" val="24159021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30152" y="1122363"/>
            <a:ext cx="918091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30152" y="3602038"/>
            <a:ext cx="91809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2231863"/>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61072710"/>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5208" y="1709739"/>
            <a:ext cx="10558046"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5208" y="4589464"/>
            <a:ext cx="1055804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45680979"/>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41583" y="1825625"/>
            <a:ext cx="5202516"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114" y="1825625"/>
            <a:ext cx="5202516"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88817039"/>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3178" y="365126"/>
            <a:ext cx="10558046" cy="1325563"/>
          </a:xfrm>
        </p:spPr>
        <p:txBody>
          <a:bodyPr/>
          <a:lstStyle/>
          <a:p>
            <a:r>
              <a:rPr lang="zh-CN" altLang="en-US"/>
              <a:t>单击此处编辑母版标题样式</a:t>
            </a:r>
          </a:p>
        </p:txBody>
      </p:sp>
      <p:sp>
        <p:nvSpPr>
          <p:cNvPr id="3" name="文本占位符 2"/>
          <p:cNvSpPr>
            <a:spLocks noGrp="1"/>
          </p:cNvSpPr>
          <p:nvPr>
            <p:ph type="body" idx="1"/>
          </p:nvPr>
        </p:nvSpPr>
        <p:spPr>
          <a:xfrm>
            <a:off x="843179" y="1681163"/>
            <a:ext cx="517860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3179" y="2505075"/>
            <a:ext cx="5178606"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7114" y="1681163"/>
            <a:ext cx="520411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7114" y="2505075"/>
            <a:ext cx="520411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2021/10/28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1861466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sz="half" idx="1"/>
          </p:nvPr>
        </p:nvSpPr>
        <p:spPr>
          <a:xfrm>
            <a:off x="820331" y="1600201"/>
            <a:ext cx="727034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half" idx="2"/>
          </p:nvPr>
        </p:nvSpPr>
        <p:spPr>
          <a:xfrm>
            <a:off x="8294698" y="1600201"/>
            <a:ext cx="727247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Ngày tháng 4"/>
          <p:cNvSpPr>
            <a:spLocks noGrp="1"/>
          </p:cNvSpPr>
          <p:nvPr>
            <p:ph type="dt" sz="half" idx="10"/>
          </p:nvPr>
        </p:nvSpPr>
        <p:spPr/>
        <p:txBody>
          <a:bodyPr/>
          <a:lstStyle/>
          <a:p>
            <a:fld id="{3AA6EB0E-8F04-470E-9E36-A45486747219}" type="datetimeFigureOut">
              <a:rPr lang="vi-VN" smtClean="0"/>
              <a:t>28/10/2021</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ố hiệu Bản chiếu 6"/>
          <p:cNvSpPr>
            <a:spLocks noGrp="1"/>
          </p:cNvSpPr>
          <p:nvPr>
            <p:ph type="sldNum" sz="quarter" idx="12"/>
          </p:nvPr>
        </p:nvSpPr>
        <p:spPr/>
        <p:txBody>
          <a:bodyPr/>
          <a:lstStyle/>
          <a:p>
            <a:fld id="{AC590AEF-70ED-4B1E-A2E3-C477D991A734}" type="slidenum">
              <a:rPr lang="vi-VN" smtClean="0"/>
              <a:t>‹#›</a:t>
            </a:fld>
            <a:endParaRPr lang="vi-VN"/>
          </a:p>
        </p:txBody>
      </p:sp>
    </p:spTree>
    <p:extLst>
      <p:ext uri="{BB962C8B-B14F-4D97-AF65-F5344CB8AC3E}">
        <p14:creationId xmlns:p14="http://schemas.microsoft.com/office/powerpoint/2010/main" val="12609347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2021/10/28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80848964"/>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2021/10/28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57600158"/>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3179" y="457200"/>
            <a:ext cx="3948109"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204110" y="987426"/>
            <a:ext cx="619711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43179" y="2057400"/>
            <a:ext cx="394810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47981192"/>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3179" y="457200"/>
            <a:ext cx="394810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204110" y="987426"/>
            <a:ext cx="619711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3179" y="2057400"/>
            <a:ext cx="394810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16025684"/>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45176915"/>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60118" y="365125"/>
            <a:ext cx="2639512"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41584" y="365125"/>
            <a:ext cx="7765519"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04041799"/>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2061" y="274640"/>
            <a:ext cx="11017092"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C39A301-88B4-4958-880C-6900DE57D438}" type="slidenum">
              <a:rPr lang="en-US"/>
              <a:pPr>
                <a:defRPr/>
              </a:pPr>
              <a:t>‹#›</a:t>
            </a:fld>
            <a:endParaRPr lang="en-US"/>
          </a:p>
        </p:txBody>
      </p:sp>
    </p:spTree>
    <p:extLst>
      <p:ext uri="{BB962C8B-B14F-4D97-AF65-F5344CB8AC3E}">
        <p14:creationId xmlns:p14="http://schemas.microsoft.com/office/powerpoint/2010/main" val="3613642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612061" y="274638"/>
            <a:ext cx="11017092" cy="1143000"/>
          </a:xfrm>
        </p:spPr>
        <p:txBody>
          <a:bodyPr/>
          <a:lstStyle>
            <a:lvl1pPr>
              <a:defRPr/>
            </a:lvl1pPr>
          </a:lstStyle>
          <a:p>
            <a:r>
              <a:rPr lang="vi-VN"/>
              <a:t>Bấm &amp; sửa kiểu tiêu đề</a:t>
            </a:r>
          </a:p>
        </p:txBody>
      </p:sp>
      <p:sp>
        <p:nvSpPr>
          <p:cNvPr id="3" name="Chỗ dành sẵn cho Văn bản 2"/>
          <p:cNvSpPr>
            <a:spLocks noGrp="1"/>
          </p:cNvSpPr>
          <p:nvPr>
            <p:ph type="body" idx="1"/>
          </p:nvPr>
        </p:nvSpPr>
        <p:spPr>
          <a:xfrm>
            <a:off x="612060" y="1535113"/>
            <a:ext cx="54086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Chỗ dành sẵn cho Nội dung 3"/>
          <p:cNvSpPr>
            <a:spLocks noGrp="1"/>
          </p:cNvSpPr>
          <p:nvPr>
            <p:ph sz="half" idx="2"/>
          </p:nvPr>
        </p:nvSpPr>
        <p:spPr>
          <a:xfrm>
            <a:off x="612060" y="2174875"/>
            <a:ext cx="54086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Văn bản 4"/>
          <p:cNvSpPr>
            <a:spLocks noGrp="1"/>
          </p:cNvSpPr>
          <p:nvPr>
            <p:ph type="body" sz="quarter" idx="3"/>
          </p:nvPr>
        </p:nvSpPr>
        <p:spPr>
          <a:xfrm>
            <a:off x="6218367" y="1535113"/>
            <a:ext cx="541078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Chỗ dành sẵn cho Nội dung 5"/>
          <p:cNvSpPr>
            <a:spLocks noGrp="1"/>
          </p:cNvSpPr>
          <p:nvPr>
            <p:ph sz="quarter" idx="4"/>
          </p:nvPr>
        </p:nvSpPr>
        <p:spPr>
          <a:xfrm>
            <a:off x="6218367" y="2174875"/>
            <a:ext cx="541078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7" name="Chỗ dành sẵn cho Ngày tháng 6"/>
          <p:cNvSpPr>
            <a:spLocks noGrp="1"/>
          </p:cNvSpPr>
          <p:nvPr>
            <p:ph type="dt" sz="half" idx="10"/>
          </p:nvPr>
        </p:nvSpPr>
        <p:spPr/>
        <p:txBody>
          <a:bodyPr/>
          <a:lstStyle/>
          <a:p>
            <a:fld id="{3AA6EB0E-8F04-470E-9E36-A45486747219}" type="datetimeFigureOut">
              <a:rPr lang="vi-VN" smtClean="0"/>
              <a:t>28/10/2021</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ố hiệu Bản chiếu 8"/>
          <p:cNvSpPr>
            <a:spLocks noGrp="1"/>
          </p:cNvSpPr>
          <p:nvPr>
            <p:ph type="sldNum" sz="quarter" idx="12"/>
          </p:nvPr>
        </p:nvSpPr>
        <p:spPr/>
        <p:txBody>
          <a:bodyPr/>
          <a:lstStyle/>
          <a:p>
            <a:fld id="{AC590AEF-70ED-4B1E-A2E3-C477D991A734}" type="slidenum">
              <a:rPr lang="vi-VN" smtClean="0"/>
              <a:t>‹#›</a:t>
            </a:fld>
            <a:endParaRPr lang="vi-VN"/>
          </a:p>
        </p:txBody>
      </p:sp>
    </p:spTree>
    <p:extLst>
      <p:ext uri="{BB962C8B-B14F-4D97-AF65-F5344CB8AC3E}">
        <p14:creationId xmlns:p14="http://schemas.microsoft.com/office/powerpoint/2010/main" val="72304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gày tháng 2"/>
          <p:cNvSpPr>
            <a:spLocks noGrp="1"/>
          </p:cNvSpPr>
          <p:nvPr>
            <p:ph type="dt" sz="half" idx="10"/>
          </p:nvPr>
        </p:nvSpPr>
        <p:spPr/>
        <p:txBody>
          <a:bodyPr/>
          <a:lstStyle/>
          <a:p>
            <a:fld id="{3AA6EB0E-8F04-470E-9E36-A45486747219}" type="datetimeFigureOut">
              <a:rPr lang="vi-VN" smtClean="0"/>
              <a:t>28/10/2021</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ố hiệu Bản chiếu 4"/>
          <p:cNvSpPr>
            <a:spLocks noGrp="1"/>
          </p:cNvSpPr>
          <p:nvPr>
            <p:ph type="sldNum" sz="quarter" idx="12"/>
          </p:nvPr>
        </p:nvSpPr>
        <p:spPr/>
        <p:txBody>
          <a:bodyPr/>
          <a:lstStyle/>
          <a:p>
            <a:fld id="{AC590AEF-70ED-4B1E-A2E3-C477D991A734}" type="slidenum">
              <a:rPr lang="vi-VN" smtClean="0"/>
              <a:t>‹#›</a:t>
            </a:fld>
            <a:endParaRPr lang="vi-VN"/>
          </a:p>
        </p:txBody>
      </p:sp>
    </p:spTree>
    <p:extLst>
      <p:ext uri="{BB962C8B-B14F-4D97-AF65-F5344CB8AC3E}">
        <p14:creationId xmlns:p14="http://schemas.microsoft.com/office/powerpoint/2010/main" val="4277514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Ngày tháng 1"/>
          <p:cNvSpPr>
            <a:spLocks noGrp="1"/>
          </p:cNvSpPr>
          <p:nvPr>
            <p:ph type="dt" sz="half" idx="10"/>
          </p:nvPr>
        </p:nvSpPr>
        <p:spPr/>
        <p:txBody>
          <a:bodyPr/>
          <a:lstStyle/>
          <a:p>
            <a:fld id="{3AA6EB0E-8F04-470E-9E36-A45486747219}" type="datetimeFigureOut">
              <a:rPr lang="vi-VN" smtClean="0"/>
              <a:t>28/10/2021</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ố hiệu Bản chiếu 3"/>
          <p:cNvSpPr>
            <a:spLocks noGrp="1"/>
          </p:cNvSpPr>
          <p:nvPr>
            <p:ph type="sldNum" sz="quarter" idx="12"/>
          </p:nvPr>
        </p:nvSpPr>
        <p:spPr/>
        <p:txBody>
          <a:bodyPr/>
          <a:lstStyle/>
          <a:p>
            <a:fld id="{AC590AEF-70ED-4B1E-A2E3-C477D991A734}" type="slidenum">
              <a:rPr lang="vi-VN" smtClean="0"/>
              <a:t>‹#›</a:t>
            </a:fld>
            <a:endParaRPr lang="vi-VN"/>
          </a:p>
        </p:txBody>
      </p:sp>
    </p:spTree>
    <p:extLst>
      <p:ext uri="{BB962C8B-B14F-4D97-AF65-F5344CB8AC3E}">
        <p14:creationId xmlns:p14="http://schemas.microsoft.com/office/powerpoint/2010/main" val="165538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12061" y="273050"/>
            <a:ext cx="4027275" cy="1162050"/>
          </a:xfrm>
        </p:spPr>
        <p:txBody>
          <a:bodyPr anchor="b"/>
          <a:lstStyle>
            <a:lvl1pPr algn="l">
              <a:defRPr sz="2000" b="1"/>
            </a:lvl1pPr>
          </a:lstStyle>
          <a:p>
            <a:r>
              <a:rPr lang="vi-VN"/>
              <a:t>Bấm &amp; sửa kiểu tiêu đề</a:t>
            </a:r>
          </a:p>
        </p:txBody>
      </p:sp>
      <p:sp>
        <p:nvSpPr>
          <p:cNvPr id="3" name="Chỗ dành sẵn cho Nội dung 2"/>
          <p:cNvSpPr>
            <a:spLocks noGrp="1"/>
          </p:cNvSpPr>
          <p:nvPr>
            <p:ph idx="1"/>
          </p:nvPr>
        </p:nvSpPr>
        <p:spPr>
          <a:xfrm>
            <a:off x="4785974" y="273051"/>
            <a:ext cx="684317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Văn bản 3"/>
          <p:cNvSpPr>
            <a:spLocks noGrp="1"/>
          </p:cNvSpPr>
          <p:nvPr>
            <p:ph type="body" sz="half" idx="2"/>
          </p:nvPr>
        </p:nvSpPr>
        <p:spPr>
          <a:xfrm>
            <a:off x="612061" y="1435101"/>
            <a:ext cx="402727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Chỗ dành sẵn cho Ngày tháng 4"/>
          <p:cNvSpPr>
            <a:spLocks noGrp="1"/>
          </p:cNvSpPr>
          <p:nvPr>
            <p:ph type="dt" sz="half" idx="10"/>
          </p:nvPr>
        </p:nvSpPr>
        <p:spPr/>
        <p:txBody>
          <a:bodyPr/>
          <a:lstStyle/>
          <a:p>
            <a:fld id="{3AA6EB0E-8F04-470E-9E36-A45486747219}" type="datetimeFigureOut">
              <a:rPr lang="vi-VN" smtClean="0"/>
              <a:t>28/10/2021</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ố hiệu Bản chiếu 6"/>
          <p:cNvSpPr>
            <a:spLocks noGrp="1"/>
          </p:cNvSpPr>
          <p:nvPr>
            <p:ph type="sldNum" sz="quarter" idx="12"/>
          </p:nvPr>
        </p:nvSpPr>
        <p:spPr/>
        <p:txBody>
          <a:bodyPr/>
          <a:lstStyle/>
          <a:p>
            <a:fld id="{AC590AEF-70ED-4B1E-A2E3-C477D991A734}" type="slidenum">
              <a:rPr lang="vi-VN" smtClean="0"/>
              <a:t>‹#›</a:t>
            </a:fld>
            <a:endParaRPr lang="vi-VN"/>
          </a:p>
        </p:txBody>
      </p:sp>
    </p:spTree>
    <p:extLst>
      <p:ext uri="{BB962C8B-B14F-4D97-AF65-F5344CB8AC3E}">
        <p14:creationId xmlns:p14="http://schemas.microsoft.com/office/powerpoint/2010/main" val="1070356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99363" y="4800600"/>
            <a:ext cx="7344728" cy="566738"/>
          </a:xfrm>
        </p:spPr>
        <p:txBody>
          <a:bodyPr anchor="b"/>
          <a:lstStyle>
            <a:lvl1pPr algn="l">
              <a:defRPr sz="2000" b="1"/>
            </a:lvl1pPr>
          </a:lstStyle>
          <a:p>
            <a:r>
              <a:rPr lang="vi-VN"/>
              <a:t>Bấm &amp; sửa kiểu tiêu đề</a:t>
            </a:r>
          </a:p>
        </p:txBody>
      </p:sp>
      <p:sp>
        <p:nvSpPr>
          <p:cNvPr id="3" name="Chỗ dành sẵn cho Hình ảnh 2"/>
          <p:cNvSpPr>
            <a:spLocks noGrp="1"/>
          </p:cNvSpPr>
          <p:nvPr>
            <p:ph type="pic" idx="1"/>
          </p:nvPr>
        </p:nvSpPr>
        <p:spPr>
          <a:xfrm>
            <a:off x="2399363" y="612775"/>
            <a:ext cx="734472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ản 3"/>
          <p:cNvSpPr>
            <a:spLocks noGrp="1"/>
          </p:cNvSpPr>
          <p:nvPr>
            <p:ph type="body" sz="half" idx="2"/>
          </p:nvPr>
        </p:nvSpPr>
        <p:spPr>
          <a:xfrm>
            <a:off x="2399363" y="5367338"/>
            <a:ext cx="734472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Chỗ dành sẵn cho Ngày tháng 4"/>
          <p:cNvSpPr>
            <a:spLocks noGrp="1"/>
          </p:cNvSpPr>
          <p:nvPr>
            <p:ph type="dt" sz="half" idx="10"/>
          </p:nvPr>
        </p:nvSpPr>
        <p:spPr/>
        <p:txBody>
          <a:bodyPr/>
          <a:lstStyle/>
          <a:p>
            <a:fld id="{3AA6EB0E-8F04-470E-9E36-A45486747219}" type="datetimeFigureOut">
              <a:rPr lang="vi-VN" smtClean="0"/>
              <a:t>28/10/2021</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ố hiệu Bản chiếu 6"/>
          <p:cNvSpPr>
            <a:spLocks noGrp="1"/>
          </p:cNvSpPr>
          <p:nvPr>
            <p:ph type="sldNum" sz="quarter" idx="12"/>
          </p:nvPr>
        </p:nvSpPr>
        <p:spPr/>
        <p:txBody>
          <a:bodyPr/>
          <a:lstStyle/>
          <a:p>
            <a:fld id="{AC590AEF-70ED-4B1E-A2E3-C477D991A734}" type="slidenum">
              <a:rPr lang="vi-VN" smtClean="0"/>
              <a:t>‹#›</a:t>
            </a:fld>
            <a:endParaRPr lang="vi-VN"/>
          </a:p>
        </p:txBody>
      </p:sp>
    </p:spTree>
    <p:extLst>
      <p:ext uri="{BB962C8B-B14F-4D97-AF65-F5344CB8AC3E}">
        <p14:creationId xmlns:p14="http://schemas.microsoft.com/office/powerpoint/2010/main" val="311616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6000"/>
          </a:stretch>
        </a:blipFill>
        <a:effectLst/>
      </p:bgPr>
    </p:bg>
    <p:spTree>
      <p:nvGrpSpPr>
        <p:cNvPr id="1" name=""/>
        <p:cNvGrpSpPr/>
        <p:nvPr/>
      </p:nvGrpSpPr>
      <p:grpSpPr>
        <a:xfrm>
          <a:off x="0" y="0"/>
          <a:ext cx="0" cy="0"/>
          <a:chOff x="0" y="0"/>
          <a:chExt cx="0" cy="0"/>
        </a:xfrm>
      </p:grpSpPr>
      <p:sp>
        <p:nvSpPr>
          <p:cNvPr id="2" name="Chỗ dành sẵn cho Tiêu đề 1"/>
          <p:cNvSpPr>
            <a:spLocks noGrp="1"/>
          </p:cNvSpPr>
          <p:nvPr>
            <p:ph type="title"/>
          </p:nvPr>
        </p:nvSpPr>
        <p:spPr>
          <a:xfrm>
            <a:off x="612061" y="274638"/>
            <a:ext cx="11017092" cy="1143000"/>
          </a:xfrm>
          <a:prstGeom prst="rect">
            <a:avLst/>
          </a:prstGeom>
        </p:spPr>
        <p:txBody>
          <a:bodyPr vert="horz" lIns="91440" tIns="45720" rIns="91440" bIns="45720" rtlCol="0" anchor="ctr">
            <a:normAutofit/>
          </a:bodyPr>
          <a:lstStyle/>
          <a:p>
            <a:r>
              <a:rPr lang="vi-VN"/>
              <a:t>Bấm &amp; sửa kiểu tiêu đề</a:t>
            </a:r>
          </a:p>
        </p:txBody>
      </p:sp>
      <p:sp>
        <p:nvSpPr>
          <p:cNvPr id="3" name="Chỗ dành sẵn cho Văn bản 2"/>
          <p:cNvSpPr>
            <a:spLocks noGrp="1"/>
          </p:cNvSpPr>
          <p:nvPr>
            <p:ph type="body" idx="1"/>
          </p:nvPr>
        </p:nvSpPr>
        <p:spPr>
          <a:xfrm>
            <a:off x="612061" y="1600201"/>
            <a:ext cx="11017092" cy="4525963"/>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gày tháng 3"/>
          <p:cNvSpPr>
            <a:spLocks noGrp="1"/>
          </p:cNvSpPr>
          <p:nvPr>
            <p:ph type="dt" sz="half" idx="2"/>
          </p:nvPr>
        </p:nvSpPr>
        <p:spPr>
          <a:xfrm>
            <a:off x="612061" y="6356351"/>
            <a:ext cx="285628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6EB0E-8F04-470E-9E36-A45486747219}" type="datetimeFigureOut">
              <a:rPr lang="vi-VN" smtClean="0"/>
              <a:t>28/10/2021</a:t>
            </a:fld>
            <a:endParaRPr lang="vi-VN"/>
          </a:p>
        </p:txBody>
      </p:sp>
      <p:sp>
        <p:nvSpPr>
          <p:cNvPr id="5" name="Chỗ dành sẵn cho Chân trang 4"/>
          <p:cNvSpPr>
            <a:spLocks noGrp="1"/>
          </p:cNvSpPr>
          <p:nvPr>
            <p:ph type="ftr" sz="quarter" idx="3"/>
          </p:nvPr>
        </p:nvSpPr>
        <p:spPr>
          <a:xfrm>
            <a:off x="4182415" y="6356351"/>
            <a:ext cx="387638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ố hiệu Bản chiếu 5"/>
          <p:cNvSpPr>
            <a:spLocks noGrp="1"/>
          </p:cNvSpPr>
          <p:nvPr>
            <p:ph type="sldNum" sz="quarter" idx="4"/>
          </p:nvPr>
        </p:nvSpPr>
        <p:spPr>
          <a:xfrm>
            <a:off x="8772869" y="6356351"/>
            <a:ext cx="28562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90AEF-70ED-4B1E-A2E3-C477D991A734}" type="slidenum">
              <a:rPr lang="vi-VN" smtClean="0"/>
              <a:t>‹#›</a:t>
            </a:fld>
            <a:endParaRPr lang="vi-VN"/>
          </a:p>
        </p:txBody>
      </p:sp>
    </p:spTree>
    <p:extLst>
      <p:ext uri="{BB962C8B-B14F-4D97-AF65-F5344CB8AC3E}">
        <p14:creationId xmlns:p14="http://schemas.microsoft.com/office/powerpoint/2010/main" val="1478806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B6307A1-F18C-47BF-AB02-D591E84D0016}"/>
              </a:ext>
            </a:extLst>
          </p:cNvPr>
          <p:cNvSpPr>
            <a:spLocks noGrp="1" noChangeArrowheads="1"/>
          </p:cNvSpPr>
          <p:nvPr>
            <p:ph type="title"/>
          </p:nvPr>
        </p:nvSpPr>
        <p:spPr bwMode="auto">
          <a:xfrm>
            <a:off x="612061" y="274638"/>
            <a:ext cx="1101709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75501C90-ABCA-4938-A51B-0920059B2F3D}"/>
              </a:ext>
            </a:extLst>
          </p:cNvPr>
          <p:cNvSpPr>
            <a:spLocks noGrp="1" noChangeArrowheads="1"/>
          </p:cNvSpPr>
          <p:nvPr>
            <p:ph type="body" idx="1"/>
          </p:nvPr>
        </p:nvSpPr>
        <p:spPr bwMode="auto">
          <a:xfrm>
            <a:off x="612061" y="1600201"/>
            <a:ext cx="1101709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28EA1E3-9213-4C42-9E59-CE260E3B3046}"/>
              </a:ext>
            </a:extLst>
          </p:cNvPr>
          <p:cNvSpPr>
            <a:spLocks noGrp="1" noChangeArrowheads="1"/>
          </p:cNvSpPr>
          <p:nvPr>
            <p:ph type="dt" sz="half" idx="2"/>
          </p:nvPr>
        </p:nvSpPr>
        <p:spPr bwMode="auto">
          <a:xfrm>
            <a:off x="612061" y="6245225"/>
            <a:ext cx="285628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p>
        </p:txBody>
      </p:sp>
      <p:sp>
        <p:nvSpPr>
          <p:cNvPr id="1029" name="Rectangle 5">
            <a:extLst>
              <a:ext uri="{FF2B5EF4-FFF2-40B4-BE49-F238E27FC236}">
                <a16:creationId xmlns:a16="http://schemas.microsoft.com/office/drawing/2014/main" id="{03EE2E69-302E-40FA-AAB4-D8A30C0CA499}"/>
              </a:ext>
            </a:extLst>
          </p:cNvPr>
          <p:cNvSpPr>
            <a:spLocks noGrp="1" noChangeArrowheads="1"/>
          </p:cNvSpPr>
          <p:nvPr>
            <p:ph type="ftr" sz="quarter" idx="3"/>
          </p:nvPr>
        </p:nvSpPr>
        <p:spPr bwMode="auto">
          <a:xfrm>
            <a:off x="4182415" y="6245225"/>
            <a:ext cx="3876384"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p>
        </p:txBody>
      </p:sp>
      <p:sp>
        <p:nvSpPr>
          <p:cNvPr id="1030" name="Rectangle 6">
            <a:extLst>
              <a:ext uri="{FF2B5EF4-FFF2-40B4-BE49-F238E27FC236}">
                <a16:creationId xmlns:a16="http://schemas.microsoft.com/office/drawing/2014/main" id="{798D3D37-3846-4C35-AFEC-E92F060C754B}"/>
              </a:ext>
            </a:extLst>
          </p:cNvPr>
          <p:cNvSpPr>
            <a:spLocks noGrp="1" noChangeArrowheads="1"/>
          </p:cNvSpPr>
          <p:nvPr>
            <p:ph type="sldNum" sz="quarter" idx="4"/>
          </p:nvPr>
        </p:nvSpPr>
        <p:spPr bwMode="auto">
          <a:xfrm>
            <a:off x="8772869" y="6245225"/>
            <a:ext cx="285628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3173C226-D6BD-4CD3-898C-7F8F93B015D4}" type="slidenum">
              <a:rPr lang="en-US" altLang="en-US"/>
              <a:pPr/>
              <a:t>‹#›</a:t>
            </a:fld>
            <a:endParaRPr lang="en-US" altLang="en-US"/>
          </a:p>
        </p:txBody>
      </p:sp>
    </p:spTree>
    <p:extLst>
      <p:ext uri="{BB962C8B-B14F-4D97-AF65-F5344CB8AC3E}">
        <p14:creationId xmlns:p14="http://schemas.microsoft.com/office/powerpoint/2010/main" val="148176732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4B07F8D-29BC-48CF-BE06-336387EBBD17}"/>
              </a:ext>
            </a:extLst>
          </p:cNvPr>
          <p:cNvSpPr>
            <a:spLocks noGrp="1" noChangeArrowheads="1"/>
          </p:cNvSpPr>
          <p:nvPr>
            <p:ph type="title"/>
          </p:nvPr>
        </p:nvSpPr>
        <p:spPr bwMode="auto">
          <a:xfrm>
            <a:off x="612061" y="274638"/>
            <a:ext cx="1101709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514C0642-10C8-4A12-B694-034D4A5FB4A4}"/>
              </a:ext>
            </a:extLst>
          </p:cNvPr>
          <p:cNvSpPr>
            <a:spLocks noGrp="1" noChangeArrowheads="1"/>
          </p:cNvSpPr>
          <p:nvPr>
            <p:ph type="body" idx="1"/>
          </p:nvPr>
        </p:nvSpPr>
        <p:spPr bwMode="auto">
          <a:xfrm>
            <a:off x="612061" y="1600201"/>
            <a:ext cx="1101709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B2C8914-D587-4AFA-A796-B2811CC7D621}"/>
              </a:ext>
            </a:extLst>
          </p:cNvPr>
          <p:cNvSpPr>
            <a:spLocks noGrp="1" noChangeArrowheads="1"/>
          </p:cNvSpPr>
          <p:nvPr>
            <p:ph type="dt" sz="half" idx="2"/>
          </p:nvPr>
        </p:nvSpPr>
        <p:spPr bwMode="auto">
          <a:xfrm>
            <a:off x="612061" y="6245225"/>
            <a:ext cx="285628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defTabSz="685800" eaLnBrk="1" hangingPunct="1">
              <a:defRPr sz="1050" b="0">
                <a:solidFill>
                  <a:srgbClr val="000000"/>
                </a:solidFill>
                <a:latin typeface="Arial" charset="0"/>
              </a:defRPr>
            </a:lvl1pPr>
          </a:lstStyle>
          <a:p>
            <a:pPr>
              <a:defRPr/>
            </a:pPr>
            <a:endParaRPr lang="en-US"/>
          </a:p>
        </p:txBody>
      </p:sp>
      <p:sp>
        <p:nvSpPr>
          <p:cNvPr id="1029" name="Rectangle 5">
            <a:extLst>
              <a:ext uri="{FF2B5EF4-FFF2-40B4-BE49-F238E27FC236}">
                <a16:creationId xmlns:a16="http://schemas.microsoft.com/office/drawing/2014/main" id="{F1BCC76B-A781-46DC-8AC0-7976E42B1840}"/>
              </a:ext>
            </a:extLst>
          </p:cNvPr>
          <p:cNvSpPr>
            <a:spLocks noGrp="1" noChangeArrowheads="1"/>
          </p:cNvSpPr>
          <p:nvPr>
            <p:ph type="ftr" sz="quarter" idx="3"/>
          </p:nvPr>
        </p:nvSpPr>
        <p:spPr bwMode="auto">
          <a:xfrm>
            <a:off x="4182415" y="6245225"/>
            <a:ext cx="3876384"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defTabSz="685800" eaLnBrk="1" hangingPunct="1">
              <a:defRPr sz="1050" b="0">
                <a:solidFill>
                  <a:srgbClr val="000000"/>
                </a:solidFill>
                <a:latin typeface="Arial" charset="0"/>
              </a:defRPr>
            </a:lvl1pPr>
          </a:lstStyle>
          <a:p>
            <a:pPr>
              <a:defRPr/>
            </a:pPr>
            <a:endParaRPr lang="en-US"/>
          </a:p>
        </p:txBody>
      </p:sp>
      <p:sp>
        <p:nvSpPr>
          <p:cNvPr id="1030" name="Rectangle 6">
            <a:extLst>
              <a:ext uri="{FF2B5EF4-FFF2-40B4-BE49-F238E27FC236}">
                <a16:creationId xmlns:a16="http://schemas.microsoft.com/office/drawing/2014/main" id="{E3226D23-E92B-40B2-B49D-C133BA5271E6}"/>
              </a:ext>
            </a:extLst>
          </p:cNvPr>
          <p:cNvSpPr>
            <a:spLocks noGrp="1" noChangeArrowheads="1"/>
          </p:cNvSpPr>
          <p:nvPr>
            <p:ph type="sldNum" sz="quarter" idx="4"/>
          </p:nvPr>
        </p:nvSpPr>
        <p:spPr bwMode="auto">
          <a:xfrm>
            <a:off x="8772869" y="6245225"/>
            <a:ext cx="285628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defTabSz="685800" eaLnBrk="1" hangingPunct="1">
              <a:defRPr sz="1000">
                <a:solidFill>
                  <a:srgbClr val="000000"/>
                </a:solidFill>
              </a:defRPr>
            </a:lvl1pPr>
          </a:lstStyle>
          <a:p>
            <a:fld id="{1E9158D0-CA2F-4862-8841-48D82A40EC93}" type="slidenum">
              <a:rPr lang="en-US" altLang="en-US"/>
              <a:pPr/>
              <a:t>‹#›</a:t>
            </a:fld>
            <a:endParaRPr lang="en-US" altLang="en-US"/>
          </a:p>
        </p:txBody>
      </p:sp>
    </p:spTree>
    <p:extLst>
      <p:ext uri="{BB962C8B-B14F-4D97-AF65-F5344CB8AC3E}">
        <p14:creationId xmlns:p14="http://schemas.microsoft.com/office/powerpoint/2010/main" val="405834681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41584" y="365126"/>
            <a:ext cx="10558046"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41584" y="1825625"/>
            <a:ext cx="10558046"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41583" y="6356351"/>
            <a:ext cx="275427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2021/10/28</a:t>
            </a:fld>
            <a:endParaRPr lang="zh-CN" altLang="en-US"/>
          </a:p>
        </p:txBody>
      </p:sp>
      <p:sp>
        <p:nvSpPr>
          <p:cNvPr id="5" name="页脚占位符 4"/>
          <p:cNvSpPr>
            <a:spLocks noGrp="1"/>
          </p:cNvSpPr>
          <p:nvPr>
            <p:ph type="ftr" sz="quarter" idx="3"/>
          </p:nvPr>
        </p:nvSpPr>
        <p:spPr>
          <a:xfrm>
            <a:off x="4054902" y="6356351"/>
            <a:ext cx="413140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45357" y="6356351"/>
            <a:ext cx="275427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2751638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notesSlide" Target="../notesSlides/notesSlide1.xml"/><Relationship Id="rId4"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36.xml"/><Relationship Id="rId1" Type="http://schemas.openxmlformats.org/officeDocument/2006/relationships/tags" Target="../tags/tag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36.xml"/><Relationship Id="rId1" Type="http://schemas.openxmlformats.org/officeDocument/2006/relationships/tags" Target="../tags/tag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7"/>
          <a:srcRect/>
          <a:stretch>
            <a:fillRect/>
          </a:stretch>
        </p:blipFill>
        <p:spPr>
          <a:xfrm rot="173846">
            <a:off x="2550758" y="672987"/>
            <a:ext cx="7858760" cy="3610610"/>
          </a:xfrm>
          <a:prstGeom prst="rect">
            <a:avLst/>
          </a:prstGeom>
        </p:spPr>
      </p:pic>
      <p:sp>
        <p:nvSpPr>
          <p:cNvPr id="5" name="文本框 4"/>
          <p:cNvSpPr txBox="1"/>
          <p:nvPr/>
        </p:nvSpPr>
        <p:spPr>
          <a:xfrm>
            <a:off x="3240286" y="2276872"/>
            <a:ext cx="6848475" cy="978729"/>
          </a:xfrm>
          <a:prstGeom prst="rect">
            <a:avLst/>
          </a:prstGeom>
          <a:noFill/>
        </p:spPr>
        <p:txBody>
          <a:bodyPr wrap="square" rtlCol="0">
            <a:spAutoFit/>
          </a:bodyPr>
          <a:lstStyle/>
          <a:p>
            <a:pPr algn="ctr">
              <a:lnSpc>
                <a:spcPct val="80000"/>
              </a:lnSpc>
            </a:pPr>
            <a:r>
              <a:rPr lang="en-US" altLang="zh-CN" sz="3600" b="1" spc="180">
                <a:solidFill>
                  <a:srgbClr val="2E7E38"/>
                </a:solidFill>
                <a:latin typeface="Times New Roman" panose="02020603050405020304" pitchFamily="18" charset="0"/>
                <a:ea typeface="方正胖娃简体" panose="03000509000000000000" pitchFamily="65" charset="-122"/>
                <a:cs typeface="Times New Roman" panose="02020603050405020304" pitchFamily="18" charset="0"/>
              </a:rPr>
              <a:t>CHÍNH TẢ</a:t>
            </a:r>
            <a:endParaRPr lang="en-US" altLang="zh-CN" sz="3600" b="1" spc="180" dirty="0">
              <a:solidFill>
                <a:srgbClr val="2E7E38"/>
              </a:solidFill>
              <a:latin typeface="Times New Roman" panose="02020603050405020304" pitchFamily="18" charset="0"/>
              <a:ea typeface="方正胖娃简体" panose="03000509000000000000" pitchFamily="65" charset="-122"/>
              <a:cs typeface="Times New Roman" panose="02020603050405020304" pitchFamily="18" charset="0"/>
            </a:endParaRPr>
          </a:p>
          <a:p>
            <a:pPr algn="ctr">
              <a:lnSpc>
                <a:spcPct val="80000"/>
              </a:lnSpc>
            </a:pPr>
            <a:r>
              <a:rPr lang="en-US" altLang="zh-CN" sz="3600" b="1" spc="180">
                <a:solidFill>
                  <a:srgbClr val="FF0000"/>
                </a:solidFill>
                <a:latin typeface="Times New Roman" panose="02020603050405020304" pitchFamily="18" charset="0"/>
                <a:ea typeface="方正胖娃简体" panose="03000509000000000000" pitchFamily="65" charset="-122"/>
                <a:cs typeface="Times New Roman" panose="02020603050405020304" pitchFamily="18" charset="0"/>
              </a:rPr>
              <a:t>TIẾNG RU</a:t>
            </a:r>
            <a:endParaRPr lang="en-US" altLang="zh-CN" sz="3600" b="1" spc="180" dirty="0">
              <a:solidFill>
                <a:srgbClr val="FF0000"/>
              </a:solidFill>
              <a:latin typeface="Times New Roman" panose="02020603050405020304" pitchFamily="18" charset="0"/>
              <a:ea typeface="方正胖娃简体" panose="03000509000000000000" pitchFamily="65" charset="-122"/>
              <a:cs typeface="Times New Roman" panose="02020603050405020304" pitchFamily="18" charset="0"/>
            </a:endParaRPr>
          </a:p>
        </p:txBody>
      </p:sp>
      <p:pic>
        <p:nvPicPr>
          <p:cNvPr id="2" name="Giai Điệu Vui Tươi giúp cải thiện tâm trạng Nhạc không lời thư giãn (mp3cut.net)">
            <a:hlinkClick r:id="" action="ppaction://media"/>
            <a:extLst>
              <a:ext uri="{FF2B5EF4-FFF2-40B4-BE49-F238E27FC236}">
                <a16:creationId xmlns:a16="http://schemas.microsoft.com/office/drawing/2014/main" id="{2EFC9CFE-EC10-4FEE-92D7-07B80E5DD260}"/>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78594" y="-511810"/>
            <a:ext cx="406400" cy="4064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advTm="29592">
        <p14:ripple/>
      </p:transition>
    </mc:Choice>
    <mc:Fallback xmlns="">
      <p:transition spd="slow" advTm="2959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1224" numSld="999">
                <p:cTn id="12" repeatCount="indefinite" fill="hold" display="0">
                  <p:stCondLst>
                    <p:cond delay="indefinite"/>
                  </p:stCondLst>
                  <p:endCondLst>
                    <p:cond evt="onStopAudio" delay="0">
                      <p:tgtEl>
                        <p:sldTgt/>
                      </p:tgtEl>
                    </p:cond>
                  </p:endCondLst>
                </p:cTn>
                <p:tgtEl>
                  <p:spTgt spid="2"/>
                </p:tgtEl>
              </p:cMediaNode>
            </p:audio>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p:cNvSpPr/>
          <p:nvPr/>
        </p:nvSpPr>
        <p:spPr>
          <a:xfrm>
            <a:off x="1943103" y="188640"/>
            <a:ext cx="8355044" cy="923330"/>
          </a:xfrm>
          <a:prstGeom prst="rect">
            <a:avLst/>
          </a:prstGeom>
          <a:noFill/>
        </p:spPr>
        <p:txBody>
          <a:bodyPr wrap="none" lIns="91440" tIns="45720" rIns="91440" bIns="45720">
            <a:spAutoFit/>
          </a:bodyPr>
          <a:lstStyle/>
          <a:p>
            <a:pPr algn="ctr"/>
            <a:r>
              <a:rPr lang="en-US" sz="5400" b="1" cap="all" spc="0" dirty="0">
                <a:ln w="9000" cmpd="sng">
                  <a:solidFill>
                    <a:srgbClr val="FF0000"/>
                  </a:solidFill>
                  <a:prstDash val="solid"/>
                </a:ln>
                <a:solidFill>
                  <a:srgbClr val="FF0000"/>
                </a:solidFill>
                <a:effectLst>
                  <a:reflection blurRad="12700" stA="28000" endPos="45000" dist="1000" dir="5400000" sy="-100000" algn="bl" rotWithShape="0"/>
                </a:effectLst>
              </a:rPr>
              <a:t>Nhắc lại tư thế ngồi viết</a:t>
            </a:r>
            <a:endParaRPr lang="vi-VN"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 name="Picture 6" descr="Hình ảnh Vẽ Tay Hoạt Hình Học Sinh Ngày Lớp Học Học Sinh Tiểu Học Ngày Học,  Trường Clipart, đáng Yêu, Học Hỏi miễn phí tải tập tin PNG PSDComment và  Vector"/>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t="9534" b="10316"/>
          <a:stretch>
            <a:fillRect/>
          </a:stretch>
        </p:blipFill>
        <p:spPr bwMode="auto">
          <a:xfrm>
            <a:off x="7488758" y="1556791"/>
            <a:ext cx="5037138" cy="468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792014" y="1556791"/>
            <a:ext cx="794762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i="1" dirty="0">
                <a:latin typeface="Times New Roman" pitchFamily="18" charset="0"/>
              </a:rPr>
              <a:t>	</a:t>
            </a:r>
            <a:r>
              <a:rPr lang="en-US" altLang="en-US" b="1" i="1" dirty="0">
                <a:latin typeface="Times New Roman" pitchFamily="18" charset="0"/>
              </a:rPr>
              <a:t>* </a:t>
            </a:r>
            <a:r>
              <a:rPr lang="en-US" altLang="en-US" b="1" i="1" u="sng" dirty="0">
                <a:latin typeface="Times New Roman" pitchFamily="18" charset="0"/>
              </a:rPr>
              <a:t>Tư thế ngồi viết:</a:t>
            </a:r>
          </a:p>
          <a:p>
            <a:pPr eaLnBrk="1" hangingPunct="1">
              <a:spcBef>
                <a:spcPct val="0"/>
              </a:spcBef>
              <a:buFontTx/>
              <a:buNone/>
            </a:pPr>
            <a:r>
              <a:rPr lang="en-US" altLang="en-US" b="0" i="1" dirty="0">
                <a:latin typeface="Times New Roman" pitchFamily="18" charset="0"/>
              </a:rPr>
              <a:t>- Lưng thẳng, không tì ngực vào bàn.</a:t>
            </a:r>
          </a:p>
          <a:p>
            <a:pPr eaLnBrk="1" hangingPunct="1">
              <a:spcBef>
                <a:spcPct val="0"/>
              </a:spcBef>
              <a:buFontTx/>
              <a:buNone/>
            </a:pPr>
            <a:r>
              <a:rPr lang="en-US" altLang="en-US" b="0" i="1" dirty="0">
                <a:latin typeface="Times New Roman" pitchFamily="18" charset="0"/>
              </a:rPr>
              <a:t>- Đầu hơi cúi.</a:t>
            </a:r>
          </a:p>
          <a:p>
            <a:pPr eaLnBrk="1" hangingPunct="1">
              <a:spcBef>
                <a:spcPct val="0"/>
              </a:spcBef>
              <a:buFontTx/>
              <a:buNone/>
            </a:pPr>
            <a:r>
              <a:rPr lang="en-US" altLang="en-US" b="0" i="1" dirty="0">
                <a:latin typeface="Times New Roman" pitchFamily="18" charset="0"/>
              </a:rPr>
              <a:t>- Mắt cách vở khoảng 25 đến 30 cm.</a:t>
            </a:r>
          </a:p>
          <a:p>
            <a:pPr eaLnBrk="1" hangingPunct="1">
              <a:spcBef>
                <a:spcPct val="0"/>
              </a:spcBef>
              <a:buFontTx/>
              <a:buNone/>
            </a:pPr>
            <a:r>
              <a:rPr lang="en-US" altLang="en-US" b="0" i="1" dirty="0">
                <a:latin typeface="Times New Roman" pitchFamily="18" charset="0"/>
              </a:rPr>
              <a:t>- Tay phải cầm bút.</a:t>
            </a:r>
          </a:p>
          <a:p>
            <a:pPr eaLnBrk="1" hangingPunct="1">
              <a:spcBef>
                <a:spcPct val="0"/>
              </a:spcBef>
              <a:buFontTx/>
              <a:buNone/>
            </a:pPr>
            <a:r>
              <a:rPr lang="en-US" altLang="en-US" b="0" i="1" dirty="0">
                <a:latin typeface="Times New Roman" pitchFamily="18" charset="0"/>
              </a:rPr>
              <a:t>- Tay trái tì nhẹ lên mép vở để giữ.</a:t>
            </a:r>
          </a:p>
          <a:p>
            <a:pPr eaLnBrk="1" hangingPunct="1">
              <a:spcBef>
                <a:spcPct val="0"/>
              </a:spcBef>
              <a:buFontTx/>
              <a:buNone/>
            </a:pPr>
            <a:r>
              <a:rPr lang="en-US" altLang="en-US" b="0" i="1" dirty="0">
                <a:latin typeface="Times New Roman" pitchFamily="18" charset="0"/>
              </a:rPr>
              <a:t>- Hai chân để song </a:t>
            </a:r>
            <a:r>
              <a:rPr lang="en-US" altLang="en-US" b="0" i="1" dirty="0" err="1">
                <a:latin typeface="Times New Roman" pitchFamily="18" charset="0"/>
              </a:rPr>
              <a:t>song</a:t>
            </a:r>
            <a:r>
              <a:rPr lang="en-US" altLang="en-US" b="0" i="1" dirty="0">
                <a:latin typeface="Times New Roman" pitchFamily="18" charset="0"/>
              </a:rPr>
              <a:t> thoải mái.</a:t>
            </a:r>
          </a:p>
          <a:p>
            <a:pPr algn="just" eaLnBrk="1" hangingPunct="1">
              <a:spcBef>
                <a:spcPct val="0"/>
              </a:spcBef>
              <a:buFontTx/>
              <a:buNone/>
            </a:pPr>
            <a:endParaRPr lang="en-US" altLang="en-US" b="0" i="1" dirty="0">
              <a:solidFill>
                <a:srgbClr val="FF0000"/>
              </a:solidFill>
              <a:latin typeface="Times New Roman" pitchFamily="18" charset="0"/>
            </a:endParaRPr>
          </a:p>
        </p:txBody>
      </p:sp>
    </p:spTree>
    <p:extLst>
      <p:ext uri="{BB962C8B-B14F-4D97-AF65-F5344CB8AC3E}">
        <p14:creationId xmlns:p14="http://schemas.microsoft.com/office/powerpoint/2010/main" val="330730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2.5"/>
                                          </p:val>
                                        </p:tav>
                                        <p:tav tm="100000">
                                          <p:val>
                                            <p:strVal val="#ppt_w"/>
                                          </p:val>
                                        </p:tav>
                                      </p:tavLst>
                                    </p:anim>
                                    <p:anim calcmode="lin" valueType="num">
                                      <p:cBhvr>
                                        <p:cTn id="8" dur="500" fill="hold"/>
                                        <p:tgtEl>
                                          <p:spTgt spid="4"/>
                                        </p:tgtEl>
                                        <p:attrNameLst>
                                          <p:attrName>ppt_h</p:attrName>
                                        </p:attrNameLst>
                                      </p:cBhvr>
                                      <p:tavLst>
                                        <p:tav tm="0">
                                          <p:val>
                                            <p:strVal val="#ppt_h*0.01"/>
                                          </p:val>
                                        </p:tav>
                                        <p:tav tm="100000">
                                          <p:val>
                                            <p:strVal val="#ppt_h"/>
                                          </p:val>
                                        </p:tav>
                                      </p:tavLst>
                                    </p:anim>
                                    <p:anim calcmode="lin" valueType="num">
                                      <p:cBhvr>
                                        <p:cTn id="9" dur="500" fill="hold"/>
                                        <p:tgtEl>
                                          <p:spTgt spid="4"/>
                                        </p:tgtEl>
                                        <p:attrNameLst>
                                          <p:attrName>ppt_x</p:attrName>
                                        </p:attrNameLst>
                                      </p:cBhvr>
                                      <p:tavLst>
                                        <p:tav tm="0">
                                          <p:val>
                                            <p:strVal val="#ppt_x"/>
                                          </p:val>
                                        </p:tav>
                                        <p:tav tm="100000">
                                          <p:val>
                                            <p:strVal val="#ppt_x"/>
                                          </p:val>
                                        </p:tav>
                                      </p:tavLst>
                                    </p:anim>
                                    <p:anim calcmode="lin" valueType="num">
                                      <p:cBhvr>
                                        <p:cTn id="10" dur="500" fill="hold"/>
                                        <p:tgtEl>
                                          <p:spTgt spid="4"/>
                                        </p:tgtEl>
                                        <p:attrNameLst>
                                          <p:attrName>ppt_y</p:attrName>
                                        </p:attrNameLst>
                                      </p:cBhvr>
                                      <p:tavLst>
                                        <p:tav tm="0">
                                          <p:val>
                                            <p:strVal val="#ppt_h+1"/>
                                          </p:val>
                                        </p:tav>
                                        <p:tav tm="100000">
                                          <p:val>
                                            <p:strVal val="#ppt_y"/>
                                          </p:val>
                                        </p:tav>
                                      </p:tavLst>
                                    </p:anim>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Nhóm 6"/>
          <p:cNvGrpSpPr/>
          <p:nvPr/>
        </p:nvGrpSpPr>
        <p:grpSpPr>
          <a:xfrm>
            <a:off x="792014" y="0"/>
            <a:ext cx="11017224" cy="6657284"/>
            <a:chOff x="792014" y="0"/>
            <a:chExt cx="11017224" cy="6657284"/>
          </a:xfrm>
        </p:grpSpPr>
        <p:sp>
          <p:nvSpPr>
            <p:cNvPr id="3" name="Hình chữ nhật góc tròn 2"/>
            <p:cNvSpPr/>
            <p:nvPr/>
          </p:nvSpPr>
          <p:spPr>
            <a:xfrm>
              <a:off x="1224062" y="1628800"/>
              <a:ext cx="10081120" cy="453650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Ảnh 3"/>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792014" y="0"/>
              <a:ext cx="11017224" cy="6657284"/>
            </a:xfrm>
            <a:prstGeom prst="rect">
              <a:avLst/>
            </a:prstGeom>
          </p:spPr>
        </p:pic>
      </p:grpSp>
      <p:sp>
        <p:nvSpPr>
          <p:cNvPr id="5" name="Hình chữ nhật 4"/>
          <p:cNvSpPr/>
          <p:nvPr/>
        </p:nvSpPr>
        <p:spPr>
          <a:xfrm>
            <a:off x="1761023" y="2215826"/>
            <a:ext cx="9079217" cy="1862048"/>
          </a:xfrm>
          <a:prstGeom prst="rect">
            <a:avLst/>
          </a:prstGeom>
          <a:noFill/>
        </p:spPr>
        <p:txBody>
          <a:bodyPr wrap="none" lIns="91440" tIns="45720" rIns="91440" bIns="45720">
            <a:spAutoFit/>
          </a:bodyPr>
          <a:lstStyle/>
          <a:p>
            <a:pPr algn="ctr"/>
            <a:r>
              <a:rPr lang="en-US" sz="11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VIẾT CHÍNH TẢ</a:t>
            </a:r>
            <a:endParaRPr lang="vi-VN" sz="11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6" name="Ảnh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1858" y="3713038"/>
            <a:ext cx="1685528" cy="1580183"/>
          </a:xfrm>
          <a:prstGeom prst="rect">
            <a:avLst/>
          </a:prstGeom>
        </p:spPr>
      </p:pic>
    </p:spTree>
    <p:extLst>
      <p:ext uri="{BB962C8B-B14F-4D97-AF65-F5344CB8AC3E}">
        <p14:creationId xmlns:p14="http://schemas.microsoft.com/office/powerpoint/2010/main" val="824470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Nhóm 13"/>
          <p:cNvGrpSpPr>
            <a:grpSpLocks/>
          </p:cNvGrpSpPr>
          <p:nvPr/>
        </p:nvGrpSpPr>
        <p:grpSpPr bwMode="auto">
          <a:xfrm>
            <a:off x="1440086" y="27384"/>
            <a:ext cx="9620250" cy="6858000"/>
            <a:chOff x="0" y="0"/>
            <a:chExt cx="9620156" cy="6861179"/>
          </a:xfrm>
        </p:grpSpPr>
        <p:sp>
          <p:nvSpPr>
            <p:cNvPr id="6" name="Hình chữ nhật 5"/>
            <p:cNvSpPr/>
            <p:nvPr/>
          </p:nvSpPr>
          <p:spPr>
            <a:xfrm>
              <a:off x="0" y="0"/>
              <a:ext cx="1492235" cy="68580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nvGrpSpPr>
            <p:cNvPr id="7" name="Nhóm 5"/>
            <p:cNvGrpSpPr>
              <a:grpSpLocks/>
            </p:cNvGrpSpPr>
            <p:nvPr/>
          </p:nvGrpSpPr>
          <p:grpSpPr bwMode="auto">
            <a:xfrm>
              <a:off x="1492155" y="3179"/>
              <a:ext cx="8128001" cy="6858000"/>
              <a:chOff x="0" y="0"/>
              <a:chExt cx="6441744" cy="6858000"/>
            </a:xfrm>
          </p:grpSpPr>
          <p:pic>
            <p:nvPicPr>
              <p:cNvPr id="10" name="Picture 2" descr="1 Tải Miễn Phí - 19 Mẫu giấy kẻ ô tập viết chữ Hán (PDF) – Thư Pháp Dụng  Phẩm"/>
              <p:cNvPicPr>
                <a:picLocks noChangeAspect="1" noChangeArrowheads="1"/>
              </p:cNvPicPr>
              <p:nvPr/>
            </p:nvPicPr>
            <p:blipFill>
              <a:blip r:embed="rId2">
                <a:grayscl/>
                <a:extLst>
                  <a:ext uri="{28A0092B-C50C-407E-A947-70E740481C1C}">
                    <a14:useLocalDpi xmlns:a14="http://schemas.microsoft.com/office/drawing/2010/main" val="0"/>
                  </a:ext>
                </a:extLst>
              </a:blip>
              <a:srcRect l="11017" t="7880" r="9232" b="9254"/>
              <a:stretch>
                <a:fillRect/>
              </a:stretch>
            </p:blipFill>
            <p:spPr bwMode="auto">
              <a:xfrm>
                <a:off x="0" y="0"/>
                <a:ext cx="32208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1 Tải Miễn Phí - 19 Mẫu giấy kẻ ô tập viết chữ Hán (PDF) – Thư Pháp Dụng  Phẩm"/>
              <p:cNvPicPr>
                <a:picLocks noChangeAspect="1" noChangeArrowheads="1"/>
              </p:cNvPicPr>
              <p:nvPr/>
            </p:nvPicPr>
            <p:blipFill>
              <a:blip r:embed="rId2">
                <a:grayscl/>
                <a:extLst>
                  <a:ext uri="{28A0092B-C50C-407E-A947-70E740481C1C}">
                    <a14:useLocalDpi xmlns:a14="http://schemas.microsoft.com/office/drawing/2010/main" val="0"/>
                  </a:ext>
                </a:extLst>
              </a:blip>
              <a:srcRect l="11017" t="7880" r="9232" b="9254"/>
              <a:stretch>
                <a:fillRect/>
              </a:stretch>
            </p:blipFill>
            <p:spPr bwMode="auto">
              <a:xfrm>
                <a:off x="3220872" y="0"/>
                <a:ext cx="32208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8" name="Đường kết nối Thẳng 7"/>
            <p:cNvCxnSpPr/>
            <p:nvPr/>
          </p:nvCxnSpPr>
          <p:spPr>
            <a:xfrm>
              <a:off x="1450961" y="3175"/>
              <a:ext cx="0" cy="68580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Đường kết nối Thẳng 8"/>
            <p:cNvCxnSpPr/>
            <p:nvPr/>
          </p:nvCxnSpPr>
          <p:spPr>
            <a:xfrm>
              <a:off x="1492235" y="3175"/>
              <a:ext cx="0" cy="68580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 name="Hình chữ nhật 11"/>
          <p:cNvSpPr/>
          <p:nvPr/>
        </p:nvSpPr>
        <p:spPr>
          <a:xfrm>
            <a:off x="0" y="0"/>
            <a:ext cx="1440086" cy="688538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13" name="Hình chữ nhật 12"/>
          <p:cNvSpPr/>
          <p:nvPr/>
        </p:nvSpPr>
        <p:spPr>
          <a:xfrm>
            <a:off x="11060336" y="0"/>
            <a:ext cx="1440086" cy="688538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14" name="Hộp_Văn_Bản 13"/>
          <p:cNvSpPr txBox="1"/>
          <p:nvPr/>
        </p:nvSpPr>
        <p:spPr>
          <a:xfrm>
            <a:off x="2664222" y="1052736"/>
            <a:ext cx="7200726" cy="4031873"/>
          </a:xfrm>
          <a:prstGeom prst="rect">
            <a:avLst/>
          </a:prstGeom>
          <a:noFill/>
        </p:spPr>
        <p:txBody>
          <a:bodyPr wrap="square" rtlCol="0">
            <a:spAutoFit/>
          </a:bodyPr>
          <a:lstStyle/>
          <a:p>
            <a:pPr>
              <a:spcBef>
                <a:spcPts val="300"/>
              </a:spcBef>
              <a:spcAft>
                <a:spcPts val="300"/>
              </a:spcAft>
            </a:pPr>
            <a:r>
              <a:rPr lang="en-US" sz="2400" dirty="0">
                <a:ln>
                  <a:solidFill>
                    <a:srgbClr val="CC0099"/>
                  </a:solidFill>
                </a:ln>
                <a:solidFill>
                  <a:srgbClr val="CC0099"/>
                </a:solidFill>
                <a:latin typeface="HP001 4 hàng" panose="020B0603050302020204" pitchFamily="34" charset="-93"/>
              </a:rPr>
              <a:t>	Con ong làm mật, yêu hoa</a:t>
            </a:r>
          </a:p>
          <a:p>
            <a:pPr>
              <a:spcBef>
                <a:spcPts val="300"/>
              </a:spcBef>
              <a:spcAft>
                <a:spcPts val="300"/>
              </a:spcAft>
            </a:pPr>
            <a:r>
              <a:rPr lang="en-US" sz="2400" dirty="0">
                <a:ln>
                  <a:solidFill>
                    <a:srgbClr val="CC0099"/>
                  </a:solidFill>
                </a:ln>
                <a:solidFill>
                  <a:srgbClr val="CC0099"/>
                </a:solidFill>
                <a:latin typeface="HP001 4 hàng" panose="020B0603050302020204" pitchFamily="34" charset="-93"/>
              </a:rPr>
              <a:t>     Con cá bơ</a:t>
            </a:r>
            <a:r>
              <a:rPr lang="en-US" sz="100" dirty="0">
                <a:ln>
                  <a:solidFill>
                    <a:srgbClr val="CC0099"/>
                  </a:solidFill>
                </a:ln>
                <a:solidFill>
                  <a:srgbClr val="CC0099"/>
                </a:solidFill>
                <a:latin typeface="HP001 4 hàng" panose="020B0603050302020204" pitchFamily="34" charset="-93"/>
              </a:rPr>
              <a:t> </a:t>
            </a:r>
            <a:r>
              <a:rPr lang="en-US" sz="2400" dirty="0">
                <a:ln>
                  <a:solidFill>
                    <a:srgbClr val="CC0099"/>
                  </a:solidFill>
                </a:ln>
                <a:solidFill>
                  <a:srgbClr val="CC0099"/>
                </a:solidFill>
                <a:latin typeface="HP001 4 hàng" panose="020B0603050302020204" pitchFamily="34" charset="-93"/>
              </a:rPr>
              <a:t>i, yêu </a:t>
            </a:r>
            <a:r>
              <a:rPr lang="en-US" sz="2400" dirty="0" err="1">
                <a:ln>
                  <a:solidFill>
                    <a:srgbClr val="CC0099"/>
                  </a:solidFill>
                </a:ln>
                <a:solidFill>
                  <a:srgbClr val="CC0099"/>
                </a:solidFill>
                <a:latin typeface="HP001 4 hàng" panose="020B0603050302020204" pitchFamily="34" charset="-93"/>
              </a:rPr>
              <a:t>nướ</a:t>
            </a:r>
            <a:r>
              <a:rPr lang="en-US" sz="700" dirty="0">
                <a:ln>
                  <a:solidFill>
                    <a:srgbClr val="CC0099"/>
                  </a:solidFill>
                </a:ln>
                <a:solidFill>
                  <a:srgbClr val="CC0099"/>
                </a:solidFill>
                <a:latin typeface="HP001 4 hàng" panose="020B0603050302020204" pitchFamily="34" charset="-93"/>
              </a:rPr>
              <a:t> </a:t>
            </a:r>
            <a:r>
              <a:rPr lang="en-US" sz="2400" dirty="0">
                <a:ln>
                  <a:solidFill>
                    <a:srgbClr val="CC0099"/>
                  </a:solidFill>
                </a:ln>
                <a:solidFill>
                  <a:srgbClr val="CC0099"/>
                </a:solidFill>
                <a:latin typeface="HP001 4 hàng" panose="020B0603050302020204" pitchFamily="34" charset="-93"/>
              </a:rPr>
              <a:t>c; con chim ca, yêu trờ</a:t>
            </a:r>
            <a:r>
              <a:rPr lang="en-US" sz="100" dirty="0">
                <a:ln>
                  <a:solidFill>
                    <a:srgbClr val="CC0099"/>
                  </a:solidFill>
                </a:ln>
                <a:solidFill>
                  <a:srgbClr val="CC0099"/>
                </a:solidFill>
                <a:latin typeface="HP001 4 hàng" panose="020B0603050302020204" pitchFamily="34" charset="-93"/>
              </a:rPr>
              <a:t> </a:t>
            </a:r>
            <a:r>
              <a:rPr lang="en-US" sz="2400" dirty="0">
                <a:ln>
                  <a:solidFill>
                    <a:srgbClr val="CC0099"/>
                  </a:solidFill>
                </a:ln>
                <a:solidFill>
                  <a:srgbClr val="CC0099"/>
                </a:solidFill>
                <a:latin typeface="HP001 4 hàng" panose="020B0603050302020204" pitchFamily="34" charset="-93"/>
              </a:rPr>
              <a:t>i</a:t>
            </a:r>
          </a:p>
          <a:p>
            <a:pPr>
              <a:spcBef>
                <a:spcPts val="300"/>
              </a:spcBef>
              <a:spcAft>
                <a:spcPts val="300"/>
              </a:spcAft>
            </a:pPr>
            <a:r>
              <a:rPr lang="en-US" sz="2400" dirty="0">
                <a:ln>
                  <a:solidFill>
                    <a:srgbClr val="CC0099"/>
                  </a:solidFill>
                </a:ln>
                <a:solidFill>
                  <a:srgbClr val="CC0099"/>
                </a:solidFill>
                <a:latin typeface="HP001 4 hàng" panose="020B0603050302020204" pitchFamily="34" charset="-93"/>
              </a:rPr>
              <a:t>	Con </a:t>
            </a:r>
            <a:r>
              <a:rPr lang="en-US" sz="2400" dirty="0" err="1">
                <a:ln>
                  <a:solidFill>
                    <a:srgbClr val="CC0099"/>
                  </a:solidFill>
                </a:ln>
                <a:solidFill>
                  <a:srgbClr val="CC0099"/>
                </a:solidFill>
                <a:latin typeface="HP001 4 hàng" panose="020B0603050302020204" pitchFamily="34" charset="-93"/>
              </a:rPr>
              <a:t>ngườ</a:t>
            </a:r>
            <a:r>
              <a:rPr lang="en-US" sz="100" dirty="0">
                <a:ln>
                  <a:solidFill>
                    <a:srgbClr val="CC0099"/>
                  </a:solidFill>
                </a:ln>
                <a:solidFill>
                  <a:srgbClr val="CC0099"/>
                </a:solidFill>
                <a:latin typeface="HP001 4 hàng" panose="020B0603050302020204" pitchFamily="34" charset="-93"/>
              </a:rPr>
              <a:t> </a:t>
            </a:r>
            <a:r>
              <a:rPr lang="en-US" sz="2400" dirty="0">
                <a:ln>
                  <a:solidFill>
                    <a:srgbClr val="CC0099"/>
                  </a:solidFill>
                </a:ln>
                <a:solidFill>
                  <a:srgbClr val="CC0099"/>
                </a:solidFill>
                <a:latin typeface="HP001 4 hàng" panose="020B0603050302020204" pitchFamily="34" charset="-93"/>
              </a:rPr>
              <a:t>i muốn sống, con ơ</a:t>
            </a:r>
            <a:r>
              <a:rPr lang="en-US" sz="100" dirty="0">
                <a:ln>
                  <a:solidFill>
                    <a:srgbClr val="CC0099"/>
                  </a:solidFill>
                </a:ln>
                <a:solidFill>
                  <a:srgbClr val="CC0099"/>
                </a:solidFill>
                <a:latin typeface="HP001 4 hàng" panose="020B0603050302020204" pitchFamily="34" charset="-93"/>
              </a:rPr>
              <a:t> </a:t>
            </a:r>
            <a:r>
              <a:rPr lang="en-US" sz="2400" dirty="0">
                <a:ln>
                  <a:solidFill>
                    <a:srgbClr val="CC0099"/>
                  </a:solidFill>
                </a:ln>
                <a:solidFill>
                  <a:srgbClr val="CC0099"/>
                </a:solidFill>
                <a:latin typeface="HP001 4 hàng" panose="020B0603050302020204" pitchFamily="34" charset="-93"/>
              </a:rPr>
              <a:t>i</a:t>
            </a:r>
          </a:p>
          <a:p>
            <a:pPr>
              <a:spcBef>
                <a:spcPts val="300"/>
              </a:spcBef>
              <a:spcAft>
                <a:spcPts val="300"/>
              </a:spcAft>
            </a:pPr>
            <a:r>
              <a:rPr lang="en-US" sz="2400" dirty="0">
                <a:ln>
                  <a:solidFill>
                    <a:srgbClr val="CC0099"/>
                  </a:solidFill>
                </a:ln>
                <a:solidFill>
                  <a:srgbClr val="CC0099"/>
                </a:solidFill>
                <a:latin typeface="HP001 4 hàng" panose="020B0603050302020204" pitchFamily="34" charset="-93"/>
              </a:rPr>
              <a:t>     Phải yêu đồng chí, yêu </a:t>
            </a:r>
            <a:r>
              <a:rPr lang="en-US" sz="2400" dirty="0" err="1">
                <a:ln>
                  <a:solidFill>
                    <a:srgbClr val="CC0099"/>
                  </a:solidFill>
                </a:ln>
                <a:solidFill>
                  <a:srgbClr val="CC0099"/>
                </a:solidFill>
                <a:latin typeface="HP001 4 hàng" panose="020B0603050302020204" pitchFamily="34" charset="-93"/>
              </a:rPr>
              <a:t>ngườ</a:t>
            </a:r>
            <a:r>
              <a:rPr lang="en-US" sz="100" dirty="0">
                <a:ln>
                  <a:solidFill>
                    <a:srgbClr val="CC0099"/>
                  </a:solidFill>
                </a:ln>
                <a:solidFill>
                  <a:srgbClr val="CC0099"/>
                </a:solidFill>
                <a:latin typeface="HP001 4 hàng" panose="020B0603050302020204" pitchFamily="34" charset="-93"/>
              </a:rPr>
              <a:t> </a:t>
            </a:r>
            <a:r>
              <a:rPr lang="en-US" sz="2400" dirty="0">
                <a:ln>
                  <a:solidFill>
                    <a:srgbClr val="CC0099"/>
                  </a:solidFill>
                </a:ln>
                <a:solidFill>
                  <a:srgbClr val="CC0099"/>
                </a:solidFill>
                <a:latin typeface="HP001 4 hàng" panose="020B0603050302020204" pitchFamily="34" charset="-93"/>
              </a:rPr>
              <a:t>i anh em.</a:t>
            </a:r>
          </a:p>
          <a:p>
            <a:pPr>
              <a:spcBef>
                <a:spcPts val="300"/>
              </a:spcBef>
              <a:spcAft>
                <a:spcPts val="300"/>
              </a:spcAft>
            </a:pPr>
            <a:endParaRPr lang="en-US" dirty="0">
              <a:ln>
                <a:solidFill>
                  <a:srgbClr val="CC0099"/>
                </a:solidFill>
              </a:ln>
              <a:solidFill>
                <a:srgbClr val="CC0099"/>
              </a:solidFill>
              <a:latin typeface="HP001 4 hàng" panose="020B0603050302020204" pitchFamily="34" charset="-93"/>
            </a:endParaRPr>
          </a:p>
          <a:p>
            <a:pPr>
              <a:spcBef>
                <a:spcPts val="300"/>
              </a:spcBef>
              <a:spcAft>
                <a:spcPts val="300"/>
              </a:spcAft>
            </a:pPr>
            <a:r>
              <a:rPr lang="en-US" sz="2400" dirty="0">
                <a:ln>
                  <a:solidFill>
                    <a:srgbClr val="CC0099"/>
                  </a:solidFill>
                </a:ln>
                <a:solidFill>
                  <a:srgbClr val="CC0099"/>
                </a:solidFill>
                <a:latin typeface="HP001 4 hàng" panose="020B0603050302020204" pitchFamily="34" charset="-93"/>
              </a:rPr>
              <a:t>	Mộ</a:t>
            </a:r>
            <a:r>
              <a:rPr lang="en-US" sz="100" dirty="0">
                <a:ln>
                  <a:solidFill>
                    <a:srgbClr val="CC0099"/>
                  </a:solidFill>
                </a:ln>
                <a:solidFill>
                  <a:srgbClr val="CC0099"/>
                </a:solidFill>
                <a:latin typeface="HP001 4 hàng" panose="020B0603050302020204" pitchFamily="34" charset="-93"/>
              </a:rPr>
              <a:t> </a:t>
            </a:r>
            <a:r>
              <a:rPr lang="en-US" sz="2400" dirty="0">
                <a:ln>
                  <a:solidFill>
                    <a:srgbClr val="CC0099"/>
                  </a:solidFill>
                </a:ln>
                <a:solidFill>
                  <a:srgbClr val="CC0099"/>
                </a:solidFill>
                <a:latin typeface="HP001 4 hàng" panose="020B0603050302020204" pitchFamily="34" charset="-93"/>
              </a:rPr>
              <a:t>t ngô</a:t>
            </a:r>
            <a:r>
              <a:rPr lang="en-US" sz="100" dirty="0">
                <a:ln>
                  <a:solidFill>
                    <a:srgbClr val="CC0099"/>
                  </a:solidFill>
                </a:ln>
                <a:solidFill>
                  <a:srgbClr val="CC0099"/>
                </a:solidFill>
                <a:latin typeface="HP001 4 hàng" panose="020B0603050302020204" pitchFamily="34" charset="-93"/>
              </a:rPr>
              <a:t> </a:t>
            </a:r>
            <a:r>
              <a:rPr lang="en-US" sz="2400" dirty="0">
                <a:ln>
                  <a:solidFill>
                    <a:srgbClr val="CC0099"/>
                  </a:solidFill>
                </a:ln>
                <a:solidFill>
                  <a:srgbClr val="CC0099"/>
                </a:solidFill>
                <a:latin typeface="HP001 4 hàng" panose="020B0603050302020204" pitchFamily="34" charset="-93"/>
              </a:rPr>
              <a:t>i sao, chẳng sáng đêm</a:t>
            </a:r>
          </a:p>
          <a:p>
            <a:pPr>
              <a:spcBef>
                <a:spcPts val="300"/>
              </a:spcBef>
              <a:spcAft>
                <a:spcPts val="300"/>
              </a:spcAft>
            </a:pPr>
            <a:r>
              <a:rPr lang="en-US" sz="2400" dirty="0">
                <a:ln>
                  <a:solidFill>
                    <a:srgbClr val="CC0099"/>
                  </a:solidFill>
                </a:ln>
                <a:solidFill>
                  <a:srgbClr val="CC0099"/>
                </a:solidFill>
                <a:latin typeface="HP001 4 hàng" panose="020B0603050302020204" pitchFamily="34" charset="-93"/>
              </a:rPr>
              <a:t>     Mộ</a:t>
            </a:r>
            <a:r>
              <a:rPr lang="en-US" sz="100" dirty="0">
                <a:ln>
                  <a:solidFill>
                    <a:srgbClr val="CC0099"/>
                  </a:solidFill>
                </a:ln>
                <a:solidFill>
                  <a:srgbClr val="CC0099"/>
                </a:solidFill>
                <a:latin typeface="HP001 4 hàng" panose="020B0603050302020204" pitchFamily="34" charset="-93"/>
              </a:rPr>
              <a:t> </a:t>
            </a:r>
            <a:r>
              <a:rPr lang="en-US" sz="2400" dirty="0">
                <a:ln>
                  <a:solidFill>
                    <a:srgbClr val="CC0099"/>
                  </a:solidFill>
                </a:ln>
                <a:solidFill>
                  <a:srgbClr val="CC0099"/>
                </a:solidFill>
                <a:latin typeface="HP001 4 hàng" panose="020B0603050302020204" pitchFamily="34" charset="-93"/>
              </a:rPr>
              <a:t>t thân lúa chín, chẳng nên mùa vàng.</a:t>
            </a:r>
          </a:p>
          <a:p>
            <a:pPr>
              <a:spcBef>
                <a:spcPts val="300"/>
              </a:spcBef>
              <a:spcAft>
                <a:spcPts val="300"/>
              </a:spcAft>
            </a:pPr>
            <a:r>
              <a:rPr lang="en-US" sz="2400" dirty="0">
                <a:ln>
                  <a:solidFill>
                    <a:srgbClr val="CC0099"/>
                  </a:solidFill>
                </a:ln>
                <a:solidFill>
                  <a:srgbClr val="CC0099"/>
                </a:solidFill>
                <a:latin typeface="HP001 4 hàng" panose="020B0603050302020204" pitchFamily="34" charset="-93"/>
              </a:rPr>
              <a:t>	Mộ</a:t>
            </a:r>
            <a:r>
              <a:rPr lang="en-US" sz="100" dirty="0">
                <a:ln>
                  <a:solidFill>
                    <a:srgbClr val="CC0099"/>
                  </a:solidFill>
                </a:ln>
                <a:solidFill>
                  <a:srgbClr val="CC0099"/>
                </a:solidFill>
                <a:latin typeface="HP001 4 hàng" panose="020B0603050302020204" pitchFamily="34" charset="-93"/>
              </a:rPr>
              <a:t> </a:t>
            </a:r>
            <a:r>
              <a:rPr lang="en-US" sz="2400" dirty="0">
                <a:ln>
                  <a:solidFill>
                    <a:srgbClr val="CC0099"/>
                  </a:solidFill>
                </a:ln>
                <a:solidFill>
                  <a:srgbClr val="CC0099"/>
                </a:solidFill>
                <a:latin typeface="HP001 4 hàng" panose="020B0603050302020204" pitchFamily="34" charset="-93"/>
              </a:rPr>
              <a:t>t </a:t>
            </a:r>
            <a:r>
              <a:rPr lang="en-US" sz="2400" dirty="0" err="1">
                <a:ln>
                  <a:solidFill>
                    <a:srgbClr val="CC0099"/>
                  </a:solidFill>
                </a:ln>
                <a:solidFill>
                  <a:srgbClr val="CC0099"/>
                </a:solidFill>
                <a:latin typeface="HP001 4 hàng" panose="020B0603050302020204" pitchFamily="34" charset="-93"/>
              </a:rPr>
              <a:t>ngườ</a:t>
            </a:r>
            <a:r>
              <a:rPr lang="en-US" sz="100" dirty="0">
                <a:ln>
                  <a:solidFill>
                    <a:srgbClr val="CC0099"/>
                  </a:solidFill>
                </a:ln>
                <a:solidFill>
                  <a:srgbClr val="CC0099"/>
                </a:solidFill>
                <a:latin typeface="HP001 4 hàng" panose="020B0603050302020204" pitchFamily="34" charset="-93"/>
              </a:rPr>
              <a:t> </a:t>
            </a:r>
            <a:r>
              <a:rPr lang="en-US" sz="2400" dirty="0">
                <a:ln>
                  <a:solidFill>
                    <a:srgbClr val="CC0099"/>
                  </a:solidFill>
                </a:ln>
                <a:solidFill>
                  <a:srgbClr val="CC0099"/>
                </a:solidFill>
                <a:latin typeface="HP001 4 hàng" panose="020B0603050302020204" pitchFamily="34" charset="-93"/>
              </a:rPr>
              <a:t>i – đâu phải nhân gian?</a:t>
            </a:r>
          </a:p>
          <a:p>
            <a:pPr>
              <a:spcBef>
                <a:spcPts val="300"/>
              </a:spcBef>
              <a:spcAft>
                <a:spcPts val="300"/>
              </a:spcAft>
            </a:pPr>
            <a:r>
              <a:rPr lang="en-US" sz="2400" dirty="0">
                <a:ln>
                  <a:solidFill>
                    <a:srgbClr val="CC0099"/>
                  </a:solidFill>
                </a:ln>
                <a:solidFill>
                  <a:srgbClr val="CC0099"/>
                </a:solidFill>
                <a:latin typeface="HP001 4 hàng" panose="020B0603050302020204" pitchFamily="34" charset="-93"/>
              </a:rPr>
              <a:t>     Sống chăng, mộ</a:t>
            </a:r>
            <a:r>
              <a:rPr lang="en-US" sz="100" dirty="0">
                <a:ln>
                  <a:solidFill>
                    <a:srgbClr val="CC0099"/>
                  </a:solidFill>
                </a:ln>
                <a:solidFill>
                  <a:srgbClr val="CC0099"/>
                </a:solidFill>
                <a:latin typeface="HP001 4 hàng" panose="020B0603050302020204" pitchFamily="34" charset="-93"/>
              </a:rPr>
              <a:t> </a:t>
            </a:r>
            <a:r>
              <a:rPr lang="en-US" sz="2400" dirty="0">
                <a:ln>
                  <a:solidFill>
                    <a:srgbClr val="CC0099"/>
                  </a:solidFill>
                </a:ln>
                <a:solidFill>
                  <a:srgbClr val="CC0099"/>
                </a:solidFill>
                <a:latin typeface="HP001 4 hàng" panose="020B0603050302020204" pitchFamily="34" charset="-93"/>
              </a:rPr>
              <a:t>t đốm lửa tàn mà thô</a:t>
            </a:r>
            <a:r>
              <a:rPr lang="en-US" sz="100" dirty="0">
                <a:ln>
                  <a:solidFill>
                    <a:srgbClr val="CC0099"/>
                  </a:solidFill>
                </a:ln>
                <a:solidFill>
                  <a:srgbClr val="CC0099"/>
                </a:solidFill>
                <a:latin typeface="HP001 4 hàng" panose="020B0603050302020204" pitchFamily="34" charset="-93"/>
              </a:rPr>
              <a:t> </a:t>
            </a:r>
            <a:r>
              <a:rPr lang="en-US" sz="2400" dirty="0">
                <a:ln>
                  <a:solidFill>
                    <a:srgbClr val="CC0099"/>
                  </a:solidFill>
                </a:ln>
                <a:solidFill>
                  <a:srgbClr val="CC0099"/>
                </a:solidFill>
                <a:latin typeface="HP001 4 hàng" panose="020B0603050302020204" pitchFamily="34" charset="-93"/>
              </a:rPr>
              <a:t>i!</a:t>
            </a:r>
          </a:p>
        </p:txBody>
      </p:sp>
      <p:sp>
        <p:nvSpPr>
          <p:cNvPr id="15" name="Hộp_Văn_Bản 14"/>
          <p:cNvSpPr txBox="1"/>
          <p:nvPr/>
        </p:nvSpPr>
        <p:spPr>
          <a:xfrm>
            <a:off x="3240286" y="169476"/>
            <a:ext cx="5112568" cy="523220"/>
          </a:xfrm>
          <a:prstGeom prst="rect">
            <a:avLst/>
          </a:prstGeom>
          <a:noFill/>
        </p:spPr>
        <p:txBody>
          <a:bodyPr wrap="square" rtlCol="0">
            <a:spAutoFit/>
          </a:bodyPr>
          <a:lstStyle/>
          <a:p>
            <a:pPr algn="ctr"/>
            <a:r>
              <a:rPr lang="en-US" sz="2800" b="1" dirty="0">
                <a:ln>
                  <a:solidFill>
                    <a:srgbClr val="CC0099"/>
                  </a:solidFill>
                </a:ln>
                <a:solidFill>
                  <a:srgbClr val="CC0099"/>
                </a:solidFill>
                <a:latin typeface="HP001 4 hàng" panose="020B0603050302020204" pitchFamily="34" charset="-93"/>
              </a:rPr>
              <a:t> Tiếng ru</a:t>
            </a:r>
            <a:endParaRPr lang="vi-VN" sz="2800" b="1" dirty="0">
              <a:ln>
                <a:solidFill>
                  <a:srgbClr val="CC0099"/>
                </a:solidFill>
              </a:ln>
              <a:solidFill>
                <a:srgbClr val="CC0099"/>
              </a:solidFill>
              <a:latin typeface="HP001 4 hàng" panose="020B0603050302020204" pitchFamily="34" charset="-93"/>
            </a:endParaRPr>
          </a:p>
        </p:txBody>
      </p:sp>
    </p:spTree>
    <p:extLst>
      <p:ext uri="{BB962C8B-B14F-4D97-AF65-F5344CB8AC3E}">
        <p14:creationId xmlns:p14="http://schemas.microsoft.com/office/powerpoint/2010/main" val="3966999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Nhóm 7"/>
          <p:cNvGrpSpPr/>
          <p:nvPr/>
        </p:nvGrpSpPr>
        <p:grpSpPr>
          <a:xfrm>
            <a:off x="756047" y="-414244"/>
            <a:ext cx="11485165" cy="6610836"/>
            <a:chOff x="756047" y="-414244"/>
            <a:chExt cx="11485165" cy="6610836"/>
          </a:xfrm>
        </p:grpSpPr>
        <p:sp>
          <p:nvSpPr>
            <p:cNvPr id="5" name="Hình chữ nhật 4"/>
            <p:cNvSpPr/>
            <p:nvPr/>
          </p:nvSpPr>
          <p:spPr>
            <a:xfrm>
              <a:off x="3096270" y="1340768"/>
              <a:ext cx="5856733" cy="3373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 name="Ảnh 5"/>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4074"/>
            <a:stretch/>
          </p:blipFill>
          <p:spPr>
            <a:xfrm>
              <a:off x="756047" y="-414244"/>
              <a:ext cx="11485165" cy="6610836"/>
            </a:xfrm>
            <a:prstGeom prst="rect">
              <a:avLst/>
            </a:prstGeom>
          </p:spPr>
        </p:pic>
      </p:grpSp>
      <p:sp>
        <p:nvSpPr>
          <p:cNvPr id="7" name="Hình chữ nhật 6"/>
          <p:cNvSpPr/>
          <p:nvPr/>
        </p:nvSpPr>
        <p:spPr>
          <a:xfrm>
            <a:off x="3096270" y="2060848"/>
            <a:ext cx="5856733" cy="221599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3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BÀI TẬP</a:t>
            </a:r>
            <a:endParaRPr lang="vi-VN" sz="13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9" name="Ảnh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4979" y="692696"/>
            <a:ext cx="756047" cy="1071695"/>
          </a:xfrm>
          <a:prstGeom prst="rect">
            <a:avLst/>
          </a:prstGeom>
        </p:spPr>
      </p:pic>
    </p:spTree>
    <p:extLst>
      <p:ext uri="{BB962C8B-B14F-4D97-AF65-F5344CB8AC3E}">
        <p14:creationId xmlns:p14="http://schemas.microsoft.com/office/powerpoint/2010/main" val="2296015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5000"/>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03982" y="188640"/>
            <a:ext cx="9448800" cy="903288"/>
          </a:xfrm>
          <a:prstGeom prst="rect">
            <a:avLst/>
          </a:prstGeom>
          <a:noFill/>
          <a:ln w="9525">
            <a:noFill/>
            <a:miter lim="800000"/>
            <a:headEnd/>
            <a:tailEnd/>
          </a:ln>
        </p:spPr>
        <p:txBody>
          <a:bodyPr/>
          <a:lstStyle/>
          <a:p>
            <a:pPr marL="342900" indent="-342900" eaLnBrk="1" hangingPunct="1">
              <a:spcBef>
                <a:spcPct val="20000"/>
              </a:spcBef>
              <a:buClr>
                <a:schemeClr val="tx2"/>
              </a:buClr>
              <a:buSzPct val="70000"/>
              <a:defRPr/>
            </a:pPr>
            <a:r>
              <a:rPr lang="en-US" sz="3600" kern="0" dirty="0">
                <a:ln>
                  <a:solidFill>
                    <a:srgbClr val="002060"/>
                  </a:solidFill>
                </a:ln>
                <a:latin typeface="Times New Roman" pitchFamily="18" charset="0"/>
              </a:rPr>
              <a:t>Bài 2: Tìm các từ:</a:t>
            </a:r>
          </a:p>
        </p:txBody>
      </p:sp>
      <p:sp>
        <p:nvSpPr>
          <p:cNvPr id="3" name="Rectangle 3"/>
          <p:cNvSpPr txBox="1">
            <a:spLocks noChangeArrowheads="1"/>
          </p:cNvSpPr>
          <p:nvPr/>
        </p:nvSpPr>
        <p:spPr bwMode="auto">
          <a:xfrm>
            <a:off x="932245" y="1484784"/>
            <a:ext cx="9861550" cy="13716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defRPr/>
            </a:pPr>
            <a:r>
              <a:rPr lang="en-US" sz="3600" b="0" kern="0" dirty="0">
                <a:ln>
                  <a:solidFill>
                    <a:srgbClr val="FF0000"/>
                  </a:solidFill>
                </a:ln>
                <a:solidFill>
                  <a:srgbClr val="FF0000"/>
                </a:solidFill>
                <a:latin typeface="Times New Roman" pitchFamily="18" charset="0"/>
              </a:rPr>
              <a:t>a. Tìm các tiếng bắt đầu bằng </a:t>
            </a:r>
            <a:r>
              <a:rPr lang="en-US" sz="3600" b="1" kern="0" dirty="0">
                <a:ln>
                  <a:solidFill>
                    <a:srgbClr val="FF0000"/>
                  </a:solidFill>
                </a:ln>
                <a:solidFill>
                  <a:srgbClr val="FF0000"/>
                </a:solidFill>
                <a:latin typeface="Times New Roman" pitchFamily="18" charset="0"/>
              </a:rPr>
              <a:t>d, gi </a:t>
            </a:r>
            <a:r>
              <a:rPr lang="en-US" sz="3600" kern="0" dirty="0">
                <a:ln>
                  <a:solidFill>
                    <a:srgbClr val="FF0000"/>
                  </a:solidFill>
                </a:ln>
                <a:solidFill>
                  <a:srgbClr val="FF0000"/>
                </a:solidFill>
                <a:latin typeface="Times New Roman" pitchFamily="18" charset="0"/>
              </a:rPr>
              <a:t>hoặc </a:t>
            </a:r>
            <a:r>
              <a:rPr lang="en-US" sz="3600" b="1" kern="0" dirty="0">
                <a:ln>
                  <a:solidFill>
                    <a:srgbClr val="FF0000"/>
                  </a:solidFill>
                </a:ln>
                <a:solidFill>
                  <a:srgbClr val="FF0000"/>
                </a:solidFill>
                <a:latin typeface="Times New Roman" pitchFamily="18" charset="0"/>
              </a:rPr>
              <a:t>r </a:t>
            </a:r>
            <a:r>
              <a:rPr lang="en-US" sz="3600" kern="0" dirty="0">
                <a:ln>
                  <a:solidFill>
                    <a:srgbClr val="FF0000"/>
                  </a:solidFill>
                </a:ln>
                <a:solidFill>
                  <a:srgbClr val="FF0000"/>
                </a:solidFill>
                <a:latin typeface="Times New Roman" pitchFamily="18" charset="0"/>
              </a:rPr>
              <a:t>có nghĩa sau</a:t>
            </a:r>
            <a:r>
              <a:rPr lang="en-US" sz="3600" b="0" kern="0" dirty="0">
                <a:ln>
                  <a:solidFill>
                    <a:srgbClr val="FF0000"/>
                  </a:solidFill>
                </a:ln>
                <a:solidFill>
                  <a:srgbClr val="FF0000"/>
                </a:solidFill>
                <a:latin typeface="Times New Roman" pitchFamily="18" charset="0"/>
              </a:rPr>
              <a:t>:</a:t>
            </a:r>
          </a:p>
        </p:txBody>
      </p:sp>
      <p:sp>
        <p:nvSpPr>
          <p:cNvPr id="4" name="Rectangle 3"/>
          <p:cNvSpPr txBox="1">
            <a:spLocks noChangeArrowheads="1"/>
          </p:cNvSpPr>
          <p:nvPr/>
        </p:nvSpPr>
        <p:spPr bwMode="auto">
          <a:xfrm>
            <a:off x="1440086" y="2856384"/>
            <a:ext cx="10009112" cy="9144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defRPr/>
            </a:pPr>
            <a:r>
              <a:rPr lang="en-US" sz="3600" b="0" kern="0" dirty="0">
                <a:ln>
                  <a:solidFill>
                    <a:schemeClr val="tx1"/>
                  </a:solidFill>
                </a:ln>
                <a:latin typeface="Times New Roman" pitchFamily="18" charset="0"/>
              </a:rPr>
              <a:t>- Làm chín vàng thức ăn trong dầu, mỡ sôi.</a:t>
            </a:r>
            <a:endParaRPr lang="en-US" sz="3600" b="0" i="1" kern="0" dirty="0">
              <a:ln>
                <a:solidFill>
                  <a:schemeClr val="tx1"/>
                </a:solidFill>
              </a:ln>
              <a:latin typeface="Times New Roman" pitchFamily="18" charset="0"/>
            </a:endParaRPr>
          </a:p>
        </p:txBody>
      </p:sp>
      <p:sp>
        <p:nvSpPr>
          <p:cNvPr id="9" name="Rectangle 3"/>
          <p:cNvSpPr txBox="1">
            <a:spLocks noChangeArrowheads="1"/>
          </p:cNvSpPr>
          <p:nvPr/>
        </p:nvSpPr>
        <p:spPr bwMode="auto">
          <a:xfrm>
            <a:off x="9432974" y="2636912"/>
            <a:ext cx="1676400" cy="914400"/>
          </a:xfrm>
          <a:prstGeom prst="horizontalScroll">
            <a:avLst/>
          </a:prstGeom>
          <a:ln>
            <a:headEnd/>
            <a:tailEnd/>
          </a:ln>
        </p:spPr>
        <p:style>
          <a:lnRef idx="2">
            <a:schemeClr val="accent1"/>
          </a:lnRef>
          <a:fillRef idx="1">
            <a:schemeClr val="lt1"/>
          </a:fillRef>
          <a:effectRef idx="0">
            <a:schemeClr val="accent1"/>
          </a:effectRef>
          <a:fontRef idx="minor">
            <a:schemeClr val="dk1"/>
          </a:fontRef>
        </p:style>
        <p:txBody>
          <a:bodyPr/>
          <a:lstStyle/>
          <a:p>
            <a:pPr marL="342900" indent="-342900" algn="ctr" eaLnBrk="1" hangingPunct="1">
              <a:spcBef>
                <a:spcPct val="20000"/>
              </a:spcBef>
              <a:buClr>
                <a:schemeClr val="tx2"/>
              </a:buClr>
              <a:buSzPct val="70000"/>
              <a:defRPr/>
            </a:pPr>
            <a:r>
              <a:rPr lang="en-US" sz="3600" b="0" i="1" kern="0" dirty="0">
                <a:ln>
                  <a:solidFill>
                    <a:srgbClr val="00B050"/>
                  </a:solidFill>
                </a:ln>
                <a:solidFill>
                  <a:srgbClr val="00B050"/>
                </a:solidFill>
                <a:latin typeface="Times New Roman" pitchFamily="18" charset="0"/>
              </a:rPr>
              <a:t> rán</a:t>
            </a:r>
          </a:p>
        </p:txBody>
      </p:sp>
      <p:sp>
        <p:nvSpPr>
          <p:cNvPr id="16" name="Rectangle 3"/>
          <p:cNvSpPr txBox="1">
            <a:spLocks noChangeArrowheads="1"/>
          </p:cNvSpPr>
          <p:nvPr/>
        </p:nvSpPr>
        <p:spPr bwMode="auto">
          <a:xfrm>
            <a:off x="1440086" y="3770784"/>
            <a:ext cx="10009112" cy="9144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defRPr/>
            </a:pPr>
            <a:r>
              <a:rPr lang="en-US" sz="3600" b="0" kern="0" dirty="0">
                <a:ln>
                  <a:solidFill>
                    <a:schemeClr val="tx1"/>
                  </a:solidFill>
                </a:ln>
                <a:latin typeface="Times New Roman" pitchFamily="18" charset="0"/>
              </a:rPr>
              <a:t>- Trái nghĩa với </a:t>
            </a:r>
            <a:r>
              <a:rPr lang="en-US" sz="3600" b="0" i="1" kern="0" dirty="0">
                <a:ln>
                  <a:solidFill>
                    <a:schemeClr val="tx1"/>
                  </a:solidFill>
                </a:ln>
                <a:latin typeface="Times New Roman" pitchFamily="18" charset="0"/>
              </a:rPr>
              <a:t>khó</a:t>
            </a:r>
            <a:r>
              <a:rPr lang="en-US" sz="3600" b="0" kern="0" dirty="0">
                <a:ln>
                  <a:solidFill>
                    <a:schemeClr val="tx1"/>
                  </a:solidFill>
                </a:ln>
                <a:latin typeface="Times New Roman" pitchFamily="18" charset="0"/>
              </a:rPr>
              <a:t>.</a:t>
            </a:r>
            <a:endParaRPr lang="en-US" sz="3600" b="0" i="1" kern="0" dirty="0">
              <a:ln>
                <a:solidFill>
                  <a:schemeClr val="tx1"/>
                </a:solidFill>
              </a:ln>
              <a:latin typeface="Times New Roman" pitchFamily="18" charset="0"/>
            </a:endParaRPr>
          </a:p>
        </p:txBody>
      </p:sp>
      <p:sp>
        <p:nvSpPr>
          <p:cNvPr id="17" name="Rectangle 3"/>
          <p:cNvSpPr txBox="1">
            <a:spLocks noChangeArrowheads="1"/>
          </p:cNvSpPr>
          <p:nvPr/>
        </p:nvSpPr>
        <p:spPr bwMode="auto">
          <a:xfrm>
            <a:off x="1440086" y="4721225"/>
            <a:ext cx="10009112" cy="9144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defRPr/>
            </a:pPr>
            <a:r>
              <a:rPr lang="en-US" sz="3600" b="0" kern="0" dirty="0">
                <a:ln>
                  <a:solidFill>
                    <a:schemeClr val="tx1"/>
                  </a:solidFill>
                </a:ln>
                <a:latin typeface="Times New Roman" pitchFamily="18" charset="0"/>
              </a:rPr>
              <a:t>- Thời điểm chuyển từ năm cũ sang năm mới.</a:t>
            </a:r>
            <a:endParaRPr lang="en-US" sz="3600" b="0" i="1" kern="0" dirty="0">
              <a:ln>
                <a:solidFill>
                  <a:schemeClr val="tx1"/>
                </a:solidFill>
              </a:ln>
              <a:latin typeface="Times New Roman" pitchFamily="18" charset="0"/>
            </a:endParaRPr>
          </a:p>
        </p:txBody>
      </p:sp>
      <p:sp>
        <p:nvSpPr>
          <p:cNvPr id="18" name="Rectangle 3"/>
          <p:cNvSpPr txBox="1">
            <a:spLocks noChangeArrowheads="1"/>
          </p:cNvSpPr>
          <p:nvPr/>
        </p:nvSpPr>
        <p:spPr bwMode="auto">
          <a:xfrm>
            <a:off x="5606442" y="3551312"/>
            <a:ext cx="1676400" cy="914400"/>
          </a:xfrm>
          <a:prstGeom prst="horizontalScroll">
            <a:avLst/>
          </a:prstGeom>
          <a:ln>
            <a:headEnd/>
            <a:tailEnd/>
          </a:ln>
        </p:spPr>
        <p:style>
          <a:lnRef idx="2">
            <a:schemeClr val="accent1"/>
          </a:lnRef>
          <a:fillRef idx="1">
            <a:schemeClr val="lt1"/>
          </a:fillRef>
          <a:effectRef idx="0">
            <a:schemeClr val="accent1"/>
          </a:effectRef>
          <a:fontRef idx="minor">
            <a:schemeClr val="dk1"/>
          </a:fontRef>
        </p:style>
        <p:txBody>
          <a:bodyPr/>
          <a:lstStyle/>
          <a:p>
            <a:pPr marL="342900" indent="-342900" algn="ctr" eaLnBrk="1" hangingPunct="1">
              <a:spcBef>
                <a:spcPct val="20000"/>
              </a:spcBef>
              <a:buClr>
                <a:schemeClr val="tx2"/>
              </a:buClr>
              <a:buSzPct val="70000"/>
              <a:defRPr/>
            </a:pPr>
            <a:r>
              <a:rPr lang="en-US" sz="3600" b="0" i="1" kern="0" dirty="0">
                <a:ln>
                  <a:solidFill>
                    <a:srgbClr val="00B050"/>
                  </a:solidFill>
                </a:ln>
                <a:solidFill>
                  <a:srgbClr val="00B050"/>
                </a:solidFill>
                <a:latin typeface="Times New Roman" pitchFamily="18" charset="0"/>
              </a:rPr>
              <a:t> dễ</a:t>
            </a:r>
          </a:p>
        </p:txBody>
      </p:sp>
      <p:sp>
        <p:nvSpPr>
          <p:cNvPr id="20" name="Rectangle 3"/>
          <p:cNvSpPr txBox="1">
            <a:spLocks noChangeArrowheads="1"/>
          </p:cNvSpPr>
          <p:nvPr/>
        </p:nvSpPr>
        <p:spPr bwMode="auto">
          <a:xfrm>
            <a:off x="9937030" y="4535352"/>
            <a:ext cx="1676400" cy="1629951"/>
          </a:xfrm>
          <a:prstGeom prst="horizontalScroll">
            <a:avLst/>
          </a:prstGeom>
          <a:ln>
            <a:headEnd/>
            <a:tailEnd/>
          </a:ln>
        </p:spPr>
        <p:style>
          <a:lnRef idx="2">
            <a:schemeClr val="accent1"/>
          </a:lnRef>
          <a:fillRef idx="1">
            <a:schemeClr val="lt1"/>
          </a:fillRef>
          <a:effectRef idx="0">
            <a:schemeClr val="accent1"/>
          </a:effectRef>
          <a:fontRef idx="minor">
            <a:schemeClr val="dk1"/>
          </a:fontRef>
        </p:style>
        <p:txBody>
          <a:bodyPr/>
          <a:lstStyle/>
          <a:p>
            <a:pPr marL="342900" indent="-342900" algn="ctr" eaLnBrk="1" hangingPunct="1">
              <a:spcBef>
                <a:spcPct val="20000"/>
              </a:spcBef>
              <a:buClr>
                <a:schemeClr val="tx2"/>
              </a:buClr>
              <a:buSzPct val="70000"/>
              <a:defRPr/>
            </a:pPr>
            <a:r>
              <a:rPr lang="en-US" sz="3600" b="0" i="1" kern="0" dirty="0">
                <a:ln>
                  <a:solidFill>
                    <a:srgbClr val="00B050"/>
                  </a:solidFill>
                </a:ln>
                <a:solidFill>
                  <a:srgbClr val="00B050"/>
                </a:solidFill>
                <a:latin typeface="Times New Roman" pitchFamily="18" charset="0"/>
              </a:rPr>
              <a:t> giao thừa</a:t>
            </a:r>
          </a:p>
        </p:txBody>
      </p:sp>
    </p:spTree>
    <p:extLst>
      <p:ext uri="{BB962C8B-B14F-4D97-AF65-F5344CB8AC3E}">
        <p14:creationId xmlns:p14="http://schemas.microsoft.com/office/powerpoint/2010/main" val="324857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8" grpId="0" animBg="1" autoUpdateAnimBg="0"/>
      <p:bldP spid="20"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nh 1"/>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736230" y="2780928"/>
            <a:ext cx="6873775" cy="3823012"/>
          </a:xfrm>
          <a:prstGeom prst="rect">
            <a:avLst/>
          </a:prstGeom>
        </p:spPr>
      </p:pic>
      <p:sp>
        <p:nvSpPr>
          <p:cNvPr id="3" name="Hình chữ nhật 2"/>
          <p:cNvSpPr/>
          <p:nvPr/>
        </p:nvSpPr>
        <p:spPr>
          <a:xfrm>
            <a:off x="1351104" y="918880"/>
            <a:ext cx="9899057" cy="1862048"/>
          </a:xfrm>
          <a:prstGeom prst="rect">
            <a:avLst/>
          </a:prstGeom>
          <a:noFill/>
        </p:spPr>
        <p:txBody>
          <a:bodyPr wrap="none" lIns="91440" tIns="45720" rIns="91440" bIns="45720">
            <a:spAutoFit/>
          </a:bodyPr>
          <a:lstStyle/>
          <a:p>
            <a:pPr algn="ctr"/>
            <a:r>
              <a:rPr lang="en-US" sz="11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CHÀO TẠM BIỆT</a:t>
            </a:r>
            <a:endParaRPr lang="vi-VN" sz="11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68749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MỞ ĐẦU - KẾT THÚ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scan0067">
            <a:extLst>
              <a:ext uri="{FF2B5EF4-FFF2-40B4-BE49-F238E27FC236}">
                <a16:creationId xmlns:a16="http://schemas.microsoft.com/office/drawing/2014/main" id="{EA02C44D-1F88-4E49-951A-59967A392B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606" y="0"/>
            <a:ext cx="914400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NỀN PP\taive-freepng-02051-em-be-hoc-bai-hoc-sinh-mam-n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9120" y="3789040"/>
            <a:ext cx="3622372" cy="2181038"/>
          </a:xfrm>
          <a:prstGeom prst="rect">
            <a:avLst/>
          </a:prstGeom>
          <a:noFill/>
          <a:extLst>
            <a:ext uri="{909E8E84-426E-40DD-AFC4-6F175D3DCCD1}">
              <a14:hiddenFill xmlns:a14="http://schemas.microsoft.com/office/drawing/2010/main">
                <a:solidFill>
                  <a:srgbClr val="FFFFFF"/>
                </a:solidFill>
              </a14:hiddenFill>
            </a:ext>
          </a:extLst>
        </p:spPr>
      </p:pic>
      <p:sp>
        <p:nvSpPr>
          <p:cNvPr id="3" name="Hộp_Văn_Bản 2"/>
          <p:cNvSpPr txBox="1"/>
          <p:nvPr/>
        </p:nvSpPr>
        <p:spPr>
          <a:xfrm>
            <a:off x="958394" y="1628800"/>
            <a:ext cx="7200726" cy="3970318"/>
          </a:xfrm>
          <a:prstGeom prst="rect">
            <a:avLst/>
          </a:prstGeom>
          <a:noFill/>
        </p:spPr>
        <p:txBody>
          <a:bodyPr wrap="square" rtlCol="0">
            <a:spAutoFit/>
          </a:bodyPr>
          <a:lstStyle/>
          <a:p>
            <a:r>
              <a:rPr lang="en-US" sz="2800" dirty="0">
                <a:ln>
                  <a:solidFill>
                    <a:schemeClr val="tx1"/>
                  </a:solidFill>
                </a:ln>
                <a:latin typeface="HP001 4 hàng" panose="020B0603050302020204" pitchFamily="34" charset="-93"/>
              </a:rPr>
              <a:t>	Con ong làm mật, yêu hoa</a:t>
            </a:r>
          </a:p>
          <a:p>
            <a:r>
              <a:rPr lang="en-US" sz="2800" dirty="0">
                <a:ln>
                  <a:solidFill>
                    <a:schemeClr val="tx1"/>
                  </a:solidFill>
                </a:ln>
                <a:latin typeface="HP001 4 hàng" panose="020B0603050302020204" pitchFamily="34" charset="-93"/>
              </a:rPr>
              <a:t>Con cá bơ</a:t>
            </a:r>
            <a:r>
              <a:rPr lang="en-US" sz="200" dirty="0">
                <a:ln>
                  <a:solidFill>
                    <a:schemeClr val="tx1"/>
                  </a:solidFill>
                </a:ln>
                <a:latin typeface="HP001 4 hàng" panose="020B0603050302020204" pitchFamily="34" charset="-93"/>
              </a:rPr>
              <a:t> </a:t>
            </a:r>
            <a:r>
              <a:rPr lang="en-US" sz="2800" dirty="0">
                <a:ln>
                  <a:solidFill>
                    <a:schemeClr val="tx1"/>
                  </a:solidFill>
                </a:ln>
                <a:latin typeface="HP001 4 hàng" panose="020B0603050302020204" pitchFamily="34" charset="-93"/>
              </a:rPr>
              <a:t>i, yêu </a:t>
            </a:r>
            <a:r>
              <a:rPr lang="en-US" sz="2800" dirty="0" err="1">
                <a:ln>
                  <a:solidFill>
                    <a:schemeClr val="tx1"/>
                  </a:solidFill>
                </a:ln>
                <a:latin typeface="HP001 4 hàng" panose="020B0603050302020204" pitchFamily="34" charset="-93"/>
              </a:rPr>
              <a:t>nướ</a:t>
            </a:r>
            <a:r>
              <a:rPr lang="en-US" sz="800" dirty="0">
                <a:ln>
                  <a:solidFill>
                    <a:schemeClr val="tx1"/>
                  </a:solidFill>
                </a:ln>
                <a:latin typeface="HP001 4 hàng" panose="020B0603050302020204" pitchFamily="34" charset="-93"/>
              </a:rPr>
              <a:t> </a:t>
            </a:r>
            <a:r>
              <a:rPr lang="en-US" sz="2800" dirty="0">
                <a:ln>
                  <a:solidFill>
                    <a:schemeClr val="tx1"/>
                  </a:solidFill>
                </a:ln>
                <a:latin typeface="HP001 4 hàng" panose="020B0603050302020204" pitchFamily="34" charset="-93"/>
              </a:rPr>
              <a:t>c; con chim ca, yêu trờ</a:t>
            </a:r>
            <a:r>
              <a:rPr lang="en-US" sz="200" dirty="0">
                <a:ln>
                  <a:solidFill>
                    <a:schemeClr val="tx1"/>
                  </a:solidFill>
                </a:ln>
                <a:latin typeface="HP001 4 hàng" panose="020B0603050302020204" pitchFamily="34" charset="-93"/>
              </a:rPr>
              <a:t> </a:t>
            </a:r>
            <a:r>
              <a:rPr lang="en-US" sz="2800" dirty="0">
                <a:ln>
                  <a:solidFill>
                    <a:schemeClr val="tx1"/>
                  </a:solidFill>
                </a:ln>
                <a:latin typeface="HP001 4 hàng" panose="020B0603050302020204" pitchFamily="34" charset="-93"/>
              </a:rPr>
              <a:t>i</a:t>
            </a:r>
          </a:p>
          <a:p>
            <a:r>
              <a:rPr lang="en-US" sz="2800" dirty="0">
                <a:ln>
                  <a:solidFill>
                    <a:schemeClr val="tx1"/>
                  </a:solidFill>
                </a:ln>
                <a:latin typeface="HP001 4 hàng" panose="020B0603050302020204" pitchFamily="34" charset="-93"/>
              </a:rPr>
              <a:t>	Con </a:t>
            </a:r>
            <a:r>
              <a:rPr lang="en-US" sz="2800" dirty="0" err="1">
                <a:ln>
                  <a:solidFill>
                    <a:schemeClr val="tx1"/>
                  </a:solidFill>
                </a:ln>
                <a:latin typeface="HP001 4 hàng" panose="020B0603050302020204" pitchFamily="34" charset="-93"/>
              </a:rPr>
              <a:t>ngườ</a:t>
            </a:r>
            <a:r>
              <a:rPr lang="en-US" sz="200" dirty="0">
                <a:ln>
                  <a:solidFill>
                    <a:schemeClr val="tx1"/>
                  </a:solidFill>
                </a:ln>
                <a:latin typeface="HP001 4 hàng" panose="020B0603050302020204" pitchFamily="34" charset="-93"/>
              </a:rPr>
              <a:t> </a:t>
            </a:r>
            <a:r>
              <a:rPr lang="en-US" sz="2800" dirty="0">
                <a:ln>
                  <a:solidFill>
                    <a:schemeClr val="tx1"/>
                  </a:solidFill>
                </a:ln>
                <a:latin typeface="HP001 4 hàng" panose="020B0603050302020204" pitchFamily="34" charset="-93"/>
              </a:rPr>
              <a:t>i muốn sống, con ơ</a:t>
            </a:r>
            <a:r>
              <a:rPr lang="en-US" sz="200" dirty="0">
                <a:ln>
                  <a:solidFill>
                    <a:schemeClr val="tx1"/>
                  </a:solidFill>
                </a:ln>
                <a:latin typeface="HP001 4 hàng" panose="020B0603050302020204" pitchFamily="34" charset="-93"/>
              </a:rPr>
              <a:t> </a:t>
            </a:r>
            <a:r>
              <a:rPr lang="en-US" sz="2800" dirty="0">
                <a:ln>
                  <a:solidFill>
                    <a:schemeClr val="tx1"/>
                  </a:solidFill>
                </a:ln>
                <a:latin typeface="HP001 4 hàng" panose="020B0603050302020204" pitchFamily="34" charset="-93"/>
              </a:rPr>
              <a:t>i</a:t>
            </a:r>
          </a:p>
          <a:p>
            <a:r>
              <a:rPr lang="en-US" sz="2800" dirty="0">
                <a:ln>
                  <a:solidFill>
                    <a:schemeClr val="tx1"/>
                  </a:solidFill>
                </a:ln>
                <a:latin typeface="HP001 4 hàng" panose="020B0603050302020204" pitchFamily="34" charset="-93"/>
              </a:rPr>
              <a:t>Phải yêu đồng chí, yêu </a:t>
            </a:r>
            <a:r>
              <a:rPr lang="en-US" sz="2800" dirty="0" err="1">
                <a:ln>
                  <a:solidFill>
                    <a:schemeClr val="tx1"/>
                  </a:solidFill>
                </a:ln>
                <a:latin typeface="HP001 4 hàng" panose="020B0603050302020204" pitchFamily="34" charset="-93"/>
              </a:rPr>
              <a:t>ngườ</a:t>
            </a:r>
            <a:r>
              <a:rPr lang="en-US" sz="200" dirty="0">
                <a:ln>
                  <a:solidFill>
                    <a:schemeClr val="tx1"/>
                  </a:solidFill>
                </a:ln>
                <a:latin typeface="HP001 4 hàng" panose="020B0603050302020204" pitchFamily="34" charset="-93"/>
              </a:rPr>
              <a:t> </a:t>
            </a:r>
            <a:r>
              <a:rPr lang="en-US" sz="2800" dirty="0">
                <a:ln>
                  <a:solidFill>
                    <a:schemeClr val="tx1"/>
                  </a:solidFill>
                </a:ln>
                <a:latin typeface="HP001 4 hàng" panose="020B0603050302020204" pitchFamily="34" charset="-93"/>
              </a:rPr>
              <a:t>i anh em.</a:t>
            </a:r>
          </a:p>
          <a:p>
            <a:endParaRPr lang="en-US" sz="2800" dirty="0">
              <a:ln>
                <a:solidFill>
                  <a:schemeClr val="tx1"/>
                </a:solidFill>
              </a:ln>
              <a:latin typeface="HP001 4 hàng" panose="020B0603050302020204" pitchFamily="34" charset="-93"/>
            </a:endParaRPr>
          </a:p>
          <a:p>
            <a:r>
              <a:rPr lang="en-US" sz="2800" dirty="0">
                <a:ln>
                  <a:solidFill>
                    <a:schemeClr val="tx1"/>
                  </a:solidFill>
                </a:ln>
                <a:latin typeface="HP001 4 hàng" panose="020B0603050302020204" pitchFamily="34" charset="-93"/>
              </a:rPr>
              <a:t>	Mộ</a:t>
            </a:r>
            <a:r>
              <a:rPr lang="en-US" sz="200" dirty="0">
                <a:ln>
                  <a:solidFill>
                    <a:schemeClr val="tx1"/>
                  </a:solidFill>
                </a:ln>
                <a:latin typeface="HP001 4 hàng" panose="020B0603050302020204" pitchFamily="34" charset="-93"/>
              </a:rPr>
              <a:t> </a:t>
            </a:r>
            <a:r>
              <a:rPr lang="en-US" sz="2800" dirty="0">
                <a:ln>
                  <a:solidFill>
                    <a:schemeClr val="tx1"/>
                  </a:solidFill>
                </a:ln>
                <a:latin typeface="HP001 4 hàng" panose="020B0603050302020204" pitchFamily="34" charset="-93"/>
              </a:rPr>
              <a:t>t ngô</a:t>
            </a:r>
            <a:r>
              <a:rPr lang="en-US" sz="200" dirty="0">
                <a:ln>
                  <a:solidFill>
                    <a:schemeClr val="tx1"/>
                  </a:solidFill>
                </a:ln>
                <a:latin typeface="HP001 4 hàng" panose="020B0603050302020204" pitchFamily="34" charset="-93"/>
              </a:rPr>
              <a:t> </a:t>
            </a:r>
            <a:r>
              <a:rPr lang="en-US" sz="2800" dirty="0">
                <a:ln>
                  <a:solidFill>
                    <a:schemeClr val="tx1"/>
                  </a:solidFill>
                </a:ln>
                <a:latin typeface="HP001 4 hàng" panose="020B0603050302020204" pitchFamily="34" charset="-93"/>
              </a:rPr>
              <a:t>i sao, chẳng sáng đêm</a:t>
            </a:r>
          </a:p>
          <a:p>
            <a:r>
              <a:rPr lang="en-US" sz="2800" dirty="0">
                <a:ln>
                  <a:solidFill>
                    <a:schemeClr val="tx1"/>
                  </a:solidFill>
                </a:ln>
                <a:latin typeface="HP001 4 hàng" panose="020B0603050302020204" pitchFamily="34" charset="-93"/>
              </a:rPr>
              <a:t>Mộ</a:t>
            </a:r>
            <a:r>
              <a:rPr lang="en-US" sz="200" dirty="0">
                <a:ln>
                  <a:solidFill>
                    <a:schemeClr val="tx1"/>
                  </a:solidFill>
                </a:ln>
                <a:latin typeface="HP001 4 hàng" panose="020B0603050302020204" pitchFamily="34" charset="-93"/>
              </a:rPr>
              <a:t> </a:t>
            </a:r>
            <a:r>
              <a:rPr lang="en-US" sz="2800" dirty="0">
                <a:ln>
                  <a:solidFill>
                    <a:schemeClr val="tx1"/>
                  </a:solidFill>
                </a:ln>
                <a:latin typeface="HP001 4 hàng" panose="020B0603050302020204" pitchFamily="34" charset="-93"/>
              </a:rPr>
              <a:t>t thân lúa chín, chẳng nên mùa vàng.</a:t>
            </a:r>
          </a:p>
          <a:p>
            <a:r>
              <a:rPr lang="en-US" sz="2800" dirty="0">
                <a:ln>
                  <a:solidFill>
                    <a:schemeClr val="tx1"/>
                  </a:solidFill>
                </a:ln>
                <a:latin typeface="HP001 4 hàng" panose="020B0603050302020204" pitchFamily="34" charset="-93"/>
              </a:rPr>
              <a:t>	Mộ</a:t>
            </a:r>
            <a:r>
              <a:rPr lang="en-US" sz="200" dirty="0">
                <a:ln>
                  <a:solidFill>
                    <a:schemeClr val="tx1"/>
                  </a:solidFill>
                </a:ln>
                <a:latin typeface="HP001 4 hàng" panose="020B0603050302020204" pitchFamily="34" charset="-93"/>
              </a:rPr>
              <a:t> </a:t>
            </a:r>
            <a:r>
              <a:rPr lang="en-US" sz="2800" dirty="0">
                <a:ln>
                  <a:solidFill>
                    <a:schemeClr val="tx1"/>
                  </a:solidFill>
                </a:ln>
                <a:latin typeface="HP001 4 hàng" panose="020B0603050302020204" pitchFamily="34" charset="-93"/>
              </a:rPr>
              <a:t>t </a:t>
            </a:r>
            <a:r>
              <a:rPr lang="en-US" sz="2800" dirty="0" err="1">
                <a:ln>
                  <a:solidFill>
                    <a:schemeClr val="tx1"/>
                  </a:solidFill>
                </a:ln>
                <a:latin typeface="HP001 4 hàng" panose="020B0603050302020204" pitchFamily="34" charset="-93"/>
              </a:rPr>
              <a:t>ngườ</a:t>
            </a:r>
            <a:r>
              <a:rPr lang="en-US" sz="200" dirty="0">
                <a:ln>
                  <a:solidFill>
                    <a:schemeClr val="tx1"/>
                  </a:solidFill>
                </a:ln>
                <a:latin typeface="HP001 4 hàng" panose="020B0603050302020204" pitchFamily="34" charset="-93"/>
              </a:rPr>
              <a:t> </a:t>
            </a:r>
            <a:r>
              <a:rPr lang="en-US" sz="2800" dirty="0">
                <a:ln>
                  <a:solidFill>
                    <a:schemeClr val="tx1"/>
                  </a:solidFill>
                </a:ln>
                <a:latin typeface="HP001 4 hàng" panose="020B0603050302020204" pitchFamily="34" charset="-93"/>
              </a:rPr>
              <a:t>i – đâu phải nhân gian?</a:t>
            </a:r>
          </a:p>
          <a:p>
            <a:r>
              <a:rPr lang="en-US" sz="2800" dirty="0">
                <a:ln>
                  <a:solidFill>
                    <a:schemeClr val="tx1"/>
                  </a:solidFill>
                </a:ln>
                <a:latin typeface="HP001 4 hàng" panose="020B0603050302020204" pitchFamily="34" charset="-93"/>
              </a:rPr>
              <a:t>Sống chăng, mộ</a:t>
            </a:r>
            <a:r>
              <a:rPr lang="en-US" sz="200" dirty="0">
                <a:ln>
                  <a:solidFill>
                    <a:schemeClr val="tx1"/>
                  </a:solidFill>
                </a:ln>
                <a:latin typeface="HP001 4 hàng" panose="020B0603050302020204" pitchFamily="34" charset="-93"/>
              </a:rPr>
              <a:t> </a:t>
            </a:r>
            <a:r>
              <a:rPr lang="en-US" sz="2800" dirty="0">
                <a:ln>
                  <a:solidFill>
                    <a:schemeClr val="tx1"/>
                  </a:solidFill>
                </a:ln>
                <a:latin typeface="HP001 4 hàng" panose="020B0603050302020204" pitchFamily="34" charset="-93"/>
              </a:rPr>
              <a:t>t đốm lửa tàn mà thô</a:t>
            </a:r>
            <a:r>
              <a:rPr lang="en-US" sz="200" dirty="0">
                <a:ln>
                  <a:solidFill>
                    <a:schemeClr val="tx1"/>
                  </a:solidFill>
                </a:ln>
                <a:latin typeface="HP001 4 hàng" panose="020B0603050302020204" pitchFamily="34" charset="-93"/>
              </a:rPr>
              <a:t> </a:t>
            </a:r>
            <a:r>
              <a:rPr lang="en-US" sz="2800" dirty="0">
                <a:ln>
                  <a:solidFill>
                    <a:schemeClr val="tx1"/>
                  </a:solidFill>
                </a:ln>
                <a:latin typeface="HP001 4 hàng" panose="020B0603050302020204" pitchFamily="34" charset="-93"/>
              </a:rPr>
              <a:t>i!</a:t>
            </a:r>
          </a:p>
        </p:txBody>
      </p:sp>
      <p:sp>
        <p:nvSpPr>
          <p:cNvPr id="4" name="Hộp_Văn_Bản 3"/>
          <p:cNvSpPr txBox="1"/>
          <p:nvPr/>
        </p:nvSpPr>
        <p:spPr>
          <a:xfrm>
            <a:off x="1296070" y="548680"/>
            <a:ext cx="5112568" cy="769441"/>
          </a:xfrm>
          <a:prstGeom prst="rect">
            <a:avLst/>
          </a:prstGeom>
          <a:noFill/>
        </p:spPr>
        <p:txBody>
          <a:bodyPr wrap="square" rtlCol="0">
            <a:spAutoFit/>
          </a:bodyPr>
          <a:lstStyle/>
          <a:p>
            <a:pPr algn="ctr"/>
            <a:r>
              <a:rPr lang="en-US" sz="4400" b="1" dirty="0">
                <a:ln>
                  <a:solidFill>
                    <a:srgbClr val="FF0000"/>
                  </a:solidFill>
                </a:ln>
                <a:solidFill>
                  <a:srgbClr val="FF0000"/>
                </a:solidFill>
                <a:latin typeface="HP001 4 hàng" panose="020B0603050302020204" pitchFamily="34" charset="-93"/>
              </a:rPr>
              <a:t> Tiếng ru</a:t>
            </a:r>
            <a:endParaRPr lang="vi-VN" sz="4400" b="1" dirty="0">
              <a:ln>
                <a:solidFill>
                  <a:srgbClr val="FF0000"/>
                </a:solidFill>
              </a:ln>
              <a:solidFill>
                <a:srgbClr val="FF0000"/>
              </a:solidFill>
              <a:latin typeface="HP001 4 hàng" panose="020B0603050302020204" pitchFamily="34" charset="-93"/>
            </a:endParaRPr>
          </a:p>
        </p:txBody>
      </p:sp>
      <p:sp>
        <p:nvSpPr>
          <p:cNvPr id="2" name="Khung Chú Thích Hình Đám Mây 1"/>
          <p:cNvSpPr/>
          <p:nvPr/>
        </p:nvSpPr>
        <p:spPr>
          <a:xfrm>
            <a:off x="8159120" y="933400"/>
            <a:ext cx="3622372" cy="2423592"/>
          </a:xfrm>
          <a:prstGeom prst="cloudCallout">
            <a:avLst>
              <a:gd name="adj1" fmla="val 54214"/>
              <a:gd name="adj2" fmla="val 7014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i="1" dirty="0">
                <a:latin typeface="Times New Roman" panose="02020603050405020304" pitchFamily="18" charset="0"/>
                <a:cs typeface="Times New Roman" panose="02020603050405020304" pitchFamily="18" charset="0"/>
              </a:rPr>
              <a:t>Trong bài chính tả có những dấu câu nào?</a:t>
            </a:r>
            <a:endParaRPr lang="vi-VN" sz="2800" i="1" dirty="0">
              <a:latin typeface="Times New Roman" panose="02020603050405020304" pitchFamily="18" charset="0"/>
              <a:cs typeface="Times New Roman" panose="02020603050405020304" pitchFamily="18" charset="0"/>
            </a:endParaRPr>
          </a:p>
        </p:txBody>
      </p:sp>
      <p:sp>
        <p:nvSpPr>
          <p:cNvPr id="5" name="Hình Bầu dục 4"/>
          <p:cNvSpPr/>
          <p:nvPr/>
        </p:nvSpPr>
        <p:spPr>
          <a:xfrm>
            <a:off x="6768678" y="2996952"/>
            <a:ext cx="360000" cy="36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ình Bầu dục 6"/>
          <p:cNvSpPr/>
          <p:nvPr/>
        </p:nvSpPr>
        <p:spPr>
          <a:xfrm>
            <a:off x="7034005" y="4653176"/>
            <a:ext cx="360000" cy="36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ình Bầu dục 7"/>
          <p:cNvSpPr/>
          <p:nvPr/>
        </p:nvSpPr>
        <p:spPr>
          <a:xfrm>
            <a:off x="6854005" y="5085224"/>
            <a:ext cx="360000" cy="36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Bầu dục 8"/>
          <p:cNvSpPr/>
          <p:nvPr/>
        </p:nvSpPr>
        <p:spPr>
          <a:xfrm>
            <a:off x="4104382" y="2094409"/>
            <a:ext cx="360000" cy="36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ình Bầu dục 9"/>
          <p:cNvSpPr/>
          <p:nvPr/>
        </p:nvSpPr>
        <p:spPr>
          <a:xfrm>
            <a:off x="3528358" y="4653176"/>
            <a:ext cx="360000" cy="36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ình Bầu dục 10"/>
          <p:cNvSpPr/>
          <p:nvPr/>
        </p:nvSpPr>
        <p:spPr>
          <a:xfrm>
            <a:off x="4752454" y="1734409"/>
            <a:ext cx="360000" cy="36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03456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80">
                                          <p:stCondLst>
                                            <p:cond delay="0"/>
                                          </p:stCondLst>
                                        </p:cTn>
                                        <p:tgtEl>
                                          <p:spTgt spid="11"/>
                                        </p:tgtEl>
                                      </p:cBhvr>
                                    </p:animEffect>
                                    <p:anim calcmode="lin" valueType="num">
                                      <p:cBhvr>
                                        <p:cTn id="2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8" dur="26">
                                          <p:stCondLst>
                                            <p:cond delay="650"/>
                                          </p:stCondLst>
                                        </p:cTn>
                                        <p:tgtEl>
                                          <p:spTgt spid="11"/>
                                        </p:tgtEl>
                                      </p:cBhvr>
                                      <p:to x="100000" y="60000"/>
                                    </p:animScale>
                                    <p:animScale>
                                      <p:cBhvr>
                                        <p:cTn id="29" dur="166" decel="50000">
                                          <p:stCondLst>
                                            <p:cond delay="676"/>
                                          </p:stCondLst>
                                        </p:cTn>
                                        <p:tgtEl>
                                          <p:spTgt spid="11"/>
                                        </p:tgtEl>
                                      </p:cBhvr>
                                      <p:to x="100000" y="100000"/>
                                    </p:animScale>
                                    <p:animScale>
                                      <p:cBhvr>
                                        <p:cTn id="30" dur="26">
                                          <p:stCondLst>
                                            <p:cond delay="1312"/>
                                          </p:stCondLst>
                                        </p:cTn>
                                        <p:tgtEl>
                                          <p:spTgt spid="11"/>
                                        </p:tgtEl>
                                      </p:cBhvr>
                                      <p:to x="100000" y="80000"/>
                                    </p:animScale>
                                    <p:animScale>
                                      <p:cBhvr>
                                        <p:cTn id="31" dur="166" decel="50000">
                                          <p:stCondLst>
                                            <p:cond delay="1338"/>
                                          </p:stCondLst>
                                        </p:cTn>
                                        <p:tgtEl>
                                          <p:spTgt spid="11"/>
                                        </p:tgtEl>
                                      </p:cBhvr>
                                      <p:to x="100000" y="100000"/>
                                    </p:animScale>
                                    <p:animScale>
                                      <p:cBhvr>
                                        <p:cTn id="32" dur="26">
                                          <p:stCondLst>
                                            <p:cond delay="1642"/>
                                          </p:stCondLst>
                                        </p:cTn>
                                        <p:tgtEl>
                                          <p:spTgt spid="11"/>
                                        </p:tgtEl>
                                      </p:cBhvr>
                                      <p:to x="100000" y="90000"/>
                                    </p:animScale>
                                    <p:animScale>
                                      <p:cBhvr>
                                        <p:cTn id="33" dur="166" decel="50000">
                                          <p:stCondLst>
                                            <p:cond delay="1668"/>
                                          </p:stCondLst>
                                        </p:cTn>
                                        <p:tgtEl>
                                          <p:spTgt spid="11"/>
                                        </p:tgtEl>
                                      </p:cBhvr>
                                      <p:to x="100000" y="100000"/>
                                    </p:animScale>
                                    <p:animScale>
                                      <p:cBhvr>
                                        <p:cTn id="34" dur="26">
                                          <p:stCondLst>
                                            <p:cond delay="1808"/>
                                          </p:stCondLst>
                                        </p:cTn>
                                        <p:tgtEl>
                                          <p:spTgt spid="11"/>
                                        </p:tgtEl>
                                      </p:cBhvr>
                                      <p:to x="100000" y="95000"/>
                                    </p:animScale>
                                    <p:animScale>
                                      <p:cBhvr>
                                        <p:cTn id="35" dur="166" decel="50000">
                                          <p:stCondLst>
                                            <p:cond delay="1834"/>
                                          </p:stCondLst>
                                        </p:cTn>
                                        <p:tgtEl>
                                          <p:spTgt spid="11"/>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80">
                                          <p:stCondLst>
                                            <p:cond delay="0"/>
                                          </p:stCondLst>
                                        </p:cTn>
                                        <p:tgtEl>
                                          <p:spTgt spid="9"/>
                                        </p:tgtEl>
                                      </p:cBhvr>
                                    </p:animEffect>
                                    <p:anim calcmode="lin" valueType="num">
                                      <p:cBhvr>
                                        <p:cTn id="4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6" dur="26">
                                          <p:stCondLst>
                                            <p:cond delay="650"/>
                                          </p:stCondLst>
                                        </p:cTn>
                                        <p:tgtEl>
                                          <p:spTgt spid="9"/>
                                        </p:tgtEl>
                                      </p:cBhvr>
                                      <p:to x="100000" y="60000"/>
                                    </p:animScale>
                                    <p:animScale>
                                      <p:cBhvr>
                                        <p:cTn id="47" dur="166" decel="50000">
                                          <p:stCondLst>
                                            <p:cond delay="676"/>
                                          </p:stCondLst>
                                        </p:cTn>
                                        <p:tgtEl>
                                          <p:spTgt spid="9"/>
                                        </p:tgtEl>
                                      </p:cBhvr>
                                      <p:to x="100000" y="100000"/>
                                    </p:animScale>
                                    <p:animScale>
                                      <p:cBhvr>
                                        <p:cTn id="48" dur="26">
                                          <p:stCondLst>
                                            <p:cond delay="1312"/>
                                          </p:stCondLst>
                                        </p:cTn>
                                        <p:tgtEl>
                                          <p:spTgt spid="9"/>
                                        </p:tgtEl>
                                      </p:cBhvr>
                                      <p:to x="100000" y="80000"/>
                                    </p:animScale>
                                    <p:animScale>
                                      <p:cBhvr>
                                        <p:cTn id="49" dur="166" decel="50000">
                                          <p:stCondLst>
                                            <p:cond delay="1338"/>
                                          </p:stCondLst>
                                        </p:cTn>
                                        <p:tgtEl>
                                          <p:spTgt spid="9"/>
                                        </p:tgtEl>
                                      </p:cBhvr>
                                      <p:to x="100000" y="100000"/>
                                    </p:animScale>
                                    <p:animScale>
                                      <p:cBhvr>
                                        <p:cTn id="50" dur="26">
                                          <p:stCondLst>
                                            <p:cond delay="1642"/>
                                          </p:stCondLst>
                                        </p:cTn>
                                        <p:tgtEl>
                                          <p:spTgt spid="9"/>
                                        </p:tgtEl>
                                      </p:cBhvr>
                                      <p:to x="100000" y="90000"/>
                                    </p:animScale>
                                    <p:animScale>
                                      <p:cBhvr>
                                        <p:cTn id="51" dur="166" decel="50000">
                                          <p:stCondLst>
                                            <p:cond delay="1668"/>
                                          </p:stCondLst>
                                        </p:cTn>
                                        <p:tgtEl>
                                          <p:spTgt spid="9"/>
                                        </p:tgtEl>
                                      </p:cBhvr>
                                      <p:to x="100000" y="100000"/>
                                    </p:animScale>
                                    <p:animScale>
                                      <p:cBhvr>
                                        <p:cTn id="52" dur="26">
                                          <p:stCondLst>
                                            <p:cond delay="1808"/>
                                          </p:stCondLst>
                                        </p:cTn>
                                        <p:tgtEl>
                                          <p:spTgt spid="9"/>
                                        </p:tgtEl>
                                      </p:cBhvr>
                                      <p:to x="100000" y="95000"/>
                                    </p:animScale>
                                    <p:animScale>
                                      <p:cBhvr>
                                        <p:cTn id="53" dur="166" decel="50000">
                                          <p:stCondLst>
                                            <p:cond delay="1834"/>
                                          </p:stCondLst>
                                        </p:cTn>
                                        <p:tgtEl>
                                          <p:spTgt spid="9"/>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down)">
                                      <p:cBhvr>
                                        <p:cTn id="58" dur="580">
                                          <p:stCondLst>
                                            <p:cond delay="0"/>
                                          </p:stCondLst>
                                        </p:cTn>
                                        <p:tgtEl>
                                          <p:spTgt spid="5"/>
                                        </p:tgtEl>
                                      </p:cBhvr>
                                    </p:animEffect>
                                    <p:anim calcmode="lin" valueType="num">
                                      <p:cBhvr>
                                        <p:cTn id="5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4" dur="26">
                                          <p:stCondLst>
                                            <p:cond delay="650"/>
                                          </p:stCondLst>
                                        </p:cTn>
                                        <p:tgtEl>
                                          <p:spTgt spid="5"/>
                                        </p:tgtEl>
                                      </p:cBhvr>
                                      <p:to x="100000" y="60000"/>
                                    </p:animScale>
                                    <p:animScale>
                                      <p:cBhvr>
                                        <p:cTn id="65" dur="166" decel="50000">
                                          <p:stCondLst>
                                            <p:cond delay="676"/>
                                          </p:stCondLst>
                                        </p:cTn>
                                        <p:tgtEl>
                                          <p:spTgt spid="5"/>
                                        </p:tgtEl>
                                      </p:cBhvr>
                                      <p:to x="100000" y="100000"/>
                                    </p:animScale>
                                    <p:animScale>
                                      <p:cBhvr>
                                        <p:cTn id="66" dur="26">
                                          <p:stCondLst>
                                            <p:cond delay="1312"/>
                                          </p:stCondLst>
                                        </p:cTn>
                                        <p:tgtEl>
                                          <p:spTgt spid="5"/>
                                        </p:tgtEl>
                                      </p:cBhvr>
                                      <p:to x="100000" y="80000"/>
                                    </p:animScale>
                                    <p:animScale>
                                      <p:cBhvr>
                                        <p:cTn id="67" dur="166" decel="50000">
                                          <p:stCondLst>
                                            <p:cond delay="1338"/>
                                          </p:stCondLst>
                                        </p:cTn>
                                        <p:tgtEl>
                                          <p:spTgt spid="5"/>
                                        </p:tgtEl>
                                      </p:cBhvr>
                                      <p:to x="100000" y="100000"/>
                                    </p:animScale>
                                    <p:animScale>
                                      <p:cBhvr>
                                        <p:cTn id="68" dur="26">
                                          <p:stCondLst>
                                            <p:cond delay="1642"/>
                                          </p:stCondLst>
                                        </p:cTn>
                                        <p:tgtEl>
                                          <p:spTgt spid="5"/>
                                        </p:tgtEl>
                                      </p:cBhvr>
                                      <p:to x="100000" y="90000"/>
                                    </p:animScale>
                                    <p:animScale>
                                      <p:cBhvr>
                                        <p:cTn id="69" dur="166" decel="50000">
                                          <p:stCondLst>
                                            <p:cond delay="1668"/>
                                          </p:stCondLst>
                                        </p:cTn>
                                        <p:tgtEl>
                                          <p:spTgt spid="5"/>
                                        </p:tgtEl>
                                      </p:cBhvr>
                                      <p:to x="100000" y="100000"/>
                                    </p:animScale>
                                    <p:animScale>
                                      <p:cBhvr>
                                        <p:cTn id="70" dur="26">
                                          <p:stCondLst>
                                            <p:cond delay="1808"/>
                                          </p:stCondLst>
                                        </p:cTn>
                                        <p:tgtEl>
                                          <p:spTgt spid="5"/>
                                        </p:tgtEl>
                                      </p:cBhvr>
                                      <p:to x="100000" y="95000"/>
                                    </p:animScale>
                                    <p:animScale>
                                      <p:cBhvr>
                                        <p:cTn id="71" dur="166" decel="50000">
                                          <p:stCondLst>
                                            <p:cond delay="1834"/>
                                          </p:stCondLst>
                                        </p:cTn>
                                        <p:tgtEl>
                                          <p:spTgt spid="5"/>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down)">
                                      <p:cBhvr>
                                        <p:cTn id="76" dur="580">
                                          <p:stCondLst>
                                            <p:cond delay="0"/>
                                          </p:stCondLst>
                                        </p:cTn>
                                        <p:tgtEl>
                                          <p:spTgt spid="10"/>
                                        </p:tgtEl>
                                      </p:cBhvr>
                                    </p:animEffect>
                                    <p:anim calcmode="lin" valueType="num">
                                      <p:cBhvr>
                                        <p:cTn id="7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2" dur="26">
                                          <p:stCondLst>
                                            <p:cond delay="650"/>
                                          </p:stCondLst>
                                        </p:cTn>
                                        <p:tgtEl>
                                          <p:spTgt spid="10"/>
                                        </p:tgtEl>
                                      </p:cBhvr>
                                      <p:to x="100000" y="60000"/>
                                    </p:animScale>
                                    <p:animScale>
                                      <p:cBhvr>
                                        <p:cTn id="83" dur="166" decel="50000">
                                          <p:stCondLst>
                                            <p:cond delay="676"/>
                                          </p:stCondLst>
                                        </p:cTn>
                                        <p:tgtEl>
                                          <p:spTgt spid="10"/>
                                        </p:tgtEl>
                                      </p:cBhvr>
                                      <p:to x="100000" y="100000"/>
                                    </p:animScale>
                                    <p:animScale>
                                      <p:cBhvr>
                                        <p:cTn id="84" dur="26">
                                          <p:stCondLst>
                                            <p:cond delay="1312"/>
                                          </p:stCondLst>
                                        </p:cTn>
                                        <p:tgtEl>
                                          <p:spTgt spid="10"/>
                                        </p:tgtEl>
                                      </p:cBhvr>
                                      <p:to x="100000" y="80000"/>
                                    </p:animScale>
                                    <p:animScale>
                                      <p:cBhvr>
                                        <p:cTn id="85" dur="166" decel="50000">
                                          <p:stCondLst>
                                            <p:cond delay="1338"/>
                                          </p:stCondLst>
                                        </p:cTn>
                                        <p:tgtEl>
                                          <p:spTgt spid="10"/>
                                        </p:tgtEl>
                                      </p:cBhvr>
                                      <p:to x="100000" y="100000"/>
                                    </p:animScale>
                                    <p:animScale>
                                      <p:cBhvr>
                                        <p:cTn id="86" dur="26">
                                          <p:stCondLst>
                                            <p:cond delay="1642"/>
                                          </p:stCondLst>
                                        </p:cTn>
                                        <p:tgtEl>
                                          <p:spTgt spid="10"/>
                                        </p:tgtEl>
                                      </p:cBhvr>
                                      <p:to x="100000" y="90000"/>
                                    </p:animScale>
                                    <p:animScale>
                                      <p:cBhvr>
                                        <p:cTn id="87" dur="166" decel="50000">
                                          <p:stCondLst>
                                            <p:cond delay="1668"/>
                                          </p:stCondLst>
                                        </p:cTn>
                                        <p:tgtEl>
                                          <p:spTgt spid="10"/>
                                        </p:tgtEl>
                                      </p:cBhvr>
                                      <p:to x="100000" y="100000"/>
                                    </p:animScale>
                                    <p:animScale>
                                      <p:cBhvr>
                                        <p:cTn id="88" dur="26">
                                          <p:stCondLst>
                                            <p:cond delay="1808"/>
                                          </p:stCondLst>
                                        </p:cTn>
                                        <p:tgtEl>
                                          <p:spTgt spid="10"/>
                                        </p:tgtEl>
                                      </p:cBhvr>
                                      <p:to x="100000" y="95000"/>
                                    </p:animScale>
                                    <p:animScale>
                                      <p:cBhvr>
                                        <p:cTn id="89" dur="166" decel="50000">
                                          <p:stCondLst>
                                            <p:cond delay="1834"/>
                                          </p:stCondLst>
                                        </p:cTn>
                                        <p:tgtEl>
                                          <p:spTgt spid="10"/>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wipe(down)">
                                      <p:cBhvr>
                                        <p:cTn id="94" dur="580">
                                          <p:stCondLst>
                                            <p:cond delay="0"/>
                                          </p:stCondLst>
                                        </p:cTn>
                                        <p:tgtEl>
                                          <p:spTgt spid="7"/>
                                        </p:tgtEl>
                                      </p:cBhvr>
                                    </p:animEffect>
                                    <p:anim calcmode="lin" valueType="num">
                                      <p:cBhvr>
                                        <p:cTn id="9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00" dur="26">
                                          <p:stCondLst>
                                            <p:cond delay="650"/>
                                          </p:stCondLst>
                                        </p:cTn>
                                        <p:tgtEl>
                                          <p:spTgt spid="7"/>
                                        </p:tgtEl>
                                      </p:cBhvr>
                                      <p:to x="100000" y="60000"/>
                                    </p:animScale>
                                    <p:animScale>
                                      <p:cBhvr>
                                        <p:cTn id="101" dur="166" decel="50000">
                                          <p:stCondLst>
                                            <p:cond delay="676"/>
                                          </p:stCondLst>
                                        </p:cTn>
                                        <p:tgtEl>
                                          <p:spTgt spid="7"/>
                                        </p:tgtEl>
                                      </p:cBhvr>
                                      <p:to x="100000" y="100000"/>
                                    </p:animScale>
                                    <p:animScale>
                                      <p:cBhvr>
                                        <p:cTn id="102" dur="26">
                                          <p:stCondLst>
                                            <p:cond delay="1312"/>
                                          </p:stCondLst>
                                        </p:cTn>
                                        <p:tgtEl>
                                          <p:spTgt spid="7"/>
                                        </p:tgtEl>
                                      </p:cBhvr>
                                      <p:to x="100000" y="80000"/>
                                    </p:animScale>
                                    <p:animScale>
                                      <p:cBhvr>
                                        <p:cTn id="103" dur="166" decel="50000">
                                          <p:stCondLst>
                                            <p:cond delay="1338"/>
                                          </p:stCondLst>
                                        </p:cTn>
                                        <p:tgtEl>
                                          <p:spTgt spid="7"/>
                                        </p:tgtEl>
                                      </p:cBhvr>
                                      <p:to x="100000" y="100000"/>
                                    </p:animScale>
                                    <p:animScale>
                                      <p:cBhvr>
                                        <p:cTn id="104" dur="26">
                                          <p:stCondLst>
                                            <p:cond delay="1642"/>
                                          </p:stCondLst>
                                        </p:cTn>
                                        <p:tgtEl>
                                          <p:spTgt spid="7"/>
                                        </p:tgtEl>
                                      </p:cBhvr>
                                      <p:to x="100000" y="90000"/>
                                    </p:animScale>
                                    <p:animScale>
                                      <p:cBhvr>
                                        <p:cTn id="105" dur="166" decel="50000">
                                          <p:stCondLst>
                                            <p:cond delay="1668"/>
                                          </p:stCondLst>
                                        </p:cTn>
                                        <p:tgtEl>
                                          <p:spTgt spid="7"/>
                                        </p:tgtEl>
                                      </p:cBhvr>
                                      <p:to x="100000" y="100000"/>
                                    </p:animScale>
                                    <p:animScale>
                                      <p:cBhvr>
                                        <p:cTn id="106" dur="26">
                                          <p:stCondLst>
                                            <p:cond delay="1808"/>
                                          </p:stCondLst>
                                        </p:cTn>
                                        <p:tgtEl>
                                          <p:spTgt spid="7"/>
                                        </p:tgtEl>
                                      </p:cBhvr>
                                      <p:to x="100000" y="95000"/>
                                    </p:animScale>
                                    <p:animScale>
                                      <p:cBhvr>
                                        <p:cTn id="107" dur="166" decel="50000">
                                          <p:stCondLst>
                                            <p:cond delay="1834"/>
                                          </p:stCondLst>
                                        </p:cTn>
                                        <p:tgtEl>
                                          <p:spTgt spid="7"/>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down)">
                                      <p:cBhvr>
                                        <p:cTn id="112" dur="580">
                                          <p:stCondLst>
                                            <p:cond delay="0"/>
                                          </p:stCondLst>
                                        </p:cTn>
                                        <p:tgtEl>
                                          <p:spTgt spid="8"/>
                                        </p:tgtEl>
                                      </p:cBhvr>
                                    </p:animEffect>
                                    <p:anim calcmode="lin" valueType="num">
                                      <p:cBhvr>
                                        <p:cTn id="1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18" dur="26">
                                          <p:stCondLst>
                                            <p:cond delay="650"/>
                                          </p:stCondLst>
                                        </p:cTn>
                                        <p:tgtEl>
                                          <p:spTgt spid="8"/>
                                        </p:tgtEl>
                                      </p:cBhvr>
                                      <p:to x="100000" y="60000"/>
                                    </p:animScale>
                                    <p:animScale>
                                      <p:cBhvr>
                                        <p:cTn id="119" dur="166" decel="50000">
                                          <p:stCondLst>
                                            <p:cond delay="676"/>
                                          </p:stCondLst>
                                        </p:cTn>
                                        <p:tgtEl>
                                          <p:spTgt spid="8"/>
                                        </p:tgtEl>
                                      </p:cBhvr>
                                      <p:to x="100000" y="100000"/>
                                    </p:animScale>
                                    <p:animScale>
                                      <p:cBhvr>
                                        <p:cTn id="120" dur="26">
                                          <p:stCondLst>
                                            <p:cond delay="1312"/>
                                          </p:stCondLst>
                                        </p:cTn>
                                        <p:tgtEl>
                                          <p:spTgt spid="8"/>
                                        </p:tgtEl>
                                      </p:cBhvr>
                                      <p:to x="100000" y="80000"/>
                                    </p:animScale>
                                    <p:animScale>
                                      <p:cBhvr>
                                        <p:cTn id="121" dur="166" decel="50000">
                                          <p:stCondLst>
                                            <p:cond delay="1338"/>
                                          </p:stCondLst>
                                        </p:cTn>
                                        <p:tgtEl>
                                          <p:spTgt spid="8"/>
                                        </p:tgtEl>
                                      </p:cBhvr>
                                      <p:to x="100000" y="100000"/>
                                    </p:animScale>
                                    <p:animScale>
                                      <p:cBhvr>
                                        <p:cTn id="122" dur="26">
                                          <p:stCondLst>
                                            <p:cond delay="1642"/>
                                          </p:stCondLst>
                                        </p:cTn>
                                        <p:tgtEl>
                                          <p:spTgt spid="8"/>
                                        </p:tgtEl>
                                      </p:cBhvr>
                                      <p:to x="100000" y="90000"/>
                                    </p:animScale>
                                    <p:animScale>
                                      <p:cBhvr>
                                        <p:cTn id="123" dur="166" decel="50000">
                                          <p:stCondLst>
                                            <p:cond delay="1668"/>
                                          </p:stCondLst>
                                        </p:cTn>
                                        <p:tgtEl>
                                          <p:spTgt spid="8"/>
                                        </p:tgtEl>
                                      </p:cBhvr>
                                      <p:to x="100000" y="100000"/>
                                    </p:animScale>
                                    <p:animScale>
                                      <p:cBhvr>
                                        <p:cTn id="124" dur="26">
                                          <p:stCondLst>
                                            <p:cond delay="1808"/>
                                          </p:stCondLst>
                                        </p:cTn>
                                        <p:tgtEl>
                                          <p:spTgt spid="8"/>
                                        </p:tgtEl>
                                      </p:cBhvr>
                                      <p:to x="100000" y="95000"/>
                                    </p:animScale>
                                    <p:animScale>
                                      <p:cBhvr>
                                        <p:cTn id="12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animBg="1"/>
      <p:bldP spid="5" grpId="0" animBg="1"/>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4" descr="them"/>
          <p:cNvPicPr>
            <a:picLocks noGrp="1" noChangeAspect="1" noChangeArrowheads="1"/>
          </p:cNvPicPr>
          <p:nvPr>
            <p:ph type="body" idx="1"/>
          </p:nvPr>
        </p:nvPicPr>
        <p:blipFill>
          <a:blip r:embed="rId3">
            <a:lum bright="30000"/>
            <a:extLst>
              <a:ext uri="{28A0092B-C50C-407E-A947-70E740481C1C}">
                <a14:useLocalDpi xmlns:a14="http://schemas.microsoft.com/office/drawing/2010/main" val="0"/>
              </a:ext>
            </a:extLst>
          </a:blip>
          <a:srcRect t="37531" b="15575"/>
          <a:stretch>
            <a:fillRect/>
          </a:stretch>
        </p:blipFill>
        <p:spPr>
          <a:xfrm>
            <a:off x="19526" y="0"/>
            <a:ext cx="12192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6" y="3320688"/>
            <a:ext cx="3822134" cy="3953931"/>
          </a:xfrm>
          <a:prstGeom prst="rect">
            <a:avLst/>
          </a:prstGeom>
        </p:spPr>
      </p:pic>
      <p:sp>
        <p:nvSpPr>
          <p:cNvPr id="8" name="AutoShape 3">
            <a:extLst>
              <a:ext uri="{FF2B5EF4-FFF2-40B4-BE49-F238E27FC236}">
                <a16:creationId xmlns:a16="http://schemas.microsoft.com/office/drawing/2014/main" id="{FCABFBC3-1E15-46C9-BDF5-D4859BF2D0F5}"/>
              </a:ext>
            </a:extLst>
          </p:cNvPr>
          <p:cNvSpPr>
            <a:spLocks noChangeArrowheads="1"/>
          </p:cNvSpPr>
          <p:nvPr/>
        </p:nvSpPr>
        <p:spPr bwMode="auto">
          <a:xfrm>
            <a:off x="2160166" y="676094"/>
            <a:ext cx="8688388" cy="984250"/>
          </a:xfrm>
          <a:prstGeom prst="cloudCallout">
            <a:avLst>
              <a:gd name="adj1" fmla="val 15065"/>
              <a:gd name="adj2" fmla="val 109056"/>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144" rIns="914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buClr>
                <a:srgbClr val="00CC99"/>
              </a:buClr>
            </a:pPr>
            <a:r>
              <a:rPr lang="en-US" altLang="en-US" sz="3600" b="1">
                <a:solidFill>
                  <a:srgbClr val="0000CC"/>
                </a:solidFill>
                <a:latin typeface="Times New Roman" panose="02020603050405020304" pitchFamily="18" charset="0"/>
                <a:cs typeface="Times New Roman" panose="02020603050405020304" pitchFamily="18" charset="0"/>
              </a:rPr>
              <a:t>Đoạn thơ cho biết điều gì ?</a:t>
            </a:r>
          </a:p>
        </p:txBody>
      </p:sp>
      <p:sp>
        <p:nvSpPr>
          <p:cNvPr id="9" name="Text Box 20">
            <a:extLst>
              <a:ext uri="{FF2B5EF4-FFF2-40B4-BE49-F238E27FC236}">
                <a16:creationId xmlns:a16="http://schemas.microsoft.com/office/drawing/2014/main" id="{737FB0EC-5770-4555-93E1-CF55821C5FE8}"/>
              </a:ext>
            </a:extLst>
          </p:cNvPr>
          <p:cNvSpPr txBox="1">
            <a:spLocks noChangeArrowheads="1"/>
          </p:cNvSpPr>
          <p:nvPr/>
        </p:nvSpPr>
        <p:spPr bwMode="auto">
          <a:xfrm>
            <a:off x="2520206" y="2936921"/>
            <a:ext cx="8686800" cy="2032000"/>
          </a:xfrm>
          <a:prstGeom prst="rect">
            <a:avLst/>
          </a:prstGeom>
          <a:solidFill>
            <a:srgbClr val="A6B727">
              <a:lumMod val="40000"/>
              <a:lumOff val="60000"/>
            </a:srgbClr>
          </a:solidFill>
          <a:ln w="9525">
            <a:no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3600" b="1" i="0" u="none" strike="noStrike" kern="0" cap="none" spc="0" normalizeH="0" baseline="0" noProof="0" dirty="0">
                <a:ln>
                  <a:noFill/>
                </a:ln>
                <a:solidFill>
                  <a:srgbClr val="FF0000"/>
                </a:solidFill>
                <a:effectLst/>
                <a:uLnTx/>
                <a:uFillTx/>
                <a:latin typeface="Times New Roman" pitchFamily="18" charset="0"/>
              </a:rPr>
              <a:t> </a:t>
            </a:r>
            <a:r>
              <a:rPr kumimoji="0" lang="en-US" altLang="en-US" sz="3600" b="1" i="0" u="none" strike="noStrike" kern="0" cap="none" spc="0" normalizeH="0" baseline="0" noProof="0" dirty="0" err="1">
                <a:ln>
                  <a:noFill/>
                </a:ln>
                <a:solidFill>
                  <a:srgbClr val="FF0000"/>
                </a:solidFill>
                <a:effectLst/>
                <a:uLnTx/>
                <a:uFillTx/>
                <a:latin typeface="Times New Roman" pitchFamily="18" charset="0"/>
              </a:rPr>
              <a:t>Bài</a:t>
            </a:r>
            <a:r>
              <a:rPr kumimoji="0" lang="en-US" altLang="en-US" sz="3600" b="1" i="0" u="none" strike="noStrike" kern="0" cap="none" spc="0" normalizeH="0" baseline="0" noProof="0" dirty="0">
                <a:ln>
                  <a:noFill/>
                </a:ln>
                <a:solidFill>
                  <a:srgbClr val="FF0000"/>
                </a:solidFill>
                <a:effectLst/>
                <a:uLnTx/>
                <a:uFillTx/>
                <a:latin typeface="Times New Roman" pitchFamily="18" charset="0"/>
              </a:rPr>
              <a:t> </a:t>
            </a:r>
            <a:r>
              <a:rPr kumimoji="0" lang="en-US" altLang="en-US" sz="3600" b="1" i="0" u="none" strike="noStrike" kern="0" cap="none" spc="0" normalizeH="0" baseline="0" noProof="0" dirty="0" err="1">
                <a:ln>
                  <a:noFill/>
                </a:ln>
                <a:solidFill>
                  <a:srgbClr val="FF0000"/>
                </a:solidFill>
                <a:effectLst/>
                <a:uLnTx/>
                <a:uFillTx/>
                <a:latin typeface="Times New Roman" pitchFamily="18" charset="0"/>
              </a:rPr>
              <a:t>thơ</a:t>
            </a:r>
            <a:r>
              <a:rPr kumimoji="0" lang="en-US" altLang="en-US" sz="3600" b="1" i="0" u="none" strike="noStrike" kern="0" cap="none" spc="0" normalizeH="0" baseline="0" noProof="0" dirty="0">
                <a:ln>
                  <a:noFill/>
                </a:ln>
                <a:solidFill>
                  <a:srgbClr val="FF0000"/>
                </a:solidFill>
                <a:effectLst/>
                <a:uLnTx/>
                <a:uFillTx/>
                <a:latin typeface="Times New Roman" pitchFamily="18" charset="0"/>
              </a:rPr>
              <a:t> </a:t>
            </a:r>
            <a:r>
              <a:rPr kumimoji="0" lang="en-US" altLang="en-US" sz="3600" b="1" i="0" u="none" strike="noStrike" kern="0" cap="none" spc="0" normalizeH="0" baseline="0" noProof="0" dirty="0" err="1">
                <a:ln>
                  <a:noFill/>
                </a:ln>
                <a:solidFill>
                  <a:srgbClr val="FF0000"/>
                </a:solidFill>
                <a:effectLst/>
                <a:uLnTx/>
                <a:uFillTx/>
                <a:latin typeface="Times New Roman" pitchFamily="18" charset="0"/>
              </a:rPr>
              <a:t>khuyên</a:t>
            </a:r>
            <a:r>
              <a:rPr kumimoji="0" lang="en-US" altLang="en-US" sz="3600" b="1" i="0" u="none" strike="noStrike" kern="0" cap="none" spc="0" normalizeH="0" baseline="0" noProof="0" dirty="0">
                <a:ln>
                  <a:noFill/>
                </a:ln>
                <a:solidFill>
                  <a:srgbClr val="FF0000"/>
                </a:solidFill>
                <a:effectLst/>
                <a:uLnTx/>
                <a:uFillTx/>
                <a:latin typeface="Times New Roman" pitchFamily="18" charset="0"/>
              </a:rPr>
              <a:t> con </a:t>
            </a:r>
            <a:r>
              <a:rPr kumimoji="0" lang="en-US" altLang="en-US" sz="3600" b="1" i="0" u="none" strike="noStrike" kern="0" cap="none" spc="0" normalizeH="0" baseline="0" noProof="0" dirty="0" err="1">
                <a:ln>
                  <a:noFill/>
                </a:ln>
                <a:solidFill>
                  <a:srgbClr val="FF0000"/>
                </a:solidFill>
                <a:effectLst/>
                <a:uLnTx/>
                <a:uFillTx/>
                <a:latin typeface="Times New Roman" pitchFamily="18" charset="0"/>
              </a:rPr>
              <a:t>người</a:t>
            </a:r>
            <a:r>
              <a:rPr kumimoji="0" lang="en-US" altLang="en-US" sz="3600" b="1" i="0" u="none" strike="noStrike" kern="0" cap="none" spc="0" normalizeH="0" baseline="0" noProof="0" dirty="0">
                <a:ln>
                  <a:noFill/>
                </a:ln>
                <a:solidFill>
                  <a:srgbClr val="FF0000"/>
                </a:solidFill>
                <a:effectLst/>
                <a:uLnTx/>
                <a:uFillTx/>
                <a:latin typeface="Times New Roman" pitchFamily="18" charset="0"/>
              </a:rPr>
              <a:t> </a:t>
            </a:r>
            <a:r>
              <a:rPr kumimoji="0" lang="en-US" altLang="en-US" sz="3600" b="1" i="0" u="none" strike="noStrike" kern="0" cap="none" spc="0" normalizeH="0" baseline="0" noProof="0" dirty="0" err="1">
                <a:ln>
                  <a:noFill/>
                </a:ln>
                <a:solidFill>
                  <a:srgbClr val="FF0000"/>
                </a:solidFill>
                <a:effectLst/>
                <a:uLnTx/>
                <a:uFillTx/>
                <a:latin typeface="Times New Roman" pitchFamily="18" charset="0"/>
              </a:rPr>
              <a:t>sống</a:t>
            </a:r>
            <a:r>
              <a:rPr kumimoji="0" lang="en-US" altLang="en-US" sz="3600" b="1" i="0" u="none" strike="noStrike" kern="0" cap="none" spc="0" normalizeH="0" baseline="0" noProof="0" dirty="0">
                <a:ln>
                  <a:noFill/>
                </a:ln>
                <a:solidFill>
                  <a:srgbClr val="FF0000"/>
                </a:solidFill>
                <a:effectLst/>
                <a:uLnTx/>
                <a:uFillTx/>
                <a:latin typeface="Times New Roman" pitchFamily="18" charset="0"/>
              </a:rPr>
              <a:t> </a:t>
            </a:r>
            <a:r>
              <a:rPr kumimoji="0" lang="en-US" altLang="en-US" sz="3600" b="1" i="0" u="none" strike="noStrike" kern="0" cap="none" spc="0" normalizeH="0" baseline="0" noProof="0" dirty="0" err="1">
                <a:ln>
                  <a:noFill/>
                </a:ln>
                <a:solidFill>
                  <a:srgbClr val="FF0000"/>
                </a:solidFill>
                <a:effectLst/>
                <a:uLnTx/>
                <a:uFillTx/>
                <a:latin typeface="Times New Roman" pitchFamily="18" charset="0"/>
              </a:rPr>
              <a:t>giữa</a:t>
            </a:r>
            <a:r>
              <a:rPr kumimoji="0" lang="en-US" altLang="en-US" sz="3600" b="1" i="0" u="none" strike="noStrike" kern="0" cap="none" spc="0" normalizeH="0" baseline="0" noProof="0" dirty="0">
                <a:ln>
                  <a:noFill/>
                </a:ln>
                <a:solidFill>
                  <a:srgbClr val="FF0000"/>
                </a:solidFill>
                <a:effectLst/>
                <a:uLnTx/>
                <a:uFillTx/>
                <a:latin typeface="Times New Roman" pitchFamily="18" charset="0"/>
              </a:rPr>
              <a:t> </a:t>
            </a:r>
            <a:r>
              <a:rPr kumimoji="0" lang="en-US" altLang="en-US" sz="3600" b="1" i="0" u="none" strike="noStrike" kern="0" cap="none" spc="0" normalizeH="0" baseline="0" noProof="0" dirty="0" err="1">
                <a:ln>
                  <a:noFill/>
                </a:ln>
                <a:solidFill>
                  <a:srgbClr val="FF0000"/>
                </a:solidFill>
                <a:effectLst/>
                <a:uLnTx/>
                <a:uFillTx/>
                <a:latin typeface="Times New Roman" pitchFamily="18" charset="0"/>
              </a:rPr>
              <a:t>cộng</a:t>
            </a:r>
            <a:endParaRPr kumimoji="0" lang="en-US" altLang="en-US" sz="3600" b="1" i="0" u="none" strike="noStrike" kern="0" cap="none" spc="0" normalizeH="0" baseline="0" noProof="0" dirty="0">
              <a:ln>
                <a:noFill/>
              </a:ln>
              <a:solidFill>
                <a:srgbClr val="FF0000"/>
              </a:solidFill>
              <a:effectLst/>
              <a:uLnTx/>
              <a:uFillTx/>
              <a:latin typeface="Times New Roman" pitchFamily="18" charset="0"/>
            </a:endParaRPr>
          </a:p>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3600" b="1" i="0" u="none" strike="noStrike" kern="0" cap="none" spc="0" normalizeH="0" baseline="0" noProof="0" dirty="0" err="1">
                <a:ln>
                  <a:noFill/>
                </a:ln>
                <a:solidFill>
                  <a:srgbClr val="FF0000"/>
                </a:solidFill>
                <a:effectLst/>
                <a:uLnTx/>
                <a:uFillTx/>
                <a:latin typeface="Times New Roman" pitchFamily="18" charset="0"/>
              </a:rPr>
              <a:t>đồng</a:t>
            </a:r>
            <a:r>
              <a:rPr kumimoji="0" lang="en-US" altLang="en-US" sz="3600" b="1" i="0" u="none" strike="noStrike" kern="0" cap="none" spc="0" normalizeH="0" baseline="0" noProof="0" dirty="0">
                <a:ln>
                  <a:noFill/>
                </a:ln>
                <a:solidFill>
                  <a:srgbClr val="FF0000"/>
                </a:solidFill>
                <a:effectLst/>
                <a:uLnTx/>
                <a:uFillTx/>
                <a:latin typeface="Times New Roman" pitchFamily="18" charset="0"/>
              </a:rPr>
              <a:t> </a:t>
            </a:r>
            <a:r>
              <a:rPr kumimoji="0" lang="en-US" altLang="en-US" sz="3600" b="1" i="0" u="none" strike="noStrike" kern="0" cap="none" spc="0" normalizeH="0" baseline="0" noProof="0" dirty="0" err="1">
                <a:ln>
                  <a:noFill/>
                </a:ln>
                <a:solidFill>
                  <a:srgbClr val="FF0000"/>
                </a:solidFill>
                <a:effectLst/>
                <a:uLnTx/>
                <a:uFillTx/>
                <a:latin typeface="Times New Roman" pitchFamily="18" charset="0"/>
              </a:rPr>
              <a:t>phải</a:t>
            </a:r>
            <a:r>
              <a:rPr kumimoji="0" lang="en-US" altLang="en-US" sz="3600" b="1" i="0" u="none" strike="noStrike" kern="0" cap="none" spc="0" normalizeH="0" baseline="0" noProof="0" dirty="0">
                <a:ln>
                  <a:noFill/>
                </a:ln>
                <a:solidFill>
                  <a:srgbClr val="FF0000"/>
                </a:solidFill>
                <a:effectLst/>
                <a:uLnTx/>
                <a:uFillTx/>
                <a:latin typeface="Times New Roman" pitchFamily="18" charset="0"/>
              </a:rPr>
              <a:t> </a:t>
            </a:r>
            <a:r>
              <a:rPr kumimoji="0" lang="en-US" altLang="en-US" sz="3600" b="1" i="0" u="none" strike="noStrike" kern="0" cap="none" spc="0" normalizeH="0" baseline="0" noProof="0" dirty="0" err="1">
                <a:ln>
                  <a:noFill/>
                </a:ln>
                <a:solidFill>
                  <a:srgbClr val="FF0000"/>
                </a:solidFill>
                <a:effectLst/>
                <a:uLnTx/>
                <a:uFillTx/>
                <a:latin typeface="Times New Roman" pitchFamily="18" charset="0"/>
              </a:rPr>
              <a:t>yêu</a:t>
            </a:r>
            <a:r>
              <a:rPr kumimoji="0" lang="en-US" altLang="en-US" sz="3600" b="1" i="0" u="none" strike="noStrike" kern="0" cap="none" spc="0" normalizeH="0" baseline="0" noProof="0" dirty="0">
                <a:ln>
                  <a:noFill/>
                </a:ln>
                <a:solidFill>
                  <a:srgbClr val="FF0000"/>
                </a:solidFill>
                <a:effectLst/>
                <a:uLnTx/>
                <a:uFillTx/>
                <a:latin typeface="Times New Roman" pitchFamily="18" charset="0"/>
              </a:rPr>
              <a:t> </a:t>
            </a:r>
            <a:r>
              <a:rPr kumimoji="0" lang="en-US" altLang="en-US" sz="3600" b="1" i="0" u="none" strike="noStrike" kern="0" cap="none" spc="0" normalizeH="0" baseline="0" noProof="0" dirty="0" err="1">
                <a:ln>
                  <a:noFill/>
                </a:ln>
                <a:solidFill>
                  <a:srgbClr val="FF0000"/>
                </a:solidFill>
                <a:effectLst/>
                <a:uLnTx/>
                <a:uFillTx/>
                <a:latin typeface="Times New Roman" pitchFamily="18" charset="0"/>
              </a:rPr>
              <a:t>thương</a:t>
            </a:r>
            <a:r>
              <a:rPr kumimoji="0" lang="en-US" altLang="en-US" sz="3600" b="1" i="0" u="none" strike="noStrike" kern="0" cap="none" spc="0" normalizeH="0" baseline="0" noProof="0" dirty="0">
                <a:ln>
                  <a:noFill/>
                </a:ln>
                <a:solidFill>
                  <a:srgbClr val="FF0000"/>
                </a:solidFill>
                <a:effectLst/>
                <a:uLnTx/>
                <a:uFillTx/>
                <a:latin typeface="Times New Roman" pitchFamily="18" charset="0"/>
              </a:rPr>
              <a:t> </a:t>
            </a:r>
            <a:r>
              <a:rPr kumimoji="0" lang="en-US" altLang="en-US" sz="3600" b="1" i="0" u="none" strike="noStrike" kern="0" cap="none" spc="0" normalizeH="0" baseline="0" noProof="0" dirty="0" err="1">
                <a:ln>
                  <a:noFill/>
                </a:ln>
                <a:solidFill>
                  <a:srgbClr val="FF0000"/>
                </a:solidFill>
                <a:effectLst/>
                <a:uLnTx/>
                <a:uFillTx/>
                <a:latin typeface="Times New Roman" pitchFamily="18" charset="0"/>
              </a:rPr>
              <a:t>anh</a:t>
            </a:r>
            <a:r>
              <a:rPr kumimoji="0" lang="en-US" altLang="en-US" sz="3600" b="1" i="0" u="none" strike="noStrike" kern="0" cap="none" spc="0" normalizeH="0" baseline="0" noProof="0" dirty="0">
                <a:ln>
                  <a:noFill/>
                </a:ln>
                <a:solidFill>
                  <a:srgbClr val="FF0000"/>
                </a:solidFill>
                <a:effectLst/>
                <a:uLnTx/>
                <a:uFillTx/>
                <a:latin typeface="Times New Roman" pitchFamily="18" charset="0"/>
              </a:rPr>
              <a:t> </a:t>
            </a:r>
            <a:r>
              <a:rPr kumimoji="0" lang="en-US" altLang="en-US" sz="3600" b="1" i="0" u="none" strike="noStrike" kern="0" cap="none" spc="0" normalizeH="0" baseline="0" noProof="0" dirty="0" err="1">
                <a:ln>
                  <a:noFill/>
                </a:ln>
                <a:solidFill>
                  <a:srgbClr val="FF0000"/>
                </a:solidFill>
                <a:effectLst/>
                <a:uLnTx/>
                <a:uFillTx/>
                <a:latin typeface="Times New Roman" pitchFamily="18" charset="0"/>
              </a:rPr>
              <a:t>em</a:t>
            </a:r>
            <a:r>
              <a:rPr kumimoji="0" lang="en-US" altLang="en-US" sz="3600" b="1" i="0" u="none" strike="noStrike" kern="0" cap="none" spc="0" normalizeH="0" baseline="0" noProof="0" dirty="0">
                <a:ln>
                  <a:noFill/>
                </a:ln>
                <a:solidFill>
                  <a:srgbClr val="FF0000"/>
                </a:solidFill>
                <a:effectLst/>
                <a:uLnTx/>
                <a:uFillTx/>
                <a:latin typeface="Times New Roman" pitchFamily="18" charset="0"/>
              </a:rPr>
              <a:t>, </a:t>
            </a:r>
            <a:r>
              <a:rPr kumimoji="0" lang="en-US" altLang="en-US" sz="3600" b="1" i="0" u="none" strike="noStrike" kern="0" cap="none" spc="0" normalizeH="0" baseline="0" noProof="0" dirty="0" err="1">
                <a:ln>
                  <a:noFill/>
                </a:ln>
                <a:solidFill>
                  <a:srgbClr val="FF0000"/>
                </a:solidFill>
                <a:effectLst/>
                <a:uLnTx/>
                <a:uFillTx/>
                <a:latin typeface="Times New Roman" pitchFamily="18" charset="0"/>
              </a:rPr>
              <a:t>bạn</a:t>
            </a:r>
            <a:r>
              <a:rPr kumimoji="0" lang="en-US" altLang="en-US" sz="3600" b="1" i="0" u="none" strike="noStrike" kern="0" cap="none" spc="0" normalizeH="0" baseline="0" noProof="0" dirty="0">
                <a:ln>
                  <a:noFill/>
                </a:ln>
                <a:solidFill>
                  <a:srgbClr val="FF0000"/>
                </a:solidFill>
                <a:effectLst/>
                <a:uLnTx/>
                <a:uFillTx/>
                <a:latin typeface="Times New Roman" pitchFamily="18" charset="0"/>
              </a:rPr>
              <a:t> </a:t>
            </a:r>
            <a:r>
              <a:rPr kumimoji="0" lang="en-US" altLang="en-US" sz="3600" b="1" i="0" u="none" strike="noStrike" kern="0" cap="none" spc="0" normalizeH="0" baseline="0" noProof="0" dirty="0" err="1">
                <a:ln>
                  <a:noFill/>
                </a:ln>
                <a:solidFill>
                  <a:srgbClr val="FF0000"/>
                </a:solidFill>
                <a:effectLst/>
                <a:uLnTx/>
                <a:uFillTx/>
                <a:latin typeface="Times New Roman" pitchFamily="18" charset="0"/>
              </a:rPr>
              <a:t>bè</a:t>
            </a:r>
            <a:r>
              <a:rPr kumimoji="0" lang="en-US" altLang="en-US" sz="3600" b="1" i="0" u="none" strike="noStrike" kern="0" cap="none" spc="0" normalizeH="0" baseline="0" noProof="0" dirty="0">
                <a:ln>
                  <a:noFill/>
                </a:ln>
                <a:solidFill>
                  <a:srgbClr val="FF0000"/>
                </a:solidFill>
                <a:effectLst/>
                <a:uLnTx/>
                <a:uFillTx/>
                <a:latin typeface="Times New Roman" pitchFamily="18" charset="0"/>
              </a:rPr>
              <a:t>, </a:t>
            </a:r>
            <a:r>
              <a:rPr kumimoji="0" lang="en-US" altLang="en-US" sz="3600" b="1" i="0" u="none" strike="noStrike" kern="0" cap="none" spc="0" normalizeH="0" baseline="0" noProof="0" dirty="0" err="1">
                <a:ln>
                  <a:noFill/>
                </a:ln>
                <a:solidFill>
                  <a:srgbClr val="FF0000"/>
                </a:solidFill>
                <a:effectLst/>
                <a:uLnTx/>
                <a:uFillTx/>
                <a:latin typeface="Times New Roman" pitchFamily="18" charset="0"/>
              </a:rPr>
              <a:t>đồng</a:t>
            </a:r>
            <a:r>
              <a:rPr kumimoji="0" lang="en-US" altLang="en-US" sz="3600" b="1" i="0" u="none" strike="noStrike" kern="0" cap="none" spc="0" normalizeH="0" baseline="0" noProof="0" dirty="0">
                <a:ln>
                  <a:noFill/>
                </a:ln>
                <a:solidFill>
                  <a:srgbClr val="FF0000"/>
                </a:solidFill>
                <a:effectLst/>
                <a:uLnTx/>
                <a:uFillTx/>
                <a:latin typeface="Times New Roman" pitchFamily="18" charset="0"/>
              </a:rPr>
              <a:t> </a:t>
            </a:r>
            <a:r>
              <a:rPr kumimoji="0" lang="en-US" altLang="en-US" sz="3600" b="1" i="0" u="none" strike="noStrike" kern="0" cap="none" spc="0" normalizeH="0" baseline="0" noProof="0" dirty="0" err="1">
                <a:ln>
                  <a:noFill/>
                </a:ln>
                <a:solidFill>
                  <a:srgbClr val="FF0000"/>
                </a:solidFill>
                <a:effectLst/>
                <a:uLnTx/>
                <a:uFillTx/>
                <a:latin typeface="Times New Roman" pitchFamily="18" charset="0"/>
              </a:rPr>
              <a:t>chí</a:t>
            </a:r>
            <a:r>
              <a:rPr kumimoji="0" lang="en-US" altLang="en-US" sz="3600" b="1" i="0" u="none" strike="noStrike" kern="0" cap="none" spc="0" normalizeH="0" baseline="0" noProof="0" dirty="0">
                <a:ln>
                  <a:noFill/>
                </a:ln>
                <a:solidFill>
                  <a:srgbClr val="FF0000"/>
                </a:solidFill>
                <a:effectLst/>
                <a:uLnTx/>
                <a:uFillTx/>
                <a:latin typeface="Times New Roman" pitchFamily="18" charset="0"/>
              </a:rPr>
              <a:t>. </a:t>
            </a:r>
            <a:endParaRPr kumimoji="0" lang="en-US" altLang="en-US" sz="3200" b="1" i="0" u="none" strike="noStrike" kern="0" cap="none" spc="0" normalizeH="0" baseline="0" noProof="0" dirty="0">
              <a:ln>
                <a:noFill/>
              </a:ln>
              <a:solidFill>
                <a:srgbClr val="FF0000"/>
              </a:solidFill>
              <a:effectLst/>
              <a:uLnTx/>
              <a:uFillTx/>
              <a:latin typeface="Times New Roman" pitchFamily="18" charset="0"/>
            </a:endParaRPr>
          </a:p>
        </p:txBody>
      </p:sp>
    </p:spTree>
    <p:custDataLst>
      <p:tags r:id="rId1"/>
    </p:custDataLst>
    <p:extLst>
      <p:ext uri="{BB962C8B-B14F-4D97-AF65-F5344CB8AC3E}">
        <p14:creationId xmlns:p14="http://schemas.microsoft.com/office/powerpoint/2010/main" val="372488679"/>
      </p:ext>
    </p:extLst>
  </p:cSld>
  <p:clrMapOvr>
    <a:masterClrMapping/>
  </p:clrMapOvr>
  <p:transition spd="slow" advTm="8337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575843" y="116632"/>
            <a:ext cx="5192713" cy="2014538"/>
          </a:xfrm>
          <a:prstGeom prst="cloudCallout">
            <a:avLst>
              <a:gd name="adj1" fmla="val -63330"/>
              <a:gd name="adj2" fmla="val 104444"/>
            </a:avLst>
          </a:prstGeom>
          <a:ln>
            <a:headEnd/>
            <a:tailEnd/>
          </a:ln>
        </p:spPr>
        <p:style>
          <a:lnRef idx="1">
            <a:schemeClr val="accent5"/>
          </a:lnRef>
          <a:fillRef idx="2">
            <a:schemeClr val="accent5"/>
          </a:fillRef>
          <a:effectRef idx="1">
            <a:schemeClr val="accent5"/>
          </a:effectRef>
          <a:fontRef idx="minor">
            <a:schemeClr val="dk1"/>
          </a:fontRef>
        </p:style>
        <p:txBody>
          <a:bodyPr lIns="9144" rIns="9144">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Clr>
                <a:srgbClr val="00CC99"/>
              </a:buClr>
              <a:buFont typeface="Wingdings" pitchFamily="2" charset="2"/>
              <a:buNone/>
            </a:pPr>
            <a:r>
              <a:rPr lang="en-US" altLang="en-US" sz="4000">
                <a:latin typeface="Times New Roman" pitchFamily="18" charset="0"/>
                <a:cs typeface="Times New Roman" pitchFamily="18" charset="0"/>
              </a:rPr>
              <a:t> Bài thơ viết theo thể thơ gì?</a:t>
            </a:r>
          </a:p>
        </p:txBody>
      </p:sp>
      <p:sp>
        <p:nvSpPr>
          <p:cNvPr id="3" name="Text Box 4"/>
          <p:cNvSpPr txBox="1">
            <a:spLocks noChangeArrowheads="1"/>
          </p:cNvSpPr>
          <p:nvPr/>
        </p:nvSpPr>
        <p:spPr bwMode="auto">
          <a:xfrm>
            <a:off x="5458990" y="2780928"/>
            <a:ext cx="6619131"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4400" i="1" dirty="0">
                <a:solidFill>
                  <a:srgbClr val="FF0000"/>
                </a:solidFill>
                <a:latin typeface="Times New Roman" pitchFamily="18" charset="0"/>
                <a:cs typeface="Times New Roman" pitchFamily="18" charset="0"/>
              </a:rPr>
              <a:t>Thể thơ lục bát</a:t>
            </a:r>
          </a:p>
          <a:p>
            <a:pPr algn="ctr" eaLnBrk="1" hangingPunct="1">
              <a:spcBef>
                <a:spcPct val="50000"/>
              </a:spcBef>
              <a:buFontTx/>
              <a:buNone/>
            </a:pPr>
            <a:r>
              <a:rPr lang="en-US" altLang="en-US" sz="4400" i="1" dirty="0">
                <a:solidFill>
                  <a:srgbClr val="FF0000"/>
                </a:solidFill>
                <a:latin typeface="Times New Roman" pitchFamily="18" charset="0"/>
                <a:cs typeface="Times New Roman" pitchFamily="18" charset="0"/>
              </a:rPr>
              <a:t>(dòng trên 6 chữ, dòng dưới 8 chữ)</a:t>
            </a:r>
          </a:p>
        </p:txBody>
      </p:sp>
      <p:pic>
        <p:nvPicPr>
          <p:cNvPr id="4" name="Picture 2" descr="D:\NỀN PP\cach-giang-bai-hay.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2126" y="2996951"/>
            <a:ext cx="4876800"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9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4" descr="them"/>
          <p:cNvPicPr>
            <a:picLocks noGrp="1" noChangeAspect="1" noChangeArrowheads="1"/>
          </p:cNvPicPr>
          <p:nvPr>
            <p:ph type="body" idx="1"/>
          </p:nvPr>
        </p:nvPicPr>
        <p:blipFill>
          <a:blip r:embed="rId3">
            <a:lum bright="30000"/>
            <a:extLst>
              <a:ext uri="{28A0092B-C50C-407E-A947-70E740481C1C}">
                <a14:useLocalDpi xmlns:a14="http://schemas.microsoft.com/office/drawing/2010/main" val="0"/>
              </a:ext>
            </a:extLst>
          </a:blip>
          <a:srcRect t="37531" b="15575"/>
          <a:stretch>
            <a:fillRect/>
          </a:stretch>
        </p:blipFill>
        <p:spPr>
          <a:xfrm>
            <a:off x="19526" y="0"/>
            <a:ext cx="12192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6" y="3320688"/>
            <a:ext cx="3822134" cy="3953931"/>
          </a:xfrm>
          <a:prstGeom prst="rect">
            <a:avLst/>
          </a:prstGeom>
        </p:spPr>
      </p:pic>
      <p:sp>
        <p:nvSpPr>
          <p:cNvPr id="32" name="AutoShape 3">
            <a:extLst>
              <a:ext uri="{FF2B5EF4-FFF2-40B4-BE49-F238E27FC236}">
                <a16:creationId xmlns:a16="http://schemas.microsoft.com/office/drawing/2014/main" id="{638E919F-7D4C-4529-83C8-B4BC1BE6A88A}"/>
              </a:ext>
            </a:extLst>
          </p:cNvPr>
          <p:cNvSpPr>
            <a:spLocks noChangeArrowheads="1"/>
          </p:cNvSpPr>
          <p:nvPr/>
        </p:nvSpPr>
        <p:spPr bwMode="auto">
          <a:xfrm>
            <a:off x="2736230" y="0"/>
            <a:ext cx="8686800" cy="1827213"/>
          </a:xfrm>
          <a:prstGeom prst="cloudCallout">
            <a:avLst>
              <a:gd name="adj1" fmla="val 4278"/>
              <a:gd name="adj2" fmla="val 67134"/>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144" rIns="914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buClr>
                <a:srgbClr val="00CC99"/>
              </a:buClr>
            </a:pPr>
            <a:r>
              <a:rPr lang="en-US" altLang="en-US" sz="3600" b="1">
                <a:solidFill>
                  <a:srgbClr val="0000CC"/>
                </a:solidFill>
                <a:latin typeface="Times New Roman" panose="02020603050405020304" pitchFamily="18" charset="0"/>
                <a:cs typeface="Times New Roman" panose="02020603050405020304" pitchFamily="18" charset="0"/>
              </a:rPr>
              <a:t> Cách trình bày bài thơ lục bát  ?</a:t>
            </a:r>
          </a:p>
        </p:txBody>
      </p:sp>
      <p:sp>
        <p:nvSpPr>
          <p:cNvPr id="33" name="Text Box 20">
            <a:extLst>
              <a:ext uri="{FF2B5EF4-FFF2-40B4-BE49-F238E27FC236}">
                <a16:creationId xmlns:a16="http://schemas.microsoft.com/office/drawing/2014/main" id="{96D01316-DE50-48DF-8D83-E827F848240E}"/>
              </a:ext>
            </a:extLst>
          </p:cNvPr>
          <p:cNvSpPr txBox="1">
            <a:spLocks noChangeArrowheads="1"/>
          </p:cNvSpPr>
          <p:nvPr/>
        </p:nvSpPr>
        <p:spPr bwMode="auto">
          <a:xfrm>
            <a:off x="2974356" y="2057399"/>
            <a:ext cx="8067675" cy="1200150"/>
          </a:xfrm>
          <a:prstGeom prst="rect">
            <a:avLst/>
          </a:prstGeom>
          <a:solidFill>
            <a:srgbClr val="A6B727">
              <a:lumMod val="40000"/>
              <a:lumOff val="60000"/>
            </a:srgbClr>
          </a:solidFill>
          <a:ln w="9525">
            <a:no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3600" b="1" i="0" u="none" strike="noStrike" kern="0" cap="none" spc="0" normalizeH="0" baseline="0" noProof="0" dirty="0" err="1">
                <a:ln>
                  <a:noFill/>
                </a:ln>
                <a:solidFill>
                  <a:srgbClr val="FF0000"/>
                </a:solidFill>
                <a:effectLst/>
                <a:uLnTx/>
                <a:uFillTx/>
                <a:latin typeface="Times New Roman" pitchFamily="18" charset="0"/>
              </a:rPr>
              <a:t>Dòng</a:t>
            </a:r>
            <a:r>
              <a:rPr kumimoji="0" lang="en-US" altLang="en-US" sz="3600" b="1" i="0" u="none" strike="noStrike" kern="0" cap="none" spc="0" normalizeH="0" baseline="0" noProof="0" dirty="0">
                <a:ln>
                  <a:noFill/>
                </a:ln>
                <a:solidFill>
                  <a:srgbClr val="FF0000"/>
                </a:solidFill>
                <a:effectLst/>
                <a:uLnTx/>
                <a:uFillTx/>
                <a:latin typeface="Times New Roman" pitchFamily="18" charset="0"/>
              </a:rPr>
              <a:t> 6 </a:t>
            </a:r>
            <a:r>
              <a:rPr kumimoji="0" lang="en-US" altLang="en-US" sz="3600" b="1" i="0" u="none" strike="noStrike" kern="0" cap="none" spc="0" normalizeH="0" baseline="0" noProof="0" dirty="0" err="1">
                <a:ln>
                  <a:noFill/>
                </a:ln>
                <a:solidFill>
                  <a:srgbClr val="FF0000"/>
                </a:solidFill>
                <a:effectLst/>
                <a:uLnTx/>
                <a:uFillTx/>
                <a:latin typeface="Times New Roman" pitchFamily="18" charset="0"/>
              </a:rPr>
              <a:t>chữ</a:t>
            </a:r>
            <a:r>
              <a:rPr kumimoji="0" lang="en-US" altLang="en-US" sz="3600" b="1" i="0" u="none" strike="noStrike" kern="0" cap="none" spc="0" normalizeH="0" baseline="0" noProof="0" dirty="0">
                <a:ln>
                  <a:noFill/>
                </a:ln>
                <a:solidFill>
                  <a:srgbClr val="FF0000"/>
                </a:solidFill>
                <a:effectLst/>
                <a:uLnTx/>
                <a:uFillTx/>
                <a:latin typeface="Times New Roman" pitchFamily="18" charset="0"/>
              </a:rPr>
              <a:t> </a:t>
            </a:r>
            <a:r>
              <a:rPr kumimoji="0" lang="en-US" altLang="en-US" sz="3600" b="1" i="0" u="none" strike="noStrike" kern="0" cap="none" spc="0" normalizeH="0" baseline="0" noProof="0" dirty="0" err="1">
                <a:ln>
                  <a:noFill/>
                </a:ln>
                <a:solidFill>
                  <a:srgbClr val="FF0000"/>
                </a:solidFill>
                <a:effectLst/>
                <a:uLnTx/>
                <a:uFillTx/>
                <a:latin typeface="Times New Roman" pitchFamily="18" charset="0"/>
              </a:rPr>
              <a:t>cách</a:t>
            </a:r>
            <a:r>
              <a:rPr kumimoji="0" lang="en-US" altLang="en-US" sz="3600" b="1" i="0" u="none" strike="noStrike" kern="0" cap="none" spc="0" normalizeH="0" baseline="0" noProof="0" dirty="0">
                <a:ln>
                  <a:noFill/>
                </a:ln>
                <a:solidFill>
                  <a:srgbClr val="FF0000"/>
                </a:solidFill>
                <a:effectLst/>
                <a:uLnTx/>
                <a:uFillTx/>
                <a:latin typeface="Times New Roman" pitchFamily="18" charset="0"/>
              </a:rPr>
              <a:t> </a:t>
            </a:r>
            <a:r>
              <a:rPr kumimoji="0" lang="en-US" altLang="en-US" sz="3600" b="1" i="0" u="none" strike="noStrike" kern="0" cap="none" spc="0" normalizeH="0" baseline="0" noProof="0" dirty="0" err="1">
                <a:ln>
                  <a:noFill/>
                </a:ln>
                <a:solidFill>
                  <a:srgbClr val="FF0000"/>
                </a:solidFill>
                <a:effectLst/>
                <a:uLnTx/>
                <a:uFillTx/>
                <a:latin typeface="Times New Roman" pitchFamily="18" charset="0"/>
              </a:rPr>
              <a:t>lề</a:t>
            </a:r>
            <a:r>
              <a:rPr kumimoji="0" lang="en-US" altLang="en-US" sz="3600" b="1" i="0" u="none" strike="noStrike" kern="0" cap="none" spc="0" normalizeH="0" baseline="0" noProof="0" dirty="0">
                <a:ln>
                  <a:noFill/>
                </a:ln>
                <a:solidFill>
                  <a:srgbClr val="FF0000"/>
                </a:solidFill>
                <a:effectLst/>
                <a:uLnTx/>
                <a:uFillTx/>
                <a:latin typeface="Times New Roman" pitchFamily="18" charset="0"/>
              </a:rPr>
              <a:t> </a:t>
            </a:r>
            <a:r>
              <a:rPr kumimoji="0" lang="en-US" altLang="en-US" sz="3600" b="1" i="0" u="none" strike="noStrike" kern="0" cap="none" spc="0" normalizeH="0" baseline="0" noProof="0" dirty="0" err="1">
                <a:ln>
                  <a:noFill/>
                </a:ln>
                <a:solidFill>
                  <a:srgbClr val="FF0000"/>
                </a:solidFill>
                <a:effectLst/>
                <a:uLnTx/>
                <a:uFillTx/>
                <a:latin typeface="Times New Roman" pitchFamily="18" charset="0"/>
              </a:rPr>
              <a:t>vở</a:t>
            </a:r>
            <a:r>
              <a:rPr kumimoji="0" lang="en-US" altLang="en-US" sz="3600" b="1" i="0" u="none" strike="noStrike" kern="0" cap="none" spc="0" normalizeH="0" baseline="0" noProof="0" dirty="0">
                <a:ln>
                  <a:noFill/>
                </a:ln>
                <a:solidFill>
                  <a:srgbClr val="FF0000"/>
                </a:solidFill>
                <a:effectLst/>
                <a:uLnTx/>
                <a:uFillTx/>
                <a:latin typeface="Times New Roman" pitchFamily="18" charset="0"/>
              </a:rPr>
              <a:t> 2 ô li. </a:t>
            </a:r>
            <a:r>
              <a:rPr kumimoji="0" lang="en-US" altLang="en-US" sz="3600" b="1" i="0" u="none" strike="noStrike" kern="0" cap="none" spc="0" normalizeH="0" baseline="0" noProof="0" dirty="0" err="1">
                <a:ln>
                  <a:noFill/>
                </a:ln>
                <a:solidFill>
                  <a:srgbClr val="FF0000"/>
                </a:solidFill>
                <a:effectLst/>
                <a:uLnTx/>
                <a:uFillTx/>
                <a:latin typeface="Times New Roman" pitchFamily="18" charset="0"/>
              </a:rPr>
              <a:t>Dòng</a:t>
            </a:r>
            <a:r>
              <a:rPr kumimoji="0" lang="en-US" altLang="en-US" sz="3600" b="1" i="0" u="none" strike="noStrike" kern="0" cap="none" spc="0" normalizeH="0" baseline="0" noProof="0" dirty="0">
                <a:ln>
                  <a:noFill/>
                </a:ln>
                <a:solidFill>
                  <a:srgbClr val="FF0000"/>
                </a:solidFill>
                <a:effectLst/>
                <a:uLnTx/>
                <a:uFillTx/>
                <a:latin typeface="Times New Roman" pitchFamily="18" charset="0"/>
              </a:rPr>
              <a:t> 8 </a:t>
            </a:r>
            <a:r>
              <a:rPr kumimoji="0" lang="en-US" altLang="en-US" sz="3600" b="1" i="0" u="none" strike="noStrike" kern="0" cap="none" spc="0" normalizeH="0" baseline="0" noProof="0" dirty="0" err="1">
                <a:ln>
                  <a:noFill/>
                </a:ln>
                <a:solidFill>
                  <a:srgbClr val="FF0000"/>
                </a:solidFill>
                <a:effectLst/>
                <a:uLnTx/>
                <a:uFillTx/>
                <a:latin typeface="Times New Roman" pitchFamily="18" charset="0"/>
              </a:rPr>
              <a:t>chữ</a:t>
            </a:r>
            <a:r>
              <a:rPr kumimoji="0" lang="en-US" altLang="en-US" sz="3600" b="1" i="0" u="none" strike="noStrike" kern="0" cap="none" spc="0" normalizeH="0" baseline="0" noProof="0" dirty="0">
                <a:ln>
                  <a:noFill/>
                </a:ln>
                <a:solidFill>
                  <a:srgbClr val="FF0000"/>
                </a:solidFill>
                <a:effectLst/>
                <a:uLnTx/>
                <a:uFillTx/>
                <a:latin typeface="Times New Roman" pitchFamily="18" charset="0"/>
              </a:rPr>
              <a:t>  </a:t>
            </a:r>
            <a:r>
              <a:rPr kumimoji="0" lang="en-US" altLang="en-US" sz="3600" b="1" i="0" u="none" strike="noStrike" kern="0" cap="none" spc="0" normalizeH="0" baseline="0" noProof="0" dirty="0" err="1">
                <a:ln>
                  <a:noFill/>
                </a:ln>
                <a:solidFill>
                  <a:srgbClr val="FF0000"/>
                </a:solidFill>
                <a:effectLst/>
                <a:uLnTx/>
                <a:uFillTx/>
                <a:latin typeface="Times New Roman" pitchFamily="18" charset="0"/>
              </a:rPr>
              <a:t>cách</a:t>
            </a:r>
            <a:r>
              <a:rPr kumimoji="0" lang="en-US" altLang="en-US" sz="3600" b="1" i="0" u="none" strike="noStrike" kern="0" cap="none" spc="0" normalizeH="0" baseline="0" noProof="0" dirty="0">
                <a:ln>
                  <a:noFill/>
                </a:ln>
                <a:solidFill>
                  <a:srgbClr val="FF0000"/>
                </a:solidFill>
                <a:effectLst/>
                <a:uLnTx/>
                <a:uFillTx/>
                <a:latin typeface="Times New Roman" pitchFamily="18" charset="0"/>
              </a:rPr>
              <a:t> </a:t>
            </a:r>
            <a:r>
              <a:rPr kumimoji="0" lang="en-US" altLang="en-US" sz="3600" b="1" i="0" u="none" strike="noStrike" kern="0" cap="none" spc="0" normalizeH="0" baseline="0" noProof="0" dirty="0" err="1">
                <a:ln>
                  <a:noFill/>
                </a:ln>
                <a:solidFill>
                  <a:srgbClr val="FF0000"/>
                </a:solidFill>
                <a:effectLst/>
                <a:uLnTx/>
                <a:uFillTx/>
                <a:latin typeface="Times New Roman" pitchFamily="18" charset="0"/>
              </a:rPr>
              <a:t>lề</a:t>
            </a:r>
            <a:r>
              <a:rPr kumimoji="0" lang="en-US" altLang="en-US" sz="3600" b="1" i="0" u="none" strike="noStrike" kern="0" cap="none" spc="0" normalizeH="0" baseline="0" noProof="0" dirty="0">
                <a:ln>
                  <a:noFill/>
                </a:ln>
                <a:solidFill>
                  <a:srgbClr val="FF0000"/>
                </a:solidFill>
                <a:effectLst/>
                <a:uLnTx/>
                <a:uFillTx/>
                <a:latin typeface="Times New Roman" pitchFamily="18" charset="0"/>
              </a:rPr>
              <a:t> </a:t>
            </a:r>
            <a:r>
              <a:rPr kumimoji="0" lang="en-US" altLang="en-US" sz="3600" b="1" i="0" u="none" strike="noStrike" kern="0" cap="none" spc="0" normalizeH="0" baseline="0" noProof="0" dirty="0" err="1">
                <a:ln>
                  <a:noFill/>
                </a:ln>
                <a:solidFill>
                  <a:srgbClr val="FF0000"/>
                </a:solidFill>
                <a:effectLst/>
                <a:uLnTx/>
                <a:uFillTx/>
                <a:latin typeface="Times New Roman" pitchFamily="18" charset="0"/>
              </a:rPr>
              <a:t>vở</a:t>
            </a:r>
            <a:r>
              <a:rPr kumimoji="0" lang="en-US" altLang="en-US" sz="3600" b="1" i="0" u="none" strike="noStrike" kern="0" cap="none" spc="0" normalizeH="0" baseline="0" noProof="0" dirty="0">
                <a:ln>
                  <a:noFill/>
                </a:ln>
                <a:solidFill>
                  <a:srgbClr val="FF0000"/>
                </a:solidFill>
                <a:effectLst/>
                <a:uLnTx/>
                <a:uFillTx/>
                <a:latin typeface="Times New Roman" pitchFamily="18" charset="0"/>
              </a:rPr>
              <a:t> 1 ô li.</a:t>
            </a:r>
          </a:p>
        </p:txBody>
      </p:sp>
      <p:sp>
        <p:nvSpPr>
          <p:cNvPr id="34" name="Rectangle 1">
            <a:extLst>
              <a:ext uri="{FF2B5EF4-FFF2-40B4-BE49-F238E27FC236}">
                <a16:creationId xmlns:a16="http://schemas.microsoft.com/office/drawing/2014/main" id="{DE78F4CB-683A-4006-820B-F54FCDB8DB56}"/>
              </a:ext>
            </a:extLst>
          </p:cNvPr>
          <p:cNvSpPr>
            <a:spLocks noChangeArrowheads="1"/>
          </p:cNvSpPr>
          <p:nvPr/>
        </p:nvSpPr>
        <p:spPr bwMode="auto">
          <a:xfrm>
            <a:off x="2974355" y="3629025"/>
            <a:ext cx="792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buClr>
                <a:srgbClr val="00CC99"/>
              </a:buClr>
            </a:pPr>
            <a:r>
              <a:rPr lang="en-US" altLang="en-US" sz="3600" b="1">
                <a:solidFill>
                  <a:srgbClr val="0000CC"/>
                </a:solidFill>
                <a:latin typeface="Times New Roman" panose="02020603050405020304" pitchFamily="18" charset="0"/>
                <a:cs typeface="Times New Roman" panose="02020603050405020304" pitchFamily="18" charset="0"/>
              </a:rPr>
              <a:t>Nêu các dấu câu có trong bài viết?</a:t>
            </a:r>
          </a:p>
        </p:txBody>
      </p:sp>
      <p:sp>
        <p:nvSpPr>
          <p:cNvPr id="35" name="Rectangle 2">
            <a:extLst>
              <a:ext uri="{FF2B5EF4-FFF2-40B4-BE49-F238E27FC236}">
                <a16:creationId xmlns:a16="http://schemas.microsoft.com/office/drawing/2014/main" id="{8443790A-101A-4553-ADC0-658ABEB8EA94}"/>
              </a:ext>
            </a:extLst>
          </p:cNvPr>
          <p:cNvSpPr>
            <a:spLocks noChangeArrowheads="1"/>
          </p:cNvSpPr>
          <p:nvPr/>
        </p:nvSpPr>
        <p:spPr bwMode="auto">
          <a:xfrm>
            <a:off x="3269630" y="4876799"/>
            <a:ext cx="769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3600" b="1">
                <a:solidFill>
                  <a:srgbClr val="FF0000"/>
                </a:solidFill>
                <a:latin typeface="Times New Roman" panose="02020603050405020304" pitchFamily="18" charset="0"/>
              </a:rPr>
              <a:t>Dấu chấm phẩy, dấu gạch nối, dấu chấm hỏi, dấu chấm than.</a:t>
            </a:r>
          </a:p>
        </p:txBody>
      </p:sp>
    </p:spTree>
    <p:custDataLst>
      <p:tags r:id="rId1"/>
    </p:custDataLst>
    <p:extLst>
      <p:ext uri="{BB962C8B-B14F-4D97-AF65-F5344CB8AC3E}">
        <p14:creationId xmlns:p14="http://schemas.microsoft.com/office/powerpoint/2010/main" val="3747896314"/>
      </p:ext>
    </p:extLst>
  </p:cSld>
  <p:clrMapOvr>
    <a:masterClrMapping/>
  </p:clrMapOvr>
  <p:transition spd="slow" advTm="8337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500" fill="hold"/>
                                        <p:tgtEl>
                                          <p:spTgt spid="33"/>
                                        </p:tgtEl>
                                        <p:attrNameLst>
                                          <p:attrName>ppt_x</p:attrName>
                                        </p:attrNameLst>
                                      </p:cBhvr>
                                      <p:tavLst>
                                        <p:tav tm="0">
                                          <p:val>
                                            <p:strVal val="#ppt_x"/>
                                          </p:val>
                                        </p:tav>
                                        <p:tav tm="100000">
                                          <p:val>
                                            <p:strVal val="#ppt_x"/>
                                          </p:val>
                                        </p:tav>
                                      </p:tavLst>
                                    </p:anim>
                                    <p:anim calcmode="lin" valueType="num">
                                      <p:cBhvr additive="base">
                                        <p:cTn id="1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3"/>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9260" b="20741"/>
          <a:stretch/>
        </p:blipFill>
        <p:spPr>
          <a:xfrm>
            <a:off x="783646" y="634999"/>
            <a:ext cx="10953584" cy="5980657"/>
          </a:xfrm>
          <a:prstGeom prst="rect">
            <a:avLst/>
          </a:prstGeom>
        </p:spPr>
      </p:pic>
      <p:sp>
        <p:nvSpPr>
          <p:cNvPr id="5" name="AutoShape 3"/>
          <p:cNvSpPr>
            <a:spLocks noChangeArrowheads="1"/>
          </p:cNvSpPr>
          <p:nvPr/>
        </p:nvSpPr>
        <p:spPr bwMode="auto">
          <a:xfrm>
            <a:off x="2304182" y="3501008"/>
            <a:ext cx="7776864" cy="2290286"/>
          </a:xfrm>
          <a:prstGeom prst="horizontalScroll">
            <a:avLst/>
          </a:prstGeom>
          <a:ln>
            <a:headEnd/>
            <a:tailEnd/>
          </a:ln>
        </p:spPr>
        <p:style>
          <a:lnRef idx="2">
            <a:schemeClr val="accent2"/>
          </a:lnRef>
          <a:fillRef idx="1">
            <a:schemeClr val="lt1"/>
          </a:fillRef>
          <a:effectRef idx="0">
            <a:schemeClr val="accent2"/>
          </a:effectRef>
          <a:fontRef idx="minor">
            <a:schemeClr val="dk1"/>
          </a:fontRef>
        </p:style>
        <p:txBody>
          <a:bodyPr wrap="square" lIns="9144" rIns="9144">
            <a:spAutoFit/>
          </a:bodyPr>
          <a:lstStyle/>
          <a:p>
            <a:pPr algn="ctr" eaLnBrk="1" hangingPunct="1">
              <a:spcBef>
                <a:spcPts val="0"/>
              </a:spcBef>
              <a:buClr>
                <a:srgbClr val="00CC99"/>
              </a:buClr>
              <a:defRPr/>
            </a:pPr>
            <a:r>
              <a:rPr lang="en-US" altLang="en-US" sz="1200" dirty="0">
                <a:ln>
                  <a:solidFill>
                    <a:srgbClr val="FF0000"/>
                  </a:solidFill>
                </a:ln>
                <a:solidFill>
                  <a:schemeClr val="bg1"/>
                </a:solidFill>
                <a:latin typeface="HP001 4 hàng" panose="020B0603050302020204" pitchFamily="34" charset="-93"/>
                <a:cs typeface="Times New Roman" pitchFamily="18" charset="0"/>
              </a:rPr>
              <a:t>x</a:t>
            </a:r>
          </a:p>
          <a:p>
            <a:pPr algn="ctr" eaLnBrk="1" hangingPunct="1">
              <a:spcBef>
                <a:spcPts val="0"/>
              </a:spcBef>
              <a:buClr>
                <a:srgbClr val="00CC99"/>
              </a:buClr>
              <a:buFont typeface="Wingdings" pitchFamily="2" charset="2"/>
              <a:buNone/>
              <a:defRPr/>
            </a:pPr>
            <a:r>
              <a:rPr lang="en-US" altLang="en-US" sz="4000" dirty="0">
                <a:ln>
                  <a:solidFill>
                    <a:srgbClr val="FF0000"/>
                  </a:solidFill>
                </a:ln>
                <a:solidFill>
                  <a:schemeClr val="accent6">
                    <a:lumMod val="75000"/>
                  </a:schemeClr>
                </a:solidFill>
                <a:latin typeface="HP001 4 hàng" panose="020B0603050302020204" pitchFamily="34" charset="-93"/>
                <a:cs typeface="Times New Roman" pitchFamily="18" charset="0"/>
              </a:rPr>
              <a:t>Hãy nêu lại cách trình bày bài thơ lục bát?</a:t>
            </a:r>
            <a:endParaRPr lang="en-US" altLang="en-US" dirty="0">
              <a:ln>
                <a:solidFill>
                  <a:srgbClr val="FF0000"/>
                </a:solidFill>
              </a:ln>
              <a:solidFill>
                <a:schemeClr val="accent6">
                  <a:lumMod val="75000"/>
                </a:schemeClr>
              </a:solidFill>
              <a:latin typeface="HP001 4 hàng" panose="020B0603050302020204" pitchFamily="34" charset="-93"/>
              <a:cs typeface="Times New Roman" pitchFamily="18" charset="0"/>
            </a:endParaRPr>
          </a:p>
          <a:p>
            <a:pPr algn="ctr" eaLnBrk="1" hangingPunct="1">
              <a:spcBef>
                <a:spcPts val="0"/>
              </a:spcBef>
              <a:buClr>
                <a:srgbClr val="00CC99"/>
              </a:buClr>
              <a:buFont typeface="Wingdings" pitchFamily="2" charset="2"/>
              <a:buNone/>
              <a:defRPr/>
            </a:pPr>
            <a:r>
              <a:rPr lang="en-US" altLang="en-US" sz="1400" dirty="0">
                <a:ln>
                  <a:solidFill>
                    <a:srgbClr val="FF0000"/>
                  </a:solidFill>
                </a:ln>
                <a:solidFill>
                  <a:schemeClr val="bg1"/>
                </a:solidFill>
                <a:latin typeface="HP001 4 hàng" panose="020B0603050302020204" pitchFamily="34" charset="-93"/>
                <a:cs typeface="Times New Roman" pitchFamily="18" charset="0"/>
              </a:rPr>
              <a:t>x</a:t>
            </a:r>
          </a:p>
        </p:txBody>
      </p:sp>
      <p:sp>
        <p:nvSpPr>
          <p:cNvPr id="7" name="AutoShape 3"/>
          <p:cNvSpPr>
            <a:spLocks noChangeArrowheads="1"/>
          </p:cNvSpPr>
          <p:nvPr/>
        </p:nvSpPr>
        <p:spPr bwMode="auto">
          <a:xfrm>
            <a:off x="2304182" y="3501008"/>
            <a:ext cx="7776864" cy="2290286"/>
          </a:xfrm>
          <a:prstGeom prst="horizontalScroll">
            <a:avLst/>
          </a:prstGeom>
          <a:ln>
            <a:headEnd/>
            <a:tailEnd/>
          </a:ln>
        </p:spPr>
        <p:style>
          <a:lnRef idx="2">
            <a:schemeClr val="accent2"/>
          </a:lnRef>
          <a:fillRef idx="1">
            <a:schemeClr val="lt1"/>
          </a:fillRef>
          <a:effectRef idx="0">
            <a:schemeClr val="accent2"/>
          </a:effectRef>
          <a:fontRef idx="minor">
            <a:schemeClr val="dk1"/>
          </a:fontRef>
        </p:style>
        <p:txBody>
          <a:bodyPr wrap="square" lIns="9144" rIns="9144">
            <a:spAutoFit/>
          </a:bodyPr>
          <a:lstStyle/>
          <a:p>
            <a:pPr algn="ctr" eaLnBrk="1" hangingPunct="1">
              <a:spcBef>
                <a:spcPts val="0"/>
              </a:spcBef>
              <a:buClr>
                <a:srgbClr val="00CC99"/>
              </a:buClr>
              <a:defRPr/>
            </a:pPr>
            <a:r>
              <a:rPr lang="en-US" altLang="en-US" sz="1200" dirty="0">
                <a:ln>
                  <a:solidFill>
                    <a:srgbClr val="FF0000"/>
                  </a:solidFill>
                </a:ln>
                <a:solidFill>
                  <a:schemeClr val="bg1"/>
                </a:solidFill>
                <a:latin typeface="HP001 4 hàng" panose="020B0603050302020204" pitchFamily="34" charset="-93"/>
                <a:cs typeface="Times New Roman" pitchFamily="18" charset="0"/>
              </a:rPr>
              <a:t>x</a:t>
            </a:r>
          </a:p>
          <a:p>
            <a:pPr algn="ctr" eaLnBrk="1" hangingPunct="1">
              <a:spcBef>
                <a:spcPts val="0"/>
              </a:spcBef>
              <a:buClr>
                <a:srgbClr val="00CC99"/>
              </a:buClr>
              <a:buFont typeface="Wingdings" pitchFamily="2" charset="2"/>
              <a:buNone/>
              <a:defRPr/>
            </a:pPr>
            <a:r>
              <a:rPr lang="en-US" altLang="en-US" sz="4000" dirty="0">
                <a:ln>
                  <a:solidFill>
                    <a:srgbClr val="FF0000"/>
                  </a:solidFill>
                </a:ln>
                <a:solidFill>
                  <a:schemeClr val="accent6">
                    <a:lumMod val="75000"/>
                  </a:schemeClr>
                </a:solidFill>
                <a:latin typeface="HP001 4 hàng" panose="020B0603050302020204" pitchFamily="34" charset="-93"/>
                <a:cs typeface="Times New Roman" pitchFamily="18" charset="0"/>
              </a:rPr>
              <a:t>Câu 6 lùi 2 ô li</a:t>
            </a:r>
          </a:p>
          <a:p>
            <a:pPr algn="ctr" eaLnBrk="1" hangingPunct="1">
              <a:spcBef>
                <a:spcPts val="0"/>
              </a:spcBef>
              <a:buClr>
                <a:srgbClr val="00CC99"/>
              </a:buClr>
              <a:buFont typeface="Wingdings" pitchFamily="2" charset="2"/>
              <a:buNone/>
              <a:defRPr/>
            </a:pPr>
            <a:r>
              <a:rPr lang="en-US" altLang="en-US" sz="4000" dirty="0">
                <a:ln>
                  <a:solidFill>
                    <a:srgbClr val="FF0000"/>
                  </a:solidFill>
                </a:ln>
                <a:solidFill>
                  <a:schemeClr val="accent6">
                    <a:lumMod val="75000"/>
                  </a:schemeClr>
                </a:solidFill>
                <a:latin typeface="HP001 4 hàng" panose="020B0603050302020204" pitchFamily="34" charset="-93"/>
                <a:cs typeface="Times New Roman" pitchFamily="18" charset="0"/>
              </a:rPr>
              <a:t>Câu 8 lùi 1 ô li</a:t>
            </a:r>
            <a:endParaRPr lang="en-US" altLang="en-US" dirty="0">
              <a:ln>
                <a:solidFill>
                  <a:srgbClr val="FF0000"/>
                </a:solidFill>
              </a:ln>
              <a:solidFill>
                <a:schemeClr val="accent6">
                  <a:lumMod val="75000"/>
                </a:schemeClr>
              </a:solidFill>
              <a:latin typeface="HP001 4 hàng" panose="020B0603050302020204" pitchFamily="34" charset="-93"/>
              <a:cs typeface="Times New Roman" pitchFamily="18" charset="0"/>
            </a:endParaRPr>
          </a:p>
          <a:p>
            <a:pPr algn="ctr" eaLnBrk="1" hangingPunct="1">
              <a:spcBef>
                <a:spcPts val="0"/>
              </a:spcBef>
              <a:buClr>
                <a:srgbClr val="00CC99"/>
              </a:buClr>
              <a:buFont typeface="Wingdings" pitchFamily="2" charset="2"/>
              <a:buNone/>
              <a:defRPr/>
            </a:pPr>
            <a:r>
              <a:rPr lang="en-US" altLang="en-US" sz="1400" dirty="0">
                <a:ln>
                  <a:solidFill>
                    <a:srgbClr val="FF0000"/>
                  </a:solidFill>
                </a:ln>
                <a:solidFill>
                  <a:schemeClr val="bg1"/>
                </a:solidFill>
                <a:latin typeface="HP001 4 hàng" panose="020B0603050302020204" pitchFamily="34" charset="-93"/>
                <a:cs typeface="Times New Roman" pitchFamily="18" charset="0"/>
              </a:rPr>
              <a:t>x</a:t>
            </a:r>
          </a:p>
        </p:txBody>
      </p:sp>
    </p:spTree>
    <p:extLst>
      <p:ext uri="{BB962C8B-B14F-4D97-AF65-F5344CB8AC3E}">
        <p14:creationId xmlns:p14="http://schemas.microsoft.com/office/powerpoint/2010/main" val="415999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Nhóm 9"/>
          <p:cNvGrpSpPr/>
          <p:nvPr/>
        </p:nvGrpSpPr>
        <p:grpSpPr>
          <a:xfrm>
            <a:off x="697580" y="160699"/>
            <a:ext cx="10919171" cy="6580669"/>
            <a:chOff x="697580" y="160699"/>
            <a:chExt cx="10919171" cy="6580669"/>
          </a:xfrm>
        </p:grpSpPr>
        <p:pic>
          <p:nvPicPr>
            <p:cNvPr id="5" name="Ảnh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7580" y="160699"/>
              <a:ext cx="10919171" cy="6580669"/>
            </a:xfrm>
            <a:prstGeom prst="rect">
              <a:avLst/>
            </a:prstGeom>
          </p:spPr>
        </p:pic>
        <p:sp>
          <p:nvSpPr>
            <p:cNvPr id="7" name="Hình chữ nhật góc tròn 6"/>
            <p:cNvSpPr/>
            <p:nvPr/>
          </p:nvSpPr>
          <p:spPr>
            <a:xfrm>
              <a:off x="1872134" y="823787"/>
              <a:ext cx="8928992" cy="5197501"/>
            </a:xfrm>
            <a:prstGeom prst="roundRect">
              <a:avLst>
                <a:gd name="adj" fmla="val 2791"/>
              </a:avLst>
            </a:prstGeom>
            <a:solidFill>
              <a:schemeClr val="bg1"/>
            </a:solidFill>
            <a:ln>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文本框 3083"/>
            <p:cNvSpPr txBox="1"/>
            <p:nvPr/>
          </p:nvSpPr>
          <p:spPr>
            <a:xfrm>
              <a:off x="3114331" y="968781"/>
              <a:ext cx="8464564" cy="1015663"/>
            </a:xfrm>
            <a:prstGeom prst="rect">
              <a:avLst/>
            </a:prstGeom>
            <a:noFill/>
            <a:ln w="9525">
              <a:noFill/>
            </a:ln>
          </p:spPr>
          <p:txBody>
            <a:bodyPr wrap="square">
              <a:spAutoFit/>
            </a:bodyPr>
            <a:lstStyle/>
            <a:p>
              <a:pPr defTabSz="1085915" fontAlgn="base">
                <a:spcBef>
                  <a:spcPct val="50000"/>
                </a:spcBef>
                <a:spcAft>
                  <a:spcPct val="0"/>
                </a:spcAft>
              </a:pPr>
              <a:r>
                <a:rPr lang="en-US" altLang="zh-CN" sz="6000" b="1" dirty="0">
                  <a:solidFill>
                    <a:srgbClr val="FF0000"/>
                  </a:solidFill>
                  <a:latin typeface="HP001 4 hàng" panose="020B0603050302020204" pitchFamily="34" charset="-93"/>
                  <a:ea typeface="黑体" panose="02010609060101010101" pitchFamily="2" charset="-122"/>
                </a:rPr>
                <a:t>Luyện viết từ khó</a:t>
              </a:r>
              <a:endParaRPr lang="zh-CN" altLang="en-US" sz="6000" b="1" dirty="0">
                <a:solidFill>
                  <a:srgbClr val="FF0000"/>
                </a:solidFill>
                <a:latin typeface="HP001 4 hàng" panose="020B0603050302020204" pitchFamily="34" charset="-93"/>
                <a:ea typeface="黑体" panose="02010609060101010101" pitchFamily="2" charset="-122"/>
              </a:endParaRPr>
            </a:p>
          </p:txBody>
        </p:sp>
        <p:pic>
          <p:nvPicPr>
            <p:cNvPr id="9" name="图片 3077" descr="7"/>
            <p:cNvPicPr>
              <a:picLocks noChangeAspect="1"/>
            </p:cNvPicPr>
            <p:nvPr/>
          </p:nvPicPr>
          <p:blipFill>
            <a:blip r:embed="rId3"/>
            <a:stretch>
              <a:fillRect/>
            </a:stretch>
          </p:blipFill>
          <p:spPr>
            <a:xfrm>
              <a:off x="9432974" y="4057081"/>
              <a:ext cx="1224136" cy="1765249"/>
            </a:xfrm>
            <a:prstGeom prst="rect">
              <a:avLst/>
            </a:prstGeom>
            <a:noFill/>
            <a:ln w="9525">
              <a:noFill/>
            </a:ln>
          </p:spPr>
        </p:pic>
      </p:grpSp>
      <p:sp>
        <p:nvSpPr>
          <p:cNvPr id="11" name="Hộp_Văn_Bản 10"/>
          <p:cNvSpPr txBox="1"/>
          <p:nvPr/>
        </p:nvSpPr>
        <p:spPr>
          <a:xfrm>
            <a:off x="2808238" y="2000945"/>
            <a:ext cx="5112568" cy="769441"/>
          </a:xfrm>
          <a:prstGeom prst="rect">
            <a:avLst/>
          </a:prstGeom>
          <a:noFill/>
        </p:spPr>
        <p:txBody>
          <a:bodyPr wrap="square" rtlCol="0">
            <a:spAutoFit/>
          </a:bodyPr>
          <a:lstStyle/>
          <a:p>
            <a:r>
              <a:rPr lang="en-US" sz="4400" dirty="0">
                <a:ln>
                  <a:solidFill>
                    <a:schemeClr val="tx1"/>
                  </a:solidFill>
                </a:ln>
                <a:latin typeface="HP001 4 hàng" panose="020B0603050302020204" pitchFamily="34" charset="-93"/>
              </a:rPr>
              <a:t> con ong</a:t>
            </a:r>
            <a:endParaRPr lang="vi-VN" sz="4400" dirty="0">
              <a:ln>
                <a:solidFill>
                  <a:schemeClr val="tx1"/>
                </a:solidFill>
              </a:ln>
              <a:latin typeface="HP001 4 hàng" panose="020B0603050302020204" pitchFamily="34" charset="-93"/>
            </a:endParaRPr>
          </a:p>
        </p:txBody>
      </p:sp>
      <p:sp>
        <p:nvSpPr>
          <p:cNvPr id="12" name="Hộp_Văn_Bản 11"/>
          <p:cNvSpPr txBox="1"/>
          <p:nvPr/>
        </p:nvSpPr>
        <p:spPr>
          <a:xfrm>
            <a:off x="2808238" y="3093259"/>
            <a:ext cx="5112568" cy="769441"/>
          </a:xfrm>
          <a:prstGeom prst="rect">
            <a:avLst/>
          </a:prstGeom>
          <a:noFill/>
        </p:spPr>
        <p:txBody>
          <a:bodyPr wrap="square" rtlCol="0">
            <a:spAutoFit/>
          </a:bodyPr>
          <a:lstStyle/>
          <a:p>
            <a:r>
              <a:rPr lang="en-US" sz="4400" dirty="0">
                <a:ln>
                  <a:solidFill>
                    <a:schemeClr val="tx1"/>
                  </a:solidFill>
                </a:ln>
                <a:latin typeface="HP001 4 hàng" panose="020B0603050302020204" pitchFamily="34" charset="-93"/>
              </a:rPr>
              <a:t> đốm lửa</a:t>
            </a:r>
            <a:endParaRPr lang="vi-VN" sz="4400" dirty="0">
              <a:ln>
                <a:solidFill>
                  <a:schemeClr val="tx1"/>
                </a:solidFill>
              </a:ln>
              <a:latin typeface="HP001 4 hàng" panose="020B0603050302020204" pitchFamily="34" charset="-93"/>
            </a:endParaRPr>
          </a:p>
        </p:txBody>
      </p:sp>
      <p:sp>
        <p:nvSpPr>
          <p:cNvPr id="13" name="Hộp_Văn_Bản 12"/>
          <p:cNvSpPr txBox="1"/>
          <p:nvPr/>
        </p:nvSpPr>
        <p:spPr>
          <a:xfrm>
            <a:off x="2808238" y="4183832"/>
            <a:ext cx="5112568" cy="769441"/>
          </a:xfrm>
          <a:prstGeom prst="rect">
            <a:avLst/>
          </a:prstGeom>
          <a:noFill/>
        </p:spPr>
        <p:txBody>
          <a:bodyPr wrap="square" rtlCol="0">
            <a:spAutoFit/>
          </a:bodyPr>
          <a:lstStyle/>
          <a:p>
            <a:r>
              <a:rPr lang="en-US" sz="4400" dirty="0">
                <a:ln>
                  <a:solidFill>
                    <a:schemeClr val="tx1"/>
                  </a:solidFill>
                </a:ln>
                <a:latin typeface="HP001 4 hàng" panose="020B0603050302020204" pitchFamily="34" charset="-93"/>
              </a:rPr>
              <a:t> tàn</a:t>
            </a:r>
            <a:endParaRPr lang="vi-VN" sz="4400" dirty="0">
              <a:ln>
                <a:solidFill>
                  <a:schemeClr val="tx1"/>
                </a:solidFill>
              </a:ln>
              <a:latin typeface="HP001 4 hàng" panose="020B0603050302020204" pitchFamily="34" charset="-93"/>
            </a:endParaRPr>
          </a:p>
        </p:txBody>
      </p:sp>
    </p:spTree>
    <p:extLst>
      <p:ext uri="{BB962C8B-B14F-4D97-AF65-F5344CB8AC3E}">
        <p14:creationId xmlns:p14="http://schemas.microsoft.com/office/powerpoint/2010/main" val="259391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a:extLst>
              <a:ext uri="{FF2B5EF4-FFF2-40B4-BE49-F238E27FC236}">
                <a16:creationId xmlns:a16="http://schemas.microsoft.com/office/drawing/2014/main" id="{72628386-CBD6-479A-A0EE-7C45C239D1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8606"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6">
            <a:extLst>
              <a:ext uri="{FF2B5EF4-FFF2-40B4-BE49-F238E27FC236}">
                <a16:creationId xmlns:a16="http://schemas.microsoft.com/office/drawing/2014/main" id="{BE870D94-FBA6-4629-91CD-CBD80C16F0A8}"/>
              </a:ext>
            </a:extLst>
          </p:cNvPr>
          <p:cNvSpPr txBox="1">
            <a:spLocks noChangeArrowheads="1"/>
          </p:cNvSpPr>
          <p:nvPr/>
        </p:nvSpPr>
        <p:spPr bwMode="auto">
          <a:xfrm>
            <a:off x="2082006" y="457201"/>
            <a:ext cx="670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Arial" panose="020B0604020202020204" pitchFamily="34" charset="0"/>
              </a:defRPr>
            </a:lvl1pPr>
            <a:lvl2pPr marL="742950" indent="-285750" defTabSz="685800">
              <a:spcBef>
                <a:spcPct val="20000"/>
              </a:spcBef>
              <a:buChar char="–"/>
              <a:defRPr sz="2100">
                <a:solidFill>
                  <a:schemeClr val="tx1"/>
                </a:solidFill>
                <a:latin typeface="Arial" panose="020B0604020202020204" pitchFamily="34" charset="0"/>
              </a:defRPr>
            </a:lvl2pPr>
            <a:lvl3pPr marL="1143000" indent="-228600" defTabSz="685800">
              <a:spcBef>
                <a:spcPct val="20000"/>
              </a:spcBef>
              <a:buChar char="•"/>
              <a:defRPr>
                <a:solidFill>
                  <a:schemeClr val="tx1"/>
                </a:solidFill>
                <a:latin typeface="Arial" panose="020B0604020202020204" pitchFamily="34" charset="0"/>
              </a:defRPr>
            </a:lvl3pPr>
            <a:lvl4pPr marL="1600200" indent="-228600" defTabSz="685800">
              <a:spcBef>
                <a:spcPct val="20000"/>
              </a:spcBef>
              <a:buChar char="–"/>
              <a:defRPr sz="1500">
                <a:solidFill>
                  <a:schemeClr val="tx1"/>
                </a:solidFill>
                <a:latin typeface="Arial" panose="020B0604020202020204" pitchFamily="34" charset="0"/>
              </a:defRPr>
            </a:lvl4pPr>
            <a:lvl5pPr marL="2057400" indent="-228600" defTabSz="685800">
              <a:spcBef>
                <a:spcPct val="20000"/>
              </a:spcBef>
              <a:buChar char="»"/>
              <a:defRPr sz="15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9pPr>
          </a:lstStyle>
          <a:p>
            <a:pPr fontAlgn="base">
              <a:spcBef>
                <a:spcPct val="0"/>
              </a:spcBef>
              <a:spcAft>
                <a:spcPct val="0"/>
              </a:spcAft>
              <a:buNone/>
            </a:pPr>
            <a:r>
              <a:rPr lang="en-US" altLang="en-US" b="1">
                <a:solidFill>
                  <a:srgbClr val="FFFFFF"/>
                </a:solidFill>
                <a:latin typeface="HP001 4 hàng" pitchFamily="34" charset="0"/>
                <a:cs typeface="Times New Roman" panose="02020603050405020304" pitchFamily="18" charset="0"/>
              </a:rPr>
              <a:t>Thứ tư ngày 27 tháng 10 năm 2021</a:t>
            </a:r>
          </a:p>
        </p:txBody>
      </p:sp>
      <p:sp>
        <p:nvSpPr>
          <p:cNvPr id="41988" name="TextBox 7">
            <a:extLst>
              <a:ext uri="{FF2B5EF4-FFF2-40B4-BE49-F238E27FC236}">
                <a16:creationId xmlns:a16="http://schemas.microsoft.com/office/drawing/2014/main" id="{8BACD570-4558-4025-BBD4-C4FD22D18F7E}"/>
              </a:ext>
            </a:extLst>
          </p:cNvPr>
          <p:cNvSpPr txBox="1">
            <a:spLocks noChangeArrowheads="1"/>
          </p:cNvSpPr>
          <p:nvPr/>
        </p:nvSpPr>
        <p:spPr bwMode="auto">
          <a:xfrm flipH="1">
            <a:off x="3377406" y="990601"/>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Arial" panose="020B0604020202020204" pitchFamily="34" charset="0"/>
              </a:defRPr>
            </a:lvl1pPr>
            <a:lvl2pPr marL="742950" indent="-285750" defTabSz="685800">
              <a:spcBef>
                <a:spcPct val="20000"/>
              </a:spcBef>
              <a:buChar char="–"/>
              <a:defRPr sz="2100">
                <a:solidFill>
                  <a:schemeClr val="tx1"/>
                </a:solidFill>
                <a:latin typeface="Arial" panose="020B0604020202020204" pitchFamily="34" charset="0"/>
              </a:defRPr>
            </a:lvl2pPr>
            <a:lvl3pPr marL="1143000" indent="-228600" defTabSz="685800">
              <a:spcBef>
                <a:spcPct val="20000"/>
              </a:spcBef>
              <a:buChar char="•"/>
              <a:defRPr>
                <a:solidFill>
                  <a:schemeClr val="tx1"/>
                </a:solidFill>
                <a:latin typeface="Arial" panose="020B0604020202020204" pitchFamily="34" charset="0"/>
              </a:defRPr>
            </a:lvl3pPr>
            <a:lvl4pPr marL="1600200" indent="-228600" defTabSz="685800">
              <a:spcBef>
                <a:spcPct val="20000"/>
              </a:spcBef>
              <a:buChar char="–"/>
              <a:defRPr sz="1500">
                <a:solidFill>
                  <a:schemeClr val="tx1"/>
                </a:solidFill>
                <a:latin typeface="Arial" panose="020B0604020202020204" pitchFamily="34" charset="0"/>
              </a:defRPr>
            </a:lvl4pPr>
            <a:lvl5pPr marL="2057400" indent="-228600" defTabSz="685800">
              <a:spcBef>
                <a:spcPct val="20000"/>
              </a:spcBef>
              <a:buChar char="»"/>
              <a:defRPr sz="15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9pPr>
          </a:lstStyle>
          <a:p>
            <a:pPr fontAlgn="base">
              <a:spcBef>
                <a:spcPct val="0"/>
              </a:spcBef>
              <a:spcAft>
                <a:spcPct val="0"/>
              </a:spcAft>
              <a:buNone/>
            </a:pPr>
            <a:r>
              <a:rPr lang="en-US" altLang="en-US" b="1">
                <a:solidFill>
                  <a:srgbClr val="FFFFFF"/>
                </a:solidFill>
                <a:latin typeface="HP001 4 hàng" pitchFamily="34" charset="0"/>
              </a:rPr>
              <a:t>Chính tả: Nhớ – viết </a:t>
            </a:r>
          </a:p>
        </p:txBody>
      </p:sp>
      <p:sp>
        <p:nvSpPr>
          <p:cNvPr id="41989" name="TextBox 8">
            <a:extLst>
              <a:ext uri="{FF2B5EF4-FFF2-40B4-BE49-F238E27FC236}">
                <a16:creationId xmlns:a16="http://schemas.microsoft.com/office/drawing/2014/main" id="{B310EEDD-C7F5-409C-A2F3-6B99F1549B83}"/>
              </a:ext>
            </a:extLst>
          </p:cNvPr>
          <p:cNvSpPr txBox="1">
            <a:spLocks noChangeArrowheads="1"/>
          </p:cNvSpPr>
          <p:nvPr/>
        </p:nvSpPr>
        <p:spPr bwMode="auto">
          <a:xfrm>
            <a:off x="3072606" y="1524001"/>
            <a:ext cx="396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Arial" panose="020B0604020202020204" pitchFamily="34" charset="0"/>
              </a:defRPr>
            </a:lvl1pPr>
            <a:lvl2pPr marL="742950" indent="-285750" defTabSz="685800">
              <a:spcBef>
                <a:spcPct val="20000"/>
              </a:spcBef>
              <a:buChar char="–"/>
              <a:defRPr sz="2100">
                <a:solidFill>
                  <a:schemeClr val="tx1"/>
                </a:solidFill>
                <a:latin typeface="Arial" panose="020B0604020202020204" pitchFamily="34" charset="0"/>
              </a:defRPr>
            </a:lvl2pPr>
            <a:lvl3pPr marL="1143000" indent="-228600" defTabSz="685800">
              <a:spcBef>
                <a:spcPct val="20000"/>
              </a:spcBef>
              <a:buChar char="•"/>
              <a:defRPr>
                <a:solidFill>
                  <a:schemeClr val="tx1"/>
                </a:solidFill>
                <a:latin typeface="Arial" panose="020B0604020202020204" pitchFamily="34" charset="0"/>
              </a:defRPr>
            </a:lvl3pPr>
            <a:lvl4pPr marL="1600200" indent="-228600" defTabSz="685800">
              <a:spcBef>
                <a:spcPct val="20000"/>
              </a:spcBef>
              <a:buChar char="–"/>
              <a:defRPr sz="1500">
                <a:solidFill>
                  <a:schemeClr val="tx1"/>
                </a:solidFill>
                <a:latin typeface="Arial" panose="020B0604020202020204" pitchFamily="34" charset="0"/>
              </a:defRPr>
            </a:lvl4pPr>
            <a:lvl5pPr marL="2057400" indent="-228600" defTabSz="685800">
              <a:spcBef>
                <a:spcPct val="20000"/>
              </a:spcBef>
              <a:buChar char="»"/>
              <a:defRPr sz="15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9pPr>
          </a:lstStyle>
          <a:p>
            <a:pPr fontAlgn="base">
              <a:spcBef>
                <a:spcPct val="0"/>
              </a:spcBef>
              <a:spcAft>
                <a:spcPct val="0"/>
              </a:spcAft>
              <a:buNone/>
            </a:pPr>
            <a:r>
              <a:rPr lang="en-US" altLang="en-US" b="1">
                <a:solidFill>
                  <a:srgbClr val="FFFF00"/>
                </a:solidFill>
                <a:latin typeface="HP001 4 hàng" pitchFamily="34" charset="0"/>
              </a:rPr>
              <a:t>      Tiếng ru</a:t>
            </a:r>
          </a:p>
        </p:txBody>
      </p:sp>
      <p:sp>
        <p:nvSpPr>
          <p:cNvPr id="41990" name="TextBox 8">
            <a:extLst>
              <a:ext uri="{FF2B5EF4-FFF2-40B4-BE49-F238E27FC236}">
                <a16:creationId xmlns:a16="http://schemas.microsoft.com/office/drawing/2014/main" id="{74CC82E6-2163-4F76-9974-37105C8191C2}"/>
              </a:ext>
            </a:extLst>
          </p:cNvPr>
          <p:cNvSpPr txBox="1">
            <a:spLocks noChangeArrowheads="1"/>
          </p:cNvSpPr>
          <p:nvPr/>
        </p:nvSpPr>
        <p:spPr bwMode="auto">
          <a:xfrm>
            <a:off x="2539206" y="2078038"/>
            <a:ext cx="6896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Arial" panose="020B0604020202020204" pitchFamily="34" charset="0"/>
              </a:defRPr>
            </a:lvl1pPr>
            <a:lvl2pPr marL="742950" indent="-285750" defTabSz="685800">
              <a:spcBef>
                <a:spcPct val="20000"/>
              </a:spcBef>
              <a:buChar char="–"/>
              <a:defRPr sz="2100">
                <a:solidFill>
                  <a:schemeClr val="tx1"/>
                </a:solidFill>
                <a:latin typeface="Arial" panose="020B0604020202020204" pitchFamily="34" charset="0"/>
              </a:defRPr>
            </a:lvl2pPr>
            <a:lvl3pPr marL="1143000" indent="-228600" defTabSz="685800">
              <a:spcBef>
                <a:spcPct val="20000"/>
              </a:spcBef>
              <a:buChar char="•"/>
              <a:defRPr>
                <a:solidFill>
                  <a:schemeClr val="tx1"/>
                </a:solidFill>
                <a:latin typeface="Arial" panose="020B0604020202020204" pitchFamily="34" charset="0"/>
              </a:defRPr>
            </a:lvl3pPr>
            <a:lvl4pPr marL="1600200" indent="-228600" defTabSz="685800">
              <a:spcBef>
                <a:spcPct val="20000"/>
              </a:spcBef>
              <a:buChar char="–"/>
              <a:defRPr sz="1500">
                <a:solidFill>
                  <a:schemeClr val="tx1"/>
                </a:solidFill>
                <a:latin typeface="Arial" panose="020B0604020202020204" pitchFamily="34" charset="0"/>
              </a:defRPr>
            </a:lvl4pPr>
            <a:lvl5pPr marL="2057400" indent="-228600" defTabSz="685800">
              <a:spcBef>
                <a:spcPct val="20000"/>
              </a:spcBef>
              <a:buChar char="»"/>
              <a:defRPr sz="15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9pPr>
          </a:lstStyle>
          <a:p>
            <a:pPr fontAlgn="base">
              <a:spcBef>
                <a:spcPct val="0"/>
              </a:spcBef>
              <a:spcAft>
                <a:spcPct val="0"/>
              </a:spcAft>
              <a:buNone/>
            </a:pPr>
            <a:r>
              <a:rPr lang="en-US" altLang="en-US" b="1">
                <a:solidFill>
                  <a:srgbClr val="FFFFFF"/>
                </a:solidFill>
                <a:latin typeface="HP001 4 hàng" pitchFamily="34" charset="0"/>
              </a:rPr>
              <a:t>Con ong làm mật, yêu hoa </a:t>
            </a:r>
          </a:p>
        </p:txBody>
      </p:sp>
      <p:sp>
        <p:nvSpPr>
          <p:cNvPr id="41991" name="TextBox 8">
            <a:extLst>
              <a:ext uri="{FF2B5EF4-FFF2-40B4-BE49-F238E27FC236}">
                <a16:creationId xmlns:a16="http://schemas.microsoft.com/office/drawing/2014/main" id="{0A4BDF30-86A4-44F5-A4A6-A298EBD6727B}"/>
              </a:ext>
            </a:extLst>
          </p:cNvPr>
          <p:cNvSpPr txBox="1">
            <a:spLocks noChangeArrowheads="1"/>
          </p:cNvSpPr>
          <p:nvPr/>
        </p:nvSpPr>
        <p:spPr bwMode="auto">
          <a:xfrm>
            <a:off x="1929606" y="2611438"/>
            <a:ext cx="7505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Arial" panose="020B0604020202020204" pitchFamily="34" charset="0"/>
              </a:defRPr>
            </a:lvl1pPr>
            <a:lvl2pPr marL="742950" indent="-285750" defTabSz="685800">
              <a:spcBef>
                <a:spcPct val="20000"/>
              </a:spcBef>
              <a:buChar char="–"/>
              <a:defRPr sz="2100">
                <a:solidFill>
                  <a:schemeClr val="tx1"/>
                </a:solidFill>
                <a:latin typeface="Arial" panose="020B0604020202020204" pitchFamily="34" charset="0"/>
              </a:defRPr>
            </a:lvl2pPr>
            <a:lvl3pPr marL="1143000" indent="-228600" defTabSz="685800">
              <a:spcBef>
                <a:spcPct val="20000"/>
              </a:spcBef>
              <a:buChar char="•"/>
              <a:defRPr>
                <a:solidFill>
                  <a:schemeClr val="tx1"/>
                </a:solidFill>
                <a:latin typeface="Arial" panose="020B0604020202020204" pitchFamily="34" charset="0"/>
              </a:defRPr>
            </a:lvl3pPr>
            <a:lvl4pPr marL="1600200" indent="-228600" defTabSz="685800">
              <a:spcBef>
                <a:spcPct val="20000"/>
              </a:spcBef>
              <a:buChar char="–"/>
              <a:defRPr sz="1500">
                <a:solidFill>
                  <a:schemeClr val="tx1"/>
                </a:solidFill>
                <a:latin typeface="Arial" panose="020B0604020202020204" pitchFamily="34" charset="0"/>
              </a:defRPr>
            </a:lvl4pPr>
            <a:lvl5pPr marL="2057400" indent="-228600" defTabSz="685800">
              <a:spcBef>
                <a:spcPct val="20000"/>
              </a:spcBef>
              <a:buChar char="»"/>
              <a:defRPr sz="15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9pPr>
          </a:lstStyle>
          <a:p>
            <a:pPr fontAlgn="base">
              <a:spcBef>
                <a:spcPct val="0"/>
              </a:spcBef>
              <a:spcAft>
                <a:spcPct val="0"/>
              </a:spcAft>
              <a:buNone/>
            </a:pPr>
            <a:r>
              <a:rPr lang="en-US" altLang="en-US" sz="1800" b="1">
                <a:solidFill>
                  <a:srgbClr val="FFFFFF"/>
                </a:solidFill>
                <a:latin typeface="HP001 4 hàng" pitchFamily="34" charset="0"/>
              </a:rPr>
              <a:t>  </a:t>
            </a:r>
            <a:r>
              <a:rPr lang="en-US" altLang="en-US" b="1">
                <a:solidFill>
                  <a:srgbClr val="FFFFFF"/>
                </a:solidFill>
                <a:latin typeface="HP001 4 hàng" pitchFamily="34" charset="0"/>
              </a:rPr>
              <a:t>Con cá bơi, yêu nước; con chim ca, yêu trời</a:t>
            </a:r>
          </a:p>
        </p:txBody>
      </p:sp>
      <p:sp>
        <p:nvSpPr>
          <p:cNvPr id="41992" name="TextBox 8">
            <a:extLst>
              <a:ext uri="{FF2B5EF4-FFF2-40B4-BE49-F238E27FC236}">
                <a16:creationId xmlns:a16="http://schemas.microsoft.com/office/drawing/2014/main" id="{B7411A7F-0D6C-4DAC-9A72-B8BD9338129F}"/>
              </a:ext>
            </a:extLst>
          </p:cNvPr>
          <p:cNvSpPr txBox="1">
            <a:spLocks noChangeArrowheads="1"/>
          </p:cNvSpPr>
          <p:nvPr/>
        </p:nvSpPr>
        <p:spPr bwMode="auto">
          <a:xfrm>
            <a:off x="2234406" y="3144838"/>
            <a:ext cx="678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Arial" panose="020B0604020202020204" pitchFamily="34" charset="0"/>
              </a:defRPr>
            </a:lvl1pPr>
            <a:lvl2pPr marL="742950" indent="-285750" defTabSz="685800">
              <a:spcBef>
                <a:spcPct val="20000"/>
              </a:spcBef>
              <a:buChar char="–"/>
              <a:defRPr sz="2100">
                <a:solidFill>
                  <a:schemeClr val="tx1"/>
                </a:solidFill>
                <a:latin typeface="Arial" panose="020B0604020202020204" pitchFamily="34" charset="0"/>
              </a:defRPr>
            </a:lvl2pPr>
            <a:lvl3pPr marL="1143000" indent="-228600" defTabSz="685800">
              <a:spcBef>
                <a:spcPct val="20000"/>
              </a:spcBef>
              <a:buChar char="•"/>
              <a:defRPr>
                <a:solidFill>
                  <a:schemeClr val="tx1"/>
                </a:solidFill>
                <a:latin typeface="Arial" panose="020B0604020202020204" pitchFamily="34" charset="0"/>
              </a:defRPr>
            </a:lvl3pPr>
            <a:lvl4pPr marL="1600200" indent="-228600" defTabSz="685800">
              <a:spcBef>
                <a:spcPct val="20000"/>
              </a:spcBef>
              <a:buChar char="–"/>
              <a:defRPr sz="1500">
                <a:solidFill>
                  <a:schemeClr val="tx1"/>
                </a:solidFill>
                <a:latin typeface="Arial" panose="020B0604020202020204" pitchFamily="34" charset="0"/>
              </a:defRPr>
            </a:lvl4pPr>
            <a:lvl5pPr marL="2057400" indent="-228600" defTabSz="685800">
              <a:spcBef>
                <a:spcPct val="20000"/>
              </a:spcBef>
              <a:buChar char="»"/>
              <a:defRPr sz="15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9pPr>
          </a:lstStyle>
          <a:p>
            <a:pPr fontAlgn="base">
              <a:spcBef>
                <a:spcPct val="0"/>
              </a:spcBef>
              <a:spcAft>
                <a:spcPct val="0"/>
              </a:spcAft>
              <a:buNone/>
            </a:pPr>
            <a:r>
              <a:rPr lang="en-US" altLang="en-US" sz="1800" b="1">
                <a:solidFill>
                  <a:srgbClr val="FFFFFF"/>
                </a:solidFill>
                <a:latin typeface="HP001 4 hàng" pitchFamily="34" charset="0"/>
              </a:rPr>
              <a:t>   </a:t>
            </a:r>
            <a:r>
              <a:rPr lang="en-US" altLang="en-US" b="1">
                <a:solidFill>
                  <a:srgbClr val="FFFFFF"/>
                </a:solidFill>
                <a:latin typeface="HP001 4 hàng" pitchFamily="34" charset="0"/>
              </a:rPr>
              <a:t>Con người muốn sống, con ơi </a:t>
            </a:r>
          </a:p>
        </p:txBody>
      </p:sp>
      <p:sp>
        <p:nvSpPr>
          <p:cNvPr id="41993" name="TextBox 8">
            <a:extLst>
              <a:ext uri="{FF2B5EF4-FFF2-40B4-BE49-F238E27FC236}">
                <a16:creationId xmlns:a16="http://schemas.microsoft.com/office/drawing/2014/main" id="{B6AA7B19-9AB7-491B-A2CB-45A9A7D44670}"/>
              </a:ext>
            </a:extLst>
          </p:cNvPr>
          <p:cNvSpPr txBox="1">
            <a:spLocks noChangeArrowheads="1"/>
          </p:cNvSpPr>
          <p:nvPr/>
        </p:nvSpPr>
        <p:spPr bwMode="auto">
          <a:xfrm>
            <a:off x="1777206" y="3698876"/>
            <a:ext cx="7486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Arial" panose="020B0604020202020204" pitchFamily="34" charset="0"/>
              </a:defRPr>
            </a:lvl1pPr>
            <a:lvl2pPr marL="742950" indent="-285750" defTabSz="685800">
              <a:spcBef>
                <a:spcPct val="20000"/>
              </a:spcBef>
              <a:buChar char="–"/>
              <a:defRPr sz="2100">
                <a:solidFill>
                  <a:schemeClr val="tx1"/>
                </a:solidFill>
                <a:latin typeface="Arial" panose="020B0604020202020204" pitchFamily="34" charset="0"/>
              </a:defRPr>
            </a:lvl2pPr>
            <a:lvl3pPr marL="1143000" indent="-228600" defTabSz="685800">
              <a:spcBef>
                <a:spcPct val="20000"/>
              </a:spcBef>
              <a:buChar char="•"/>
              <a:defRPr>
                <a:solidFill>
                  <a:schemeClr val="tx1"/>
                </a:solidFill>
                <a:latin typeface="Arial" panose="020B0604020202020204" pitchFamily="34" charset="0"/>
              </a:defRPr>
            </a:lvl3pPr>
            <a:lvl4pPr marL="1600200" indent="-228600" defTabSz="685800">
              <a:spcBef>
                <a:spcPct val="20000"/>
              </a:spcBef>
              <a:buChar char="–"/>
              <a:defRPr sz="1500">
                <a:solidFill>
                  <a:schemeClr val="tx1"/>
                </a:solidFill>
                <a:latin typeface="Arial" panose="020B0604020202020204" pitchFamily="34" charset="0"/>
              </a:defRPr>
            </a:lvl4pPr>
            <a:lvl5pPr marL="2057400" indent="-228600" defTabSz="685800">
              <a:spcBef>
                <a:spcPct val="20000"/>
              </a:spcBef>
              <a:buChar char="»"/>
              <a:defRPr sz="15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9pPr>
          </a:lstStyle>
          <a:p>
            <a:pPr fontAlgn="base">
              <a:spcBef>
                <a:spcPct val="0"/>
              </a:spcBef>
              <a:spcAft>
                <a:spcPct val="0"/>
              </a:spcAft>
              <a:buNone/>
            </a:pPr>
            <a:r>
              <a:rPr lang="en-US" altLang="en-US" sz="1800" b="1">
                <a:solidFill>
                  <a:srgbClr val="FFFFFF"/>
                </a:solidFill>
                <a:latin typeface="HP001 4 hàng" pitchFamily="34" charset="0"/>
              </a:rPr>
              <a:t>   </a:t>
            </a:r>
            <a:r>
              <a:rPr lang="en-US" altLang="en-US" b="1">
                <a:solidFill>
                  <a:srgbClr val="FFFFFF"/>
                </a:solidFill>
                <a:latin typeface="HP001 4 hàng" pitchFamily="34" charset="0"/>
              </a:rPr>
              <a:t>Phải yêu đồng chí, yêu người anh em. </a:t>
            </a:r>
          </a:p>
        </p:txBody>
      </p:sp>
      <p:sp>
        <p:nvSpPr>
          <p:cNvPr id="41994" name="TextBox 8">
            <a:extLst>
              <a:ext uri="{FF2B5EF4-FFF2-40B4-BE49-F238E27FC236}">
                <a16:creationId xmlns:a16="http://schemas.microsoft.com/office/drawing/2014/main" id="{560D052A-2894-457F-A236-DB37083D4564}"/>
              </a:ext>
            </a:extLst>
          </p:cNvPr>
          <p:cNvSpPr txBox="1">
            <a:spLocks noChangeArrowheads="1"/>
          </p:cNvSpPr>
          <p:nvPr/>
        </p:nvSpPr>
        <p:spPr bwMode="auto">
          <a:xfrm>
            <a:off x="1777206" y="5319713"/>
            <a:ext cx="701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Arial" panose="020B0604020202020204" pitchFamily="34" charset="0"/>
              </a:defRPr>
            </a:lvl1pPr>
            <a:lvl2pPr marL="742950" indent="-285750" defTabSz="685800">
              <a:spcBef>
                <a:spcPct val="20000"/>
              </a:spcBef>
              <a:buChar char="–"/>
              <a:defRPr sz="2100">
                <a:solidFill>
                  <a:schemeClr val="tx1"/>
                </a:solidFill>
                <a:latin typeface="Arial" panose="020B0604020202020204" pitchFamily="34" charset="0"/>
              </a:defRPr>
            </a:lvl2pPr>
            <a:lvl3pPr marL="1143000" indent="-228600" defTabSz="685800">
              <a:spcBef>
                <a:spcPct val="20000"/>
              </a:spcBef>
              <a:buChar char="•"/>
              <a:defRPr>
                <a:solidFill>
                  <a:schemeClr val="tx1"/>
                </a:solidFill>
                <a:latin typeface="Arial" panose="020B0604020202020204" pitchFamily="34" charset="0"/>
              </a:defRPr>
            </a:lvl3pPr>
            <a:lvl4pPr marL="1600200" indent="-228600" defTabSz="685800">
              <a:spcBef>
                <a:spcPct val="20000"/>
              </a:spcBef>
              <a:buChar char="–"/>
              <a:defRPr sz="1500">
                <a:solidFill>
                  <a:schemeClr val="tx1"/>
                </a:solidFill>
                <a:latin typeface="Arial" panose="020B0604020202020204" pitchFamily="34" charset="0"/>
              </a:defRPr>
            </a:lvl4pPr>
            <a:lvl5pPr marL="2057400" indent="-228600" defTabSz="685800">
              <a:spcBef>
                <a:spcPct val="20000"/>
              </a:spcBef>
              <a:buChar char="»"/>
              <a:defRPr sz="15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9pPr>
          </a:lstStyle>
          <a:p>
            <a:pPr fontAlgn="base">
              <a:spcBef>
                <a:spcPct val="0"/>
              </a:spcBef>
              <a:spcAft>
                <a:spcPct val="0"/>
              </a:spcAft>
              <a:buNone/>
            </a:pPr>
            <a:r>
              <a:rPr lang="en-US" altLang="en-US" b="1">
                <a:solidFill>
                  <a:srgbClr val="FFFFFF"/>
                </a:solidFill>
                <a:latin typeface="HP001 4 hàng" pitchFamily="34" charset="0"/>
              </a:rPr>
              <a:t>  Một thân lúa chin, chẳng nên mùa vàng.</a:t>
            </a:r>
          </a:p>
        </p:txBody>
      </p:sp>
      <p:sp>
        <p:nvSpPr>
          <p:cNvPr id="41995" name="TextBox 8">
            <a:extLst>
              <a:ext uri="{FF2B5EF4-FFF2-40B4-BE49-F238E27FC236}">
                <a16:creationId xmlns:a16="http://schemas.microsoft.com/office/drawing/2014/main" id="{B5FE1307-101E-4B7A-9F14-22663CB03A31}"/>
              </a:ext>
            </a:extLst>
          </p:cNvPr>
          <p:cNvSpPr txBox="1">
            <a:spLocks noChangeArrowheads="1"/>
          </p:cNvSpPr>
          <p:nvPr/>
        </p:nvSpPr>
        <p:spPr bwMode="auto">
          <a:xfrm>
            <a:off x="2539206" y="5853113"/>
            <a:ext cx="510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Arial" panose="020B0604020202020204" pitchFamily="34" charset="0"/>
              </a:defRPr>
            </a:lvl1pPr>
            <a:lvl2pPr marL="742950" indent="-285750" defTabSz="685800">
              <a:spcBef>
                <a:spcPct val="20000"/>
              </a:spcBef>
              <a:buChar char="–"/>
              <a:defRPr sz="2100">
                <a:solidFill>
                  <a:schemeClr val="tx1"/>
                </a:solidFill>
                <a:latin typeface="Arial" panose="020B0604020202020204" pitchFamily="34" charset="0"/>
              </a:defRPr>
            </a:lvl2pPr>
            <a:lvl3pPr marL="1143000" indent="-228600" defTabSz="685800">
              <a:spcBef>
                <a:spcPct val="20000"/>
              </a:spcBef>
              <a:buChar char="•"/>
              <a:defRPr>
                <a:solidFill>
                  <a:schemeClr val="tx1"/>
                </a:solidFill>
                <a:latin typeface="Arial" panose="020B0604020202020204" pitchFamily="34" charset="0"/>
              </a:defRPr>
            </a:lvl3pPr>
            <a:lvl4pPr marL="1600200" indent="-228600" defTabSz="685800">
              <a:spcBef>
                <a:spcPct val="20000"/>
              </a:spcBef>
              <a:buChar char="–"/>
              <a:defRPr sz="1500">
                <a:solidFill>
                  <a:schemeClr val="tx1"/>
                </a:solidFill>
                <a:latin typeface="Arial" panose="020B0604020202020204" pitchFamily="34" charset="0"/>
              </a:defRPr>
            </a:lvl4pPr>
            <a:lvl5pPr marL="2057400" indent="-228600" defTabSz="685800">
              <a:spcBef>
                <a:spcPct val="20000"/>
              </a:spcBef>
              <a:buChar char="»"/>
              <a:defRPr sz="15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9pPr>
          </a:lstStyle>
          <a:p>
            <a:pPr fontAlgn="base">
              <a:spcBef>
                <a:spcPct val="0"/>
              </a:spcBef>
              <a:spcAft>
                <a:spcPct val="0"/>
              </a:spcAft>
              <a:buNone/>
            </a:pPr>
            <a:r>
              <a:rPr lang="en-US" altLang="en-US" b="1">
                <a:solidFill>
                  <a:srgbClr val="FFFFFF"/>
                </a:solidFill>
                <a:latin typeface="HP001 4 hàng" pitchFamily="34" charset="0"/>
              </a:rPr>
              <a:t>Một người – đâu phải nhân gian?</a:t>
            </a:r>
          </a:p>
        </p:txBody>
      </p:sp>
      <p:sp>
        <p:nvSpPr>
          <p:cNvPr id="41996" name="Rectangle 1">
            <a:extLst>
              <a:ext uri="{FF2B5EF4-FFF2-40B4-BE49-F238E27FC236}">
                <a16:creationId xmlns:a16="http://schemas.microsoft.com/office/drawing/2014/main" id="{73EAE133-820C-47F4-9801-2D816E767BFC}"/>
              </a:ext>
            </a:extLst>
          </p:cNvPr>
          <p:cNvSpPr>
            <a:spLocks noChangeArrowheads="1"/>
          </p:cNvSpPr>
          <p:nvPr/>
        </p:nvSpPr>
        <p:spPr bwMode="auto">
          <a:xfrm>
            <a:off x="2539206" y="4765676"/>
            <a:ext cx="601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400" b="1">
                <a:solidFill>
                  <a:srgbClr val="FFFFFF"/>
                </a:solidFill>
                <a:latin typeface="HP001 4 hàng" pitchFamily="34" charset="0"/>
              </a:rPr>
              <a:t>Một ngôi sao, chẳng sáng đêm </a:t>
            </a:r>
          </a:p>
        </p:txBody>
      </p:sp>
      <p:sp>
        <p:nvSpPr>
          <p:cNvPr id="41997" name="Rectangle 2">
            <a:extLst>
              <a:ext uri="{FF2B5EF4-FFF2-40B4-BE49-F238E27FC236}">
                <a16:creationId xmlns:a16="http://schemas.microsoft.com/office/drawing/2014/main" id="{6E53FC0A-3577-4872-8A28-432413674ED7}"/>
              </a:ext>
            </a:extLst>
          </p:cNvPr>
          <p:cNvSpPr>
            <a:spLocks noChangeArrowheads="1"/>
          </p:cNvSpPr>
          <p:nvPr/>
        </p:nvSpPr>
        <p:spPr bwMode="auto">
          <a:xfrm>
            <a:off x="2082006" y="6386513"/>
            <a:ext cx="594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400" b="1">
                <a:solidFill>
                  <a:srgbClr val="FFFFFF"/>
                </a:solidFill>
                <a:latin typeface="HP001 4 hàng" pitchFamily="34" charset="0"/>
              </a:rPr>
              <a:t>Sống chăng, một đốm lửa tàn mà thôi!</a:t>
            </a:r>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TIMING" val="|12.1"/>
</p:tagLst>
</file>

<file path=ppt/tags/tag2.xml><?xml version="1.0" encoding="utf-8"?>
<p:tagLst xmlns:a="http://schemas.openxmlformats.org/drawingml/2006/main" xmlns:r="http://schemas.openxmlformats.org/officeDocument/2006/relationships" xmlns:p="http://schemas.openxmlformats.org/presentationml/2006/main">
  <p:tag name="TIMING" val="|16|3|8.8|21.6|8.4|7|6.3|2.5|1.4"/>
</p:tagLst>
</file>

<file path=ppt/tags/tag3.xml><?xml version="1.0" encoding="utf-8"?>
<p:tagLst xmlns:a="http://schemas.openxmlformats.org/drawingml/2006/main" xmlns:r="http://schemas.openxmlformats.org/officeDocument/2006/relationships" xmlns:p="http://schemas.openxmlformats.org/presentationml/2006/main">
  <p:tag name="TIMING" val="|16|3|8.8|21.6|8.4|7|6.3|2.5|1.4"/>
</p:tagLst>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574</Words>
  <Application>Microsoft Office PowerPoint</Application>
  <PresentationFormat>Custom</PresentationFormat>
  <Paragraphs>75</Paragraphs>
  <Slides>15</Slides>
  <Notes>1</Notes>
  <HiddenSlides>0</HiddenSlides>
  <MMClips>1</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15</vt:i4>
      </vt:variant>
    </vt:vector>
  </HeadingPairs>
  <TitlesOfParts>
    <vt:vector size="25" baseType="lpstr">
      <vt:lpstr>Arial</vt:lpstr>
      <vt:lpstr>Calibri</vt:lpstr>
      <vt:lpstr>Calibri Light</vt:lpstr>
      <vt:lpstr>HP001 4 hàng</vt:lpstr>
      <vt:lpstr>Times New Roman</vt:lpstr>
      <vt:lpstr>Wingdings</vt:lpstr>
      <vt:lpstr>Chủ đề của Office</vt:lpstr>
      <vt:lpstr>Default Design</vt:lpstr>
      <vt:lpstr>3_Default Design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trình bày của PowerPoint</dc:title>
  <dc:creator>MAI THI</dc:creator>
  <cp:lastModifiedBy>Nguyen Thang</cp:lastModifiedBy>
  <cp:revision>7</cp:revision>
  <dcterms:created xsi:type="dcterms:W3CDTF">2021-10-26T13:56:11Z</dcterms:created>
  <dcterms:modified xsi:type="dcterms:W3CDTF">2021-10-28T10:07:30Z</dcterms:modified>
</cp:coreProperties>
</file>