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0" r:id="rId5"/>
    <p:sldId id="257" r:id="rId6"/>
    <p:sldId id="276" r:id="rId7"/>
    <p:sldId id="268" r:id="rId8"/>
    <p:sldId id="275" r:id="rId9"/>
    <p:sldId id="272" r:id="rId10"/>
    <p:sldId id="273" r:id="rId11"/>
    <p:sldId id="277" r:id="rId12"/>
    <p:sldId id="278" r:id="rId13"/>
    <p:sldId id="26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FCE17E5-EF9B-4CC0-9F24-996A45781759}"/>
              </a:ext>
            </a:extLst>
          </p:cNvPr>
          <p:cNvGrpSpPr/>
          <p:nvPr userDrawn="1"/>
        </p:nvGrpSpPr>
        <p:grpSpPr>
          <a:xfrm>
            <a:off x="-307072" y="4586325"/>
            <a:ext cx="12140835" cy="2500032"/>
            <a:chOff x="382287" y="4081809"/>
            <a:chExt cx="11047711" cy="281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CA3D574-3345-4C73-8E1C-CD5E5E5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FD63837-B644-4EBB-9019-BFFFE15C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28D72E9-F768-4C41-8B44-A742B36C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8A5DF6D-7341-42CF-B537-9B12E146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FA9B0DF-B177-46E0-B9B5-175BB95E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75FCCD9-6205-4836-AB96-5479038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219214B-B2C7-4F89-9960-3D4C7B66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D826C9-0FE1-4397-8BBD-6F3BED27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784EA8-F86A-4A83-9F36-A15CA195B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B52A9B0-7D86-4CD5-9DE0-3E428B1581F9}"/>
              </a:ext>
            </a:extLst>
          </p:cNvPr>
          <p:cNvGrpSpPr/>
          <p:nvPr userDrawn="1"/>
        </p:nvGrpSpPr>
        <p:grpSpPr>
          <a:xfrm>
            <a:off x="1494898" y="4606101"/>
            <a:ext cx="12140835" cy="2500032"/>
            <a:chOff x="382287" y="4081809"/>
            <a:chExt cx="11047711" cy="28127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8F0FD7C-1CAA-4125-ADB2-C20FE757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D076153-410C-4A98-AB04-A7F4D342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FA0FB495-2878-4E94-BF3A-7500E9AFC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ED41BE1-68C6-4A91-9BC1-802F16BC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7B996E04-0388-42C2-820B-487A653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0F59F916-9D1F-4774-A499-D8C7FEC9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CA757B4-BAD7-4422-8516-8211B009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58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 userDrawn="1"/>
        </p:nvGrpSpPr>
        <p:grpSpPr>
          <a:xfrm>
            <a:off x="-515071" y="4220649"/>
            <a:ext cx="13013557" cy="3022481"/>
            <a:chOff x="-515071" y="4220649"/>
            <a:chExt cx="13013557" cy="30224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515071" y="4695337"/>
              <a:ext cx="11477622" cy="2500032"/>
              <a:chOff x="985786" y="4081809"/>
              <a:chExt cx="10444212" cy="28127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985786" y="4259570"/>
                <a:ext cx="2132893" cy="246843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837620"/>
              <a:ext cx="11121888" cy="2405510"/>
              <a:chOff x="382287" y="4188153"/>
              <a:chExt cx="10120507" cy="27063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369901" y="4188153"/>
                <a:ext cx="2132893" cy="24684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48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4.png"/><Relationship Id="rId2" Type="http://schemas.openxmlformats.org/officeDocument/2006/relationships/image" Target="../media/image1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19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4.png"/><Relationship Id="rId2" Type="http://schemas.openxmlformats.org/officeDocument/2006/relationships/image" Target="../media/image1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19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10.sv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738" y="2085018"/>
            <a:ext cx="85443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GB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  <a:p>
            <a:pPr algn="ctr"/>
            <a:r>
              <a:rPr lang="en-GB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B9E6C3-B441-4D75-A9E0-F3E921EBCAE5}"/>
              </a:ext>
            </a:extLst>
          </p:cNvPr>
          <p:cNvGrpSpPr/>
          <p:nvPr/>
        </p:nvGrpSpPr>
        <p:grpSpPr>
          <a:xfrm>
            <a:off x="2769039" y="2331666"/>
            <a:ext cx="9956125" cy="3088476"/>
            <a:chOff x="3323570" y="2082593"/>
            <a:chExt cx="8726827" cy="30884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3E3165B-C644-47B7-8FFC-80FA5CF6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2190">
              <a:off x="4003138" y="3266493"/>
              <a:ext cx="1321542" cy="24876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D2BD1DA-CCBE-4A4D-8619-740BA487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73296" flipH="1">
              <a:off x="9988712" y="2915131"/>
              <a:ext cx="1430557" cy="26928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9CE9DA1-9288-4102-B362-E88CE4C1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0449" flipH="1">
              <a:off x="9862522" y="2082593"/>
              <a:ext cx="1430557" cy="26928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4FCF1CB-8993-4417-BAC6-13F4ACB0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5FE8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551">
              <a:off x="3562876" y="2354520"/>
              <a:ext cx="1764943" cy="23675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5B9AC47-397B-4BC0-BFF5-EBD90A65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1867">
              <a:off x="3559177" y="3128324"/>
              <a:ext cx="1380197" cy="185141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5C1E63-825D-4D2C-903B-CEFBD9D95DE2}"/>
              </a:ext>
            </a:extLst>
          </p:cNvPr>
          <p:cNvSpPr/>
          <p:nvPr/>
        </p:nvSpPr>
        <p:spPr>
          <a:xfrm rot="647696">
            <a:off x="35353" y="469739"/>
            <a:ext cx="4243246" cy="1262317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8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  <a:endParaRPr lang="id-ID" sz="4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14" name="bensound-smile">
            <a:hlinkClick r:id="" action="ppaction://media"/>
            <a:extLst>
              <a:ext uri="{FF2B5EF4-FFF2-40B4-BE49-F238E27FC236}">
                <a16:creationId xmlns:a16="http://schemas.microsoft.com/office/drawing/2014/main" xmlns="" id="{66D11DA8-DB03-4BED-8A3B-29B34AD59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847" y="5954706"/>
            <a:ext cx="615032" cy="6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81481E-6 L 4.375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xmlns="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xmlns="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xmlns="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xmlns="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xmlns="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537765" y="1226697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2509" y="159856"/>
            <a:ext cx="1001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3/a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Chọn r, d, gi thay cho ô trống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5524" y="1618741"/>
            <a:ext cx="10548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 vàng.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sông đều đổ về biển cả.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canh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biển trời của tổ quốc.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63748" y="3824379"/>
            <a:ext cx="484500" cy="4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01998" y="286600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08712" y="1936469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xmlns="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xmlns="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xmlns="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xmlns="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16E1BB-EA7F-4B85-9AC3-A9BC8C2006CA}"/>
              </a:ext>
            </a:extLst>
          </p:cNvPr>
          <p:cNvGrpSpPr/>
          <p:nvPr/>
        </p:nvGrpSpPr>
        <p:grpSpPr>
          <a:xfrm>
            <a:off x="898902" y="-739075"/>
            <a:ext cx="10414861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xmlns="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2048587" y="1226697"/>
            <a:ext cx="8342953" cy="2974213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84187" y="149474"/>
            <a:ext cx="97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3/b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Chọn dấu hỏi hoặc dấu ngã cho chữ in đậm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018" y="1931426"/>
            <a:ext cx="910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ta làm nên tất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sức người,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đá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Hoàng Trung Thông)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4463" y="2497014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0238" y="2497014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2685" y="1933660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28332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xmlns="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10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D72917-6390-4241-94F9-496FA03CBB64}"/>
              </a:ext>
            </a:extLst>
          </p:cNvPr>
          <p:cNvSpPr/>
          <p:nvPr/>
        </p:nvSpPr>
        <p:spPr>
          <a:xfrm rot="647696">
            <a:off x="5456264" y="3410769"/>
            <a:ext cx="4425896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you!</a:t>
            </a:r>
            <a:endParaRPr lang="id-ID" sz="8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47E6F83-0A01-4DB6-A799-99D852C1470A}"/>
              </a:ext>
            </a:extLst>
          </p:cNvPr>
          <p:cNvGrpSpPr/>
          <p:nvPr/>
        </p:nvGrpSpPr>
        <p:grpSpPr>
          <a:xfrm>
            <a:off x="-45315" y="4938402"/>
            <a:ext cx="12803675" cy="1906156"/>
            <a:chOff x="-1002990" y="5118411"/>
            <a:chExt cx="12440223" cy="2548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4F5CA39-BF50-4EFE-9239-7245FAE4B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2990" y="5184259"/>
              <a:ext cx="2690818" cy="2431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2E64C2B-6192-4D6F-8927-F6D26F82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946" y="5745391"/>
              <a:ext cx="1996967" cy="18045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85554A0-07BC-43A2-8CAF-E1EBF7B5E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24" y="6247301"/>
              <a:ext cx="1441523" cy="13025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5070C3E-65E4-40A6-9639-E053AD9F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599" y="5118411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D1EA79B-B0A7-4302-90BB-0FE9DC5E4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" y="5184259"/>
              <a:ext cx="2690819" cy="24314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FA5164D-533C-44EF-9945-3CA71BAE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78" y="5235915"/>
              <a:ext cx="2690819" cy="24314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DE41964-4CA5-4598-97D0-27514BB81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414" y="5118411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9BF67B-2634-4F23-B843-F38329F57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101" y="4383244"/>
            <a:ext cx="1664660" cy="123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74A11A-0FB2-4733-9D71-FBCC07C97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0066" y="5121799"/>
            <a:ext cx="1664660" cy="1234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C807C9-2481-418B-A150-10AB1E32725F}"/>
              </a:ext>
            </a:extLst>
          </p:cNvPr>
          <p:cNvSpPr/>
          <p:nvPr/>
        </p:nvSpPr>
        <p:spPr>
          <a:xfrm>
            <a:off x="2613165" y="7559028"/>
            <a:ext cx="6965669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1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id-ID" sz="11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D038A0-9FE0-43F5-8B53-5187CBD15665}"/>
              </a:ext>
            </a:extLst>
          </p:cNvPr>
          <p:cNvGrpSpPr/>
          <p:nvPr/>
        </p:nvGrpSpPr>
        <p:grpSpPr>
          <a:xfrm>
            <a:off x="401782" y="1943686"/>
            <a:ext cx="3988267" cy="2817895"/>
            <a:chOff x="463269" y="810459"/>
            <a:chExt cx="3988267" cy="28178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5A27558-6218-49B9-9A97-7DEA692BAE2E}"/>
                </a:ext>
              </a:extLst>
            </p:cNvPr>
            <p:cNvGrpSpPr/>
            <p:nvPr/>
          </p:nvGrpSpPr>
          <p:grpSpPr>
            <a:xfrm>
              <a:off x="463269" y="810459"/>
              <a:ext cx="3988267" cy="2817895"/>
              <a:chOff x="4607935" y="3160971"/>
              <a:chExt cx="4949779" cy="1083568"/>
            </a:xfrm>
            <a:solidFill>
              <a:srgbClr val="CF2665">
                <a:alpha val="63000"/>
              </a:srgbClr>
            </a:solidFill>
          </p:grpSpPr>
          <p:sp>
            <p:nvSpPr>
              <p:cNvPr id="16" name="Rounded Rectangle 7">
                <a:extLst>
                  <a:ext uri="{FF2B5EF4-FFF2-40B4-BE49-F238E27FC236}">
                    <a16:creationId xmlns:a16="http://schemas.microsoft.com/office/drawing/2014/main" xmlns="" id="{D2674D58-3388-48D6-AD35-B562DB41E25B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Graphic 6">
                <a:extLst>
                  <a:ext uri="{FF2B5EF4-FFF2-40B4-BE49-F238E27FC236}">
                    <a16:creationId xmlns:a16="http://schemas.microsoft.com/office/drawing/2014/main" xmlns="" id="{25CD7CE3-1663-487C-9E83-12DB1DC97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607935" y="3160971"/>
                <a:ext cx="1359558" cy="311426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1B586EF-A446-4B5F-9B1F-EB531FC252D8}"/>
                </a:ext>
              </a:extLst>
            </p:cNvPr>
            <p:cNvSpPr/>
            <p:nvPr/>
          </p:nvSpPr>
          <p:spPr>
            <a:xfrm>
              <a:off x="609495" y="1650549"/>
              <a:ext cx="3781142" cy="123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 </a:t>
              </a:r>
              <a:endParaRPr lang="id-ID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xmlns="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8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0559" y="222392"/>
            <a:ext cx="11161986" cy="491616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9" y="654026"/>
            <a:ext cx="5535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Muôn vàng kim cương nhỏ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Lấp lánh ngọn cỏ hoa.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muôn con sóng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699" y="654026"/>
            <a:ext cx="53345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Hót tích ri tích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6733" y="222392"/>
            <a:ext cx="519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 </a:t>
            </a:r>
          </a:p>
        </p:txBody>
      </p:sp>
    </p:spTree>
    <p:extLst>
      <p:ext uri="{BB962C8B-B14F-4D97-AF65-F5344CB8AC3E}">
        <p14:creationId xmlns:p14="http://schemas.microsoft.com/office/powerpoint/2010/main" val="17863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58DFBD-8F9B-4BDF-9573-262585968152}"/>
              </a:ext>
            </a:extLst>
          </p:cNvPr>
          <p:cNvSpPr txBox="1"/>
          <p:nvPr/>
        </p:nvSpPr>
        <p:spPr>
          <a:xfrm>
            <a:off x="-669144" y="1151524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174002" y="362630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61DE52-4F2F-4F0A-B520-7E08026636D3}"/>
              </a:ext>
            </a:extLst>
          </p:cNvPr>
          <p:cNvSpPr txBox="1"/>
          <p:nvPr/>
        </p:nvSpPr>
        <p:spPr>
          <a:xfrm>
            <a:off x="651119" y="765934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B963DB-6FE8-46F5-82F5-CA65073C43A9}"/>
              </a:ext>
            </a:extLst>
          </p:cNvPr>
          <p:cNvSpPr txBox="1"/>
          <p:nvPr/>
        </p:nvSpPr>
        <p:spPr>
          <a:xfrm>
            <a:off x="651119" y="1554691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1E2058B-35A1-42CE-970E-CF27740C63C3}"/>
              </a:ext>
            </a:extLst>
          </p:cNvPr>
          <p:cNvSpPr txBox="1"/>
          <p:nvPr/>
        </p:nvSpPr>
        <p:spPr>
          <a:xfrm>
            <a:off x="651119" y="2343448"/>
            <a:ext cx="836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?</a:t>
            </a:r>
          </a:p>
        </p:txBody>
      </p:sp>
      <p:pic>
        <p:nvPicPr>
          <p:cNvPr id="34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22" y="2712816"/>
            <a:ext cx="3815921" cy="39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76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xmlns="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003754" y="2048389"/>
            <a:ext cx="8093861" cy="208138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2" name="Google Shape;378;p32">
              <a:extLst>
                <a:ext uri="{FF2B5EF4-FFF2-40B4-BE49-F238E27FC236}">
                  <a16:creationId xmlns:a16="http://schemas.microsoft.com/office/drawing/2014/main" xmlns="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34" name="Google Shape;379;p32">
                <a:extLst>
                  <a:ext uri="{FF2B5EF4-FFF2-40B4-BE49-F238E27FC236}">
                    <a16:creationId xmlns:a16="http://schemas.microsoft.com/office/drawing/2014/main" xmlns="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80;p32">
                <a:extLst>
                  <a:ext uri="{FF2B5EF4-FFF2-40B4-BE49-F238E27FC236}">
                    <a16:creationId xmlns:a16="http://schemas.microsoft.com/office/drawing/2014/main" xmlns="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81;p32">
                <a:extLst>
                  <a:ext uri="{FF2B5EF4-FFF2-40B4-BE49-F238E27FC236}">
                    <a16:creationId xmlns:a16="http://schemas.microsoft.com/office/drawing/2014/main" xmlns="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86;p32">
              <a:extLst>
                <a:ext uri="{FF2B5EF4-FFF2-40B4-BE49-F238E27FC236}">
                  <a16:creationId xmlns:a16="http://schemas.microsoft.com/office/drawing/2014/main" xmlns="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48252" y="2206708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vầng dương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7105" y="2190708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kim cương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00783" y="324803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n hoà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51633" y="326845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tích ri tích rích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A7E6F53-7E4D-46FB-B479-400A984319CB}"/>
              </a:ext>
            </a:extLst>
          </p:cNvPr>
          <p:cNvGrpSpPr/>
          <p:nvPr/>
        </p:nvGrpSpPr>
        <p:grpSpPr>
          <a:xfrm>
            <a:off x="5599669" y="964217"/>
            <a:ext cx="5917881" cy="4331006"/>
            <a:chOff x="5364142" y="964217"/>
            <a:chExt cx="5917881" cy="43310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62C9001-251D-4E4B-90B1-AE090E712D2B}"/>
                </a:ext>
              </a:extLst>
            </p:cNvPr>
            <p:cNvGrpSpPr/>
            <p:nvPr/>
          </p:nvGrpSpPr>
          <p:grpSpPr>
            <a:xfrm rot="405374" flipH="1">
              <a:off x="5827833" y="964217"/>
              <a:ext cx="5295806" cy="4331006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xmlns="" id="{1DBCC31E-6B01-4356-BAD5-6DDD6FCFF7CD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Graphic 3">
                <a:extLst>
                  <a:ext uri="{FF2B5EF4-FFF2-40B4-BE49-F238E27FC236}">
                    <a16:creationId xmlns:a16="http://schemas.microsoft.com/office/drawing/2014/main" xmlns="" id="{B839FA23-AB17-45DC-B410-27E70868A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3084ED0-72C0-43F5-8F05-5EFDB378EEBA}"/>
                </a:ext>
              </a:extLst>
            </p:cNvPr>
            <p:cNvSpPr/>
            <p:nvPr/>
          </p:nvSpPr>
          <p:spPr>
            <a:xfrm rot="375522">
              <a:off x="5364142" y="2352102"/>
              <a:ext cx="5917881" cy="1555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viết</a:t>
              </a:r>
              <a:endParaRPr lang="id-ID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893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FBACE3-00A3-4EC5-A420-EE8421F990A3}"/>
              </a:ext>
            </a:extLst>
          </p:cNvPr>
          <p:cNvGrpSpPr/>
          <p:nvPr/>
        </p:nvGrpSpPr>
        <p:grpSpPr>
          <a:xfrm>
            <a:off x="1540808" y="325334"/>
            <a:ext cx="6834032" cy="4908642"/>
            <a:chOff x="5430019" y="420713"/>
            <a:chExt cx="6834032" cy="49086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BC281D0-5BB3-48D8-8A76-74C5EB3A8334}"/>
                </a:ext>
              </a:extLst>
            </p:cNvPr>
            <p:cNvGrpSpPr/>
            <p:nvPr/>
          </p:nvGrpSpPr>
          <p:grpSpPr>
            <a:xfrm rot="405374" flipH="1">
              <a:off x="5859914" y="420713"/>
              <a:ext cx="5841957" cy="4908642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xmlns="" id="{F6B074B9-D7B1-4904-A0B6-42B1A028D109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1680"/>
                  <a:gd name="adj2" fmla="val 3976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Graphic 23">
                <a:extLst>
                  <a:ext uri="{FF2B5EF4-FFF2-40B4-BE49-F238E27FC236}">
                    <a16:creationId xmlns:a16="http://schemas.microsoft.com/office/drawing/2014/main" xmlns="" id="{AB378FD5-E80A-4186-A700-15558514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77E213A-AA09-4629-8F25-46CFEEB06400}"/>
                </a:ext>
              </a:extLst>
            </p:cNvPr>
            <p:cNvSpPr/>
            <p:nvPr/>
          </p:nvSpPr>
          <p:spPr>
            <a:xfrm rot="375522">
              <a:off x="5430019" y="1765431"/>
              <a:ext cx="683403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</a:t>
              </a:r>
              <a:endParaRPr lang="id-ID" sz="9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84" y="-150652"/>
            <a:ext cx="12192000" cy="6858000"/>
          </a:xfrm>
          <a:prstGeom prst="rect">
            <a:avLst/>
          </a:prstGeom>
        </p:spPr>
      </p:pic>
      <p:pic>
        <p:nvPicPr>
          <p:cNvPr id="29" name="Graphic 56">
            <a:hlinkClick r:id="rId4" action="ppaction://hlinksldjump"/>
            <a:extLst>
              <a:ext uri="{FF2B5EF4-FFF2-40B4-BE49-F238E27FC236}">
                <a16:creationId xmlns:a16="http://schemas.microsoft.com/office/drawing/2014/main" xmlns="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1343529" flipH="1">
            <a:off x="9986007" y="4579452"/>
            <a:ext cx="646971" cy="4384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BA6C43-EA1F-4062-B423-D3ABDDC9660E}"/>
              </a:ext>
            </a:extLst>
          </p:cNvPr>
          <p:cNvSpPr txBox="1"/>
          <p:nvPr/>
        </p:nvSpPr>
        <p:spPr>
          <a:xfrm>
            <a:off x="1032384" y="-25208"/>
            <a:ext cx="10400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trong ngoặc đơn thay cho ô vuông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253" y="-72725"/>
            <a:ext cx="1315334" cy="716273"/>
          </a:xfrm>
          <a:prstGeom prst="rect">
            <a:avLst/>
          </a:prstGeom>
        </p:spPr>
      </p:pic>
      <p:pic>
        <p:nvPicPr>
          <p:cNvPr id="41" name="Graphic 54">
            <a:extLst>
              <a:ext uri="{FF2B5EF4-FFF2-40B4-BE49-F238E27FC236}">
                <a16:creationId xmlns:a16="http://schemas.microsoft.com/office/drawing/2014/main" xmlns="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2497371">
            <a:off x="11127082" y="99277"/>
            <a:ext cx="1114843" cy="4506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27" y="3616655"/>
            <a:ext cx="2997893" cy="15375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5" y="3547963"/>
            <a:ext cx="2843898" cy="1518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2" y="1236454"/>
            <a:ext cx="2987763" cy="1591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/>
          <a:stretch/>
        </p:blipFill>
        <p:spPr>
          <a:xfrm>
            <a:off x="1655192" y="1236454"/>
            <a:ext cx="2964424" cy="171272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4905" y="3024066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 Nội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0224" y="2826431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0763" y="5377070"/>
            <a:ext cx="4286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Vịnh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thắng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 nổi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 thế giới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0224" y="5377070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lớn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82578" y="302406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46536" y="5471124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42424" y="5471124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45573" y="289943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6106" y="737734"/>
            <a:ext cx="193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2720" y="762233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Bến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08844" y="769834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Tràng Ti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34259" y="767279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85185E-6 L -0.12813 0.3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6 0.00394 L 0.08867 0.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146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9 -0.06088 L -0.50521 0.67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365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688 -0.17223 L 0.23372 0.67106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42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741795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299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Montserrat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19</cp:revision>
  <dcterms:created xsi:type="dcterms:W3CDTF">2022-03-20T21:37:52Z</dcterms:created>
  <dcterms:modified xsi:type="dcterms:W3CDTF">2022-05-15T14:32:52Z</dcterms:modified>
</cp:coreProperties>
</file>