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</p:sldMasterIdLst>
  <p:notesMasterIdLst>
    <p:notesMasterId r:id="rId17"/>
  </p:notesMasterIdLst>
  <p:sldIdLst>
    <p:sldId id="519" r:id="rId5"/>
    <p:sldId id="612" r:id="rId6"/>
    <p:sldId id="597" r:id="rId7"/>
    <p:sldId id="609" r:id="rId8"/>
    <p:sldId id="610" r:id="rId9"/>
    <p:sldId id="611" r:id="rId10"/>
    <p:sldId id="583" r:id="rId11"/>
    <p:sldId id="603" r:id="rId12"/>
    <p:sldId id="585" r:id="rId13"/>
    <p:sldId id="592" r:id="rId14"/>
    <p:sldId id="613" r:id="rId15"/>
    <p:sldId id="56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FFFDEE"/>
    <a:srgbClr val="9900CC"/>
    <a:srgbClr val="FFCCCC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4787" autoAdjust="0"/>
  </p:normalViewPr>
  <p:slideViewPr>
    <p:cSldViewPr snapToGrid="0">
      <p:cViewPr varScale="1">
        <p:scale>
          <a:sx n="62" d="100"/>
          <a:sy n="62" d="100"/>
        </p:scale>
        <p:origin x="14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DCAB1-452A-4A28-89F7-1B3402FC03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30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23/5/2022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23/5/2022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23/5/2022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23/5/2022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23/5/2022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23/5/2022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739174" y="3274753"/>
            <a:ext cx="11133362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75854" y="843536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图片 2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26" y="733826"/>
            <a:ext cx="884420" cy="5893307"/>
          </a:xfrm>
          <a:prstGeom prst="rect">
            <a:avLst/>
          </a:prstGeom>
        </p:spPr>
      </p:pic>
      <p:pic>
        <p:nvPicPr>
          <p:cNvPr id="47" name="图片 2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414" y="490176"/>
            <a:ext cx="884420" cy="581529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760DB9E-7F5A-48B8-B1C4-AC8BCCF8EFDE}"/>
              </a:ext>
            </a:extLst>
          </p:cNvPr>
          <p:cNvGrpSpPr/>
          <p:nvPr/>
        </p:nvGrpSpPr>
        <p:grpSpPr>
          <a:xfrm>
            <a:off x="1723869" y="1695206"/>
            <a:ext cx="8544393" cy="1987465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51" name="Rectangle 14">
                <a:extLst>
                  <a:ext uri="{FF2B5EF4-FFF2-40B4-BE49-F238E27FC236}">
                    <a16:creationId xmlns:a16="http://schemas.microsoft.com/office/drawing/2014/main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" name="Google Shape;1251;p47">
                <a:extLst>
                  <a:ext uri="{FF2B5EF4-FFF2-40B4-BE49-F238E27FC236}">
                    <a16:creationId xmlns:a16="http://schemas.microsoft.com/office/drawing/2014/main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54" name="Google Shape;1252;p47">
                  <a:extLst>
                    <a:ext uri="{FF2B5EF4-FFF2-40B4-BE49-F238E27FC236}">
                      <a16:creationId xmlns:a16="http://schemas.microsoft.com/office/drawing/2014/main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1253;p47">
                  <a:extLst>
                    <a:ext uri="{FF2B5EF4-FFF2-40B4-BE49-F238E27FC236}">
                      <a16:creationId xmlns:a16="http://schemas.microsoft.com/office/drawing/2014/main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1254;p47">
                  <a:extLst>
                    <a:ext uri="{FF2B5EF4-FFF2-40B4-BE49-F238E27FC236}">
                      <a16:creationId xmlns:a16="http://schemas.microsoft.com/office/drawing/2014/main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</a:t>
                  </a: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1255;p47">
                  <a:extLst>
                    <a:ext uri="{FF2B5EF4-FFF2-40B4-BE49-F238E27FC236}">
                      <a16:creationId xmlns:a16="http://schemas.microsoft.com/office/drawing/2014/main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1256;p47">
                  <a:extLst>
                    <a:ext uri="{FF2B5EF4-FFF2-40B4-BE49-F238E27FC236}">
                      <a16:creationId xmlns:a16="http://schemas.microsoft.com/office/drawing/2014/main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1257;p47">
                  <a:extLst>
                    <a:ext uri="{FF2B5EF4-FFF2-40B4-BE49-F238E27FC236}">
                      <a16:creationId xmlns:a16="http://schemas.microsoft.com/office/drawing/2014/main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1258;p47">
                  <a:extLst>
                    <a:ext uri="{FF2B5EF4-FFF2-40B4-BE49-F238E27FC236}">
                      <a16:creationId xmlns:a16="http://schemas.microsoft.com/office/drawing/2014/main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1259;p47">
                  <a:extLst>
                    <a:ext uri="{FF2B5EF4-FFF2-40B4-BE49-F238E27FC236}">
                      <a16:creationId xmlns:a16="http://schemas.microsoft.com/office/drawing/2014/main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1260;p47">
                  <a:extLst>
                    <a:ext uri="{FF2B5EF4-FFF2-40B4-BE49-F238E27FC236}">
                      <a16:creationId xmlns:a16="http://schemas.microsoft.com/office/drawing/2014/main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1261;p47">
                  <a:extLst>
                    <a:ext uri="{FF2B5EF4-FFF2-40B4-BE49-F238E27FC236}">
                      <a16:creationId xmlns:a16="http://schemas.microsoft.com/office/drawing/2014/main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Rectangle 14">
                <a:extLst>
                  <a:ext uri="{FF2B5EF4-FFF2-40B4-BE49-F238E27FC236}">
                    <a16:creationId xmlns:a16="http://schemas.microsoft.com/office/drawing/2014/main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B15ABFA-5254-4B7D-804B-F865F3A79EC5}"/>
                </a:ext>
              </a:extLst>
            </p:cNvPr>
            <p:cNvSpPr txBox="1"/>
            <p:nvPr/>
          </p:nvSpPr>
          <p:spPr>
            <a:xfrm>
              <a:off x="2140891" y="1701253"/>
              <a:ext cx="2515866" cy="14780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TMC-Ong Do" pitchFamily="2" charset="0"/>
                  <a:cs typeface="Times New Roman" panose="02020603050405020304" pitchFamily="18" charset="0"/>
                </a:rPr>
                <a:t>Tuần</a:t>
              </a:r>
              <a:r>
                <a:rPr kumimoji="0" lang="en-US" sz="54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TMC-Ong Do" pitchFamily="2" charset="0"/>
                  <a:cs typeface="Times New Roman" panose="02020603050405020304" pitchFamily="18" charset="0"/>
                </a:rPr>
                <a:t> 35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TMC-Ong Do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285323" y="-136606"/>
            <a:ext cx="2141951" cy="1941534"/>
          </a:xfrm>
          <a:prstGeom prst="rect">
            <a:avLst/>
          </a:prstGeom>
        </p:spPr>
      </p:pic>
      <p:pic>
        <p:nvPicPr>
          <p:cNvPr id="9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251012" y="-125506"/>
            <a:ext cx="2141951" cy="19415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2042573" y="89863"/>
            <a:ext cx="869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</a:t>
            </a: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11: Chọn a hoặc b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1890939" y="834161"/>
            <a:ext cx="713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Chọn l hoặc n thay vào ô vuông.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517045" y="1625320"/>
            <a:ext cx="110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 sang</a:t>
            </a:r>
            <a:endParaRPr lang="vi-VN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 mỗi</a:t>
            </a:r>
            <a:r>
              <a:rPr kumimoji="0" lang="vi-VN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 thu sang                     Em cắp sách tới trường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2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cúc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    ở vàng                     ắng tươi trải trên đường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vi-VN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vườn hương thơm ngát     Trời cao xanh gió mát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2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bướm bay rộn ràng               Đẹp thay 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 thu sang.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(Theo Trần</a:t>
            </a:r>
            <a:r>
              <a:rPr kumimoji="0" lang="vi-VN" sz="24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Lê Văn)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4E5AF9-A664-45A4-B336-4035210FFC8B}"/>
              </a:ext>
            </a:extLst>
          </p:cNvPr>
          <p:cNvSpPr txBox="1"/>
          <p:nvPr/>
        </p:nvSpPr>
        <p:spPr>
          <a:xfrm>
            <a:off x="2073053" y="3354805"/>
            <a:ext cx="335280" cy="3329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A8606-4B26-4260-9350-099425762605}"/>
              </a:ext>
            </a:extLst>
          </p:cNvPr>
          <p:cNvSpPr txBox="1"/>
          <p:nvPr/>
        </p:nvSpPr>
        <p:spPr>
          <a:xfrm>
            <a:off x="2820790" y="3344285"/>
            <a:ext cx="335280" cy="3329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8222EC-4722-4268-8CD3-4A50B4784B11}"/>
              </a:ext>
            </a:extLst>
          </p:cNvPr>
          <p:cNvSpPr txBox="1"/>
          <p:nvPr/>
        </p:nvSpPr>
        <p:spPr>
          <a:xfrm>
            <a:off x="6009359" y="3344284"/>
            <a:ext cx="335280" cy="3329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1F31DE-8845-4A82-9B6D-BF25FFAD5B5E}"/>
              </a:ext>
            </a:extLst>
          </p:cNvPr>
          <p:cNvSpPr txBox="1"/>
          <p:nvPr/>
        </p:nvSpPr>
        <p:spPr>
          <a:xfrm>
            <a:off x="7572328" y="4300083"/>
            <a:ext cx="335280" cy="3329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05E763-11FB-46E7-B7F8-345D290D4E09}"/>
              </a:ext>
            </a:extLst>
          </p:cNvPr>
          <p:cNvSpPr txBox="1"/>
          <p:nvPr/>
        </p:nvSpPr>
        <p:spPr>
          <a:xfrm>
            <a:off x="2073053" y="3198096"/>
            <a:ext cx="4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5366B7-DCAF-442E-8798-C122FECBA2DD}"/>
              </a:ext>
            </a:extLst>
          </p:cNvPr>
          <p:cNvSpPr txBox="1"/>
          <p:nvPr/>
        </p:nvSpPr>
        <p:spPr>
          <a:xfrm>
            <a:off x="2754026" y="3187575"/>
            <a:ext cx="4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4E5AF9-A664-45A4-B336-4035210FFC8B}"/>
              </a:ext>
            </a:extLst>
          </p:cNvPr>
          <p:cNvSpPr txBox="1"/>
          <p:nvPr/>
        </p:nvSpPr>
        <p:spPr>
          <a:xfrm>
            <a:off x="5920400" y="3185271"/>
            <a:ext cx="4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A53FE0-A897-49DE-908A-35711E413D19}"/>
              </a:ext>
            </a:extLst>
          </p:cNvPr>
          <p:cNvSpPr txBox="1"/>
          <p:nvPr/>
        </p:nvSpPr>
        <p:spPr>
          <a:xfrm>
            <a:off x="7572328" y="4143374"/>
            <a:ext cx="4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4" y="283551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441915" y="1022577"/>
            <a:ext cx="4442813" cy="662745"/>
          </a:xfrm>
          <a:prstGeom prst="rect">
            <a:avLst/>
          </a:prstGeom>
        </p:spPr>
        <p:txBody>
          <a:bodyPr wrap="square" lIns="68580" tIns="34291" rIns="68580" bIns="34291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830685" y="285530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044876" y="1968335"/>
            <a:ext cx="616733" cy="43017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661609" y="1803362"/>
            <a:ext cx="5490657" cy="87932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00444" y="3429000"/>
            <a:ext cx="616733" cy="49142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18365" y="3067416"/>
            <a:ext cx="5249635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hỏi,trả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30686" y="4878050"/>
            <a:ext cx="616733" cy="491421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47419" y="4709641"/>
            <a:ext cx="4797248" cy="1291111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3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5" y="829155"/>
            <a:ext cx="4127780" cy="452652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09667" y="1969176"/>
            <a:ext cx="1129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Chúc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em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chăm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ngoan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,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>
                  <a:solidFill>
                    <a:schemeClr val="bg1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giỏi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E31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grpSp>
        <p:nvGrpSpPr>
          <p:cNvPr id="5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1" y="3274753"/>
            <a:ext cx="12082072" cy="3581011"/>
            <a:chOff x="-53293" y="2190760"/>
            <a:chExt cx="9211855" cy="2951064"/>
          </a:xfrm>
        </p:grpSpPr>
        <p:pic>
          <p:nvPicPr>
            <p:cNvPr id="6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7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8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1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4" y="283551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441915" y="1022577"/>
            <a:ext cx="4442813" cy="662745"/>
          </a:xfrm>
          <a:prstGeom prst="rect">
            <a:avLst/>
          </a:prstGeom>
        </p:spPr>
        <p:txBody>
          <a:bodyPr wrap="square" lIns="68580" tIns="34291" rIns="68580" bIns="34291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830685" y="285530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044876" y="1968335"/>
            <a:ext cx="616733" cy="43017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661609" y="1803362"/>
            <a:ext cx="5490657" cy="87932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HS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00444" y="3429000"/>
            <a:ext cx="616733" cy="49142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18365" y="3067416"/>
            <a:ext cx="5249635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hỏi,trả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30686" y="4878050"/>
            <a:ext cx="616733" cy="491421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47419" y="4709641"/>
            <a:ext cx="4797248" cy="1291111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0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543765" y="1943899"/>
            <a:ext cx="5415183" cy="2825273"/>
            <a:chOff x="2133908" y="1957599"/>
            <a:chExt cx="1512168" cy="4932254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33908" y="1957599"/>
              <a:ext cx="1512168" cy="36559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47573" y="2430226"/>
              <a:ext cx="1378326" cy="445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5+6</a:t>
              </a:r>
            </a:p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7190" y="722632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TẬP VÀ ĐÁNH GIÁ CUỐI HỌC KÌ 2</a:t>
            </a: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4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3F8533-94F1-4494-8245-2A4CD2BFB63B}"/>
              </a:ext>
            </a:extLst>
          </p:cNvPr>
          <p:cNvSpPr txBox="1"/>
          <p:nvPr/>
        </p:nvSpPr>
        <p:spPr>
          <a:xfrm>
            <a:off x="2881392" y="2160901"/>
            <a:ext cx="2968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45E05EFA-AFCB-456F-BDD0-A47019254649}"/>
              </a:ext>
            </a:extLst>
          </p:cNvPr>
          <p:cNvSpPr/>
          <p:nvPr/>
        </p:nvSpPr>
        <p:spPr>
          <a:xfrm>
            <a:off x="1919367" y="551861"/>
            <a:ext cx="8780176" cy="513701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HĐ6.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Không có mô tả.">
            <a:extLst>
              <a:ext uri="{FF2B5EF4-FFF2-40B4-BE49-F238E27FC236}">
                <a16:creationId xmlns:a16="http://schemas.microsoft.com/office/drawing/2014/main" id="{C96F2C41-8547-4D2A-97C9-9A0AE52C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30" y="1886470"/>
            <a:ext cx="2953061" cy="264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FC44F-2C5E-B8CA-23A7-EFCCA0A2312C}"/>
              </a:ext>
            </a:extLst>
          </p:cNvPr>
          <p:cNvSpPr txBox="1"/>
          <p:nvPr/>
        </p:nvSpPr>
        <p:spPr>
          <a:xfrm>
            <a:off x="7515930" y="3988539"/>
            <a:ext cx="148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71F99-0523-4BA3-ACD6-01D01650FFDD}"/>
              </a:ext>
            </a:extLst>
          </p:cNvPr>
          <p:cNvSpPr txBox="1"/>
          <p:nvPr/>
        </p:nvSpPr>
        <p:spPr>
          <a:xfrm>
            <a:off x="2394551" y="1910738"/>
            <a:ext cx="3475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2EA20E25-BD4E-4797-9686-0171FB41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97" y="1742214"/>
            <a:ext cx="3085475" cy="25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3506B-D4A7-4340-B49F-4C4810793AD6}"/>
              </a:ext>
            </a:extLst>
          </p:cNvPr>
          <p:cNvSpPr txBox="1"/>
          <p:nvPr/>
        </p:nvSpPr>
        <p:spPr>
          <a:xfrm>
            <a:off x="9307514" y="1742214"/>
            <a:ext cx="148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56992A1A-2794-4A88-91A4-C0D03074C8FF}"/>
              </a:ext>
            </a:extLst>
          </p:cNvPr>
          <p:cNvSpPr/>
          <p:nvPr/>
        </p:nvSpPr>
        <p:spPr>
          <a:xfrm>
            <a:off x="1919367" y="551861"/>
            <a:ext cx="8780176" cy="513701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HĐ6.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4EB274-F071-45DF-B9B4-0C55706B5358}"/>
              </a:ext>
            </a:extLst>
          </p:cNvPr>
          <p:cNvSpPr txBox="1"/>
          <p:nvPr/>
        </p:nvSpPr>
        <p:spPr>
          <a:xfrm>
            <a:off x="2334331" y="1886470"/>
            <a:ext cx="3375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3AF376CB-D444-4CA5-B22C-0C38292AE838}"/>
              </a:ext>
            </a:extLst>
          </p:cNvPr>
          <p:cNvSpPr/>
          <p:nvPr/>
        </p:nvSpPr>
        <p:spPr>
          <a:xfrm>
            <a:off x="1919367" y="551861"/>
            <a:ext cx="8780176" cy="513701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HĐ6.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Không có mô tả.">
            <a:extLst>
              <a:ext uri="{FF2B5EF4-FFF2-40B4-BE49-F238E27FC236}">
                <a16:creationId xmlns:a16="http://schemas.microsoft.com/office/drawing/2014/main" id="{CA5F8F59-B6D7-79AF-72DA-8D8DDA53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79" y="1689630"/>
            <a:ext cx="3222885" cy="264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B705B-6E39-7184-B2EF-F85247E5A7AF}"/>
              </a:ext>
            </a:extLst>
          </p:cNvPr>
          <p:cNvSpPr txBox="1"/>
          <p:nvPr/>
        </p:nvSpPr>
        <p:spPr>
          <a:xfrm>
            <a:off x="7964880" y="3871629"/>
            <a:ext cx="148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11411028" y="39314"/>
            <a:ext cx="723706" cy="902331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H="1">
            <a:off x="127651" y="31410"/>
            <a:ext cx="674582" cy="1115877"/>
            <a:chOff x="4508863" y="1528200"/>
            <a:chExt cx="318850" cy="472800"/>
          </a:xfrm>
        </p:grpSpPr>
        <p:sp>
          <p:nvSpPr>
            <p:cNvPr id="6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802232" y="97807"/>
            <a:ext cx="10608795" cy="1100057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HĐ7.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5" y="1174155"/>
            <a:ext cx="2905895" cy="15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sgn3-1.fna.fbcdn.net/v/t1.15752-9/213178627_288871686327867_4758165184106793690_n.jpg?_nc_cat=104&amp;ccb=1-3&amp;_nc_sid=aee45a&amp;_nc_ohc=8nu0-aNrVkoAX9BmUXZ&amp;_nc_ad=z-m&amp;_nc_cid=0&amp;_nc_ht=scontent.fsgn3-1.fna&amp;oh=5f324c11dbe5d2f8626ca0c87084a923&amp;oe=60F290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37" y="1164629"/>
            <a:ext cx="2893102" cy="15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ở ả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98" y="1197864"/>
            <a:ext cx="2758191" cy="151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.fsgn3-1.fna.fbcdn.net/v/t1.15752-9/210043461_227485682426153_2983848992292476335_n.jpg?_nc_cat=104&amp;ccb=1-3&amp;_nc_sid=aee45a&amp;_nc_ohc=RaQpoabKCP0AX-MLjvH&amp;_nc_ad=z-m&amp;_nc_cid=0&amp;_nc_ht=scontent.fsgn3-1.fna&amp;oh=fcd1de3523aa9628fda8e4fa69ca11b3&amp;oe=60F14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0" y="3882453"/>
            <a:ext cx="2936810" cy="17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-sin6-1.xx.fbcdn.net/v/t1.15752-9/208179745_2961028130835830_3986625574501718225_n.jpg?_nc_cat=107&amp;ccb=1-3&amp;_nc_sid=aee45a&amp;_nc_ohc=f0jrZikVNQcAX8ihXmK&amp;_nc_ad=z-m&amp;_nc_cid=0&amp;_nc_ht=scontent-sin6-1.xx&amp;oh=d32fb8364ea7699a8fa5dbe6ad6b79e3&amp;oe=60F2D5F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37" y="3882453"/>
            <a:ext cx="2893101" cy="17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hông có mô tả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98" y="3882454"/>
            <a:ext cx="2758191" cy="17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614440" y="2688098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Chích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xíu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168528" y="2713220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8057041" y="2690979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lộng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lẫy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614440" y="5578275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nhẹn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168529" y="5578275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nhút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nhát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8057041" y="5578276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lành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992394" y="480084"/>
            <a:ext cx="10007352" cy="74164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HĐ8.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5" y="1843789"/>
            <a:ext cx="3537677" cy="31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489556" y="1551401"/>
            <a:ext cx="718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624467" y="2580963"/>
            <a:ext cx="718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u="sng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624467" y="3417756"/>
            <a:ext cx="718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624467" y="4207158"/>
            <a:ext cx="718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lè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u="sng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329784" y="262699"/>
            <a:ext cx="11587395" cy="74164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HĐ9.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329784" y="834823"/>
            <a:ext cx="11587395" cy="505631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khèn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(</a:t>
            </a:r>
            <a:r>
              <a:rPr lang="en-US" sz="3200" i="1" kern="0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kern="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Dun </a:t>
            </a:r>
            <a:r>
              <a:rPr lang="en-US" sz="3200" i="1" kern="0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9184473" y="1239458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7306760" y="1951756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184011" y="4665658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959664" y="4657335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9184473" y="1239457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7306760" y="1936240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184011" y="4657334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959664" y="4641818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646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475</Words>
  <Application>Microsoft Office PowerPoint</Application>
  <PresentationFormat>Widescreen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Microsoft YaHei</vt:lpstr>
      <vt:lpstr>SimSun</vt:lpstr>
      <vt:lpstr>.TMC-Ong Do</vt:lpstr>
      <vt:lpstr>Arial</vt:lpstr>
      <vt:lpstr>Arial-Rounded</vt:lpstr>
      <vt:lpstr>Calibri</vt:lpstr>
      <vt:lpstr>Calibri Light</vt:lpstr>
      <vt:lpstr>等线</vt:lpstr>
      <vt:lpstr>华文琥珀</vt:lpstr>
      <vt:lpstr>Times New Roman</vt:lpstr>
      <vt:lpstr>仓耳玄三M W05</vt:lpstr>
      <vt:lpstr>3_Office Theme</vt:lpstr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314</cp:revision>
  <dcterms:created xsi:type="dcterms:W3CDTF">2021-06-24T12:42:07Z</dcterms:created>
  <dcterms:modified xsi:type="dcterms:W3CDTF">2022-05-23T01:33:51Z</dcterms:modified>
</cp:coreProperties>
</file>