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60" r:id="rId4"/>
    <p:sldId id="261" r:id="rId5"/>
    <p:sldId id="263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DB019-CBCE-4B86-9C11-40ECDAE51B9B}" type="datetimeFigureOut">
              <a:rPr lang="en-US" smtClean="0"/>
              <a:t>19/4/2022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224C4-5C6F-44F4-AE04-67B0DE9F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040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179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675134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217317"/>
            <a:ext cx="13566696" cy="4640683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088978" y="13751"/>
            <a:ext cx="10104124" cy="49406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A165A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0246481" y="4803394"/>
            <a:ext cx="1300688" cy="1248865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336834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2403558" y="-40433"/>
            <a:ext cx="9825709" cy="464053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25400" y="3454100"/>
            <a:ext cx="4876800" cy="19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25400" y="5185900"/>
            <a:ext cx="48768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AC98C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3058713" y="122995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1238689" y="3071620"/>
            <a:ext cx="685727" cy="632509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0173295" y="3438661"/>
            <a:ext cx="985765" cy="909171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967353" y="260776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826912" y="352960"/>
            <a:ext cx="2411842" cy="1891371"/>
            <a:chOff x="3620184" y="264720"/>
            <a:chExt cx="1808882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735091" cy="50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733" b="0" i="0" u="none" strike="noStrike" kern="0" cap="none" spc="0" normalizeH="0" baseline="0" noProof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/>
                  <a:sym typeface="Arial"/>
                </a:rPr>
                <a:t>CHỦ ĐỀ 9</a:t>
              </a: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5074705" y="469235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5284530" y="1661731"/>
            <a:ext cx="668199" cy="13504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7445011" y="735307"/>
            <a:ext cx="4359812" cy="28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867" b="0" i="0" u="none" strike="noStrike" kern="0" cap="none" spc="0" normalizeH="0" baseline="0" noProof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MÔI TRƯỜNG QUANH EM</a:t>
            </a:r>
          </a:p>
        </p:txBody>
      </p:sp>
    </p:spTree>
    <p:extLst>
      <p:ext uri="{BB962C8B-B14F-4D97-AF65-F5344CB8AC3E}">
        <p14:creationId xmlns:p14="http://schemas.microsoft.com/office/powerpoint/2010/main" val="186859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92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64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;p8"/>
          <p:cNvSpPr/>
          <p:nvPr userDrawn="1"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52;p8"/>
          <p:cNvSpPr/>
          <p:nvPr userDrawn="1"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53;p8"/>
          <p:cNvSpPr/>
          <p:nvPr userDrawn="1"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271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5" y="-8667"/>
            <a:ext cx="6553591" cy="68752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950800" y="1644233"/>
            <a:ext cx="42000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950800" y="3737433"/>
            <a:ext cx="4200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 dirty="0"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46552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 dirty="0"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10448767" y="-8"/>
            <a:ext cx="1743196" cy="91780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054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836322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764" y="3495664"/>
            <a:ext cx="6004891" cy="19020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30: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gìn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764" y="5397664"/>
            <a:ext cx="4876800" cy="756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</a:t>
            </a:r>
          </a:p>
        </p:txBody>
      </p:sp>
    </p:spTree>
    <p:extLst>
      <p:ext uri="{BB962C8B-B14F-4D97-AF65-F5344CB8AC3E}">
        <p14:creationId xmlns:p14="http://schemas.microsoft.com/office/powerpoint/2010/main" val="181549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6" name="Google Shape;1366;p7"/>
          <p:cNvGrpSpPr/>
          <p:nvPr/>
        </p:nvGrpSpPr>
        <p:grpSpPr>
          <a:xfrm>
            <a:off x="-169554" y="5768883"/>
            <a:ext cx="12531107" cy="2090189"/>
            <a:chOff x="0" y="162904"/>
            <a:chExt cx="25062212" cy="4180377"/>
          </a:xfrm>
        </p:grpSpPr>
        <p:sp>
          <p:nvSpPr>
            <p:cNvPr id="1367" name="Google Shape;1367;p7"/>
            <p:cNvSpPr/>
            <p:nvPr/>
          </p:nvSpPr>
          <p:spPr>
            <a:xfrm>
              <a:off x="0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7"/>
            <p:cNvSpPr/>
            <p:nvPr/>
          </p:nvSpPr>
          <p:spPr>
            <a:xfrm>
              <a:off x="12531106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369" name="Google Shape;136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23" y="1575149"/>
            <a:ext cx="2023855" cy="147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1833" y="4909639"/>
            <a:ext cx="2025985" cy="25578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1" name="Google Shape;1371;p7"/>
          <p:cNvGrpSpPr/>
          <p:nvPr/>
        </p:nvGrpSpPr>
        <p:grpSpPr>
          <a:xfrm>
            <a:off x="3359932" y="30"/>
            <a:ext cx="5160613" cy="1575083"/>
            <a:chOff x="265122" y="0"/>
            <a:chExt cx="3870460" cy="1181312"/>
          </a:xfrm>
        </p:grpSpPr>
        <p:pic>
          <p:nvPicPr>
            <p:cNvPr id="1372" name="Google Shape;1372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5122" y="0"/>
              <a:ext cx="3870460" cy="109403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73" name="Google Shape;1373;p7"/>
            <p:cNvGrpSpPr/>
            <p:nvPr/>
          </p:nvGrpSpPr>
          <p:grpSpPr>
            <a:xfrm flipH="1">
              <a:off x="690624" y="165690"/>
              <a:ext cx="3444957" cy="1015622"/>
              <a:chOff x="591232" y="1178789"/>
              <a:chExt cx="4593273" cy="1354164"/>
            </a:xfrm>
          </p:grpSpPr>
          <p:sp>
            <p:nvSpPr>
              <p:cNvPr id="1374" name="Google Shape;1374;p7"/>
              <p:cNvSpPr/>
              <p:nvPr/>
            </p:nvSpPr>
            <p:spPr>
              <a:xfrm>
                <a:off x="591232" y="1403860"/>
                <a:ext cx="4593273" cy="6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3200" b="1" ker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YÊU CẦU CẦN ĐẠT</a:t>
                </a:r>
                <a:endParaRPr sz="3200" b="1" kern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75" name="Google Shape;1375;p7"/>
              <p:cNvSpPr/>
              <p:nvPr/>
            </p:nvSpPr>
            <p:spPr>
              <a:xfrm>
                <a:off x="4482669" y="1178789"/>
                <a:ext cx="246308" cy="13541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8000" kern="0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76" name="Google Shape;1376;p7"/>
          <p:cNvSpPr txBox="1"/>
          <p:nvPr/>
        </p:nvSpPr>
        <p:spPr>
          <a:xfrm>
            <a:off x="2042552" y="1575151"/>
            <a:ext cx="9920848" cy="11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hiểu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trạng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vệ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môi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b="1" kern="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7" name="Google Shape;1377;p7"/>
          <p:cNvSpPr txBox="1"/>
          <p:nvPr/>
        </p:nvSpPr>
        <p:spPr>
          <a:xfrm>
            <a:off x="2592661" y="3733800"/>
            <a:ext cx="9370739" cy="11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lao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gìn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vệ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môi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xung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quanh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b="1" kern="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8" name="Google Shape;137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043" y="3397461"/>
            <a:ext cx="2494661" cy="2072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22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oogle Shape;1020;p44"/>
          <p:cNvGrpSpPr/>
          <p:nvPr/>
        </p:nvGrpSpPr>
        <p:grpSpPr>
          <a:xfrm>
            <a:off x="2443865" y="639704"/>
            <a:ext cx="7735321" cy="5428645"/>
            <a:chOff x="1540350" y="826005"/>
            <a:chExt cx="6259025" cy="3378825"/>
          </a:xfrm>
        </p:grpSpPr>
        <p:sp>
          <p:nvSpPr>
            <p:cNvPr id="4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1024;p44"/>
          <p:cNvGrpSpPr/>
          <p:nvPr/>
        </p:nvGrpSpPr>
        <p:grpSpPr>
          <a:xfrm>
            <a:off x="7827820" y="3871530"/>
            <a:ext cx="2445185" cy="2078943"/>
            <a:chOff x="1168000" y="1750950"/>
            <a:chExt cx="405425" cy="344700"/>
          </a:xfrm>
        </p:grpSpPr>
        <p:sp>
          <p:nvSpPr>
            <p:cNvPr id="7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032;p44"/>
          <p:cNvGrpSpPr/>
          <p:nvPr/>
        </p:nvGrpSpPr>
        <p:grpSpPr>
          <a:xfrm rot="21021658">
            <a:off x="1912432" y="387044"/>
            <a:ext cx="2306691" cy="1931947"/>
            <a:chOff x="2391350" y="3583000"/>
            <a:chExt cx="571525" cy="478675"/>
          </a:xfrm>
        </p:grpSpPr>
        <p:sp>
          <p:nvSpPr>
            <p:cNvPr id="15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042;p44"/>
          <p:cNvGrpSpPr/>
          <p:nvPr/>
        </p:nvGrpSpPr>
        <p:grpSpPr>
          <a:xfrm>
            <a:off x="9955893" y="4063290"/>
            <a:ext cx="871488" cy="1193781"/>
            <a:chOff x="1731150" y="1748550"/>
            <a:chExt cx="228625" cy="313175"/>
          </a:xfrm>
        </p:grpSpPr>
        <p:sp>
          <p:nvSpPr>
            <p:cNvPr id="25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 rot="21436395">
            <a:off x="2771570" y="2374903"/>
            <a:ext cx="6973452" cy="18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kern="0" dirty="0" err="1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Kể</a:t>
            </a:r>
            <a:r>
              <a:rPr lang="en-US" sz="3733" kern="0" dirty="0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cả</a:t>
            </a:r>
            <a:r>
              <a:rPr lang="en-US" sz="3733" kern="0" dirty="0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khi</a:t>
            </a:r>
            <a:r>
              <a:rPr lang="en-US" sz="3733" kern="0" dirty="0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lạo</a:t>
            </a:r>
            <a:r>
              <a:rPr lang="en-US" sz="3733" kern="0" dirty="0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động</a:t>
            </a:r>
            <a:r>
              <a:rPr lang="en-US" sz="3733" kern="0" dirty="0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3733" kern="0" dirty="0" err="1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tổng</a:t>
            </a:r>
            <a:r>
              <a:rPr lang="en-US" sz="3733" kern="0" dirty="0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vệ</a:t>
            </a:r>
            <a:r>
              <a:rPr lang="en-US" sz="3733" kern="0" dirty="0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sinh</a:t>
            </a:r>
            <a:r>
              <a:rPr lang="en-US" sz="3733" kern="0" dirty="0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môi</a:t>
            </a:r>
            <a:r>
              <a:rPr lang="en-US" sz="3733" kern="0" dirty="0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trường</a:t>
            </a:r>
            <a:r>
              <a:rPr lang="en-US" sz="3733" kern="0" dirty="0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3733" kern="0" dirty="0" err="1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chúng</a:t>
            </a:r>
            <a:r>
              <a:rPr lang="en-US" sz="3733" kern="0" dirty="0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 ta </a:t>
            </a:r>
            <a:r>
              <a:rPr lang="en-US" sz="3733" kern="0" dirty="0" err="1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cũng</a:t>
            </a:r>
            <a:r>
              <a:rPr lang="en-US" sz="3733" kern="0" dirty="0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3733" kern="0" dirty="0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thật</a:t>
            </a:r>
            <a:r>
              <a:rPr lang="en-US" sz="3733" kern="0" dirty="0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nhiều</a:t>
            </a:r>
            <a:r>
              <a:rPr lang="en-US" sz="3733" kern="0" dirty="0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niềm</a:t>
            </a:r>
            <a:r>
              <a:rPr lang="en-US" sz="3733" kern="0" dirty="0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vui</a:t>
            </a:r>
            <a:r>
              <a:rPr lang="en-US" sz="3733" kern="0" dirty="0">
                <a:solidFill>
                  <a:srgbClr val="A775FE">
                    <a:lumMod val="50000"/>
                  </a:srgbClr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983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2" y="320015"/>
            <a:ext cx="1092352" cy="12066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2933" y="682351"/>
            <a:ext cx="10769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7C0A"/>
                </a:solidFill>
                <a:latin typeface="Arial"/>
                <a:cs typeface="Arial"/>
                <a:sym typeface="Arial"/>
              </a:rPr>
              <a:t>         </a:t>
            </a:r>
            <a:r>
              <a:rPr lang="en-US" sz="3200" b="1" kern="0" dirty="0" err="1">
                <a:solidFill>
                  <a:srgbClr val="FF7C0A"/>
                </a:solidFill>
                <a:latin typeface="Arial"/>
                <a:cs typeface="Arial"/>
                <a:sym typeface="Arial"/>
              </a:rPr>
              <a:t>Hoạt</a:t>
            </a:r>
            <a:r>
              <a:rPr lang="en-US" sz="3200" b="1" kern="0" dirty="0">
                <a:solidFill>
                  <a:srgbClr val="FF7C0A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7C0A"/>
                </a:solidFill>
                <a:latin typeface="Arial"/>
                <a:cs typeface="Arial"/>
                <a:sym typeface="Arial"/>
              </a:rPr>
              <a:t>động</a:t>
            </a:r>
            <a:r>
              <a:rPr lang="en-US" sz="3200" b="1" kern="0" dirty="0">
                <a:solidFill>
                  <a:srgbClr val="FF7C0A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7C0A"/>
                </a:solidFill>
                <a:latin typeface="Arial"/>
                <a:cs typeface="Arial"/>
                <a:sym typeface="Arial"/>
              </a:rPr>
              <a:t>giáo</a:t>
            </a:r>
            <a:r>
              <a:rPr lang="en-US" sz="3200" b="1" kern="0" dirty="0">
                <a:solidFill>
                  <a:srgbClr val="FF7C0A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7C0A"/>
                </a:solidFill>
                <a:latin typeface="Arial"/>
                <a:cs typeface="Arial"/>
                <a:sym typeface="Arial"/>
              </a:rPr>
              <a:t>dục</a:t>
            </a:r>
            <a:r>
              <a:rPr lang="en-US" sz="3200" b="1" kern="0" dirty="0">
                <a:solidFill>
                  <a:srgbClr val="FF7C0A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7C0A"/>
                </a:solidFill>
                <a:latin typeface="Arial"/>
                <a:cs typeface="Arial"/>
                <a:sym typeface="Arial"/>
              </a:rPr>
              <a:t>theo</a:t>
            </a:r>
            <a:r>
              <a:rPr lang="en-US" sz="3200" b="1" kern="0" dirty="0">
                <a:solidFill>
                  <a:srgbClr val="FF7C0A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7C0A"/>
                </a:solidFill>
                <a:latin typeface="Arial"/>
                <a:cs typeface="Arial"/>
                <a:sym typeface="Arial"/>
              </a:rPr>
              <a:t>chủ</a:t>
            </a:r>
            <a:r>
              <a:rPr lang="en-US" sz="3200" b="1" kern="0" dirty="0">
                <a:solidFill>
                  <a:srgbClr val="FF7C0A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7C0A"/>
                </a:solidFill>
                <a:latin typeface="Arial"/>
                <a:cs typeface="Arial"/>
                <a:sym typeface="Arial"/>
              </a:rPr>
              <a:t>đề</a:t>
            </a:r>
            <a:endParaRPr lang="en-US" sz="3200" b="1" kern="0" dirty="0">
              <a:solidFill>
                <a:srgbClr val="FF7C0A"/>
              </a:solidFill>
              <a:latin typeface="Arial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Tìm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hiểu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về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thực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trạng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vệ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sinh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môi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trường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 ở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trường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em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42666" y="2036568"/>
            <a:ext cx="8364935" cy="4292685"/>
            <a:chOff x="609699" y="692511"/>
            <a:chExt cx="7683500" cy="3942989"/>
          </a:xfrm>
        </p:grpSpPr>
        <p:pic>
          <p:nvPicPr>
            <p:cNvPr id="1026" name="Picture 2" descr="20210409092710_wm_shs-hoat-dong-trai-nghiem-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5" t="61880" r="6171" b="6016"/>
            <a:stretch/>
          </p:blipFill>
          <p:spPr bwMode="auto">
            <a:xfrm>
              <a:off x="609699" y="692511"/>
              <a:ext cx="7683500" cy="394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36600" y="692511"/>
              <a:ext cx="5080000" cy="3270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546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8" y="201558"/>
            <a:ext cx="1333687" cy="1244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4880" y="519144"/>
            <a:ext cx="8654029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4267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</a:t>
            </a:r>
            <a:r>
              <a:rPr lang="en-US" sz="3200" b="1" kern="0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Sinh</a:t>
            </a:r>
            <a:r>
              <a:rPr lang="en-US" sz="3200" b="1" kern="0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3200" b="1" kern="0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lớp</a:t>
            </a:r>
            <a:endParaRPr lang="en-US" sz="3200" b="1" kern="0" dirty="0">
              <a:solidFill>
                <a:srgbClr val="05A8E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ts val="4267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hành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vệ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sinh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lớp</a:t>
            </a:r>
            <a:endParaRPr lang="en-US" sz="3200" kern="0" dirty="0">
              <a:solidFill>
                <a:srgbClr val="E3E7EA">
                  <a:lumMod val="10000"/>
                </a:srgb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ts val="4267"/>
              </a:lnSpc>
              <a:buClr>
                <a:srgbClr val="000000"/>
              </a:buClr>
            </a:pPr>
            <a:endParaRPr lang="en-US" sz="3200" kern="0" dirty="0">
              <a:solidFill>
                <a:srgbClr val="E3E7EA">
                  <a:lumMod val="10000"/>
                </a:srgb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42775" r="6629" b="19290"/>
          <a:stretch/>
        </p:blipFill>
        <p:spPr bwMode="auto">
          <a:xfrm>
            <a:off x="2804097" y="1716643"/>
            <a:ext cx="7275993" cy="464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CF1FFBB-8AFD-4CB4-860A-A688079A7CE9}"/>
              </a:ext>
            </a:extLst>
          </p:cNvPr>
          <p:cNvSpPr/>
          <p:nvPr/>
        </p:nvSpPr>
        <p:spPr>
          <a:xfrm>
            <a:off x="822253" y="2255066"/>
            <a:ext cx="3061012" cy="1173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Lau bảng, lau bàn ghế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407613-201F-4068-9B73-AFBD6B25742F}"/>
              </a:ext>
            </a:extLst>
          </p:cNvPr>
          <p:cNvSpPr/>
          <p:nvPr/>
        </p:nvSpPr>
        <p:spPr>
          <a:xfrm>
            <a:off x="7036927" y="1716644"/>
            <a:ext cx="2832988" cy="7726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Tưới cây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A6983C-2182-4D1E-86DC-9FB84ADA9FB7}"/>
              </a:ext>
            </a:extLst>
          </p:cNvPr>
          <p:cNvSpPr/>
          <p:nvPr/>
        </p:nvSpPr>
        <p:spPr>
          <a:xfrm>
            <a:off x="9418619" y="2853962"/>
            <a:ext cx="1979484" cy="1173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Lau cửa sổ</a:t>
            </a:r>
            <a:endParaRPr lang="vi-VN" sz="3733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5CEF643-8366-46F1-A8FE-F89D6B2D0F46}"/>
              </a:ext>
            </a:extLst>
          </p:cNvPr>
          <p:cNvSpPr/>
          <p:nvPr/>
        </p:nvSpPr>
        <p:spPr>
          <a:xfrm>
            <a:off x="1779181" y="4706644"/>
            <a:ext cx="2832988" cy="7726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Quét lớp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7B0F4F-2285-4D83-876F-20F049844E6A}"/>
              </a:ext>
            </a:extLst>
          </p:cNvPr>
          <p:cNvSpPr/>
          <p:nvPr/>
        </p:nvSpPr>
        <p:spPr>
          <a:xfrm>
            <a:off x="8272018" y="5229820"/>
            <a:ext cx="2832988" cy="7726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Dọn rác</a:t>
            </a:r>
          </a:p>
        </p:txBody>
      </p:sp>
    </p:spTree>
    <p:extLst>
      <p:ext uri="{BB962C8B-B14F-4D97-AF65-F5344CB8AC3E}">
        <p14:creationId xmlns:p14="http://schemas.microsoft.com/office/powerpoint/2010/main" val="377057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6" name="Google Shape;1366;p7"/>
          <p:cNvGrpSpPr/>
          <p:nvPr/>
        </p:nvGrpSpPr>
        <p:grpSpPr>
          <a:xfrm>
            <a:off x="-169554" y="5768883"/>
            <a:ext cx="12531107" cy="2090189"/>
            <a:chOff x="0" y="162904"/>
            <a:chExt cx="25062212" cy="4180377"/>
          </a:xfrm>
        </p:grpSpPr>
        <p:sp>
          <p:nvSpPr>
            <p:cNvPr id="1367" name="Google Shape;1367;p7"/>
            <p:cNvSpPr/>
            <p:nvPr/>
          </p:nvSpPr>
          <p:spPr>
            <a:xfrm>
              <a:off x="0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7"/>
            <p:cNvSpPr/>
            <p:nvPr/>
          </p:nvSpPr>
          <p:spPr>
            <a:xfrm>
              <a:off x="12531106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369" name="Google Shape;136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23" y="1575149"/>
            <a:ext cx="2023855" cy="147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1833" y="4909639"/>
            <a:ext cx="2025985" cy="25578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1" name="Google Shape;1371;p7"/>
          <p:cNvGrpSpPr/>
          <p:nvPr/>
        </p:nvGrpSpPr>
        <p:grpSpPr>
          <a:xfrm>
            <a:off x="3359932" y="30"/>
            <a:ext cx="5160613" cy="1575083"/>
            <a:chOff x="265122" y="0"/>
            <a:chExt cx="3870460" cy="1181312"/>
          </a:xfrm>
        </p:grpSpPr>
        <p:pic>
          <p:nvPicPr>
            <p:cNvPr id="1372" name="Google Shape;1372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5122" y="0"/>
              <a:ext cx="3870460" cy="109403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73" name="Google Shape;1373;p7"/>
            <p:cNvGrpSpPr/>
            <p:nvPr/>
          </p:nvGrpSpPr>
          <p:grpSpPr>
            <a:xfrm flipH="1">
              <a:off x="690624" y="165690"/>
              <a:ext cx="3444957" cy="1015622"/>
              <a:chOff x="591232" y="1178789"/>
              <a:chExt cx="4593273" cy="1354164"/>
            </a:xfrm>
          </p:grpSpPr>
          <p:sp>
            <p:nvSpPr>
              <p:cNvPr id="1374" name="Google Shape;1374;p7"/>
              <p:cNvSpPr/>
              <p:nvPr/>
            </p:nvSpPr>
            <p:spPr>
              <a:xfrm>
                <a:off x="591232" y="1403860"/>
                <a:ext cx="4593273" cy="6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3200" b="1" ker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YÊU CẦU CẦN ĐẠT</a:t>
                </a:r>
                <a:endParaRPr sz="3200" b="1" kern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75" name="Google Shape;1375;p7"/>
              <p:cNvSpPr/>
              <p:nvPr/>
            </p:nvSpPr>
            <p:spPr>
              <a:xfrm>
                <a:off x="4482669" y="1178789"/>
                <a:ext cx="246308" cy="13541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8000" kern="0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76" name="Google Shape;1376;p7"/>
          <p:cNvSpPr txBox="1"/>
          <p:nvPr/>
        </p:nvSpPr>
        <p:spPr>
          <a:xfrm>
            <a:off x="2042552" y="1575151"/>
            <a:ext cx="9920848" cy="11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hiểu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trạng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vệ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môi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b="1" kern="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7" name="Google Shape;1377;p7"/>
          <p:cNvSpPr txBox="1"/>
          <p:nvPr/>
        </p:nvSpPr>
        <p:spPr>
          <a:xfrm>
            <a:off x="2592661" y="3733800"/>
            <a:ext cx="9370739" cy="11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lao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gìn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vệ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môi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xung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quanh</a:t>
            </a:r>
            <a:r>
              <a:rPr lang="en-US" sz="32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b="1" kern="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8" name="Google Shape;137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043" y="3397461"/>
            <a:ext cx="2494661" cy="2072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17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Widescreen</PresentationFormat>
  <Paragraphs>18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Baloo 2</vt:lpstr>
      <vt:lpstr>Calibri</vt:lpstr>
      <vt:lpstr>Pangolin</vt:lpstr>
      <vt:lpstr>Tahoma</vt:lpstr>
      <vt:lpstr>Times New Roman</vt:lpstr>
      <vt:lpstr>English Vocabulary Workshop by Slidesgo</vt:lpstr>
      <vt:lpstr>Bài 30: Giữ gìn vệ sinh môi 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2022-04-19T02:27:30Z</dcterms:created>
  <dcterms:modified xsi:type="dcterms:W3CDTF">2022-04-19T02:31:16Z</dcterms:modified>
</cp:coreProperties>
</file>