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1"/>
  </p:notesMasterIdLst>
  <p:sldIdLst>
    <p:sldId id="300" r:id="rId2"/>
    <p:sldId id="301" r:id="rId3"/>
    <p:sldId id="302" r:id="rId4"/>
    <p:sldId id="303" r:id="rId5"/>
    <p:sldId id="309" r:id="rId6"/>
    <p:sldId id="310" r:id="rId7"/>
    <p:sldId id="305" r:id="rId8"/>
    <p:sldId id="306" r:id="rId9"/>
    <p:sldId id="307" r:id="rId10"/>
  </p:sldIdLst>
  <p:sldSz cx="9144000" cy="5143500" type="screen16x9"/>
  <p:notesSz cx="6858000" cy="9144000"/>
  <p:embeddedFontLst>
    <p:embeddedFont>
      <p:font typeface="Baloo 2" panose="020B0604020202020204" charset="0"/>
      <p:regular r:id="rId12"/>
      <p:bold r:id="rId13"/>
    </p:embeddedFont>
    <p:embeddedFont>
      <p:font typeface="Pangolin" panose="020B0604020202020204" charset="0"/>
      <p:regular r:id="rId14"/>
    </p:embeddedFont>
  </p:embeddedFontLst>
  <p:custDataLst>
    <p:tags r:id="rId1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1A8C54"/>
    <a:srgbClr val="AC98C9"/>
    <a:srgbClr val="E5E1EE"/>
    <a:srgbClr val="A165AB"/>
    <a:srgbClr val="FAD5E6"/>
    <a:srgbClr val="BDD646"/>
    <a:srgbClr val="E8F0C7"/>
    <a:srgbClr val="62BB4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738" autoAdjust="0"/>
  </p:normalViewPr>
  <p:slideViewPr>
    <p:cSldViewPr snapToGrid="0">
      <p:cViewPr varScale="1">
        <p:scale>
          <a:sx n="92" d="100"/>
          <a:sy n="92"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61092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bg>
      <p:bgPr>
        <a:solidFill>
          <a:srgbClr val="FEF8B0"/>
        </a:solidFill>
        <a:effectLst/>
      </p:bgPr>
    </p:bg>
    <p:spTree>
      <p:nvGrpSpPr>
        <p:cNvPr id="1" name="Shape 74"/>
        <p:cNvGrpSpPr/>
        <p:nvPr/>
      </p:nvGrpSpPr>
      <p:grpSpPr>
        <a:xfrm>
          <a:off x="0" y="0"/>
          <a:ext cx="0" cy="0"/>
          <a:chOff x="0" y="0"/>
          <a:chExt cx="0" cy="0"/>
        </a:xfrm>
      </p:grpSpPr>
      <p:sp>
        <p:nvSpPr>
          <p:cNvPr id="54"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13;p2"/>
          <p:cNvGrpSpPr/>
          <p:nvPr userDrawn="1"/>
        </p:nvGrpSpPr>
        <p:grpSpPr>
          <a:xfrm rot="10800000" flipH="1">
            <a:off x="0" y="1662988"/>
            <a:ext cx="10175022" cy="3480512"/>
            <a:chOff x="1367050" y="3059225"/>
            <a:chExt cx="1407100" cy="848450"/>
          </a:xfrm>
        </p:grpSpPr>
        <p:sp>
          <p:nvSpPr>
            <p:cNvPr id="92"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267;p25"/>
          <p:cNvGrpSpPr/>
          <p:nvPr userDrawn="1"/>
        </p:nvGrpSpPr>
        <p:grpSpPr>
          <a:xfrm rot="1093143">
            <a:off x="7684861" y="3602545"/>
            <a:ext cx="975516" cy="936649"/>
            <a:chOff x="3885600" y="2960625"/>
            <a:chExt cx="470600" cy="451850"/>
          </a:xfrm>
        </p:grpSpPr>
        <p:sp>
          <p:nvSpPr>
            <p:cNvPr id="48"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5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58" name="TextBox 5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2"/>
                </a:solidFill>
              </a:rPr>
              <a:t>FeistyForwarders_0968120672</a:t>
            </a:r>
          </a:p>
        </p:txBody>
      </p:sp>
      <p:sp>
        <p:nvSpPr>
          <p:cNvPr id="5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246;p25"/>
          <p:cNvGrpSpPr/>
          <p:nvPr userDrawn="1"/>
        </p:nvGrpSpPr>
        <p:grpSpPr>
          <a:xfrm>
            <a:off x="8429016" y="2303715"/>
            <a:ext cx="514295" cy="474382"/>
            <a:chOff x="712875" y="2205450"/>
            <a:chExt cx="233675" cy="215550"/>
          </a:xfrm>
        </p:grpSpPr>
        <p:sp>
          <p:nvSpPr>
            <p:cNvPr id="6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52;p25"/>
          <p:cNvGrpSpPr/>
          <p:nvPr userDrawn="1"/>
        </p:nvGrpSpPr>
        <p:grpSpPr>
          <a:xfrm>
            <a:off x="7629971" y="2578996"/>
            <a:ext cx="739324" cy="681878"/>
            <a:chOff x="751275" y="1814050"/>
            <a:chExt cx="233675" cy="215525"/>
          </a:xfrm>
        </p:grpSpPr>
        <p:sp>
          <p:nvSpPr>
            <p:cNvPr id="6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roup 72"/>
          <p:cNvGrpSpPr/>
          <p:nvPr userDrawn="1"/>
        </p:nvGrpSpPr>
        <p:grpSpPr>
          <a:xfrm>
            <a:off x="3620184" y="264720"/>
            <a:ext cx="1776113" cy="1418528"/>
            <a:chOff x="3620184" y="264720"/>
            <a:chExt cx="1776113" cy="1418528"/>
          </a:xfrm>
        </p:grpSpPr>
        <p:sp>
          <p:nvSpPr>
            <p:cNvPr id="7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TextBox 75"/>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3</a:t>
              </a:r>
              <a:endParaRPr lang="en-US" sz="2800" dirty="0">
                <a:solidFill>
                  <a:srgbClr val="F37022"/>
                </a:solidFill>
                <a:latin typeface="UTM Cookies" panose="02040603050506020204" pitchFamily="18" charset="0"/>
              </a:endParaRPr>
            </a:p>
          </p:txBody>
        </p:sp>
      </p:grpSp>
      <p:sp>
        <p:nvSpPr>
          <p:cNvPr id="7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201;p25"/>
          <p:cNvGrpSpPr/>
          <p:nvPr userDrawn="1"/>
        </p:nvGrpSpPr>
        <p:grpSpPr>
          <a:xfrm rot="186006">
            <a:off x="3963397" y="1246298"/>
            <a:ext cx="501149" cy="1012800"/>
            <a:chOff x="656025" y="2751350"/>
            <a:chExt cx="311375" cy="629275"/>
          </a:xfrm>
        </p:grpSpPr>
        <p:sp>
          <p:nvSpPr>
            <p:cNvPr id="7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TextBox 89"/>
          <p:cNvSpPr txBox="1"/>
          <p:nvPr userDrawn="1"/>
        </p:nvSpPr>
        <p:spPr>
          <a:xfrm>
            <a:off x="5730322" y="625809"/>
            <a:ext cx="3269859" cy="1446550"/>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EM YÊU</a:t>
            </a:r>
            <a:r>
              <a:rPr lang="en-US" sz="4400" baseline="0" dirty="0">
                <a:ln w="28575" cmpd="thickThin">
                  <a:solidFill>
                    <a:schemeClr val="accent2">
                      <a:lumMod val="50000"/>
                    </a:schemeClr>
                  </a:solidFill>
                </a:ln>
                <a:solidFill>
                  <a:schemeClr val="bg1"/>
                </a:solidFill>
                <a:latin typeface="UTM Cookies" panose="02040603050506020204" pitchFamily="18" charset="0"/>
              </a:rPr>
              <a:t> TRƯỜNG EM</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58" r:id="rId1"/>
    <p:sldLayoutId id="2147483680" r:id="rId2"/>
    <p:sldLayoutId id="2147483681" r:id="rId3"/>
    <p:sldLayoutId id="2147483678"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345396B7-B0BC-4B8B-9A75-E805F35BFD75}"/>
              </a:ext>
            </a:extLst>
          </p:cNvPr>
          <p:cNvSpPr>
            <a:spLocks noGrp="1"/>
          </p:cNvSpPr>
          <p:nvPr>
            <p:ph type="ctrTitle"/>
            <p:custDataLst>
              <p:tags r:id="rId2"/>
            </p:custDataLst>
          </p:nvPr>
        </p:nvSpPr>
        <p:spPr>
          <a:xfrm>
            <a:off x="172122" y="2496446"/>
            <a:ext cx="4249271" cy="2184625"/>
          </a:xfrm>
        </p:spPr>
        <p:txBody>
          <a:bodyPr/>
          <a:lstStyle/>
          <a:p>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10: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746E79D2-3C76-4DF1-B019-70C78DB0BED1}"/>
              </a:ext>
            </a:extLst>
          </p:cNvPr>
          <p:cNvSpPr>
            <a:spLocks noGrp="1"/>
          </p:cNvSpPr>
          <p:nvPr>
            <p:ph type="subTitle" idx="1"/>
          </p:nvPr>
        </p:nvSpPr>
        <p:spPr>
          <a:xfrm>
            <a:off x="363118" y="4201019"/>
            <a:ext cx="3657600" cy="567000"/>
          </a:xfrm>
        </p:spPr>
        <p:txBody>
          <a:bodyPr/>
          <a:lstStyle/>
          <a:p>
            <a:r>
              <a:rPr lang="vi-VN" dirty="0"/>
              <a:t>Lớp:...</a:t>
            </a:r>
          </a:p>
        </p:txBody>
      </p:sp>
    </p:spTree>
    <p:custDataLst>
      <p:tags r:id="rId1"/>
    </p:custDataLst>
    <p:extLst>
      <p:ext uri="{BB962C8B-B14F-4D97-AF65-F5344CB8AC3E}">
        <p14:creationId xmlns:p14="http://schemas.microsoft.com/office/powerpoint/2010/main" val="390606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C706EB8-87C6-48E9-BA2A-37E0F54A4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81" y="372965"/>
            <a:ext cx="766079" cy="903579"/>
          </a:xfrm>
          <a:prstGeom prst="rect">
            <a:avLst/>
          </a:prstGeom>
        </p:spPr>
      </p:pic>
      <p:sp>
        <p:nvSpPr>
          <p:cNvPr id="5" name="TextBox 4">
            <a:extLst>
              <a:ext uri="{FF2B5EF4-FFF2-40B4-BE49-F238E27FC236}">
                <a16:creationId xmlns:a16="http://schemas.microsoft.com/office/drawing/2014/main" xmlns="" id="{575A0286-5E68-4621-8146-4967FF623231}"/>
              </a:ext>
            </a:extLst>
          </p:cNvPr>
          <p:cNvSpPr txBox="1"/>
          <p:nvPr/>
        </p:nvSpPr>
        <p:spPr>
          <a:xfrm>
            <a:off x="1352509" y="347702"/>
            <a:ext cx="7509269" cy="523220"/>
          </a:xfrm>
          <a:prstGeom prst="rect">
            <a:avLst/>
          </a:prstGeom>
          <a:noFill/>
        </p:spPr>
        <p:txBody>
          <a:bodyPr wrap="square" rtlCol="0">
            <a:spAutoFit/>
          </a:bodyPr>
          <a:lstStyle/>
          <a:p>
            <a:r>
              <a:rPr lang="en-US" sz="2800" b="1" dirty="0" err="1">
                <a:solidFill>
                  <a:srgbClr val="E42428"/>
                </a:solidFill>
                <a:latin typeface="Times New Roman" panose="02020603050405020304" pitchFamily="18" charset="0"/>
                <a:cs typeface="Times New Roman" panose="02020603050405020304" pitchFamily="18" charset="0"/>
              </a:rPr>
              <a:t>Sinh</a:t>
            </a:r>
            <a:r>
              <a:rPr lang="en-US" sz="2800" b="1" dirty="0">
                <a:solidFill>
                  <a:srgbClr val="E42428"/>
                </a:solidFill>
                <a:latin typeface="Times New Roman" panose="02020603050405020304" pitchFamily="18" charset="0"/>
                <a:cs typeface="Times New Roman" panose="02020603050405020304" pitchFamily="18" charset="0"/>
              </a:rPr>
              <a:t> </a:t>
            </a:r>
            <a:r>
              <a:rPr lang="en-US" sz="2800" b="1" dirty="0" err="1">
                <a:solidFill>
                  <a:srgbClr val="E42428"/>
                </a:solidFill>
                <a:latin typeface="Times New Roman" panose="02020603050405020304" pitchFamily="18" charset="0"/>
                <a:cs typeface="Times New Roman" panose="02020603050405020304" pitchFamily="18" charset="0"/>
              </a:rPr>
              <a:t>hoạt</a:t>
            </a:r>
            <a:r>
              <a:rPr lang="en-US" sz="2800" b="1" dirty="0">
                <a:solidFill>
                  <a:srgbClr val="E42428"/>
                </a:solidFill>
                <a:latin typeface="Times New Roman" panose="02020603050405020304" pitchFamily="18" charset="0"/>
                <a:cs typeface="Times New Roman" panose="02020603050405020304" pitchFamily="18" charset="0"/>
              </a:rPr>
              <a:t> </a:t>
            </a:r>
            <a:r>
              <a:rPr lang="en-US" sz="2800" b="1" dirty="0" err="1">
                <a:solidFill>
                  <a:srgbClr val="E42428"/>
                </a:solidFill>
                <a:latin typeface="Times New Roman" panose="02020603050405020304" pitchFamily="18" charset="0"/>
                <a:cs typeface="Times New Roman" panose="02020603050405020304" pitchFamily="18" charset="0"/>
              </a:rPr>
              <a:t>dưới</a:t>
            </a:r>
            <a:r>
              <a:rPr lang="en-US" sz="2800" b="1" dirty="0">
                <a:solidFill>
                  <a:srgbClr val="E42428"/>
                </a:solidFill>
                <a:latin typeface="Times New Roman" panose="02020603050405020304" pitchFamily="18" charset="0"/>
                <a:cs typeface="Times New Roman" panose="02020603050405020304" pitchFamily="18" charset="0"/>
              </a:rPr>
              <a:t> </a:t>
            </a:r>
            <a:r>
              <a:rPr lang="en-US" sz="2800" b="1" dirty="0" err="1">
                <a:solidFill>
                  <a:srgbClr val="E42428"/>
                </a:solidFill>
                <a:latin typeface="Times New Roman" panose="02020603050405020304" pitchFamily="18" charset="0"/>
                <a:cs typeface="Times New Roman" panose="02020603050405020304" pitchFamily="18" charset="0"/>
              </a:rPr>
              <a:t>cờ</a:t>
            </a:r>
            <a:endParaRPr lang="en-US" sz="2800" b="1" dirty="0">
              <a:solidFill>
                <a:srgbClr val="E42428"/>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310516E7-BCAD-4A51-B00F-72C567BB3544}"/>
              </a:ext>
            </a:extLst>
          </p:cNvPr>
          <p:cNvSpPr/>
          <p:nvPr/>
        </p:nvSpPr>
        <p:spPr>
          <a:xfrm>
            <a:off x="1306059" y="790222"/>
            <a:ext cx="4191629" cy="38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D68A3BA9-52A1-4DB1-9C33-D2A95E7A3A30}"/>
              </a:ext>
            </a:extLst>
          </p:cNvPr>
          <p:cNvGrpSpPr/>
          <p:nvPr/>
        </p:nvGrpSpPr>
        <p:grpSpPr>
          <a:xfrm>
            <a:off x="1485342" y="1313442"/>
            <a:ext cx="6352600" cy="3376892"/>
            <a:chOff x="1306060" y="790222"/>
            <a:chExt cx="6885831" cy="3814500"/>
          </a:xfrm>
        </p:grpSpPr>
        <p:pic>
          <p:nvPicPr>
            <p:cNvPr id="13" name="Picture 12">
              <a:extLst>
                <a:ext uri="{FF2B5EF4-FFF2-40B4-BE49-F238E27FC236}">
                  <a16:creationId xmlns:a16="http://schemas.microsoft.com/office/drawing/2014/main" xmlns="" id="{FC762861-7882-4A48-A7A2-4A06EFC39FA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400566" y="870922"/>
              <a:ext cx="6791325" cy="3733800"/>
            </a:xfrm>
            <a:prstGeom prst="rect">
              <a:avLst/>
            </a:prstGeom>
          </p:spPr>
        </p:pic>
        <p:sp>
          <p:nvSpPr>
            <p:cNvPr id="14" name="Rectangle 13">
              <a:extLst>
                <a:ext uri="{FF2B5EF4-FFF2-40B4-BE49-F238E27FC236}">
                  <a16:creationId xmlns:a16="http://schemas.microsoft.com/office/drawing/2014/main" xmlns="" id="{1E1F9FE3-53E5-4FA1-BD00-530329F9C8F1}"/>
                </a:ext>
              </a:extLst>
            </p:cNvPr>
            <p:cNvSpPr/>
            <p:nvPr/>
          </p:nvSpPr>
          <p:spPr>
            <a:xfrm>
              <a:off x="1306060" y="790222"/>
              <a:ext cx="4191629" cy="38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xmlns="" id="{DA1350DE-AEDA-4F64-B9AD-071BFFBCC4EA}"/>
              </a:ext>
            </a:extLst>
          </p:cNvPr>
          <p:cNvSpPr txBox="1"/>
          <p:nvPr/>
        </p:nvSpPr>
        <p:spPr>
          <a:xfrm>
            <a:off x="1306058" y="790222"/>
            <a:ext cx="8867422" cy="707886"/>
          </a:xfrm>
          <a:prstGeom prst="rect">
            <a:avLst/>
          </a:prstGeom>
          <a:noFill/>
        </p:spPr>
        <p:txBody>
          <a:bodyPr wrap="square">
            <a:spAutoFit/>
          </a:bodyPr>
          <a:lstStyle/>
          <a:p>
            <a:pPr marL="285750" indent="-285750">
              <a:buFontTx/>
              <a:buChar char="-"/>
            </a:pP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a:t>
            </a:r>
          </a:p>
          <a:p>
            <a:pPr marL="285750" indent="-285750">
              <a:buFontTx/>
              <a:buChar char="-"/>
            </a:pP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589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B605B88-44A3-482D-AEAD-DC89A3C63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xmlns="" id="{19B4CBA5-7183-4CA8-9A2E-883A76698B69}"/>
              </a:ext>
            </a:extLst>
          </p:cNvPr>
          <p:cNvSpPr txBox="1"/>
          <p:nvPr/>
        </p:nvSpPr>
        <p:spPr>
          <a:xfrm>
            <a:off x="711299" y="461678"/>
            <a:ext cx="7213501" cy="461665"/>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latin typeface="Times New Roman" panose="02020603050405020304" pitchFamily="18" charset="0"/>
                <a:cs typeface="Times New Roman" panose="02020603050405020304" pitchFamily="18" charset="0"/>
              </a:rPr>
              <a:t>Hoạt</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động</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giáo</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dục</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theo</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chủ</a:t>
            </a:r>
            <a:r>
              <a:rPr lang="en-US" sz="2400" b="1" dirty="0">
                <a:solidFill>
                  <a:srgbClr val="FF7C0A"/>
                </a:solidFill>
                <a:latin typeface="Times New Roman" panose="02020603050405020304" pitchFamily="18" charset="0"/>
                <a:cs typeface="Times New Roman" panose="02020603050405020304" pitchFamily="18" charset="0"/>
              </a:rPr>
              <a:t> </a:t>
            </a:r>
            <a:r>
              <a:rPr lang="en-US" sz="2400" b="1" dirty="0" err="1">
                <a:solidFill>
                  <a:srgbClr val="FF7C0A"/>
                </a:solidFill>
                <a:latin typeface="Times New Roman" panose="02020603050405020304" pitchFamily="18" charset="0"/>
                <a:cs typeface="Times New Roman" panose="02020603050405020304" pitchFamily="18" charset="0"/>
              </a:rPr>
              <a:t>đề</a:t>
            </a:r>
            <a:endParaRPr lang="en-US" sz="2400" b="1" dirty="0">
              <a:solidFill>
                <a:srgbClr val="FF7C0A"/>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B341223C-CEA7-4DDE-8A24-2D06B71D24E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952392" y="1199241"/>
            <a:ext cx="3581909" cy="2745015"/>
          </a:xfrm>
          <a:prstGeom prst="rect">
            <a:avLst/>
          </a:prstGeom>
        </p:spPr>
      </p:pic>
      <p:sp>
        <p:nvSpPr>
          <p:cNvPr id="15" name="TextBox 14">
            <a:extLst>
              <a:ext uri="{FF2B5EF4-FFF2-40B4-BE49-F238E27FC236}">
                <a16:creationId xmlns:a16="http://schemas.microsoft.com/office/drawing/2014/main" xmlns="" id="{278DFF7C-8390-4967-A5D7-B83220716254}"/>
              </a:ext>
            </a:extLst>
          </p:cNvPr>
          <p:cNvSpPr txBox="1"/>
          <p:nvPr/>
        </p:nvSpPr>
        <p:spPr>
          <a:xfrm>
            <a:off x="507680" y="1389711"/>
            <a:ext cx="4444712" cy="2246769"/>
          </a:xfrm>
          <a:prstGeom prst="rect">
            <a:avLst/>
          </a:prstGeom>
          <a:noFill/>
        </p:spPr>
        <p:txBody>
          <a:bodyPr wrap="square">
            <a:spAutoFit/>
          </a:bodyPr>
          <a:lstStyle/>
          <a:p>
            <a:r>
              <a:rPr lang="en-US" sz="2000" dirty="0">
                <a:solidFill>
                  <a:schemeClr val="tx2">
                    <a:lumMod val="10000"/>
                  </a:schemeClr>
                </a:solidFill>
                <a:latin typeface="Times New Roman" panose="02020603050405020304" pitchFamily="18" charset="0"/>
                <a:cs typeface="Times New Roman" panose="02020603050405020304" pitchFamily="18" charset="0"/>
              </a:rPr>
              <a:t>1. </a:t>
            </a:r>
            <a:r>
              <a:rPr lang="en-US" sz="2000" dirty="0" err="1">
                <a:solidFill>
                  <a:schemeClr val="tx2">
                    <a:lumMod val="10000"/>
                  </a:schemeClr>
                </a:solidFill>
                <a:latin typeface="Times New Roman" panose="02020603050405020304" pitchFamily="18" charset="0"/>
                <a:cs typeface="Times New Roman" panose="02020603050405020304" pitchFamily="18" charset="0"/>
              </a:rPr>
              <a:t>Xử</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lí</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tình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huống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i="1" dirty="0">
                <a:solidFill>
                  <a:schemeClr val="tx2">
                    <a:lumMod val="10000"/>
                  </a:schemeClr>
                </a:solidFill>
                <a:latin typeface="Times New Roman" panose="02020603050405020304" pitchFamily="18" charset="0"/>
                <a:cs typeface="Times New Roman" panose="02020603050405020304" pitchFamily="18" charset="0"/>
              </a:rPr>
              <a:t>Hai con </a:t>
            </a:r>
            <a:r>
              <a:rPr lang="en-US" sz="2000" i="1" dirty="0" err="1">
                <a:solidFill>
                  <a:schemeClr val="tx2">
                    <a:lumMod val="10000"/>
                  </a:schemeClr>
                </a:solidFill>
                <a:latin typeface="Times New Roman" panose="02020603050405020304" pitchFamily="18" charset="0"/>
                <a:cs typeface="Times New Roman" panose="02020603050405020304" pitchFamily="18" charset="0"/>
              </a:rPr>
              <a:t>dê</a:t>
            </a:r>
            <a:r>
              <a:rPr lang="en-US" sz="2000" i="1" dirty="0">
                <a:solidFill>
                  <a:schemeClr val="tx2">
                    <a:lumMod val="10000"/>
                  </a:schemeClr>
                </a:solidFill>
                <a:latin typeface="Times New Roman" panose="02020603050405020304" pitchFamily="18" charset="0"/>
                <a:cs typeface="Times New Roman" panose="02020603050405020304" pitchFamily="18" charset="0"/>
              </a:rPr>
              <a:t> </a:t>
            </a:r>
            <a:r>
              <a:rPr lang="en-US" sz="2000" i="1" dirty="0" err="1">
                <a:solidFill>
                  <a:schemeClr val="tx2">
                    <a:lumMod val="10000"/>
                  </a:schemeClr>
                </a:solidFill>
                <a:latin typeface="Times New Roman" panose="02020603050405020304" pitchFamily="18" charset="0"/>
                <a:cs typeface="Times New Roman" panose="02020603050405020304" pitchFamily="18" charset="0"/>
              </a:rPr>
              <a:t>tranh</a:t>
            </a:r>
            <a:r>
              <a:rPr lang="en-US" sz="2000" i="1" dirty="0">
                <a:solidFill>
                  <a:schemeClr val="tx2">
                    <a:lumMod val="10000"/>
                  </a:schemeClr>
                </a:solidFill>
                <a:latin typeface="Times New Roman" panose="02020603050405020304" pitchFamily="18" charset="0"/>
                <a:cs typeface="Times New Roman" panose="02020603050405020304" pitchFamily="18" charset="0"/>
              </a:rPr>
              <a:t> </a:t>
            </a:r>
            <a:r>
              <a:rPr lang="en-US" sz="2000" i="1" dirty="0" err="1">
                <a:solidFill>
                  <a:schemeClr val="tx2">
                    <a:lumMod val="10000"/>
                  </a:schemeClr>
                </a:solidFill>
                <a:latin typeface="Times New Roman" panose="02020603050405020304" pitchFamily="18" charset="0"/>
                <a:cs typeface="Times New Roman" panose="02020603050405020304" pitchFamily="18" charset="0"/>
              </a:rPr>
              <a:t>nhau</a:t>
            </a:r>
            <a:r>
              <a:rPr lang="en-US" sz="2000" i="1" dirty="0">
                <a:solidFill>
                  <a:schemeClr val="tx2">
                    <a:lumMod val="10000"/>
                  </a:schemeClr>
                </a:solidFill>
                <a:latin typeface="Times New Roman" panose="02020603050405020304" pitchFamily="18" charset="0"/>
                <a:cs typeface="Times New Roman" panose="02020603050405020304" pitchFamily="18" charset="0"/>
              </a:rPr>
              <a:t> qua </a:t>
            </a:r>
            <a:r>
              <a:rPr lang="en-US" sz="2000" i="1" dirty="0" err="1">
                <a:solidFill>
                  <a:schemeClr val="tx2">
                    <a:lumMod val="10000"/>
                  </a:schemeClr>
                </a:solidFill>
                <a:latin typeface="Times New Roman" panose="02020603050405020304" pitchFamily="18" charset="0"/>
                <a:cs typeface="Times New Roman" panose="02020603050405020304" pitchFamily="18" charset="0"/>
              </a:rPr>
              <a:t>cầu</a:t>
            </a:r>
            <a:r>
              <a:rPr lang="en-US" sz="2000" i="1"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000" dirty="0" err="1">
                <a:solidFill>
                  <a:schemeClr val="tx2">
                    <a:lumMod val="10000"/>
                  </a:schemeClr>
                </a:solidFill>
                <a:latin typeface="Times New Roman" panose="02020603050405020304" pitchFamily="18" charset="0"/>
                <a:cs typeface="Times New Roman" panose="02020603050405020304" pitchFamily="18" charset="0"/>
              </a:rPr>
              <a:t>Thảo</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luận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về</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cách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ứng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xử</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trong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tình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huống</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000" dirty="0" err="1">
                <a:solidFill>
                  <a:schemeClr val="tx2">
                    <a:lumMod val="10000"/>
                  </a:schemeClr>
                </a:solidFill>
                <a:latin typeface="Times New Roman" panose="02020603050405020304" pitchFamily="18" charset="0"/>
                <a:cs typeface="Times New Roman" panose="02020603050405020304" pitchFamily="18" charset="0"/>
              </a:rPr>
              <a:t>Sắm</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vai</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ứng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xử</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theo</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cách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phù</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hợp</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000" dirty="0" err="1">
                <a:solidFill>
                  <a:schemeClr val="tx2">
                    <a:lumMod val="10000"/>
                  </a:schemeClr>
                </a:solidFill>
                <a:latin typeface="Times New Roman" panose="02020603050405020304" pitchFamily="18" charset="0"/>
                <a:cs typeface="Times New Roman" panose="02020603050405020304" pitchFamily="18" charset="0"/>
              </a:rPr>
              <a:t>Nêu</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điều</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em</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học</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được</a:t>
            </a:r>
            <a:r>
              <a:rPr lang="en-US" sz="2000" dirty="0">
                <a:solidFill>
                  <a:schemeClr val="tx2">
                    <a:lumMod val="10000"/>
                  </a:schemeClr>
                </a:solidFill>
                <a:latin typeface="Times New Roman" panose="02020603050405020304" pitchFamily="18" charset="0"/>
                <a:cs typeface="Times New Roman" panose="02020603050405020304" pitchFamily="18" charset="0"/>
              </a:rPr>
              <a:t> qua </a:t>
            </a:r>
            <a:r>
              <a:rPr lang="en-US" sz="2000" dirty="0" err="1">
                <a:solidFill>
                  <a:schemeClr val="tx2">
                    <a:lumMod val="10000"/>
                  </a:schemeClr>
                </a:solidFill>
                <a:latin typeface="Times New Roman" panose="02020603050405020304" pitchFamily="18" charset="0"/>
                <a:cs typeface="Times New Roman" panose="02020603050405020304" pitchFamily="18" charset="0"/>
              </a:rPr>
              <a:t>việc</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sắm</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vai</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3449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2608BE-3D4C-4114-A906-D8B3DFCE8BF4}"/>
              </a:ext>
            </a:extLst>
          </p:cNvPr>
          <p:cNvSpPr txBox="1"/>
          <p:nvPr/>
        </p:nvSpPr>
        <p:spPr>
          <a:xfrm>
            <a:off x="532720" y="332244"/>
            <a:ext cx="8534301" cy="1015663"/>
          </a:xfrm>
          <a:prstGeom prst="rect">
            <a:avLst/>
          </a:prstGeom>
          <a:noFill/>
        </p:spPr>
        <p:txBody>
          <a:bodyPr wrap="square" rtlCol="0">
            <a:spAutoFit/>
          </a:bodyPr>
          <a:lstStyle/>
          <a:p>
            <a:r>
              <a:rPr lang="en-US" sz="2000" dirty="0">
                <a:solidFill>
                  <a:schemeClr val="tx2">
                    <a:lumMod val="10000"/>
                  </a:schemeClr>
                </a:solidFill>
              </a:rPr>
              <a:t>2</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Kể</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những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tình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huống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dẫn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đến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mâu</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thuẫn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giữa</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những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người</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bạn</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000" dirty="0" err="1">
                <a:solidFill>
                  <a:schemeClr val="tx2">
                    <a:lumMod val="10000"/>
                  </a:schemeClr>
                </a:solidFill>
                <a:latin typeface="Times New Roman" panose="02020603050405020304" pitchFamily="18" charset="0"/>
                <a:cs typeface="Times New Roman" panose="02020603050405020304" pitchFamily="18" charset="0"/>
              </a:rPr>
              <a:t>Nêu</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những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tình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huống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có</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thể</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nảy</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sinh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mâu</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thuẫn</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000" dirty="0" err="1">
                <a:solidFill>
                  <a:schemeClr val="tx2">
                    <a:lumMod val="10000"/>
                  </a:schemeClr>
                </a:solidFill>
                <a:latin typeface="Times New Roman" panose="02020603050405020304" pitchFamily="18" charset="0"/>
                <a:cs typeface="Times New Roman" panose="02020603050405020304" pitchFamily="18" charset="0"/>
              </a:rPr>
              <a:t>Kể</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về</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những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tình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huống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mâu</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thuẫn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giữa</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bạn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bè</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mà</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em</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từng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gặp</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p:txBody>
      </p:sp>
      <p:grpSp>
        <p:nvGrpSpPr>
          <p:cNvPr id="14" name="Group 13">
            <a:extLst>
              <a:ext uri="{FF2B5EF4-FFF2-40B4-BE49-F238E27FC236}">
                <a16:creationId xmlns:a16="http://schemas.microsoft.com/office/drawing/2014/main" xmlns="" id="{13E73066-812D-4C3A-A7C5-9F69245CEBB0}"/>
              </a:ext>
            </a:extLst>
          </p:cNvPr>
          <p:cNvGrpSpPr/>
          <p:nvPr/>
        </p:nvGrpSpPr>
        <p:grpSpPr>
          <a:xfrm>
            <a:off x="626732" y="1445948"/>
            <a:ext cx="7924800" cy="2937339"/>
            <a:chOff x="609600" y="1908527"/>
            <a:chExt cx="7924800" cy="2937339"/>
          </a:xfrm>
        </p:grpSpPr>
        <p:pic>
          <p:nvPicPr>
            <p:cNvPr id="10" name="Picture 9">
              <a:extLst>
                <a:ext uri="{FF2B5EF4-FFF2-40B4-BE49-F238E27FC236}">
                  <a16:creationId xmlns:a16="http://schemas.microsoft.com/office/drawing/2014/main" xmlns="" id="{1C7D58F0-0F1E-4A4F-A4BD-E6A55A6F82A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09600" y="1908527"/>
              <a:ext cx="7924800" cy="2590800"/>
            </a:xfrm>
            <a:prstGeom prst="rect">
              <a:avLst/>
            </a:prstGeom>
          </p:spPr>
        </p:pic>
        <p:sp>
          <p:nvSpPr>
            <p:cNvPr id="13" name="TextBox 12">
              <a:extLst>
                <a:ext uri="{FF2B5EF4-FFF2-40B4-BE49-F238E27FC236}">
                  <a16:creationId xmlns:a16="http://schemas.microsoft.com/office/drawing/2014/main" xmlns="" id="{13F3C6D7-1EFC-48EE-A0E2-E57DC9D20278}"/>
                </a:ext>
              </a:extLst>
            </p:cNvPr>
            <p:cNvSpPr txBox="1"/>
            <p:nvPr/>
          </p:nvSpPr>
          <p:spPr>
            <a:xfrm>
              <a:off x="1368164" y="4348870"/>
              <a:ext cx="7131972" cy="496996"/>
            </a:xfrm>
            <a:prstGeom prst="rect">
              <a:avLst/>
            </a:prstGeom>
            <a:noFill/>
          </p:spPr>
          <p:txBody>
            <a:bodyPr wrap="square" rtlCol="0">
              <a:spAutoFit/>
            </a:bodyPr>
            <a:lstStyle/>
            <a:p>
              <a:pPr>
                <a:lnSpc>
                  <a:spcPct val="150000"/>
                </a:lnSpc>
              </a:pPr>
              <a:r>
                <a:rPr lang="en-US" sz="2000" b="1" dirty="0" err="1">
                  <a:solidFill>
                    <a:srgbClr val="002060"/>
                  </a:solidFill>
                  <a:latin typeface="Times New Roman" panose="02020603050405020304" pitchFamily="18" charset="0"/>
                  <a:cs typeface="Times New Roman" panose="02020603050405020304" pitchFamily="18" charset="0"/>
                </a:rPr>
                <a:t>Hiểu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lầm</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nhau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Không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nhường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nhịn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nhau</a:t>
              </a:r>
              <a:endParaRPr lang="en-US" sz="2000" b="1" dirty="0">
                <a:solidFill>
                  <a:srgbClr val="00206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1113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2608BE-3D4C-4114-A906-D8B3DFCE8BF4}"/>
              </a:ext>
            </a:extLst>
          </p:cNvPr>
          <p:cNvSpPr txBox="1"/>
          <p:nvPr/>
        </p:nvSpPr>
        <p:spPr>
          <a:xfrm>
            <a:off x="3588587" y="355845"/>
            <a:ext cx="5329502" cy="830997"/>
          </a:xfrm>
          <a:prstGeom prst="rect">
            <a:avLst/>
          </a:prstGeom>
          <a:noFill/>
        </p:spPr>
        <p:txBody>
          <a:bodyPr wrap="square" rtlCol="0">
            <a:spAutoFit/>
          </a:bodyPr>
          <a:lstStyle/>
          <a:p>
            <a:r>
              <a:rPr lang="en-US" sz="2400" dirty="0" err="1">
                <a:solidFill>
                  <a:schemeClr val="tx2">
                    <a:lumMod val="10000"/>
                  </a:schemeClr>
                </a:solidFill>
                <a:latin typeface="Times New Roman" panose="02020603050405020304" pitchFamily="18" charset="0"/>
                <a:cs typeface="Times New Roman" panose="02020603050405020304" pitchFamily="18" charset="0"/>
              </a:rPr>
              <a:t>Điều</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gì</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có</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thể</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xảy</a:t>
            </a:r>
            <a:r>
              <a:rPr lang="en-US" sz="2400" dirty="0">
                <a:solidFill>
                  <a:schemeClr val="tx2">
                    <a:lumMod val="10000"/>
                  </a:schemeClr>
                </a:solidFill>
                <a:latin typeface="Times New Roman" panose="02020603050405020304" pitchFamily="18" charset="0"/>
                <a:cs typeface="Times New Roman" panose="02020603050405020304" pitchFamily="18" charset="0"/>
              </a:rPr>
              <a:t> ra </a:t>
            </a:r>
            <a:r>
              <a:rPr lang="en-US" sz="2400" dirty="0" err="1">
                <a:solidFill>
                  <a:schemeClr val="tx2">
                    <a:lumMod val="10000"/>
                  </a:schemeClr>
                </a:solidFill>
                <a:latin typeface="Times New Roman" panose="02020603050405020304" pitchFamily="18" charset="0"/>
                <a:cs typeface="Times New Roman" panose="02020603050405020304" pitchFamily="18" charset="0"/>
              </a:rPr>
              <a:t>nếu</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mâu</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thuẫn</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không</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được</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giải</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quyết</a:t>
            </a:r>
            <a:r>
              <a:rPr lang="en-US" sz="2400" dirty="0">
                <a:solidFill>
                  <a:schemeClr val="tx2">
                    <a:lumMod val="10000"/>
                  </a:schemeClr>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47D5D6BF-8F44-4B0C-8163-6B456E0F82F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tretch>
            <a:fillRect/>
          </a:stretch>
        </p:blipFill>
        <p:spPr>
          <a:xfrm>
            <a:off x="524591" y="2071278"/>
            <a:ext cx="2709612" cy="2331243"/>
          </a:xfrm>
          <a:prstGeom prst="rect">
            <a:avLst/>
          </a:prstGeom>
          <a:ln>
            <a:noFill/>
          </a:ln>
          <a:effectLst>
            <a:softEdge rad="112500"/>
          </a:effectLst>
        </p:spPr>
      </p:pic>
      <p:grpSp>
        <p:nvGrpSpPr>
          <p:cNvPr id="5" name="Group 4">
            <a:extLst>
              <a:ext uri="{FF2B5EF4-FFF2-40B4-BE49-F238E27FC236}">
                <a16:creationId xmlns:a16="http://schemas.microsoft.com/office/drawing/2014/main" xmlns="" id="{BDE8F3B8-0860-4DB4-83C8-7388D8152C61}"/>
              </a:ext>
            </a:extLst>
          </p:cNvPr>
          <p:cNvGrpSpPr/>
          <p:nvPr/>
        </p:nvGrpSpPr>
        <p:grpSpPr>
          <a:xfrm rot="20800665">
            <a:off x="239420" y="191385"/>
            <a:ext cx="3279956" cy="1661227"/>
            <a:chOff x="1484555" y="2936836"/>
            <a:chExt cx="4098663" cy="1840231"/>
          </a:xfrm>
        </p:grpSpPr>
        <p:sp>
          <p:nvSpPr>
            <p:cNvPr id="6" name="Explosion: 8 Points 5">
              <a:extLst>
                <a:ext uri="{FF2B5EF4-FFF2-40B4-BE49-F238E27FC236}">
                  <a16:creationId xmlns:a16="http://schemas.microsoft.com/office/drawing/2014/main" xmlns="" id="{98701B25-59F8-4424-9147-8D133A80921B}"/>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AC17F4B8-5D40-43E2-B3E6-AB66F6E83BF7}"/>
                </a:ext>
              </a:extLst>
            </p:cNvPr>
            <p:cNvSpPr txBox="1"/>
            <p:nvPr/>
          </p:nvSpPr>
          <p:spPr>
            <a:xfrm>
              <a:off x="2065076" y="3567152"/>
              <a:ext cx="2937620" cy="5795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mj-lt"/>
                </a:rPr>
                <a:t>THẢO LUẬN</a:t>
              </a:r>
              <a:endParaRPr kumimoji="0" lang="en-US" sz="2800" b="0" i="0" u="none" strike="noStrike" kern="0" cap="none" spc="0" normalizeH="0" baseline="0" noProof="0" dirty="0">
                <a:ln>
                  <a:noFill/>
                </a:ln>
                <a:solidFill>
                  <a:srgbClr val="FF0000"/>
                </a:solidFill>
                <a:effectLst/>
                <a:uLnTx/>
                <a:uFillTx/>
                <a:latin typeface="+mj-lt"/>
              </a:endParaRPr>
            </a:p>
          </p:txBody>
        </p:sp>
      </p:grpSp>
      <p:sp>
        <p:nvSpPr>
          <p:cNvPr id="8" name="Scroll: Horizontal 7">
            <a:extLst>
              <a:ext uri="{FF2B5EF4-FFF2-40B4-BE49-F238E27FC236}">
                <a16:creationId xmlns:a16="http://schemas.microsoft.com/office/drawing/2014/main" xmlns="" id="{984A995B-AD76-49BB-BE6E-5A9B685BECF8}"/>
              </a:ext>
            </a:extLst>
          </p:cNvPr>
          <p:cNvSpPr/>
          <p:nvPr/>
        </p:nvSpPr>
        <p:spPr>
          <a:xfrm>
            <a:off x="3401650" y="1054249"/>
            <a:ext cx="5329502" cy="3513595"/>
          </a:xfrm>
          <a:prstGeom prst="horizontalScroll">
            <a:avLst>
              <a:gd name="adj" fmla="val 717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dirty="0">
                <a:solidFill>
                  <a:srgbClr val="FF0000"/>
                </a:solidFill>
                <a:latin typeface="Times New Roman" panose="02020603050405020304" pitchFamily="18" charset="0"/>
                <a:cs typeface="Times New Roman" panose="02020603050405020304" pitchFamily="18" charset="0"/>
              </a:rPr>
              <a:t>Trong học tập, sinh hoạt và vui chơi với bạn, không tránh khỏi có những mâu thuẫn, tranh cãi nảy sinh. Ai cũng có thể gặp các tình huống như vậy. Mâu thuẫn có thể xuất hiện từ lời nói, hành động không hợp lí, bị hiểu lầm. Mâu thuẫn cần được giải quyết tích cực, nếu không, chúng ta cũng sẽ không vui, buồn bực.</a:t>
            </a:r>
          </a:p>
        </p:txBody>
      </p:sp>
    </p:spTree>
    <p:custDataLst>
      <p:tags r:id="rId1"/>
    </p:custDataLst>
    <p:extLst>
      <p:ext uri="{BB962C8B-B14F-4D97-AF65-F5344CB8AC3E}">
        <p14:creationId xmlns:p14="http://schemas.microsoft.com/office/powerpoint/2010/main" val="1262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81D9C0C-A6BE-4890-96E0-1706E3D4D144}"/>
              </a:ext>
            </a:extLst>
          </p:cNvPr>
          <p:cNvGrpSpPr/>
          <p:nvPr/>
        </p:nvGrpSpPr>
        <p:grpSpPr>
          <a:xfrm>
            <a:off x="541727" y="1376979"/>
            <a:ext cx="8060546" cy="3340827"/>
            <a:chOff x="890953" y="1909436"/>
            <a:chExt cx="7329617" cy="2826478"/>
          </a:xfrm>
        </p:grpSpPr>
        <p:sp>
          <p:nvSpPr>
            <p:cNvPr id="13" name="TextBox 12">
              <a:extLst>
                <a:ext uri="{FF2B5EF4-FFF2-40B4-BE49-F238E27FC236}">
                  <a16:creationId xmlns:a16="http://schemas.microsoft.com/office/drawing/2014/main" xmlns="" id="{13F3C6D7-1EFC-48EE-A0E2-E57DC9D20278}"/>
                </a:ext>
              </a:extLst>
            </p:cNvPr>
            <p:cNvSpPr txBox="1"/>
            <p:nvPr/>
          </p:nvSpPr>
          <p:spPr>
            <a:xfrm>
              <a:off x="1397187" y="4189091"/>
              <a:ext cx="6823383" cy="546823"/>
            </a:xfrm>
            <a:prstGeom prst="rect">
              <a:avLst/>
            </a:prstGeom>
            <a:noFill/>
          </p:spPr>
          <p:txBody>
            <a:bodyPr wrap="square" rtlCol="0">
              <a:spAutoFit/>
            </a:bodyPr>
            <a:lstStyle/>
            <a:p>
              <a:r>
                <a:rPr lang="en-US" sz="1800" b="1" dirty="0">
                  <a:solidFill>
                    <a:srgbClr val="002060"/>
                  </a:solidFill>
                </a:rPr>
                <a:t>   </a:t>
              </a:r>
              <a:r>
                <a:rPr lang="en-US" sz="1800" b="1" dirty="0" err="1">
                  <a:solidFill>
                    <a:srgbClr val="002060"/>
                  </a:solidFill>
                  <a:latin typeface="Times New Roman" panose="02020603050405020304" pitchFamily="18" charset="0"/>
                  <a:cs typeface="Times New Roman" panose="02020603050405020304" pitchFamily="18" charset="0"/>
                </a:rPr>
                <a:t>Tâm</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sự</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với</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các</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bạn</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Nhờ</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thầy</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cô</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giúp</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đỡ</a:t>
              </a:r>
              <a:endParaRPr lang="en-US" sz="1800" b="1" dirty="0">
                <a:solidFill>
                  <a:srgbClr val="002060"/>
                </a:solidFill>
                <a:latin typeface="Times New Roman" panose="02020603050405020304" pitchFamily="18" charset="0"/>
                <a:cs typeface="Times New Roman" panose="02020603050405020304" pitchFamily="18" charset="0"/>
              </a:endParaRPr>
            </a:p>
            <a:p>
              <a:r>
                <a:rPr lang="en-US" sz="1800" b="1" dirty="0" err="1">
                  <a:solidFill>
                    <a:srgbClr val="002060"/>
                  </a:solidFill>
                  <a:latin typeface="Times New Roman" panose="02020603050405020304" pitchFamily="18" charset="0"/>
                  <a:cs typeface="Times New Roman" panose="02020603050405020304" pitchFamily="18" charset="0"/>
                </a:rPr>
                <a:t>khi</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bị</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bạn</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khác</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hiểu</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lầm</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khi</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có</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mâu</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thuẫn</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với</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bạn</a:t>
              </a:r>
              <a:endParaRPr lang="en-US" sz="1800" b="1"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7E1DA751-7B33-4B26-AF00-B182263C0395}"/>
                </a:ext>
              </a:extLst>
            </p:cNvPr>
            <p:cNvPicPr>
              <a:picLocks noChangeAspect="1"/>
            </p:cNvPicPr>
            <p:nvPr/>
          </p:nvPicPr>
          <p:blipFill>
            <a:blip r:embed="rId3"/>
            <a:stretch>
              <a:fillRect/>
            </a:stretch>
          </p:blipFill>
          <p:spPr>
            <a:xfrm>
              <a:off x="890953" y="1909436"/>
              <a:ext cx="6971384" cy="2349993"/>
            </a:xfrm>
            <a:prstGeom prst="rect">
              <a:avLst/>
            </a:prstGeom>
          </p:spPr>
        </p:pic>
      </p:grpSp>
      <p:sp>
        <p:nvSpPr>
          <p:cNvPr id="2" name="TextBox 1">
            <a:extLst>
              <a:ext uri="{FF2B5EF4-FFF2-40B4-BE49-F238E27FC236}">
                <a16:creationId xmlns:a16="http://schemas.microsoft.com/office/drawing/2014/main" xmlns="" id="{B22608BE-3D4C-4114-A906-D8B3DFCE8BF4}"/>
              </a:ext>
            </a:extLst>
          </p:cNvPr>
          <p:cNvSpPr txBox="1"/>
          <p:nvPr/>
        </p:nvSpPr>
        <p:spPr>
          <a:xfrm>
            <a:off x="541727" y="222351"/>
            <a:ext cx="8534301" cy="1323439"/>
          </a:xfrm>
          <a:prstGeom prst="rect">
            <a:avLst/>
          </a:prstGeom>
          <a:noFill/>
        </p:spPr>
        <p:txBody>
          <a:bodyPr wrap="square" rtlCol="0">
            <a:spAutoFit/>
          </a:bodyPr>
          <a:lstStyle/>
          <a:p>
            <a:r>
              <a:rPr lang="en-US" sz="2000" dirty="0">
                <a:solidFill>
                  <a:schemeClr val="tx2">
                    <a:lumMod val="10000"/>
                  </a:schemeClr>
                </a:solidFill>
                <a:latin typeface="Times New Roman" panose="02020603050405020304" pitchFamily="18" charset="0"/>
                <a:cs typeface="Times New Roman" panose="02020603050405020304" pitchFamily="18" charset="0"/>
              </a:rPr>
              <a:t>3. </a:t>
            </a:r>
            <a:r>
              <a:rPr lang="en-US" sz="2000" dirty="0" err="1">
                <a:solidFill>
                  <a:schemeClr val="tx2">
                    <a:lumMod val="10000"/>
                  </a:schemeClr>
                </a:solidFill>
                <a:latin typeface="Times New Roman" panose="02020603050405020304" pitchFamily="18" charset="0"/>
                <a:cs typeface="Times New Roman" panose="02020603050405020304" pitchFamily="18" charset="0"/>
              </a:rPr>
              <a:t>Tìm</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kiếm</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sự</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trợ</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giúp</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của</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bạn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bè</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thầy</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cô</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000" dirty="0" err="1">
                <a:solidFill>
                  <a:schemeClr val="tx2">
                    <a:lumMod val="10000"/>
                  </a:schemeClr>
                </a:solidFill>
                <a:latin typeface="Times New Roman" panose="02020603050405020304" pitchFamily="18" charset="0"/>
                <a:cs typeface="Times New Roman" panose="02020603050405020304" pitchFamily="18" charset="0"/>
              </a:rPr>
              <a:t>Lựa</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chọn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một</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tình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huống</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làm</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nảy</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sinh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mâu</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thuẫn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với</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bạn</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000" dirty="0" err="1">
                <a:solidFill>
                  <a:schemeClr val="tx2">
                    <a:lumMod val="10000"/>
                  </a:schemeClr>
                </a:solidFill>
                <a:latin typeface="Times New Roman" panose="02020603050405020304" pitchFamily="18" charset="0"/>
                <a:cs typeface="Times New Roman" panose="02020603050405020304" pitchFamily="18" charset="0"/>
              </a:rPr>
              <a:t>Lựa</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chọn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người</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trợ</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giúp</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và</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cách</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đề</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nghị</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trợ</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giúp</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000" dirty="0" err="1">
                <a:solidFill>
                  <a:schemeClr val="tx2">
                    <a:lumMod val="10000"/>
                  </a:schemeClr>
                </a:solidFill>
                <a:latin typeface="Times New Roman" panose="02020603050405020304" pitchFamily="18" charset="0"/>
                <a:cs typeface="Times New Roman" panose="02020603050405020304" pitchFamily="18" charset="0"/>
              </a:rPr>
              <a:t>Thực</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hiện</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sắm</a:t>
            </a:r>
            <a:r>
              <a:rPr lang="en-US" sz="2000" dirty="0">
                <a:solidFill>
                  <a:schemeClr val="tx2">
                    <a:lumMod val="10000"/>
                  </a:schemeClr>
                </a:solidFill>
                <a:latin typeface="Times New Roman" panose="02020603050405020304" pitchFamily="18" charset="0"/>
                <a:cs typeface="Times New Roman" panose="02020603050405020304" pitchFamily="18" charset="0"/>
              </a:rPr>
              <a:t> </a:t>
            </a:r>
            <a:r>
              <a:rPr lang="en-US" sz="2000" dirty="0" err="1">
                <a:solidFill>
                  <a:schemeClr val="tx2">
                    <a:lumMod val="10000"/>
                  </a:schemeClr>
                </a:solidFill>
                <a:latin typeface="Times New Roman" panose="02020603050405020304" pitchFamily="18" charset="0"/>
                <a:cs typeface="Times New Roman" panose="02020603050405020304" pitchFamily="18" charset="0"/>
              </a:rPr>
              <a:t>vai</a:t>
            </a:r>
            <a:r>
              <a:rPr lang="en-US" sz="2000" dirty="0">
                <a:solidFill>
                  <a:schemeClr val="tx2">
                    <a:lumMod val="10000"/>
                  </a:schemeClr>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75035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C4D5B08-FFD9-4F95-924B-DEB894491874}"/>
              </a:ext>
            </a:extLst>
          </p:cNvPr>
          <p:cNvGrpSpPr/>
          <p:nvPr/>
        </p:nvGrpSpPr>
        <p:grpSpPr>
          <a:xfrm>
            <a:off x="627538" y="345721"/>
            <a:ext cx="766258" cy="766106"/>
            <a:chOff x="-3602297" y="1528382"/>
            <a:chExt cx="3184284" cy="3183652"/>
          </a:xfrm>
        </p:grpSpPr>
        <p:grpSp>
          <p:nvGrpSpPr>
            <p:cNvPr id="3" name="Google Shape;212;p25">
              <a:extLst>
                <a:ext uri="{FF2B5EF4-FFF2-40B4-BE49-F238E27FC236}">
                  <a16:creationId xmlns:a16="http://schemas.microsoft.com/office/drawing/2014/main" xmlns="" id="{242F45AB-959A-4272-A0D3-FAF04509D7ED}"/>
                </a:ext>
              </a:extLst>
            </p:cNvPr>
            <p:cNvGrpSpPr/>
            <p:nvPr/>
          </p:nvGrpSpPr>
          <p:grpSpPr>
            <a:xfrm rot="-668250">
              <a:off x="-2862848" y="2161956"/>
              <a:ext cx="849903" cy="571578"/>
              <a:chOff x="6429375" y="2405775"/>
              <a:chExt cx="528050" cy="355125"/>
            </a:xfrm>
          </p:grpSpPr>
          <p:sp>
            <p:nvSpPr>
              <p:cNvPr id="26" name="Google Shape;213;p25">
                <a:extLst>
                  <a:ext uri="{FF2B5EF4-FFF2-40B4-BE49-F238E27FC236}">
                    <a16:creationId xmlns:a16="http://schemas.microsoft.com/office/drawing/2014/main" xmlns="" id="{84BE2992-D8E8-4BB6-ADA4-CAC4CEDCBF16}"/>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p25">
                <a:extLst>
                  <a:ext uri="{FF2B5EF4-FFF2-40B4-BE49-F238E27FC236}">
                    <a16:creationId xmlns:a16="http://schemas.microsoft.com/office/drawing/2014/main" xmlns="" id="{FE91CF79-7A08-431C-8234-ECB8D645EFD9}"/>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5;p25">
                <a:extLst>
                  <a:ext uri="{FF2B5EF4-FFF2-40B4-BE49-F238E27FC236}">
                    <a16:creationId xmlns:a16="http://schemas.microsoft.com/office/drawing/2014/main" xmlns="" id="{065FD29D-37D3-4464-BED3-B3711D05D905}"/>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p25">
                <a:extLst>
                  <a:ext uri="{FF2B5EF4-FFF2-40B4-BE49-F238E27FC236}">
                    <a16:creationId xmlns:a16="http://schemas.microsoft.com/office/drawing/2014/main" xmlns="" id="{BC1AE4E3-8292-4134-B1C1-DA54D208F1BF}"/>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p25">
                <a:extLst>
                  <a:ext uri="{FF2B5EF4-FFF2-40B4-BE49-F238E27FC236}">
                    <a16:creationId xmlns:a16="http://schemas.microsoft.com/office/drawing/2014/main" xmlns="" id="{93270630-D1CD-4FA2-AB32-64F85646921A}"/>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8;p25">
                <a:extLst>
                  <a:ext uri="{FF2B5EF4-FFF2-40B4-BE49-F238E27FC236}">
                    <a16:creationId xmlns:a16="http://schemas.microsoft.com/office/drawing/2014/main" xmlns="" id="{B522BF35-BF9E-4819-B9F7-CFF56337901E}"/>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9;p25">
                <a:extLst>
                  <a:ext uri="{FF2B5EF4-FFF2-40B4-BE49-F238E27FC236}">
                    <a16:creationId xmlns:a16="http://schemas.microsoft.com/office/drawing/2014/main" xmlns="" id="{D32F7DFD-4513-4360-9765-D83B82C1FB8D}"/>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91;p33">
              <a:extLst>
                <a:ext uri="{FF2B5EF4-FFF2-40B4-BE49-F238E27FC236}">
                  <a16:creationId xmlns:a16="http://schemas.microsoft.com/office/drawing/2014/main" xmlns="" id="{C71A465F-039D-4DD9-885B-00D98DC8BB90}"/>
                </a:ext>
              </a:extLst>
            </p:cNvPr>
            <p:cNvGrpSpPr/>
            <p:nvPr/>
          </p:nvGrpSpPr>
          <p:grpSpPr>
            <a:xfrm>
              <a:off x="-3231929" y="3084851"/>
              <a:ext cx="613895" cy="521910"/>
              <a:chOff x="1168000" y="1750950"/>
              <a:chExt cx="405425" cy="344700"/>
            </a:xfrm>
          </p:grpSpPr>
          <p:sp>
            <p:nvSpPr>
              <p:cNvPr id="19" name="Google Shape;492;p33">
                <a:extLst>
                  <a:ext uri="{FF2B5EF4-FFF2-40B4-BE49-F238E27FC236}">
                    <a16:creationId xmlns:a16="http://schemas.microsoft.com/office/drawing/2014/main" xmlns="" id="{1AE3CF19-F12A-4667-B885-EF653AD0F9C1}"/>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3;p33">
                <a:extLst>
                  <a:ext uri="{FF2B5EF4-FFF2-40B4-BE49-F238E27FC236}">
                    <a16:creationId xmlns:a16="http://schemas.microsoft.com/office/drawing/2014/main" xmlns="" id="{CB957625-630F-469D-A12D-348615D67C64}"/>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4;p33">
                <a:extLst>
                  <a:ext uri="{FF2B5EF4-FFF2-40B4-BE49-F238E27FC236}">
                    <a16:creationId xmlns:a16="http://schemas.microsoft.com/office/drawing/2014/main" xmlns="" id="{FCD5BD6E-C70A-4890-B3B2-98A09568DE79}"/>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5;p33">
                <a:extLst>
                  <a:ext uri="{FF2B5EF4-FFF2-40B4-BE49-F238E27FC236}">
                    <a16:creationId xmlns:a16="http://schemas.microsoft.com/office/drawing/2014/main" xmlns="" id="{408469ED-15A4-4154-A249-F59CB1FDFB81}"/>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6;p33">
                <a:extLst>
                  <a:ext uri="{FF2B5EF4-FFF2-40B4-BE49-F238E27FC236}">
                    <a16:creationId xmlns:a16="http://schemas.microsoft.com/office/drawing/2014/main" xmlns="" id="{DE9EEEF1-C17F-4E5F-8FC4-F675CDA4327E}"/>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7;p33">
                <a:extLst>
                  <a:ext uri="{FF2B5EF4-FFF2-40B4-BE49-F238E27FC236}">
                    <a16:creationId xmlns:a16="http://schemas.microsoft.com/office/drawing/2014/main" xmlns="" id="{A88BB14E-11CA-4A13-84C6-3172A70B057B}"/>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8;p33">
                <a:extLst>
                  <a:ext uri="{FF2B5EF4-FFF2-40B4-BE49-F238E27FC236}">
                    <a16:creationId xmlns:a16="http://schemas.microsoft.com/office/drawing/2014/main" xmlns="" id="{F1361A18-6B00-4786-811F-49BD39607D4D}"/>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03;p35">
              <a:extLst>
                <a:ext uri="{FF2B5EF4-FFF2-40B4-BE49-F238E27FC236}">
                  <a16:creationId xmlns:a16="http://schemas.microsoft.com/office/drawing/2014/main" xmlns="" id="{74EFB417-DBF9-4412-862E-E553BDE83E2F}"/>
                </a:ext>
              </a:extLst>
            </p:cNvPr>
            <p:cNvGrpSpPr/>
            <p:nvPr/>
          </p:nvGrpSpPr>
          <p:grpSpPr>
            <a:xfrm>
              <a:off x="-2211960" y="3059607"/>
              <a:ext cx="1056044" cy="547154"/>
              <a:chOff x="1223650" y="2936500"/>
              <a:chExt cx="625100" cy="323875"/>
            </a:xfrm>
          </p:grpSpPr>
          <p:sp>
            <p:nvSpPr>
              <p:cNvPr id="13" name="Google Shape;604;p35">
                <a:extLst>
                  <a:ext uri="{FF2B5EF4-FFF2-40B4-BE49-F238E27FC236}">
                    <a16:creationId xmlns:a16="http://schemas.microsoft.com/office/drawing/2014/main" xmlns="" id="{9CB1395F-402D-4CF4-8DC4-28EA9A35FC79}"/>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5;p35">
                <a:extLst>
                  <a:ext uri="{FF2B5EF4-FFF2-40B4-BE49-F238E27FC236}">
                    <a16:creationId xmlns:a16="http://schemas.microsoft.com/office/drawing/2014/main" xmlns="" id="{FDDFECDA-5FA1-4C78-A068-E21441DE7CF2}"/>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6;p35">
                <a:extLst>
                  <a:ext uri="{FF2B5EF4-FFF2-40B4-BE49-F238E27FC236}">
                    <a16:creationId xmlns:a16="http://schemas.microsoft.com/office/drawing/2014/main" xmlns="" id="{681D035A-0961-45C9-ACC9-777CCD96BA49}"/>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7;p35">
                <a:extLst>
                  <a:ext uri="{FF2B5EF4-FFF2-40B4-BE49-F238E27FC236}">
                    <a16:creationId xmlns:a16="http://schemas.microsoft.com/office/drawing/2014/main" xmlns="" id="{65C34DBE-B36E-4BB6-B0DA-D541A042CBF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5">
                <a:extLst>
                  <a:ext uri="{FF2B5EF4-FFF2-40B4-BE49-F238E27FC236}">
                    <a16:creationId xmlns:a16="http://schemas.microsoft.com/office/drawing/2014/main" xmlns="" id="{B570BF7A-6218-46CA-AE1A-38BE9961F4AA}"/>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5">
                <a:extLst>
                  <a:ext uri="{FF2B5EF4-FFF2-40B4-BE49-F238E27FC236}">
                    <a16:creationId xmlns:a16="http://schemas.microsoft.com/office/drawing/2014/main" xmlns="" id="{6E4D22E7-74CB-4155-93C1-4A9829670E3B}"/>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Oval 5">
              <a:extLst>
                <a:ext uri="{FF2B5EF4-FFF2-40B4-BE49-F238E27FC236}">
                  <a16:creationId xmlns:a16="http://schemas.microsoft.com/office/drawing/2014/main" xmlns="" id="{94BD0AC3-1AEF-4E71-8E13-340CBEE81B8F}"/>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a:extLst>
                <a:ext uri="{FF2B5EF4-FFF2-40B4-BE49-F238E27FC236}">
                  <a16:creationId xmlns:a16="http://schemas.microsoft.com/office/drawing/2014/main" xmlns="" id="{398A26D5-5F24-40EA-A855-45BF73646324}"/>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8">
              <a:extLst>
                <a:ext uri="{FF2B5EF4-FFF2-40B4-BE49-F238E27FC236}">
                  <a16:creationId xmlns:a16="http://schemas.microsoft.com/office/drawing/2014/main" xmlns="" id="{F0E13F02-21D9-4BA0-9116-E02E6EC33D3F}"/>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F7D7540A-239D-414B-897D-151842C75E60}"/>
                </a:ext>
              </a:extLst>
            </p:cNvPr>
            <p:cNvGrpSpPr/>
            <p:nvPr/>
          </p:nvGrpSpPr>
          <p:grpSpPr>
            <a:xfrm>
              <a:off x="-2373102" y="2524096"/>
              <a:ext cx="492747" cy="482717"/>
              <a:chOff x="4307387" y="2033964"/>
              <a:chExt cx="492747" cy="482717"/>
            </a:xfrm>
          </p:grpSpPr>
          <p:sp>
            <p:nvSpPr>
              <p:cNvPr id="11" name="Rectangle 10">
                <a:extLst>
                  <a:ext uri="{FF2B5EF4-FFF2-40B4-BE49-F238E27FC236}">
                    <a16:creationId xmlns:a16="http://schemas.microsoft.com/office/drawing/2014/main" xmlns="" id="{DFF092CC-B744-4674-B605-13E9A02011D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150ACDC-D7D4-4FC4-BEDD-344463ED0E8C}"/>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10">
              <a:extLst>
                <a:ext uri="{FF2B5EF4-FFF2-40B4-BE49-F238E27FC236}">
                  <a16:creationId xmlns:a16="http://schemas.microsoft.com/office/drawing/2014/main" xmlns="" id="{5C5BD5AE-CA7F-40D7-BF1D-C323336B0C8C}"/>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xmlns="" id="{C3F42D6D-E405-4340-A389-FDBC2A1C8601}"/>
              </a:ext>
            </a:extLst>
          </p:cNvPr>
          <p:cNvSpPr txBox="1"/>
          <p:nvPr/>
        </p:nvSpPr>
        <p:spPr>
          <a:xfrm>
            <a:off x="571094" y="454039"/>
            <a:ext cx="8516462" cy="1642566"/>
          </a:xfrm>
          <a:prstGeom prst="rect">
            <a:avLst/>
          </a:prstGeom>
          <a:noFill/>
        </p:spPr>
        <p:txBody>
          <a:bodyPr wrap="square" rtlCol="0">
            <a:spAutoFit/>
          </a:bodyPr>
          <a:lstStyle/>
          <a:p>
            <a:pPr>
              <a:lnSpc>
                <a:spcPct val="150000"/>
              </a:lnSpc>
            </a:pPr>
            <a:r>
              <a:rPr lang="en-US" sz="2400" b="1" dirty="0">
                <a:solidFill>
                  <a:srgbClr val="00A651"/>
                </a:solidFill>
              </a:rPr>
              <a:t>         </a:t>
            </a:r>
            <a:r>
              <a:rPr lang="en-US" sz="2400" b="1" dirty="0" err="1">
                <a:solidFill>
                  <a:srgbClr val="00A651"/>
                </a:solidFill>
                <a:latin typeface="Times New Roman" panose="02020603050405020304" pitchFamily="18" charset="0"/>
                <a:cs typeface="Times New Roman" panose="02020603050405020304" pitchFamily="18" charset="0"/>
              </a:rPr>
              <a:t>Hoạt</a:t>
            </a:r>
            <a:r>
              <a:rPr lang="en-US" sz="2400" b="1" dirty="0">
                <a:solidFill>
                  <a:srgbClr val="00A651"/>
                </a:solidFill>
                <a:latin typeface="Times New Roman" panose="02020603050405020304" pitchFamily="18" charset="0"/>
                <a:cs typeface="Times New Roman" panose="02020603050405020304" pitchFamily="18" charset="0"/>
              </a:rPr>
              <a:t> </a:t>
            </a:r>
            <a:r>
              <a:rPr lang="en-US" sz="2400" b="1" dirty="0" err="1">
                <a:solidFill>
                  <a:srgbClr val="00A651"/>
                </a:solidFill>
                <a:latin typeface="Times New Roman" panose="02020603050405020304" pitchFamily="18" charset="0"/>
                <a:cs typeface="Times New Roman" panose="02020603050405020304" pitchFamily="18" charset="0"/>
              </a:rPr>
              <a:t>động</a:t>
            </a:r>
            <a:r>
              <a:rPr lang="en-US" sz="2400" b="1" dirty="0">
                <a:solidFill>
                  <a:srgbClr val="00A651"/>
                </a:solidFill>
                <a:latin typeface="Times New Roman" panose="02020603050405020304" pitchFamily="18" charset="0"/>
                <a:cs typeface="Times New Roman" panose="02020603050405020304" pitchFamily="18" charset="0"/>
              </a:rPr>
              <a:t> </a:t>
            </a:r>
            <a:r>
              <a:rPr lang="en-US" sz="2400" b="1" dirty="0" err="1">
                <a:solidFill>
                  <a:srgbClr val="00A651"/>
                </a:solidFill>
                <a:latin typeface="Times New Roman" panose="02020603050405020304" pitchFamily="18" charset="0"/>
                <a:cs typeface="Times New Roman" panose="02020603050405020304" pitchFamily="18" charset="0"/>
              </a:rPr>
              <a:t>sau</a:t>
            </a:r>
            <a:r>
              <a:rPr lang="en-US" sz="2400" b="1" dirty="0">
                <a:solidFill>
                  <a:srgbClr val="00A651"/>
                </a:solidFill>
                <a:latin typeface="Times New Roman" panose="02020603050405020304" pitchFamily="18" charset="0"/>
                <a:cs typeface="Times New Roman" panose="02020603050405020304" pitchFamily="18" charset="0"/>
              </a:rPr>
              <a:t> </a:t>
            </a:r>
            <a:r>
              <a:rPr lang="en-US" sz="2400" b="1" dirty="0" err="1">
                <a:solidFill>
                  <a:srgbClr val="00A651"/>
                </a:solidFill>
                <a:latin typeface="Times New Roman" panose="02020603050405020304" pitchFamily="18" charset="0"/>
                <a:cs typeface="Times New Roman" panose="02020603050405020304" pitchFamily="18" charset="0"/>
              </a:rPr>
              <a:t>giờ</a:t>
            </a:r>
            <a:r>
              <a:rPr lang="en-US" sz="2400" b="1" dirty="0">
                <a:solidFill>
                  <a:srgbClr val="00A651"/>
                </a:solidFill>
                <a:latin typeface="Times New Roman" panose="02020603050405020304" pitchFamily="18" charset="0"/>
                <a:cs typeface="Times New Roman" panose="02020603050405020304" pitchFamily="18" charset="0"/>
              </a:rPr>
              <a:t> </a:t>
            </a:r>
            <a:r>
              <a:rPr lang="en-US" sz="2400" b="1" dirty="0" err="1">
                <a:solidFill>
                  <a:srgbClr val="00A651"/>
                </a:solidFill>
                <a:latin typeface="Times New Roman" panose="02020603050405020304" pitchFamily="18" charset="0"/>
                <a:cs typeface="Times New Roman" panose="02020603050405020304" pitchFamily="18" charset="0"/>
              </a:rPr>
              <a:t>học</a:t>
            </a:r>
            <a:endParaRPr lang="en-US" sz="2400" b="1" dirty="0">
              <a:solidFill>
                <a:srgbClr val="00A651"/>
              </a:solidFill>
              <a:latin typeface="Times New Roman" panose="02020603050405020304" pitchFamily="18" charset="0"/>
              <a:cs typeface="Times New Roman" panose="02020603050405020304" pitchFamily="18" charset="0"/>
            </a:endParaRPr>
          </a:p>
          <a:p>
            <a:pPr>
              <a:lnSpc>
                <a:spcPct val="150000"/>
              </a:lnSpc>
            </a:pPr>
            <a:r>
              <a:rPr lang="en-US" sz="2300" dirty="0" err="1">
                <a:solidFill>
                  <a:schemeClr val="tx2">
                    <a:lumMod val="10000"/>
                  </a:schemeClr>
                </a:solidFill>
                <a:latin typeface="Times New Roman" panose="02020603050405020304" pitchFamily="18" charset="0"/>
                <a:cs typeface="Times New Roman" panose="02020603050405020304" pitchFamily="18" charset="0"/>
              </a:rPr>
              <a:t>Kể</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với</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bố</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mẹ</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về</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việc</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giải</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quyết</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mâu</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thuẫn</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của</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em</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hoặc</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của</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bạn</a:t>
            </a:r>
            <a:r>
              <a:rPr lang="en-US" sz="2300" dirty="0">
                <a:solidFill>
                  <a:schemeClr val="tx2">
                    <a:lumMod val="10000"/>
                  </a:schemeClr>
                </a:solidFill>
                <a:latin typeface="Times New Roman" panose="02020603050405020304" pitchFamily="18" charset="0"/>
                <a:cs typeface="Times New Roman" panose="02020603050405020304" pitchFamily="18" charset="0"/>
              </a:rPr>
              <a:t> </a:t>
            </a:r>
            <a:r>
              <a:rPr lang="en-US" sz="2300" dirty="0" err="1">
                <a:solidFill>
                  <a:schemeClr val="tx2">
                    <a:lumMod val="10000"/>
                  </a:schemeClr>
                </a:solidFill>
                <a:latin typeface="Times New Roman" panose="02020603050405020304" pitchFamily="18" charset="0"/>
                <a:cs typeface="Times New Roman" panose="02020603050405020304" pitchFamily="18" charset="0"/>
              </a:rPr>
              <a:t>bè</a:t>
            </a:r>
            <a:r>
              <a:rPr lang="en-US" sz="2300" dirty="0">
                <a:solidFill>
                  <a:schemeClr val="tx2">
                    <a:lumMod val="10000"/>
                  </a:schemeClr>
                </a:solidFill>
                <a:latin typeface="Times New Roman" panose="02020603050405020304" pitchFamily="18" charset="0"/>
                <a:cs typeface="Times New Roman" panose="02020603050405020304" pitchFamily="18" charset="0"/>
              </a:rPr>
              <a:t> ở </a:t>
            </a:r>
            <a:r>
              <a:rPr lang="en-US" sz="2300" dirty="0" err="1">
                <a:solidFill>
                  <a:schemeClr val="tx2">
                    <a:lumMod val="10000"/>
                  </a:schemeClr>
                </a:solidFill>
                <a:latin typeface="Times New Roman" panose="02020603050405020304" pitchFamily="18" charset="0"/>
                <a:cs typeface="Times New Roman" panose="02020603050405020304" pitchFamily="18" charset="0"/>
              </a:rPr>
              <a:t>lớp</a:t>
            </a:r>
            <a:r>
              <a:rPr lang="en-US" sz="2300" dirty="0">
                <a:solidFill>
                  <a:schemeClr val="tx2">
                    <a:lumMod val="10000"/>
                  </a:schemeClr>
                </a:solidFill>
                <a:latin typeface="Times New Roman" panose="02020603050405020304" pitchFamily="18" charset="0"/>
                <a:cs typeface="Times New Roman" panose="02020603050405020304" pitchFamily="18" charset="0"/>
              </a:rPr>
              <a:t>.</a:t>
            </a:r>
          </a:p>
        </p:txBody>
      </p:sp>
      <p:pic>
        <p:nvPicPr>
          <p:cNvPr id="35" name="Picture 34">
            <a:extLst>
              <a:ext uri="{FF2B5EF4-FFF2-40B4-BE49-F238E27FC236}">
                <a16:creationId xmlns:a16="http://schemas.microsoft.com/office/drawing/2014/main" xmlns="" id="{E1E31964-FD7E-49E0-A2BF-E140EC3CDF30}"/>
              </a:ext>
            </a:extLst>
          </p:cNvPr>
          <p:cNvPicPr>
            <a:picLocks noChangeAspect="1"/>
          </p:cNvPicPr>
          <p:nvPr/>
        </p:nvPicPr>
        <p:blipFill>
          <a:blip r:embed="rId3"/>
          <a:stretch>
            <a:fillRect/>
          </a:stretch>
        </p:blipFill>
        <p:spPr>
          <a:xfrm>
            <a:off x="2953226" y="1700452"/>
            <a:ext cx="5370159" cy="309428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774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wipe(left)">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wipe(left)">
                                      <p:cBhvr>
                                        <p:cTn id="17" dur="500"/>
                                        <p:tgtEl>
                                          <p:spTgt spid="3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A7BDFFF-8F3F-4BBE-9475-9B7751005B2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153862"/>
            <a:ext cx="1000265" cy="933580"/>
          </a:xfrm>
          <a:prstGeom prst="rect">
            <a:avLst/>
          </a:prstGeom>
        </p:spPr>
      </p:pic>
      <p:sp>
        <p:nvSpPr>
          <p:cNvPr id="3" name="TextBox 2">
            <a:extLst>
              <a:ext uri="{FF2B5EF4-FFF2-40B4-BE49-F238E27FC236}">
                <a16:creationId xmlns:a16="http://schemas.microsoft.com/office/drawing/2014/main" xmlns="" id="{55479545-18A4-47D8-9364-DB92FA94AFC6}"/>
              </a:ext>
            </a:extLst>
          </p:cNvPr>
          <p:cNvSpPr txBox="1"/>
          <p:nvPr/>
        </p:nvSpPr>
        <p:spPr>
          <a:xfrm>
            <a:off x="800199" y="385587"/>
            <a:ext cx="3117045" cy="470129"/>
          </a:xfrm>
          <a:prstGeom prst="rect">
            <a:avLst/>
          </a:prstGeom>
          <a:noFill/>
        </p:spPr>
        <p:txBody>
          <a:bodyPr wrap="square" rtlCol="0">
            <a:spAutoFit/>
          </a:bodyPr>
          <a:lstStyle/>
          <a:p>
            <a:pPr>
              <a:lnSpc>
                <a:spcPts val="3200"/>
              </a:lnSpc>
            </a:pPr>
            <a:r>
              <a:rPr lang="en-US" sz="2400" b="1" dirty="0">
                <a:solidFill>
                  <a:srgbClr val="00A651"/>
                </a:solidFill>
              </a:rPr>
              <a:t>         </a:t>
            </a:r>
            <a:r>
              <a:rPr lang="en-US" sz="2400" b="1" dirty="0" err="1">
                <a:solidFill>
                  <a:srgbClr val="05A8E8"/>
                </a:solidFill>
                <a:latin typeface="Times New Roman" panose="02020603050405020304" pitchFamily="18" charset="0"/>
                <a:cs typeface="Times New Roman" panose="02020603050405020304" pitchFamily="18" charset="0"/>
              </a:rPr>
              <a:t>Sinh</a:t>
            </a:r>
            <a:r>
              <a:rPr lang="en-US" sz="2400" b="1" dirty="0">
                <a:solidFill>
                  <a:srgbClr val="05A8E8"/>
                </a:solidFill>
                <a:latin typeface="Times New Roman" panose="02020603050405020304" pitchFamily="18" charset="0"/>
                <a:cs typeface="Times New Roman" panose="02020603050405020304" pitchFamily="18" charset="0"/>
              </a:rPr>
              <a:t> </a:t>
            </a:r>
            <a:r>
              <a:rPr lang="en-US" sz="2400" b="1" dirty="0" err="1">
                <a:solidFill>
                  <a:srgbClr val="05A8E8"/>
                </a:solidFill>
                <a:latin typeface="Times New Roman" panose="02020603050405020304" pitchFamily="18" charset="0"/>
                <a:cs typeface="Times New Roman" panose="02020603050405020304" pitchFamily="18" charset="0"/>
              </a:rPr>
              <a:t>hoạt</a:t>
            </a:r>
            <a:r>
              <a:rPr lang="en-US" sz="2400" b="1" dirty="0">
                <a:solidFill>
                  <a:srgbClr val="05A8E8"/>
                </a:solidFill>
                <a:latin typeface="Times New Roman" panose="02020603050405020304" pitchFamily="18" charset="0"/>
                <a:cs typeface="Times New Roman" panose="02020603050405020304" pitchFamily="18" charset="0"/>
              </a:rPr>
              <a:t> </a:t>
            </a:r>
            <a:r>
              <a:rPr lang="en-US" sz="2400" b="1" dirty="0" err="1">
                <a:solidFill>
                  <a:srgbClr val="05A8E8"/>
                </a:solidFill>
                <a:latin typeface="Times New Roman" panose="02020603050405020304" pitchFamily="18" charset="0"/>
                <a:cs typeface="Times New Roman" panose="02020603050405020304" pitchFamily="18" charset="0"/>
              </a:rPr>
              <a:t>lớp</a:t>
            </a:r>
            <a:endParaRPr lang="en-US" sz="24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CB9476F-E61F-433C-BCC4-EC688D73AE0E}"/>
              </a:ext>
            </a:extLst>
          </p:cNvPr>
          <p:cNvSpPr txBox="1"/>
          <p:nvPr/>
        </p:nvSpPr>
        <p:spPr>
          <a:xfrm>
            <a:off x="535828" y="1053574"/>
            <a:ext cx="4532883" cy="1701235"/>
          </a:xfrm>
          <a:prstGeom prst="rect">
            <a:avLst/>
          </a:prstGeom>
          <a:noFill/>
        </p:spPr>
        <p:txBody>
          <a:bodyPr wrap="square">
            <a:spAutoFit/>
          </a:bodyPr>
          <a:lstStyle/>
          <a:p>
            <a:pPr>
              <a:lnSpc>
                <a:spcPts val="3200"/>
              </a:lnSpc>
            </a:pPr>
            <a:r>
              <a:rPr lang="en-US" sz="2400" dirty="0">
                <a:solidFill>
                  <a:schemeClr val="tx2">
                    <a:lumMod val="10000"/>
                  </a:schemeClr>
                </a:solidFill>
              </a:rPr>
              <a:t>1</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Chơi</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trò</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i="1" dirty="0" err="1">
                <a:solidFill>
                  <a:schemeClr val="tx2">
                    <a:lumMod val="10000"/>
                  </a:schemeClr>
                </a:solidFill>
                <a:latin typeface="Times New Roman" panose="02020603050405020304" pitchFamily="18" charset="0"/>
                <a:cs typeface="Times New Roman" panose="02020603050405020304" pitchFamily="18" charset="0"/>
              </a:rPr>
              <a:t>Đồ</a:t>
            </a:r>
            <a:r>
              <a:rPr lang="en-US" sz="2400" i="1" dirty="0">
                <a:solidFill>
                  <a:schemeClr val="tx2">
                    <a:lumMod val="10000"/>
                  </a:schemeClr>
                </a:solidFill>
                <a:latin typeface="Times New Roman" panose="02020603050405020304" pitchFamily="18" charset="0"/>
                <a:cs typeface="Times New Roman" panose="02020603050405020304" pitchFamily="18" charset="0"/>
              </a:rPr>
              <a:t>! … </a:t>
            </a:r>
            <a:r>
              <a:rPr lang="en-US" sz="2400" i="1" dirty="0" err="1">
                <a:solidFill>
                  <a:schemeClr val="tx2">
                    <a:lumMod val="10000"/>
                  </a:schemeClr>
                </a:solidFill>
                <a:latin typeface="Times New Roman" panose="02020603050405020304" pitchFamily="18" charset="0"/>
                <a:cs typeface="Times New Roman" panose="02020603050405020304" pitchFamily="18" charset="0"/>
              </a:rPr>
              <a:t>Cứu</a:t>
            </a:r>
            <a:r>
              <a:rPr lang="en-US" sz="2400" i="1"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lnSpc>
                <a:spcPts val="3200"/>
              </a:lnSpc>
              <a:buFontTx/>
              <a:buChar char="-"/>
            </a:pPr>
            <a:r>
              <a:rPr lang="en-US" sz="2400" dirty="0">
                <a:solidFill>
                  <a:schemeClr val="tx2">
                    <a:lumMod val="10000"/>
                  </a:schemeClr>
                </a:solidFill>
                <a:latin typeface="Times New Roman" panose="02020603050405020304" pitchFamily="18" charset="0"/>
                <a:cs typeface="Times New Roman" panose="02020603050405020304" pitchFamily="18" charset="0"/>
              </a:rPr>
              <a:t>Nghe </a:t>
            </a:r>
            <a:r>
              <a:rPr lang="en-US" sz="2400" dirty="0" err="1">
                <a:solidFill>
                  <a:schemeClr val="tx2">
                    <a:lumMod val="10000"/>
                  </a:schemeClr>
                </a:solidFill>
                <a:latin typeface="Times New Roman" panose="02020603050405020304" pitchFamily="18" charset="0"/>
                <a:cs typeface="Times New Roman" panose="02020603050405020304" pitchFamily="18" charset="0"/>
              </a:rPr>
              <a:t>hướng</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dẫn</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cách</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chơi</a:t>
            </a:r>
            <a:r>
              <a:rPr lang="en-US" sz="24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lnSpc>
                <a:spcPts val="3200"/>
              </a:lnSpc>
              <a:buFontTx/>
              <a:buChar char="-"/>
            </a:pPr>
            <a:r>
              <a:rPr lang="en-US" sz="2400" dirty="0" err="1">
                <a:solidFill>
                  <a:schemeClr val="tx2">
                    <a:lumMod val="10000"/>
                  </a:schemeClr>
                </a:solidFill>
                <a:latin typeface="Times New Roman" panose="02020603050405020304" pitchFamily="18" charset="0"/>
                <a:cs typeface="Times New Roman" panose="02020603050405020304" pitchFamily="18" charset="0"/>
              </a:rPr>
              <a:t>Chọn</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người</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đuổi</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bắt</a:t>
            </a:r>
            <a:r>
              <a:rPr lang="en-US" sz="24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lnSpc>
                <a:spcPts val="3200"/>
              </a:lnSpc>
              <a:buFontTx/>
              <a:buChar char="-"/>
            </a:pPr>
            <a:r>
              <a:rPr lang="en-US" sz="2400" dirty="0" err="1">
                <a:solidFill>
                  <a:schemeClr val="tx2">
                    <a:lumMod val="10000"/>
                  </a:schemeClr>
                </a:solidFill>
                <a:latin typeface="Times New Roman" panose="02020603050405020304" pitchFamily="18" charset="0"/>
                <a:cs typeface="Times New Roman" panose="02020603050405020304" pitchFamily="18" charset="0"/>
              </a:rPr>
              <a:t>Chơi</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trò</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chơi</a:t>
            </a:r>
            <a:r>
              <a:rPr lang="en-US" sz="2400" dirty="0">
                <a:solidFill>
                  <a:schemeClr val="tx2">
                    <a:lumMod val="10000"/>
                  </a:schemeClr>
                </a:solidFill>
                <a:latin typeface="Times New Roman" panose="02020603050405020304" pitchFamily="18" charset="0"/>
                <a:cs typeface="Times New Roman" panose="02020603050405020304" pitchFamily="18" charset="0"/>
              </a:rPr>
              <a:t>.</a:t>
            </a:r>
          </a:p>
        </p:txBody>
      </p:sp>
      <p:grpSp>
        <p:nvGrpSpPr>
          <p:cNvPr id="10" name="Group 9">
            <a:extLst>
              <a:ext uri="{FF2B5EF4-FFF2-40B4-BE49-F238E27FC236}">
                <a16:creationId xmlns:a16="http://schemas.microsoft.com/office/drawing/2014/main" xmlns="" id="{9FBAF198-9637-4A93-BAD5-1F3B937DEA70}"/>
              </a:ext>
            </a:extLst>
          </p:cNvPr>
          <p:cNvGrpSpPr/>
          <p:nvPr/>
        </p:nvGrpSpPr>
        <p:grpSpPr>
          <a:xfrm>
            <a:off x="5226758" y="153862"/>
            <a:ext cx="3801753" cy="2255073"/>
            <a:chOff x="5226758" y="153862"/>
            <a:chExt cx="3801753" cy="2255073"/>
          </a:xfrm>
        </p:grpSpPr>
        <p:pic>
          <p:nvPicPr>
            <p:cNvPr id="7" name="Picture 6">
              <a:extLst>
                <a:ext uri="{FF2B5EF4-FFF2-40B4-BE49-F238E27FC236}">
                  <a16:creationId xmlns:a16="http://schemas.microsoft.com/office/drawing/2014/main" xmlns="" id="{9049A26F-AC94-4AFA-8A01-AFBE0CB546B8}"/>
                </a:ext>
              </a:extLst>
            </p:cNvPr>
            <p:cNvPicPr>
              <a:picLocks noChangeAspect="1"/>
            </p:cNvPicPr>
            <p:nvPr/>
          </p:nvPicPr>
          <p:blipFill>
            <a:blip r:embed="rId5"/>
            <a:stretch>
              <a:fillRect/>
            </a:stretch>
          </p:blipFill>
          <p:spPr>
            <a:xfrm>
              <a:off x="5226758" y="153862"/>
              <a:ext cx="3409244" cy="2047068"/>
            </a:xfrm>
            <a:prstGeom prst="rect">
              <a:avLst/>
            </a:prstGeom>
          </p:spPr>
        </p:pic>
        <p:sp>
          <p:nvSpPr>
            <p:cNvPr id="11" name="TextBox 10">
              <a:extLst>
                <a:ext uri="{FF2B5EF4-FFF2-40B4-BE49-F238E27FC236}">
                  <a16:creationId xmlns:a16="http://schemas.microsoft.com/office/drawing/2014/main" xmlns="" id="{FED50E83-4D53-48F8-BD54-2BC997300E37}"/>
                </a:ext>
              </a:extLst>
            </p:cNvPr>
            <p:cNvSpPr txBox="1"/>
            <p:nvPr/>
          </p:nvSpPr>
          <p:spPr>
            <a:xfrm>
              <a:off x="5816645" y="1992924"/>
              <a:ext cx="3211866"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latin typeface="Times New Roman" panose="02020603050405020304" pitchFamily="18" charset="0"/>
                  <a:cs typeface="Times New Roman" panose="02020603050405020304" pitchFamily="18" charset="0"/>
                </a:rPr>
                <a:t>Bị</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biến</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thành</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bức</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tượng</a:t>
              </a:r>
              <a:endParaRPr lang="en-US" sz="1600" b="1" dirty="0">
                <a:solidFill>
                  <a:schemeClr val="tx2">
                    <a:lumMod val="10000"/>
                  </a:schemeClr>
                </a:solidFill>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xmlns="" id="{0DF39A37-E176-454A-87A3-9BC5BCB2E1E8}"/>
              </a:ext>
            </a:extLst>
          </p:cNvPr>
          <p:cNvGrpSpPr/>
          <p:nvPr/>
        </p:nvGrpSpPr>
        <p:grpSpPr>
          <a:xfrm>
            <a:off x="3146690" y="2638820"/>
            <a:ext cx="3784690" cy="2157121"/>
            <a:chOff x="3146690" y="2638820"/>
            <a:chExt cx="3784690" cy="2157121"/>
          </a:xfrm>
        </p:grpSpPr>
        <p:pic>
          <p:nvPicPr>
            <p:cNvPr id="9" name="Picture 8">
              <a:extLst>
                <a:ext uri="{FF2B5EF4-FFF2-40B4-BE49-F238E27FC236}">
                  <a16:creationId xmlns:a16="http://schemas.microsoft.com/office/drawing/2014/main" xmlns="" id="{239D0373-44B3-4857-84CB-C17EC08BB788}"/>
                </a:ext>
              </a:extLst>
            </p:cNvPr>
            <p:cNvPicPr>
              <a:picLocks noChangeAspect="1"/>
            </p:cNvPicPr>
            <p:nvPr/>
          </p:nvPicPr>
          <p:blipFill>
            <a:blip r:embed="rId6"/>
            <a:stretch>
              <a:fillRect/>
            </a:stretch>
          </p:blipFill>
          <p:spPr>
            <a:xfrm>
              <a:off x="3146690" y="2638820"/>
              <a:ext cx="3211866" cy="2119093"/>
            </a:xfrm>
            <a:prstGeom prst="rect">
              <a:avLst/>
            </a:prstGeom>
          </p:spPr>
        </p:pic>
        <p:sp>
          <p:nvSpPr>
            <p:cNvPr id="13" name="TextBox 12">
              <a:extLst>
                <a:ext uri="{FF2B5EF4-FFF2-40B4-BE49-F238E27FC236}">
                  <a16:creationId xmlns:a16="http://schemas.microsoft.com/office/drawing/2014/main" xmlns="" id="{1B1EB856-F4DC-42C4-A15F-8D35320527D8}"/>
                </a:ext>
              </a:extLst>
            </p:cNvPr>
            <p:cNvSpPr txBox="1"/>
            <p:nvPr/>
          </p:nvSpPr>
          <p:spPr>
            <a:xfrm>
              <a:off x="3217163" y="4379930"/>
              <a:ext cx="3714217" cy="416011"/>
            </a:xfrm>
            <a:prstGeom prst="rect">
              <a:avLst/>
            </a:prstGeom>
            <a:noFill/>
          </p:spPr>
          <p:txBody>
            <a:bodyPr wrap="square" rtlCol="0">
              <a:spAutoFit/>
            </a:bodyPr>
            <a:lstStyle/>
            <a:p>
              <a:pPr>
                <a:lnSpc>
                  <a:spcPct val="150000"/>
                </a:lnSpc>
              </a:pPr>
              <a:r>
                <a:rPr lang="en-US" sz="1600" b="1" dirty="0" err="1">
                  <a:solidFill>
                    <a:schemeClr val="tx2">
                      <a:lumMod val="10000"/>
                    </a:schemeClr>
                  </a:solidFill>
                  <a:latin typeface="Times New Roman" panose="02020603050405020304" pitchFamily="18" charset="0"/>
                  <a:cs typeface="Times New Roman" panose="02020603050405020304" pitchFamily="18" charset="0"/>
                </a:rPr>
                <a:t>Bức</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tượng</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trở</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lại</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thành</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người</a:t>
              </a:r>
              <a:endParaRPr lang="en-US" sz="1600" b="1" dirty="0">
                <a:solidFill>
                  <a:schemeClr val="tx2">
                    <a:lumMod val="10000"/>
                  </a:schemeClr>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9194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DE38A32-E5A9-4421-B7D0-2AE0AFFEFA24}"/>
              </a:ext>
            </a:extLst>
          </p:cNvPr>
          <p:cNvSpPr txBox="1"/>
          <p:nvPr/>
        </p:nvSpPr>
        <p:spPr>
          <a:xfrm>
            <a:off x="592273" y="376240"/>
            <a:ext cx="8322529" cy="1290866"/>
          </a:xfrm>
          <a:prstGeom prst="rect">
            <a:avLst/>
          </a:prstGeom>
          <a:noFill/>
        </p:spPr>
        <p:txBody>
          <a:bodyPr wrap="square">
            <a:spAutoFit/>
          </a:bodyPr>
          <a:lstStyle/>
          <a:p>
            <a:pPr>
              <a:lnSpc>
                <a:spcPts val="3200"/>
              </a:lnSpc>
            </a:pPr>
            <a:r>
              <a:rPr lang="en-US" sz="2400" dirty="0">
                <a:solidFill>
                  <a:schemeClr val="tx2">
                    <a:lumMod val="10000"/>
                  </a:schemeClr>
                </a:solidFill>
                <a:latin typeface="Times New Roman" panose="02020603050405020304" pitchFamily="18" charset="0"/>
                <a:cs typeface="Times New Roman" panose="02020603050405020304" pitchFamily="18" charset="0"/>
              </a:rPr>
              <a:t>2. </a:t>
            </a:r>
            <a:r>
              <a:rPr lang="en-US" sz="2400" dirty="0" err="1">
                <a:solidFill>
                  <a:schemeClr val="tx2">
                    <a:lumMod val="10000"/>
                  </a:schemeClr>
                </a:solidFill>
                <a:latin typeface="Times New Roman" panose="02020603050405020304" pitchFamily="18" charset="0"/>
                <a:cs typeface="Times New Roman" panose="02020603050405020304" pitchFamily="18" charset="0"/>
              </a:rPr>
              <a:t>Thảo</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luận</a:t>
            </a:r>
            <a:r>
              <a:rPr lang="en-US" sz="24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lnSpc>
                <a:spcPts val="3200"/>
              </a:lnSpc>
              <a:buFontTx/>
              <a:buChar char="-"/>
            </a:pPr>
            <a:r>
              <a:rPr lang="en-US" sz="2400" dirty="0">
                <a:solidFill>
                  <a:schemeClr val="tx2">
                    <a:lumMod val="10000"/>
                  </a:schemeClr>
                </a:solidFill>
                <a:latin typeface="Times New Roman" panose="02020603050405020304" pitchFamily="18" charset="0"/>
                <a:cs typeface="Times New Roman" panose="02020603050405020304" pitchFamily="18" charset="0"/>
              </a:rPr>
              <a:t>Khi </a:t>
            </a:r>
            <a:r>
              <a:rPr lang="en-US" sz="2400" dirty="0" err="1">
                <a:solidFill>
                  <a:schemeClr val="tx2">
                    <a:lumMod val="10000"/>
                  </a:schemeClr>
                </a:solidFill>
                <a:latin typeface="Times New Roman" panose="02020603050405020304" pitchFamily="18" charset="0"/>
                <a:cs typeface="Times New Roman" panose="02020603050405020304" pitchFamily="18" charset="0"/>
              </a:rPr>
              <a:t>được</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bạn</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giải</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cứu</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em</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cảm</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thấy</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thế</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nào</a:t>
            </a:r>
            <a:r>
              <a:rPr lang="en-US" sz="2400" dirty="0">
                <a:solidFill>
                  <a:schemeClr val="tx2">
                    <a:lumMod val="10000"/>
                  </a:schemeClr>
                </a:solidFill>
                <a:latin typeface="Times New Roman" panose="02020603050405020304" pitchFamily="18" charset="0"/>
                <a:cs typeface="Times New Roman" panose="02020603050405020304" pitchFamily="18" charset="0"/>
              </a:rPr>
              <a:t>?</a:t>
            </a:r>
          </a:p>
          <a:p>
            <a:pPr marL="342900" indent="-342900">
              <a:lnSpc>
                <a:spcPts val="3200"/>
              </a:lnSpc>
              <a:buFontTx/>
              <a:buChar char="-"/>
            </a:pPr>
            <a:r>
              <a:rPr lang="en-US" sz="2400" dirty="0">
                <a:solidFill>
                  <a:schemeClr val="tx2">
                    <a:lumMod val="10000"/>
                  </a:schemeClr>
                </a:solidFill>
                <a:latin typeface="Times New Roman" panose="02020603050405020304" pitchFamily="18" charset="0"/>
                <a:cs typeface="Times New Roman" panose="02020603050405020304" pitchFamily="18" charset="0"/>
              </a:rPr>
              <a:t>Khi </a:t>
            </a:r>
            <a:r>
              <a:rPr lang="en-US" sz="2400" dirty="0" err="1">
                <a:solidFill>
                  <a:schemeClr val="tx2">
                    <a:lumMod val="10000"/>
                  </a:schemeClr>
                </a:solidFill>
                <a:latin typeface="Times New Roman" panose="02020603050405020304" pitchFamily="18" charset="0"/>
                <a:cs typeface="Times New Roman" panose="02020603050405020304" pitchFamily="18" charset="0"/>
              </a:rPr>
              <a:t>giải</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cứu</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được</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bạn</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em</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cảm</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thấy</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thế</a:t>
            </a:r>
            <a:r>
              <a:rPr lang="en-US" sz="2400" dirty="0">
                <a:solidFill>
                  <a:schemeClr val="tx2">
                    <a:lumMod val="10000"/>
                  </a:schemeClr>
                </a:solidFill>
                <a:latin typeface="Times New Roman" panose="02020603050405020304" pitchFamily="18" charset="0"/>
                <a:cs typeface="Times New Roman" panose="02020603050405020304" pitchFamily="18" charset="0"/>
              </a:rPr>
              <a:t> </a:t>
            </a:r>
            <a:r>
              <a:rPr lang="en-US" sz="2400" dirty="0" err="1">
                <a:solidFill>
                  <a:schemeClr val="tx2">
                    <a:lumMod val="10000"/>
                  </a:schemeClr>
                </a:solidFill>
                <a:latin typeface="Times New Roman" panose="02020603050405020304" pitchFamily="18" charset="0"/>
                <a:cs typeface="Times New Roman" panose="02020603050405020304" pitchFamily="18" charset="0"/>
              </a:rPr>
              <a:t>nào</a:t>
            </a:r>
            <a:r>
              <a:rPr lang="en-US" sz="2400" dirty="0">
                <a:solidFill>
                  <a:schemeClr val="tx2">
                    <a:lumMod val="10000"/>
                  </a:schemeClr>
                </a:solidFill>
                <a:latin typeface="Times New Roman" panose="02020603050405020304" pitchFamily="18" charset="0"/>
                <a:cs typeface="Times New Roman" panose="02020603050405020304" pitchFamily="18" charset="0"/>
              </a:rPr>
              <a:t>?</a:t>
            </a:r>
          </a:p>
        </p:txBody>
      </p:sp>
      <p:grpSp>
        <p:nvGrpSpPr>
          <p:cNvPr id="8" name="Group 7">
            <a:extLst>
              <a:ext uri="{FF2B5EF4-FFF2-40B4-BE49-F238E27FC236}">
                <a16:creationId xmlns:a16="http://schemas.microsoft.com/office/drawing/2014/main" xmlns="" id="{B2AE8A13-FD4C-4F52-8AAD-94FD4F93C4AD}"/>
              </a:ext>
            </a:extLst>
          </p:cNvPr>
          <p:cNvGrpSpPr/>
          <p:nvPr/>
        </p:nvGrpSpPr>
        <p:grpSpPr>
          <a:xfrm>
            <a:off x="592273" y="1895981"/>
            <a:ext cx="4378191" cy="2535331"/>
            <a:chOff x="5226758" y="153862"/>
            <a:chExt cx="3801753" cy="2201526"/>
          </a:xfrm>
        </p:grpSpPr>
        <p:pic>
          <p:nvPicPr>
            <p:cNvPr id="9" name="Picture 8">
              <a:extLst>
                <a:ext uri="{FF2B5EF4-FFF2-40B4-BE49-F238E27FC236}">
                  <a16:creationId xmlns:a16="http://schemas.microsoft.com/office/drawing/2014/main" xmlns="" id="{58D2F349-E1B5-4682-9EA7-3CAA3FEF44B9}"/>
                </a:ext>
              </a:extLst>
            </p:cNvPr>
            <p:cNvPicPr>
              <a:picLocks noChangeAspect="1"/>
            </p:cNvPicPr>
            <p:nvPr/>
          </p:nvPicPr>
          <p:blipFill>
            <a:blip r:embed="rId3"/>
            <a:stretch>
              <a:fillRect/>
            </a:stretch>
          </p:blipFill>
          <p:spPr>
            <a:xfrm>
              <a:off x="5226758" y="153862"/>
              <a:ext cx="3409244" cy="2047068"/>
            </a:xfrm>
            <a:prstGeom prst="rect">
              <a:avLst/>
            </a:prstGeom>
          </p:spPr>
        </p:pic>
        <p:sp>
          <p:nvSpPr>
            <p:cNvPr id="10" name="TextBox 9">
              <a:extLst>
                <a:ext uri="{FF2B5EF4-FFF2-40B4-BE49-F238E27FC236}">
                  <a16:creationId xmlns:a16="http://schemas.microsoft.com/office/drawing/2014/main" xmlns="" id="{7FB8B8A2-1AEB-41FD-A79F-AE017ACEA64C}"/>
                </a:ext>
              </a:extLst>
            </p:cNvPr>
            <p:cNvSpPr txBox="1"/>
            <p:nvPr/>
          </p:nvSpPr>
          <p:spPr>
            <a:xfrm>
              <a:off x="5816645" y="1992924"/>
              <a:ext cx="3211866" cy="362464"/>
            </a:xfrm>
            <a:prstGeom prst="rect">
              <a:avLst/>
            </a:prstGeom>
            <a:noFill/>
          </p:spPr>
          <p:txBody>
            <a:bodyPr wrap="square" rtlCol="0">
              <a:spAutoFit/>
            </a:bodyPr>
            <a:lstStyle/>
            <a:p>
              <a:pPr>
                <a:lnSpc>
                  <a:spcPct val="150000"/>
                </a:lnSpc>
              </a:pPr>
              <a:r>
                <a:rPr lang="en-US" sz="1600" b="1" dirty="0" err="1">
                  <a:solidFill>
                    <a:schemeClr val="tx2">
                      <a:lumMod val="10000"/>
                    </a:schemeClr>
                  </a:solidFill>
                  <a:latin typeface="Times New Roman" panose="02020603050405020304" pitchFamily="18" charset="0"/>
                  <a:cs typeface="Times New Roman" panose="02020603050405020304" pitchFamily="18" charset="0"/>
                </a:rPr>
                <a:t>Bị</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biến</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thành</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bức</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tượng</a:t>
              </a:r>
              <a:endParaRPr lang="en-US" sz="1600" b="1" dirty="0">
                <a:solidFill>
                  <a:schemeClr val="tx2">
                    <a:lumMod val="10000"/>
                  </a:schemeClr>
                </a:solidFill>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xmlns="" id="{02006559-D522-4F3B-B658-1E4E9D6A6799}"/>
              </a:ext>
            </a:extLst>
          </p:cNvPr>
          <p:cNvGrpSpPr/>
          <p:nvPr/>
        </p:nvGrpSpPr>
        <p:grpSpPr>
          <a:xfrm>
            <a:off x="4970464" y="1895981"/>
            <a:ext cx="4358541" cy="2440399"/>
            <a:chOff x="3146690" y="2638820"/>
            <a:chExt cx="3784690" cy="2119093"/>
          </a:xfrm>
        </p:grpSpPr>
        <p:pic>
          <p:nvPicPr>
            <p:cNvPr id="12" name="Picture 11">
              <a:extLst>
                <a:ext uri="{FF2B5EF4-FFF2-40B4-BE49-F238E27FC236}">
                  <a16:creationId xmlns:a16="http://schemas.microsoft.com/office/drawing/2014/main" xmlns="" id="{8AB092EB-487D-4F7B-BEB2-D23CDE6ABE8C}"/>
                </a:ext>
              </a:extLst>
            </p:cNvPr>
            <p:cNvPicPr>
              <a:picLocks noChangeAspect="1"/>
            </p:cNvPicPr>
            <p:nvPr/>
          </p:nvPicPr>
          <p:blipFill>
            <a:blip r:embed="rId4"/>
            <a:stretch>
              <a:fillRect/>
            </a:stretch>
          </p:blipFill>
          <p:spPr>
            <a:xfrm>
              <a:off x="3146690" y="2638820"/>
              <a:ext cx="3211866" cy="2119093"/>
            </a:xfrm>
            <a:prstGeom prst="rect">
              <a:avLst/>
            </a:prstGeom>
          </p:spPr>
        </p:pic>
        <p:sp>
          <p:nvSpPr>
            <p:cNvPr id="13" name="TextBox 12">
              <a:extLst>
                <a:ext uri="{FF2B5EF4-FFF2-40B4-BE49-F238E27FC236}">
                  <a16:creationId xmlns:a16="http://schemas.microsoft.com/office/drawing/2014/main" xmlns="" id="{B0F0DB89-6C43-4B56-90AE-BC7758CB7189}"/>
                </a:ext>
              </a:extLst>
            </p:cNvPr>
            <p:cNvSpPr txBox="1"/>
            <p:nvPr/>
          </p:nvSpPr>
          <p:spPr>
            <a:xfrm>
              <a:off x="3217163" y="4379930"/>
              <a:ext cx="3714217" cy="362464"/>
            </a:xfrm>
            <a:prstGeom prst="rect">
              <a:avLst/>
            </a:prstGeom>
            <a:noFill/>
          </p:spPr>
          <p:txBody>
            <a:bodyPr wrap="square" rtlCol="0">
              <a:spAutoFit/>
            </a:bodyPr>
            <a:lstStyle/>
            <a:p>
              <a:pPr>
                <a:lnSpc>
                  <a:spcPct val="150000"/>
                </a:lnSpc>
              </a:pPr>
              <a:r>
                <a:rPr lang="en-US" sz="1600" b="1" dirty="0" err="1">
                  <a:solidFill>
                    <a:schemeClr val="tx2">
                      <a:lumMod val="10000"/>
                    </a:schemeClr>
                  </a:solidFill>
                  <a:latin typeface="Times New Roman" panose="02020603050405020304" pitchFamily="18" charset="0"/>
                  <a:cs typeface="Times New Roman" panose="02020603050405020304" pitchFamily="18" charset="0"/>
                </a:rPr>
                <a:t>Bức</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tượng</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trở</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lại</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thành</a:t>
              </a:r>
              <a:r>
                <a:rPr lang="en-US" sz="1600" b="1" dirty="0">
                  <a:solidFill>
                    <a:schemeClr val="tx2">
                      <a:lumMod val="10000"/>
                    </a:schemeClr>
                  </a:solidFill>
                  <a:latin typeface="Times New Roman" panose="02020603050405020304" pitchFamily="18" charset="0"/>
                  <a:cs typeface="Times New Roman" panose="02020603050405020304" pitchFamily="18" charset="0"/>
                </a:rPr>
                <a:t> </a:t>
              </a:r>
              <a:r>
                <a:rPr lang="en-US" sz="1600" b="1" dirty="0" err="1">
                  <a:solidFill>
                    <a:schemeClr val="tx2">
                      <a:lumMod val="10000"/>
                    </a:schemeClr>
                  </a:solidFill>
                  <a:latin typeface="Times New Roman" panose="02020603050405020304" pitchFamily="18" charset="0"/>
                  <a:cs typeface="Times New Roman" panose="02020603050405020304" pitchFamily="18" charset="0"/>
                </a:rPr>
                <a:t>người</a:t>
              </a:r>
              <a:endParaRPr lang="en-US" sz="1600" b="1" dirty="0">
                <a:solidFill>
                  <a:schemeClr val="tx2">
                    <a:lumMod val="10000"/>
                  </a:schemeClr>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421793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theme hdtt[20210610095745176].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385</Words>
  <Application>Microsoft Office PowerPoint</Application>
  <PresentationFormat>On-screen Show (16:9)</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Baloo 2</vt:lpstr>
      <vt:lpstr>Times New Roman</vt:lpstr>
      <vt:lpstr>UTM Cookies</vt:lpstr>
      <vt:lpstr>Arial</vt:lpstr>
      <vt:lpstr>Pangolin</vt:lpstr>
      <vt:lpstr>UTM Androgyne</vt:lpstr>
      <vt:lpstr>English Vocabulary Workshop by Slidesgo</vt:lpstr>
      <vt:lpstr>Bài 10: Tìm sự trợ giúp để giữ gìn tình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AutoBVT</cp:lastModifiedBy>
  <cp:revision>49</cp:revision>
  <dcterms:modified xsi:type="dcterms:W3CDTF">2021-11-06T01:39:10Z</dcterms:modified>
</cp:coreProperties>
</file>