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1"/>
  </p:notesMasterIdLst>
  <p:sldIdLst>
    <p:sldId id="339" r:id="rId3"/>
    <p:sldId id="338" r:id="rId4"/>
    <p:sldId id="356" r:id="rId5"/>
    <p:sldId id="287" r:id="rId6"/>
    <p:sldId id="324" r:id="rId7"/>
    <p:sldId id="285" r:id="rId8"/>
    <p:sldId id="325" r:id="rId9"/>
    <p:sldId id="286" r:id="rId10"/>
    <p:sldId id="327" r:id="rId11"/>
    <p:sldId id="326" r:id="rId12"/>
    <p:sldId id="307" r:id="rId13"/>
    <p:sldId id="328" r:id="rId14"/>
    <p:sldId id="329" r:id="rId15"/>
    <p:sldId id="330" r:id="rId16"/>
    <p:sldId id="331" r:id="rId17"/>
    <p:sldId id="332" r:id="rId18"/>
    <p:sldId id="357" r:id="rId19"/>
    <p:sldId id="30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29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2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04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921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02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18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11C4C31-3BF1-41BF-9EBE-DB8CE50D56C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13155" y="2500630"/>
            <a:ext cx="1072197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Xin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tất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cả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con!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78" y="1978819"/>
            <a:ext cx="9190447" cy="2900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>
            <a:fillRect/>
          </a:stretch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>
            <a:fillRect/>
          </a:stretch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06132" y="1970559"/>
            <a:ext cx="6525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Mỗi lá thư đều gửi gắm tình cảm của các em với thầy cô</a:t>
            </a: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của mình. Lá thư là cầu nối giúp thầy cô và các em hiểu</a:t>
            </a: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nhau hơn.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tổng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050" y="1314449"/>
            <a:ext cx="10629900" cy="11715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 sẻ với nhau về tình cảm của các em với thầy cô giáo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>
            <a:fillRect/>
          </a:stretch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>
            <a:fillRect/>
          </a:stretch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068007" y="1970559"/>
            <a:ext cx="6525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</a:rPr>
              <a:t>Thầy cô là người dạy em điều hay, là người bạn lớn sẵn sàng</a:t>
            </a:r>
            <a:r>
              <a:rPr lang="en-US" altLang="zh-CN" sz="36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</a:rPr>
              <a:t>chia sẻ, giúp đỡ em </a:t>
            </a:r>
            <a:r>
              <a:rPr lang="en-US" altLang="zh-CN" sz="36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</a:rPr>
              <a:t>trong cuộc sống, trong học tập.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7号-温暖童稚体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6046" y="1885177"/>
            <a:ext cx="42976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Hoạt động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625" y="904875"/>
            <a:ext cx="11144250" cy="15811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73810" y="318770"/>
            <a:ext cx="1072197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đạt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: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Thể hiện lòng biết ơn với thầy cô giáo.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-HS viết được và làm được những điều muốn chia sẻ cùng với thầy cô.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cố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dặn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98658" y="2095410"/>
            <a:ext cx="7656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12: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ơn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cô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8276" y="477133"/>
            <a:ext cx="753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73810" y="318770"/>
            <a:ext cx="1072197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đạt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: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Thể hiện lòng biết ơn với thầy cô giáo.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-HS viết được và làm được những điều muốn chia sẻ cùng với thầy cô.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1226" y="257175"/>
            <a:ext cx="69723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/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thích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nhất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Oval 5"/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Cô có thói quen làm gì khi đến lớp?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/>
          <p:cNvSpPr/>
          <p:nvPr/>
        </p:nvSpPr>
        <p:spPr>
          <a:xfrm>
            <a:off x="4076701" y="1552574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+mj-lt"/>
                <a:cs typeface="Calibri" panose="020F0502020204030204" pitchFamily="34" charset="0"/>
              </a:rPr>
              <a:t>Loài hoa cô thích nhất là gì?</a:t>
            </a:r>
            <a:endParaRPr lang="en-US" sz="40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04191" y="2413694"/>
            <a:ext cx="66020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</a:rPr>
              <a:t>Nếu chúng ta luôn quan tâm, biết quan sát thầy cô của mình, em sẽ có thể hiểu </a:t>
            </a:r>
          </a:p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</a:rPr>
              <a:t>được thầy cô của mình</a:t>
            </a:r>
            <a:r>
              <a:rPr lang="en-US" altLang="zh-CN" sz="38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7号-温暖童稚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94282"/>
            <a:ext cx="6451700" cy="45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36705" y="2006382"/>
            <a:ext cx="5083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4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>
            <a:fillRect/>
          </a:stretch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66743" y="438626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29093" y="1654937"/>
            <a:ext cx="6602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</a:t>
            </a:r>
            <a:r>
              <a:rPr lang="vi-VN" altLang="zh-CN" sz="32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Em muốn viết thư cho thầy cô nào?</a:t>
            </a:r>
            <a:endParaRPr lang="en-US" altLang="zh-CN" sz="3200" dirty="0">
              <a:solidFill>
                <a:prstClr val="white"/>
              </a:solidFill>
              <a:latin typeface="+mj-lt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+ Em đã có kỉ niệm gì với thầy cô</a:t>
            </a:r>
            <a:r>
              <a:rPr lang="en-US" altLang="zh-CN" sz="32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?</a:t>
            </a:r>
            <a:endParaRPr lang="vi-VN" altLang="zh-CN" sz="3200" dirty="0">
              <a:solidFill>
                <a:prstClr val="white"/>
              </a:solidFill>
              <a:latin typeface="+mj-lt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nói với thầy cô điều gì? Một lời cảm ơn? Một lời xin lỗi? Một lời chúc? Một </a:t>
            </a:r>
            <a:r>
              <a:rPr lang="en-US" altLang="zh-CN" sz="32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prstClr val="white"/>
                </a:solidFill>
                <a:latin typeface="+mj-lt"/>
                <a:ea typeface="字魂7号-温暖童稚体" panose="00000500000000000000" pitchFamily="2" charset="-122"/>
                <a:cs typeface="Calibri" panose="020F0502020204030204" pitchFamily="34" charset="0"/>
              </a:rPr>
              <a:t>nỗi ấm ức? 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121" y="1931390"/>
            <a:ext cx="6451700" cy="45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384</Words>
  <Application>Microsoft Office PowerPoint</Application>
  <PresentationFormat>Widescreen</PresentationFormat>
  <Paragraphs>44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印品黑体</vt:lpstr>
      <vt:lpstr>字魂7号-温暖童稚体</vt:lpstr>
      <vt:lpstr>等线</vt:lpstr>
      <vt:lpstr>等线 Light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AutoBVT</cp:lastModifiedBy>
  <cp:revision>31</cp:revision>
  <dcterms:created xsi:type="dcterms:W3CDTF">2021-06-12T03:03:00Z</dcterms:created>
  <dcterms:modified xsi:type="dcterms:W3CDTF">2021-11-23T15:18:37Z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6C165EB222DE42658D401512EB287E0E</vt:lpwstr>
  </property>
  <property fmtid="{D5CDD505-2E9C-101B-9397-08002B2CF9AE}" pid="3" name="KSOProductBuildVer">
    <vt:lpwstr>1033-11.2.0.10258</vt:lpwstr>
  </property>
</Properties>
</file>