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  <p:sldMasterId id="2147483686" r:id="rId3"/>
  </p:sldMasterIdLst>
  <p:notesMasterIdLst>
    <p:notesMasterId r:id="rId21"/>
  </p:notesMasterIdLst>
  <p:sldIdLst>
    <p:sldId id="301" r:id="rId4"/>
    <p:sldId id="320" r:id="rId5"/>
    <p:sldId id="302" r:id="rId6"/>
    <p:sldId id="303" r:id="rId7"/>
    <p:sldId id="314" r:id="rId8"/>
    <p:sldId id="313" r:id="rId9"/>
    <p:sldId id="315" r:id="rId10"/>
    <p:sldId id="316" r:id="rId11"/>
    <p:sldId id="305" r:id="rId12"/>
    <p:sldId id="309" r:id="rId13"/>
    <p:sldId id="310" r:id="rId14"/>
    <p:sldId id="317" r:id="rId15"/>
    <p:sldId id="312" r:id="rId16"/>
    <p:sldId id="319" r:id="rId17"/>
    <p:sldId id="318" r:id="rId18"/>
    <p:sldId id="321" r:id="rId19"/>
    <p:sldId id="322" r:id="rId20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Baloo 2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angolin" panose="020B0604020202020204" charset="0"/>
      <p:regular r:id="rId31"/>
    </p:embeddedFont>
    <p:embeddedFont>
      <p:font typeface="UTM Androgyne" panose="02040603050506020204" pitchFamily="18" charset="0"/>
      <p:regular r:id="rId32"/>
    </p:embeddedFont>
    <p:embeddedFont>
      <p:font typeface="UTM Cookies" panose="020406030505060202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78" d="100"/>
          <a:sy n="78" d="100"/>
        </p:scale>
        <p:origin x="8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2332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30032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86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59227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3.png"/><Relationship Id="rId12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microsoft.com/office/2007/relationships/hdphoto" Target="../media/hdphoto8.wdp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6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7422225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682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432350" cy="168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108543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498231" y="3562928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5DC21-4F7A-6852-61B3-65966FF0A7DF}"/>
              </a:ext>
            </a:extLst>
          </p:cNvPr>
          <p:cNvSpPr txBox="1"/>
          <p:nvPr/>
        </p:nvSpPr>
        <p:spPr>
          <a:xfrm>
            <a:off x="1751647" y="1388725"/>
            <a:ext cx="5640705" cy="301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Nhận biết được đồng tiền Việt Nam. 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Biết sử dụng đồng tiền Việt Nam khi chi tiêu, mua sắm cùng bố mẹ.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Nhận biết đồng tiền được sử dụng trong trao đổi hàng hoá.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HS nhận biết và ghi nhớ các hình ảnh trên đồng tiền Việt Nam đều gắn bó với văn hoá và con người Việt Nam.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5DC21-4F7A-6852-61B3-65966FF0A7DF}"/>
              </a:ext>
            </a:extLst>
          </p:cNvPr>
          <p:cNvSpPr txBox="1"/>
          <p:nvPr/>
        </p:nvSpPr>
        <p:spPr>
          <a:xfrm>
            <a:off x="1751647" y="1388725"/>
            <a:ext cx="5640705" cy="301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đồng tiền Việt Nam. </a:t>
            </a:r>
            <a:endParaRPr lang="en-US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sử dụng đồng tiền Việt Nam khi chi tiêu, mua sắm cùng bố mẹ.</a:t>
            </a:r>
            <a:endParaRPr lang="en-US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đồng tiền được sử dụng trong trao đổi hàng hoá.</a:t>
            </a:r>
            <a:endParaRPr lang="en-US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nhận biết và ghi nhớ các hình ảnh trên đồng tiền Việt Nam đều gắn bó với văn hoá và con người Việt Nam.</a:t>
            </a:r>
            <a:endParaRPr lang="en-US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chia sẻ chủ đề: Người tiêu dùng thông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723999" y="304121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5" y="137146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88790" y="1375282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6" y="3073172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89" y="3137674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127272" cy="1090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588173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452916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5759910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372</Words>
  <Application>Microsoft Office PowerPoint</Application>
  <PresentationFormat>On-screen Show (16:9)</PresentationFormat>
  <Paragraphs>38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UTM Androgyne</vt:lpstr>
      <vt:lpstr>Baloo 2</vt:lpstr>
      <vt:lpstr>Pangolin</vt:lpstr>
      <vt:lpstr>Arial</vt:lpstr>
      <vt:lpstr>UTM Cookies</vt:lpstr>
      <vt:lpstr>Wingdings</vt:lpstr>
      <vt:lpstr>Calibri</vt:lpstr>
      <vt:lpstr>Times New Roman</vt:lpstr>
      <vt:lpstr>等线</vt:lpstr>
      <vt:lpstr>Calibri Light</vt:lpstr>
      <vt:lpstr>English Vocabulary Workshop by Slidesgo</vt:lpstr>
      <vt:lpstr>1_English Vocabulary Workshop by Slidesgo</vt:lpstr>
      <vt:lpstr>Office 主题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72</cp:revision>
  <dcterms:modified xsi:type="dcterms:W3CDTF">2022-10-22T06:09:39Z</dcterms:modified>
</cp:coreProperties>
</file>