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0" r:id="rId2"/>
    <p:sldMasterId id="2147483686" r:id="rId3"/>
  </p:sldMasterIdLst>
  <p:notesMasterIdLst>
    <p:notesMasterId r:id="rId15"/>
  </p:notesMasterIdLst>
  <p:sldIdLst>
    <p:sldId id="301" r:id="rId4"/>
    <p:sldId id="316" r:id="rId5"/>
    <p:sldId id="302" r:id="rId6"/>
    <p:sldId id="303" r:id="rId7"/>
    <p:sldId id="304" r:id="rId8"/>
    <p:sldId id="305" r:id="rId9"/>
    <p:sldId id="309" r:id="rId10"/>
    <p:sldId id="310" r:id="rId11"/>
    <p:sldId id="312" r:id="rId12"/>
    <p:sldId id="313" r:id="rId13"/>
    <p:sldId id="314" r:id="rId14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6"/>
    </p:embeddedFont>
    <p:embeddedFont>
      <p:font typeface="Baloo 2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Pangolin" panose="020B0604020202020204" charset="0"/>
      <p:regular r:id="rId25"/>
    </p:embeddedFont>
    <p:embeddedFont>
      <p:font typeface="UTM Androgyne" panose="02040603050506020204" pitchFamily="18" charset="0"/>
      <p:regular r:id="rId26"/>
    </p:embeddedFont>
    <p:embeddedFont>
      <p:font typeface="UTM Cookies" panose="02040603050506020204" pitchFamily="18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78" d="100"/>
          <a:sy n="78" d="100"/>
        </p:scale>
        <p:origin x="9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5637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A62B162E-F920-4511-832F-006A16C91FE9}" type="slidenum">
              <a:rPr lang="zh-CN" altLang="en-US" sz="1200" kern="1200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algn="r">
                <a:buClrTx/>
                <a:buFontTx/>
                <a:buNone/>
                <a:defRPr/>
              </a:pPr>
              <a:t>11</a:t>
            </a:fld>
            <a:endParaRPr lang="zh-CN" altLang="en-US" sz="1200" kern="120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893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1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 ĐỀ 2</a:t>
              </a: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rgbClr val="FEB444">
                      <a:lumMod val="50000"/>
                    </a:srgbClr>
                  </a:solidFill>
                </a:ln>
                <a:solidFill>
                  <a:srgbClr val="FFFFFF"/>
                </a:solidFill>
                <a:latin typeface="UTM Cookies" panose="02040603050506020204" pitchFamily="18" charset="0"/>
              </a:rPr>
              <a:t>RÈN NẾP SỐNG</a:t>
            </a:r>
          </a:p>
        </p:txBody>
      </p:sp>
    </p:spTree>
    <p:extLst>
      <p:ext uri="{BB962C8B-B14F-4D97-AF65-F5344CB8AC3E}">
        <p14:creationId xmlns:p14="http://schemas.microsoft.com/office/powerpoint/2010/main" val="25502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0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46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CEF851F-4C9B-4ED8-A706-7687066F5A2C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5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849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87218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6192" y="2858"/>
            <a:ext cx="9156383" cy="51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1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microsoft.com/office/2007/relationships/hdphoto" Target="../media/hdphoto5.wdp"/><Relationship Id="rId21" Type="http://schemas.microsoft.com/office/2007/relationships/hdphoto" Target="../media/hdphoto13.wdp"/><Relationship Id="rId7" Type="http://schemas.microsoft.com/office/2007/relationships/hdphoto" Target="../media/hdphoto7.wdp"/><Relationship Id="rId12" Type="http://schemas.openxmlformats.org/officeDocument/2006/relationships/image" Target="../media/image20.jpeg"/><Relationship Id="rId17" Type="http://schemas.microsoft.com/office/2007/relationships/hdphoto" Target="../media/hdphoto11.wdp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22.jpeg"/><Relationship Id="rId10" Type="http://schemas.openxmlformats.org/officeDocument/2006/relationships/image" Target="../media/image19.png"/><Relationship Id="rId19" Type="http://schemas.microsoft.com/office/2007/relationships/hdphoto" Target="../media/hdphoto12.wdp"/><Relationship Id="rId4" Type="http://schemas.openxmlformats.org/officeDocument/2006/relationships/image" Target="../media/image16.png"/><Relationship Id="rId9" Type="http://schemas.microsoft.com/office/2007/relationships/hdphoto" Target="../media/hdphoto8.wdp"/><Relationship Id="rId14" Type="http://schemas.microsoft.com/office/2007/relationships/hdphoto" Target="../media/hdphoto10.wdp"/><Relationship Id="rId22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5" Type="http://schemas.openxmlformats.org/officeDocument/2006/relationships/image" Target="../media/image30.png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428" y="132214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92">
              <a:buClrTx/>
              <a:defRPr/>
            </a:pPr>
            <a:r>
              <a:rPr lang="en-US" sz="3158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158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041623" y="4150574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608408" y="4631085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2251" y="63365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indent="-200528" algn="just" defTabSz="39558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  <a:defRPr/>
            </a:pPr>
            <a:endParaRPr lang="zh-CN" altLang="en-US" sz="1200" b="1" kern="120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indent="-200528" algn="just" defTabSz="39558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  <a:defRPr/>
            </a:pPr>
            <a:endParaRPr lang="zh-CN" altLang="en-US" sz="1200" b="1" kern="120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496413" y="1773117"/>
            <a:ext cx="710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 xếp đồ dùng sinh hoạt cá nhân gọn gàng.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EDCE34B-A17C-459E-979A-D75A4DEEC5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41"/>
            <a:ext cx="453390" cy="45339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496413" y="2322452"/>
            <a:ext cx="564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 được lợi ích của việc sắp xếp đồ dùng cá nhân gọn gàng.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496413" y="3043414"/>
            <a:ext cx="581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hể hiện được sự khéo léo của bản thân qua sản phẩm tự làm.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496413" y="3725147"/>
            <a:ext cx="581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 thái độ hào hứng làm việc, thấy rằng để trở thành người ở gọn gàng không khó.</a:t>
            </a:r>
          </a:p>
        </p:txBody>
      </p:sp>
    </p:spTree>
    <p:extLst>
      <p:ext uri="{BB962C8B-B14F-4D97-AF65-F5344CB8AC3E}">
        <p14:creationId xmlns:p14="http://schemas.microsoft.com/office/powerpoint/2010/main" val="31279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7" y="-166418"/>
            <a:ext cx="7810114" cy="54670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93658" y="3565116"/>
            <a:ext cx="393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 biệt các con!</a:t>
            </a:r>
            <a:endPara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11A09-1BD5-4F50-8BB2-EF86F1512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0"/>
            <a:ext cx="453390" cy="453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8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881">
        <p:cut/>
      </p:transition>
    </mc:Choice>
    <mc:Fallback xmlns="">
      <p:transition advTm="788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428" y="132214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92">
              <a:buClrTx/>
              <a:defRPr/>
            </a:pPr>
            <a:r>
              <a:rPr lang="en-US" sz="3158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158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041623" y="4150574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608408" y="4631085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2251" y="63365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indent="-200528" algn="just" defTabSz="39558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  <a:defRPr/>
            </a:pPr>
            <a:endParaRPr lang="zh-CN" altLang="en-US" sz="1200" b="1" kern="120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indent="-200528" algn="just" defTabSz="39558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  <a:defRPr/>
            </a:pPr>
            <a:endParaRPr lang="zh-CN" altLang="en-US" sz="1200" b="1" kern="120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496413" y="1773117"/>
            <a:ext cx="710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 xếp đồ dùng sinh hoạt cá nhân gọn gàng.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EDCE34B-A17C-459E-979A-D75A4DEEC5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41"/>
            <a:ext cx="453390" cy="45339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485141" y="2276582"/>
            <a:ext cx="564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 được lợi ích của việc sắp xếp đồ dùng cá nhân gọn gàng.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496413" y="3043414"/>
            <a:ext cx="581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hể hiện được sự khéo léo của bản thân qua sản phẩm tự làm.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496413" y="3725147"/>
            <a:ext cx="581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 thái độ hào hứng làm việc, thấy rằng để trở thành người ở gọn gàng không khó.</a:t>
            </a:r>
          </a:p>
        </p:txBody>
      </p:sp>
    </p:spTree>
    <p:extLst>
      <p:ext uri="{BB962C8B-B14F-4D97-AF65-F5344CB8AC3E}">
        <p14:creationId xmlns:p14="http://schemas.microsoft.com/office/powerpoint/2010/main" val="37847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600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Xem hoạt cảnh ”Đồ dùng ở đâu”.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F8616-89A6-0A43-A42B-6597F883A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0" y="1043663"/>
            <a:ext cx="7112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93B5FC-F489-3042-82E8-C286D70E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4780"/>
          <a:stretch/>
        </p:blipFill>
        <p:spPr>
          <a:xfrm>
            <a:off x="1338943" y="2185423"/>
            <a:ext cx="2006600" cy="2188819"/>
          </a:xfrm>
          <a:prstGeom prst="roundRect">
            <a:avLst>
              <a:gd name="adj" fmla="val 20284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301DE4-EF30-724A-A02D-60B9E19DB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5" y="1988616"/>
            <a:ext cx="2006601" cy="2385626"/>
          </a:xfrm>
          <a:prstGeom prst="snip2SameRect">
            <a:avLst>
              <a:gd name="adj1" fmla="val 35473"/>
              <a:gd name="adj2" fmla="val 0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EBFBDC-FC7B-CC45-AF05-39D62ADDF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579" y="2078775"/>
            <a:ext cx="2273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B2B69ED-227C-7F4F-9F93-E43A60D1F2EF}"/>
              </a:ext>
            </a:extLst>
          </p:cNvPr>
          <p:cNvGrpSpPr/>
          <p:nvPr/>
        </p:nvGrpSpPr>
        <p:grpSpPr>
          <a:xfrm>
            <a:off x="1255833" y="1575745"/>
            <a:ext cx="1954813" cy="1955218"/>
            <a:chOff x="1255833" y="1575745"/>
            <a:chExt cx="1954813" cy="19552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21E100-33DE-564F-8C17-0D5A413D4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rcRect t="4780"/>
            <a:stretch/>
          </p:blipFill>
          <p:spPr>
            <a:xfrm>
              <a:off x="1324429" y="1575745"/>
              <a:ext cx="1792446" cy="1955218"/>
            </a:xfrm>
            <a:prstGeom prst="roundRect">
              <a:avLst>
                <a:gd name="adj" fmla="val 20284"/>
              </a:avLst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300C23-CDB8-9C41-845E-D65D00997082}"/>
                </a:ext>
              </a:extLst>
            </p:cNvPr>
            <p:cNvSpPr txBox="1"/>
            <p:nvPr/>
          </p:nvSpPr>
          <p:spPr>
            <a:xfrm>
              <a:off x="1255833" y="2504749"/>
              <a:ext cx="1954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effectLst>
                    <a:glow rad="747117">
                      <a:srgbClr val="FAE6B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phục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4E45D3-9808-2146-8429-98ADA5F5A819}"/>
              </a:ext>
            </a:extLst>
          </p:cNvPr>
          <p:cNvGrpSpPr/>
          <p:nvPr/>
        </p:nvGrpSpPr>
        <p:grpSpPr>
          <a:xfrm>
            <a:off x="3713842" y="1378937"/>
            <a:ext cx="1792446" cy="2131020"/>
            <a:chOff x="3713842" y="1378937"/>
            <a:chExt cx="1792446" cy="21310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69F85A-1C36-4447-A0E1-F2EC5014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3842" y="1378937"/>
              <a:ext cx="1792446" cy="2131020"/>
            </a:xfrm>
            <a:prstGeom prst="snip2SameRect">
              <a:avLst>
                <a:gd name="adj1" fmla="val 35473"/>
                <a:gd name="adj2" fmla="val 0"/>
              </a:avLst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7E4306-20E0-CE4E-98B2-6D7F57FFA647}"/>
                </a:ext>
              </a:extLst>
            </p:cNvPr>
            <p:cNvSpPr txBox="1"/>
            <p:nvPr/>
          </p:nvSpPr>
          <p:spPr>
            <a:xfrm>
              <a:off x="3881255" y="2229232"/>
              <a:ext cx="15142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effectLst>
                    <a:glow rad="520427">
                      <a:srgbClr val="FBE7B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dùng vệ sinh </a:t>
              </a:r>
            </a:p>
            <a:p>
              <a:pPr algn="ctr"/>
              <a:r>
                <a:rPr lang="x-none" sz="2000" b="1" dirty="0">
                  <a:effectLst>
                    <a:glow rad="520427">
                      <a:srgbClr val="FBE7B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D50674-FA3F-9F48-A053-3E0914E40D2C}"/>
              </a:ext>
            </a:extLst>
          </p:cNvPr>
          <p:cNvGrpSpPr/>
          <p:nvPr/>
        </p:nvGrpSpPr>
        <p:grpSpPr>
          <a:xfrm>
            <a:off x="5939065" y="1469096"/>
            <a:ext cx="2040247" cy="1985304"/>
            <a:chOff x="5939065" y="1469096"/>
            <a:chExt cx="2040247" cy="19853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906C8B-4DF9-BA44-90A0-671E9D811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9065" y="1469096"/>
              <a:ext cx="2030682" cy="198530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6E668C-84FD-6C43-8407-15A6D24F64CF}"/>
                </a:ext>
              </a:extLst>
            </p:cNvPr>
            <p:cNvSpPr txBox="1"/>
            <p:nvPr/>
          </p:nvSpPr>
          <p:spPr>
            <a:xfrm>
              <a:off x="6024499" y="2492686"/>
              <a:ext cx="1954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effectLst>
                    <a:glow rad="747117">
                      <a:srgbClr val="FAE6B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chơi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80E2FB-F92B-3B44-B73D-AF9A8FE791E2}"/>
              </a:ext>
            </a:extLst>
          </p:cNvPr>
          <p:cNvGrpSpPr/>
          <p:nvPr/>
        </p:nvGrpSpPr>
        <p:grpSpPr>
          <a:xfrm>
            <a:off x="2864723" y="185771"/>
            <a:ext cx="1333500" cy="1221602"/>
            <a:chOff x="2864723" y="185771"/>
            <a:chExt cx="1333500" cy="12216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A2A0BB-6929-2E4F-BBAE-F2329EC4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sharpenSoften amount="3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4723" y="261337"/>
              <a:ext cx="1333500" cy="1016000"/>
            </a:xfrm>
            <a:prstGeom prst="roundRect">
              <a:avLst/>
            </a:prstGeom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D51C035-892C-B54D-9B2A-BE6D96E24BFD}"/>
                </a:ext>
              </a:extLst>
            </p:cNvPr>
            <p:cNvSpPr/>
            <p:nvPr/>
          </p:nvSpPr>
          <p:spPr>
            <a:xfrm>
              <a:off x="3043233" y="185771"/>
              <a:ext cx="1007359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BF8F8F-9F7D-084E-B413-5FE4BFC71F65}"/>
              </a:ext>
            </a:extLst>
          </p:cNvPr>
          <p:cNvGrpSpPr/>
          <p:nvPr/>
        </p:nvGrpSpPr>
        <p:grpSpPr>
          <a:xfrm>
            <a:off x="279005" y="121878"/>
            <a:ext cx="1498600" cy="1917700"/>
            <a:chOff x="287167" y="266532"/>
            <a:chExt cx="1498600" cy="1917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ABE677-149B-E143-87D3-8735145E6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harpenSoften amount="57000"/>
                      </a14:imgEffect>
                      <a14:imgEffect>
                        <a14:brightnessContrast bright="1000"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7167" y="266532"/>
              <a:ext cx="1498600" cy="1917700"/>
            </a:xfrm>
            <a:prstGeom prst="rect">
              <a:avLst/>
            </a:prstGeom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1E99CF0-A2CD-B64D-A546-4CC27E8A5282}"/>
                </a:ext>
              </a:extLst>
            </p:cNvPr>
            <p:cNvSpPr/>
            <p:nvPr/>
          </p:nvSpPr>
          <p:spPr>
            <a:xfrm rot="825065">
              <a:off x="487383" y="565248"/>
              <a:ext cx="1127362" cy="14200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11878E-8F90-0440-B470-70A7241F8259}"/>
              </a:ext>
            </a:extLst>
          </p:cNvPr>
          <p:cNvGrpSpPr/>
          <p:nvPr/>
        </p:nvGrpSpPr>
        <p:grpSpPr>
          <a:xfrm rot="20703160">
            <a:off x="615074" y="3447856"/>
            <a:ext cx="856823" cy="1221602"/>
            <a:chOff x="1335102" y="3464670"/>
            <a:chExt cx="856823" cy="12216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51BB949-19B6-714D-8943-0759CF6D8EAA}"/>
                </a:ext>
              </a:extLst>
            </p:cNvPr>
            <p:cNvGrpSpPr/>
            <p:nvPr/>
          </p:nvGrpSpPr>
          <p:grpSpPr>
            <a:xfrm flipH="1">
              <a:off x="1383726" y="3671258"/>
              <a:ext cx="740891" cy="934529"/>
              <a:chOff x="2014729" y="603250"/>
              <a:chExt cx="4525771" cy="4437743"/>
            </a:xfrm>
          </p:grpSpPr>
          <p:pic>
            <p:nvPicPr>
              <p:cNvPr id="1034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9AFBC578-5BA9-B944-8F26-B28CDF88E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500" y="603250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D0BD513C-55A3-E840-B40A-DDF68AA28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729" y="1103993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258730B-18C7-C94B-97AB-1D85849C18A6}"/>
                </a:ext>
              </a:extLst>
            </p:cNvPr>
            <p:cNvSpPr/>
            <p:nvPr/>
          </p:nvSpPr>
          <p:spPr>
            <a:xfrm>
              <a:off x="1335102" y="3464670"/>
              <a:ext cx="856823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D8B0A1-DB95-0943-828A-6E73DF7B1D55}"/>
              </a:ext>
            </a:extLst>
          </p:cNvPr>
          <p:cNvGrpSpPr/>
          <p:nvPr/>
        </p:nvGrpSpPr>
        <p:grpSpPr>
          <a:xfrm>
            <a:off x="3454684" y="3492852"/>
            <a:ext cx="2273300" cy="1295400"/>
            <a:chOff x="3144054" y="3519435"/>
            <a:chExt cx="2273300" cy="12954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06DA1FF-3956-7642-9D2D-FBB307BE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44054" y="3519435"/>
              <a:ext cx="2273300" cy="1295400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297B07C-437C-2A45-801D-FFBB79BB1D9A}"/>
                </a:ext>
              </a:extLst>
            </p:cNvPr>
            <p:cNvSpPr/>
            <p:nvPr/>
          </p:nvSpPr>
          <p:spPr>
            <a:xfrm rot="20697947">
              <a:off x="3313885" y="3839076"/>
              <a:ext cx="1845422" cy="6268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F02C12-68F9-5044-AE0F-A0839148BF95}"/>
              </a:ext>
            </a:extLst>
          </p:cNvPr>
          <p:cNvGrpSpPr/>
          <p:nvPr/>
        </p:nvGrpSpPr>
        <p:grpSpPr>
          <a:xfrm>
            <a:off x="2031852" y="3583443"/>
            <a:ext cx="976745" cy="1260448"/>
            <a:chOff x="2031852" y="3583443"/>
            <a:chExt cx="976745" cy="1260448"/>
          </a:xfrm>
        </p:grpSpPr>
        <p:pic>
          <p:nvPicPr>
            <p:cNvPr id="1040" name="Picture 16" descr="Hình ảnh Bàn Chải đánh Răng Chăm Sóc Răng Miệng đánh Răng, Bàn Chải đánh  Răng, đánh Răng, Bảo Vệ Răng miễn phí tải tập tin PNG PSDComment và Vector">
              <a:extLst>
                <a:ext uri="{FF2B5EF4-FFF2-40B4-BE49-F238E27FC236}">
                  <a16:creationId xmlns:a16="http://schemas.microsoft.com/office/drawing/2014/main" id="{ED577CDE-0655-2844-A5B4-156C0A50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90986">
              <a:off x="2031852" y="3720326"/>
              <a:ext cx="976745" cy="97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6A43556-956F-EB4E-A1FD-3309D6398ABB}"/>
                </a:ext>
              </a:extLst>
            </p:cNvPr>
            <p:cNvSpPr/>
            <p:nvPr/>
          </p:nvSpPr>
          <p:spPr>
            <a:xfrm rot="3331594">
              <a:off x="1875496" y="3928724"/>
              <a:ext cx="1260448" cy="5698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A211E4-4E6D-874A-A35A-522049882012}"/>
              </a:ext>
            </a:extLst>
          </p:cNvPr>
          <p:cNvGrpSpPr/>
          <p:nvPr/>
        </p:nvGrpSpPr>
        <p:grpSpPr>
          <a:xfrm rot="60000">
            <a:off x="6114260" y="3489273"/>
            <a:ext cx="1397000" cy="1273314"/>
            <a:chOff x="5620411" y="3413092"/>
            <a:chExt cx="1536700" cy="14006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B457FAF-E162-4C48-8D6A-E36489B4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0411" y="3413092"/>
              <a:ext cx="1536700" cy="1346200"/>
            </a:xfrm>
            <a:prstGeom prst="rect">
              <a:avLst/>
            </a:prstGeom>
          </p:spPr>
        </p:pic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3DB6B20-78DB-9840-96C5-F54505133ED8}"/>
                </a:ext>
              </a:extLst>
            </p:cNvPr>
            <p:cNvSpPr/>
            <p:nvPr/>
          </p:nvSpPr>
          <p:spPr>
            <a:xfrm rot="2046849">
              <a:off x="5929577" y="3477402"/>
              <a:ext cx="967338" cy="13363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21056674" lon="12620268" rev="2134425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D3DCA1-E9C5-B34B-A911-4BB2336CC2BA}"/>
              </a:ext>
            </a:extLst>
          </p:cNvPr>
          <p:cNvGrpSpPr/>
          <p:nvPr/>
        </p:nvGrpSpPr>
        <p:grpSpPr>
          <a:xfrm rot="547930">
            <a:off x="7914396" y="2881834"/>
            <a:ext cx="1033484" cy="1550225"/>
            <a:chOff x="7914396" y="2881834"/>
            <a:chExt cx="1033484" cy="1550225"/>
          </a:xfrm>
        </p:grpSpPr>
        <p:pic>
          <p:nvPicPr>
            <p:cNvPr id="1036" name="Picture 12" descr="Bear Clipart, Download Free Transparent PNG Format Clipart Images on Pngtree">
              <a:extLst>
                <a:ext uri="{FF2B5EF4-FFF2-40B4-BE49-F238E27FC236}">
                  <a16:creationId xmlns:a16="http://schemas.microsoft.com/office/drawing/2014/main" id="{CB31A87F-2ECC-6542-B140-1E713D662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877" b="89877" l="7407" r="90000">
                          <a14:foregroundMark x1="7407" y1="65926" x2="7407" y2="65926"/>
                          <a14:foregroundMark x1="89259" y1="70617" x2="89259" y2="70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396" y="2881834"/>
              <a:ext cx="1033484" cy="155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8F95D02A-7358-A74B-93C5-6B2681E78305}"/>
                </a:ext>
              </a:extLst>
            </p:cNvPr>
            <p:cNvSpPr/>
            <p:nvPr/>
          </p:nvSpPr>
          <p:spPr>
            <a:xfrm>
              <a:off x="7925612" y="2989039"/>
              <a:ext cx="980704" cy="13231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647648-1C2E-184F-B876-451C7F6F9B2C}"/>
              </a:ext>
            </a:extLst>
          </p:cNvPr>
          <p:cNvGrpSpPr/>
          <p:nvPr/>
        </p:nvGrpSpPr>
        <p:grpSpPr>
          <a:xfrm rot="928952">
            <a:off x="7427507" y="441551"/>
            <a:ext cx="1116883" cy="1107608"/>
            <a:chOff x="7090930" y="241655"/>
            <a:chExt cx="1116883" cy="1107608"/>
          </a:xfrm>
        </p:grpSpPr>
        <p:pic>
          <p:nvPicPr>
            <p:cNvPr id="1038" name="Picture 14" descr="Jacket Cartoon Png - Pink Jacket Clip Art, Transparent Png -  1136x930(#2723184) - PngFind">
              <a:extLst>
                <a:ext uri="{FF2B5EF4-FFF2-40B4-BE49-F238E27FC236}">
                  <a16:creationId xmlns:a16="http://schemas.microsoft.com/office/drawing/2014/main" id="{7A7CFF61-98A9-F24D-AC90-51D1406C2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904" b="92985" l="3214" r="96905">
                          <a14:foregroundMark x1="33929" y1="10041" x2="58333" y2="22558"/>
                          <a14:foregroundMark x1="58333" y1="22421" x2="77976" y2="69876"/>
                          <a14:foregroundMark x1="69048" y1="74140" x2="61429" y2="78680"/>
                          <a14:foregroundMark x1="61429" y1="78680" x2="56310" y2="85832"/>
                          <a14:foregroundMark x1="56310" y1="85832" x2="54524" y2="93122"/>
                          <a14:foregroundMark x1="8214" y1="56396" x2="8214" y2="48693"/>
                          <a14:foregroundMark x1="3333" y1="53370" x2="3333" y2="53370"/>
                          <a14:foregroundMark x1="96905" y1="52957" x2="91667" y2="47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512" y="323014"/>
              <a:ext cx="1102773" cy="954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5D05E88-B521-E84C-A88A-47E722E640BC}"/>
                </a:ext>
              </a:extLst>
            </p:cNvPr>
            <p:cNvSpPr/>
            <p:nvPr/>
          </p:nvSpPr>
          <p:spPr>
            <a:xfrm>
              <a:off x="7090930" y="241655"/>
              <a:ext cx="1116883" cy="11076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04A869-4D6C-AB41-A299-8883E2BBFDA1}"/>
              </a:ext>
            </a:extLst>
          </p:cNvPr>
          <p:cNvGrpSpPr/>
          <p:nvPr/>
        </p:nvGrpSpPr>
        <p:grpSpPr>
          <a:xfrm rot="20529855">
            <a:off x="5393732" y="283494"/>
            <a:ext cx="906135" cy="1221602"/>
            <a:chOff x="4887646" y="275604"/>
            <a:chExt cx="906135" cy="1221602"/>
          </a:xfrm>
        </p:grpSpPr>
        <p:pic>
          <p:nvPicPr>
            <p:cNvPr id="1032" name="Picture 8" descr="Rubic 9 ô phát triển trí thông minh | Shopee Việt Nam">
              <a:extLst>
                <a:ext uri="{FF2B5EF4-FFF2-40B4-BE49-F238E27FC236}">
                  <a16:creationId xmlns:a16="http://schemas.microsoft.com/office/drawing/2014/main" id="{5A49EA1A-53F8-4F49-9098-6581765F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493" y="503649"/>
              <a:ext cx="875288" cy="87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012880EA-2DE4-054A-A4A8-2A56E2DC9E4E}"/>
                </a:ext>
              </a:extLst>
            </p:cNvPr>
            <p:cNvSpPr/>
            <p:nvPr/>
          </p:nvSpPr>
          <p:spPr>
            <a:xfrm>
              <a:off x="4887646" y="275604"/>
              <a:ext cx="906135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0.11024 0.199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99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284E-6 L -0.14652 0.251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5679E-6 L 0.11215 0.222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111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62326 0.224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63" y="112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6 L -0.15 -0.21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L 0.21267 -0.380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90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3021 -0.3638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82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7654660" cy="559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EB504A-39EE-B846-B72A-04114BE7EE0D}"/>
              </a:ext>
            </a:extLst>
          </p:cNvPr>
          <p:cNvGrpSpPr/>
          <p:nvPr/>
        </p:nvGrpSpPr>
        <p:grpSpPr>
          <a:xfrm>
            <a:off x="4572000" y="1764562"/>
            <a:ext cx="4394975" cy="2644958"/>
            <a:chOff x="699539" y="961902"/>
            <a:chExt cx="7744922" cy="36068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008B6E-D040-1247-AB79-EFCBEFF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539" y="961902"/>
              <a:ext cx="7744922" cy="3552716"/>
            </a:xfrm>
            <a:prstGeom prst="roundRect">
              <a:avLst>
                <a:gd name="adj" fmla="val 28518"/>
              </a:avLst>
            </a:prstGeom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F6698E-9898-E14B-8B1C-7F5C5C3F9F20}"/>
                </a:ext>
              </a:extLst>
            </p:cNvPr>
            <p:cNvSpPr/>
            <p:nvPr/>
          </p:nvSpPr>
          <p:spPr>
            <a:xfrm>
              <a:off x="1896817" y="3735311"/>
              <a:ext cx="4590739" cy="833450"/>
            </a:xfrm>
            <a:custGeom>
              <a:avLst/>
              <a:gdLst>
                <a:gd name="connsiteX0" fmla="*/ 323869 w 4715643"/>
                <a:gd name="connsiteY0" fmla="*/ 64793 h 833450"/>
                <a:gd name="connsiteX1" fmla="*/ 1060139 w 4715643"/>
                <a:gd name="connsiteY1" fmla="*/ 41042 h 833450"/>
                <a:gd name="connsiteX2" fmla="*/ 2318923 w 4715643"/>
                <a:gd name="connsiteY2" fmla="*/ 136045 h 833450"/>
                <a:gd name="connsiteX3" fmla="*/ 2877064 w 4715643"/>
                <a:gd name="connsiteY3" fmla="*/ 100419 h 833450"/>
                <a:gd name="connsiteX4" fmla="*/ 4100222 w 4715643"/>
                <a:gd name="connsiteY4" fmla="*/ 52918 h 833450"/>
                <a:gd name="connsiteX5" fmla="*/ 4575235 w 4715643"/>
                <a:gd name="connsiteY5" fmla="*/ 100419 h 833450"/>
                <a:gd name="connsiteX6" fmla="*/ 4468357 w 4715643"/>
                <a:gd name="connsiteY6" fmla="*/ 563557 h 833450"/>
                <a:gd name="connsiteX7" fmla="*/ 4397105 w 4715643"/>
                <a:gd name="connsiteY7" fmla="*/ 765437 h 833450"/>
                <a:gd name="connsiteX8" fmla="*/ 335744 w 4715643"/>
                <a:gd name="connsiteY8" fmla="*/ 777312 h 833450"/>
                <a:gd name="connsiteX9" fmla="*/ 323869 w 4715643"/>
                <a:gd name="connsiteY9" fmla="*/ 64793 h 833450"/>
                <a:gd name="connsiteX0" fmla="*/ 323869 w 4590739"/>
                <a:gd name="connsiteY0" fmla="*/ 64793 h 833450"/>
                <a:gd name="connsiteX1" fmla="*/ 1060139 w 4590739"/>
                <a:gd name="connsiteY1" fmla="*/ 41042 h 833450"/>
                <a:gd name="connsiteX2" fmla="*/ 2318923 w 4590739"/>
                <a:gd name="connsiteY2" fmla="*/ 136045 h 833450"/>
                <a:gd name="connsiteX3" fmla="*/ 2877064 w 4590739"/>
                <a:gd name="connsiteY3" fmla="*/ 100419 h 833450"/>
                <a:gd name="connsiteX4" fmla="*/ 4100222 w 4590739"/>
                <a:gd name="connsiteY4" fmla="*/ 52918 h 833450"/>
                <a:gd name="connsiteX5" fmla="*/ 4575235 w 4590739"/>
                <a:gd name="connsiteY5" fmla="*/ 100419 h 833450"/>
                <a:gd name="connsiteX6" fmla="*/ 4468357 w 4590739"/>
                <a:gd name="connsiteY6" fmla="*/ 563557 h 833450"/>
                <a:gd name="connsiteX7" fmla="*/ 4397105 w 4590739"/>
                <a:gd name="connsiteY7" fmla="*/ 765437 h 833450"/>
                <a:gd name="connsiteX8" fmla="*/ 335744 w 4590739"/>
                <a:gd name="connsiteY8" fmla="*/ 777312 h 833450"/>
                <a:gd name="connsiteX9" fmla="*/ 323869 w 4590739"/>
                <a:gd name="connsiteY9" fmla="*/ 64793 h 8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0739" h="833450">
                  <a:moveTo>
                    <a:pt x="323869" y="64793"/>
                  </a:moveTo>
                  <a:cubicBezTo>
                    <a:pt x="444602" y="-57919"/>
                    <a:pt x="727630" y="29167"/>
                    <a:pt x="1060139" y="41042"/>
                  </a:cubicBezTo>
                  <a:cubicBezTo>
                    <a:pt x="1392648" y="52917"/>
                    <a:pt x="2016102" y="126149"/>
                    <a:pt x="2318923" y="136045"/>
                  </a:cubicBezTo>
                  <a:cubicBezTo>
                    <a:pt x="2621744" y="145941"/>
                    <a:pt x="2877064" y="100419"/>
                    <a:pt x="2877064" y="100419"/>
                  </a:cubicBezTo>
                  <a:cubicBezTo>
                    <a:pt x="3173947" y="86565"/>
                    <a:pt x="3817194" y="52918"/>
                    <a:pt x="4100222" y="52918"/>
                  </a:cubicBezTo>
                  <a:cubicBezTo>
                    <a:pt x="4383250" y="52918"/>
                    <a:pt x="4513879" y="15313"/>
                    <a:pt x="4575235" y="100419"/>
                  </a:cubicBezTo>
                  <a:cubicBezTo>
                    <a:pt x="4636591" y="185525"/>
                    <a:pt x="4498045" y="452721"/>
                    <a:pt x="4468357" y="563557"/>
                  </a:cubicBezTo>
                  <a:cubicBezTo>
                    <a:pt x="4438669" y="674393"/>
                    <a:pt x="4503983" y="539806"/>
                    <a:pt x="4397105" y="765437"/>
                  </a:cubicBezTo>
                  <a:cubicBezTo>
                    <a:pt x="3708336" y="801063"/>
                    <a:pt x="1018575" y="892107"/>
                    <a:pt x="335744" y="777312"/>
                  </a:cubicBezTo>
                  <a:cubicBezTo>
                    <a:pt x="-347087" y="662517"/>
                    <a:pt x="203136" y="187505"/>
                    <a:pt x="323869" y="647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FD593A-A442-EB49-83FD-04841C87FFC4}"/>
              </a:ext>
            </a:extLst>
          </p:cNvPr>
          <p:cNvSpPr/>
          <p:nvPr/>
        </p:nvSpPr>
        <p:spPr>
          <a:xfrm>
            <a:off x="609847" y="1821369"/>
            <a:ext cx="4045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609847" y="1082287"/>
            <a:ext cx="559159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build="p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359746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Sắp xếp lại tủ quần áo của em cho gọn gàng.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D3FE4-6B67-1249-BEC5-19A9C8C4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2F2E7"/>
              </a:clrFrom>
              <a:clrTo>
                <a:srgbClr val="E2F2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6" b="88506" l="4464" r="93750">
                        <a14:foregroundMark x1="93750" y1="33333" x2="89286" y2="34483"/>
                        <a14:foregroundMark x1="6250" y1="64368" x2="4464" y2="59770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361" y="1647825"/>
            <a:ext cx="1422400" cy="1104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C5B464-B8E7-274D-B015-15F3DE4F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8" b="93056" l="0" r="94762">
                        <a14:foregroundMark x1="7619" y1="31944" x2="6667" y2="75694"/>
                        <a14:foregroundMark x1="90000" y1="69444" x2="89524" y2="29861"/>
                        <a14:foregroundMark x1="91905" y1="40278" x2="94762" y2="55556"/>
                        <a14:foregroundMark x1="95714" y1="29167" x2="95714" y2="29167"/>
                        <a14:foregroundMark x1="476" y1="72222" x2="476" y2="72222"/>
                        <a14:foregroundMark x1="45238" y1="93056" x2="45238" y2="9305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4510" y="2800656"/>
            <a:ext cx="2044877" cy="1402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B748E4-32C1-3E4D-9E66-EB76B2AAE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2" b="94017" l="3518" r="95980">
                        <a14:foregroundMark x1="4020" y1="38462" x2="4020" y2="71795"/>
                        <a14:foregroundMark x1="4020" y1="71795" x2="5528" y2="75214"/>
                        <a14:foregroundMark x1="93970" y1="39316" x2="96482" y2="65812"/>
                        <a14:foregroundMark x1="47739" y1="94017" x2="47739" y2="94017"/>
                        <a14:foregroundMark x1="94472" y1="33333" x2="95477" y2="64103"/>
                        <a14:foregroundMark x1="13065" y1="55556" x2="33166" y2="72650"/>
                        <a14:foregroundMark x1="33166" y1="72650" x2="19095" y2="58120"/>
                        <a14:foregroundMark x1="5025" y1="63248" x2="44724" y2="78632"/>
                      </a14:backgroundRemoval>
                    </a14:imgEffect>
                    <a14:imgEffect>
                      <a14:sharpenSoften amount="40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071" y="3579067"/>
            <a:ext cx="2239490" cy="1316685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5214285-DD9D-7740-9EE6-198B8ACC0FCC}"/>
              </a:ext>
            </a:extLst>
          </p:cNvPr>
          <p:cNvSpPr/>
          <p:nvPr/>
        </p:nvSpPr>
        <p:spPr>
          <a:xfrm>
            <a:off x="807522" y="1828800"/>
            <a:ext cx="2873829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quần áo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AD43F24-AB61-494B-855F-4972EF257CC1}"/>
              </a:ext>
            </a:extLst>
          </p:cNvPr>
          <p:cNvSpPr/>
          <p:nvPr/>
        </p:nvSpPr>
        <p:spPr>
          <a:xfrm>
            <a:off x="807522" y="2800656"/>
            <a:ext cx="5379522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quần áo theo bộ hoặc theo loại</a:t>
            </a: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079CD-E322-004D-B861-37A923304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34" y="1665939"/>
            <a:ext cx="4839533" cy="31225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4891083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359746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25950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+mj-lt"/>
              </a:rPr>
              <a:t>Sắp xếp lại chỗ để giày dép ở nhà cho ngăn nắp.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hoe Rack PNG Images &amp;amp; Picture Free Download - Lovepik">
            <a:extLst>
              <a:ext uri="{FF2B5EF4-FFF2-40B4-BE49-F238E27FC236}">
                <a16:creationId xmlns:a16="http://schemas.microsoft.com/office/drawing/2014/main" id="{A60895EF-95A4-DE4C-8BD4-6D03D76C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512">
                        <a14:foregroundMark x1="15116" y1="45930" x2="22326" y2="46163"/>
                        <a14:foregroundMark x1="90814" y1="57907" x2="91512" y2="63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1241" y="966699"/>
            <a:ext cx="4581517" cy="45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325</Words>
  <Application>Microsoft Office PowerPoint</Application>
  <PresentationFormat>On-screen Show (16:9)</PresentationFormat>
  <Paragraphs>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UTM Androgyne</vt:lpstr>
      <vt:lpstr>等线</vt:lpstr>
      <vt:lpstr>Calibri Light</vt:lpstr>
      <vt:lpstr>Pangolin</vt:lpstr>
      <vt:lpstr>Baloo 2</vt:lpstr>
      <vt:lpstr>UTM Cookies</vt:lpstr>
      <vt:lpstr>Arial</vt:lpstr>
      <vt:lpstr>Wingdings</vt:lpstr>
      <vt:lpstr>Calibri</vt:lpstr>
      <vt:lpstr>Times New Roman</vt:lpstr>
      <vt:lpstr>English Vocabulary Workshop by Slidesgo</vt:lpstr>
      <vt:lpstr>1_English Vocabulary Workshop by Slidesgo</vt:lpstr>
      <vt:lpstr>Office 主题</vt:lpstr>
      <vt:lpstr>Bài 7:  Gọn gàng ngăn nắp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Thu Hường</cp:lastModifiedBy>
  <cp:revision>57</cp:revision>
  <dcterms:modified xsi:type="dcterms:W3CDTF">2022-10-16T02:42:33Z</dcterms:modified>
</cp:coreProperties>
</file>