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8" r:id="rId2"/>
  </p:sldMasterIdLst>
  <p:notesMasterIdLst>
    <p:notesMasterId r:id="rId18"/>
  </p:notesMasterIdLst>
  <p:sldIdLst>
    <p:sldId id="301" r:id="rId3"/>
    <p:sldId id="316" r:id="rId4"/>
    <p:sldId id="302" r:id="rId5"/>
    <p:sldId id="303" r:id="rId6"/>
    <p:sldId id="304" r:id="rId7"/>
    <p:sldId id="275" r:id="rId8"/>
    <p:sldId id="305" r:id="rId9"/>
    <p:sldId id="306" r:id="rId10"/>
    <p:sldId id="307" r:id="rId11"/>
    <p:sldId id="308" r:id="rId12"/>
    <p:sldId id="309" r:id="rId13"/>
    <p:sldId id="310" r:id="rId14"/>
    <p:sldId id="312" r:id="rId15"/>
    <p:sldId id="314" r:id="rId16"/>
    <p:sldId id="315" r:id="rId17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Baloo 2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Pangolin" panose="020B0604020202020204" charset="0"/>
      <p:regular r:id="rId28"/>
    </p:embeddedFont>
    <p:embeddedFont>
      <p:font typeface="UTM Androgyne" panose="02040603050506020204" pitchFamily="18" charset="0"/>
      <p:regular r:id="rId29"/>
    </p:embeddedFont>
    <p:embeddedFont>
      <p:font typeface="UTM Cookies" panose="020406030505060202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15"/>
  </p:normalViewPr>
  <p:slideViewPr>
    <p:cSldViewPr snapToGrid="0">
      <p:cViewPr varScale="1">
        <p:scale>
          <a:sx n="84" d="100"/>
          <a:sy n="84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965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265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8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6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87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5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1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4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5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5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  <p:sldLayoutId id="214748368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192" y="2858"/>
            <a:ext cx="9156383" cy="51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19084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05A8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35974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</a:rPr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7" y="1269591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7" y="1990659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7" y="274778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79" y="3504903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896428" y="132214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0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58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 CẦU CẦN ĐẠT</a:t>
            </a:r>
            <a:endParaRPr kumimoji="0" lang="en-US" sz="3158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" y="79875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1" y="642904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6" y="902929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7" y="616376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041623" y="4150574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608408" y="4631085"/>
            <a:ext cx="1470467" cy="619601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72251" y="63365"/>
            <a:ext cx="7967963" cy="541085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206073" y="4036064"/>
            <a:ext cx="821533" cy="1108848"/>
          </a:xfrm>
          <a:prstGeom prst="rect">
            <a:avLst/>
          </a:prstGeom>
        </p:spPr>
      </p:pic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092290" y="1643698"/>
            <a:ext cx="4872175" cy="277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biết cần phải giữ gọn gàng, ngăn nắp chỗ học, chỗ chơi như thế nào.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nêu được ích lợi của việc giữ gọn gàng, ngăn nắp chỗ học, chơi.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HS thực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 hiện giữ gìn ngăn nắp chỗ học tập, vui chơi.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phát triển năng lực bản thân, điều chỉnh hành vi.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luôn quan tâm và thể hiện tình cảm với đồ dùng học tập của mình.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có thái độ thân thiện, vui tươi, hợp tác với mọi người xung quanh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200528" marR="0" lvl="0" indent="-200528" algn="just" defTabSz="395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57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160428" y="2909230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marR="0" lvl="0" indent="-200528" algn="just" defTabSz="395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57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28" y="3952301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marR="0" lvl="0" indent="-200528" algn="just" defTabSz="395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57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11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7" y="-166418"/>
            <a:ext cx="7810114" cy="54670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93658" y="3565116"/>
            <a:ext cx="393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 biệt các con!</a:t>
            </a:r>
            <a:endParaRPr 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11A09-1BD5-4F50-8BB2-EF86F1512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" y="0"/>
            <a:ext cx="453390" cy="453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8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81">
        <p:cut/>
      </p:transition>
    </mc:Choice>
    <mc:Fallback xmlns="">
      <p:transition advTm="788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392327" y="1269591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392327" y="1990659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392327" y="274778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368179" y="3504903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7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896428" y="132214"/>
            <a:ext cx="5640705" cy="556976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0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58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 CẦU CẦN ĐẠT</a:t>
            </a:r>
            <a:endParaRPr kumimoji="0" lang="en-US" sz="3158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" y="79875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1" y="642904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16" y="902929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7" y="616376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041623" y="4150574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608408" y="4631085"/>
            <a:ext cx="1470467" cy="619601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72251" y="63365"/>
            <a:ext cx="7967963" cy="541085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206073" y="4036064"/>
            <a:ext cx="821533" cy="1108848"/>
          </a:xfrm>
          <a:prstGeom prst="rect">
            <a:avLst/>
          </a:prstGeom>
        </p:spPr>
      </p:pic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092290" y="1643698"/>
            <a:ext cx="4872175" cy="277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biết cần phải giữ gọn gàng, ngăn nắp chỗ học, chỗ chơi như thế nào.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nêu được ích lợi của việc giữ gọn gàng, ngăn nắp chỗ học, chơi.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HS thực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 hiện giữ gìn ngăn nắp chỗ học tập, vui chơi.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phát triển năng lực bản thân, điều chỉnh hành vi.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luôn quan tâm và thể hiện tình cảm với đồ dùng học tập của mình.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- HS có thái độ thân thiện, vui tươi, hợp tác với mọi người xung quanh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ea typeface="方正宋刻本秀楷简体" panose="02000000000000000000" pitchFamily="2" charset="-122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ea typeface="方正宋刻本秀楷简体" panose="02000000000000000000" pitchFamily="2" charset="-122"/>
              <a:cs typeface="Times New Roman" panose="02020603050405020304" pitchFamily="18" charset="0"/>
              <a:sym typeface="Arial"/>
            </a:endParaRPr>
          </a:p>
          <a:p>
            <a:pPr marL="200528" marR="0" lvl="0" indent="-200528" algn="just" defTabSz="395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57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160428" y="2909230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marR="0" lvl="0" indent="-200528" algn="just" defTabSz="395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57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428" y="3952301"/>
            <a:ext cx="4314207" cy="3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22" tIns="35161" rIns="70322" bIns="3516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00528" marR="0" lvl="0" indent="-200528" algn="just" defTabSz="395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57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7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Hát, đọc thơ về đồ dùng học tập.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  <a:latin typeface="+mj-lt"/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663354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46468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142503"/>
            <a:ext cx="303320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553</Words>
  <Application>Microsoft Office PowerPoint</Application>
  <PresentationFormat>On-screen Show (16:9)</PresentationFormat>
  <Paragraphs>54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Baloo 2</vt:lpstr>
      <vt:lpstr>Wingdings</vt:lpstr>
      <vt:lpstr>Calibri</vt:lpstr>
      <vt:lpstr>Times New Roman</vt:lpstr>
      <vt:lpstr>UTM Androgyne</vt:lpstr>
      <vt:lpstr>等线</vt:lpstr>
      <vt:lpstr>UTM Cookies</vt:lpstr>
      <vt:lpstr>Calibri Light</vt:lpstr>
      <vt:lpstr>Pangolin</vt:lpstr>
      <vt:lpstr>English Vocabulary Workshop by Slidesgo</vt:lpstr>
      <vt:lpstr>Office 主题</vt:lpstr>
      <vt:lpstr>Bài 6:  Góc học tập của em</vt:lpstr>
      <vt:lpstr>PowerPoint Presentation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Nguyễn Thu Hường</cp:lastModifiedBy>
  <cp:revision>40</cp:revision>
  <dcterms:modified xsi:type="dcterms:W3CDTF">2022-10-09T10:15:10Z</dcterms:modified>
</cp:coreProperties>
</file>