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87" r:id="rId2"/>
    <p:sldId id="288" r:id="rId3"/>
    <p:sldId id="282" r:id="rId4"/>
    <p:sldId id="290" r:id="rId5"/>
    <p:sldId id="291" r:id="rId6"/>
    <p:sldId id="293" r:id="rId7"/>
    <p:sldId id="283" r:id="rId8"/>
    <p:sldId id="257" r:id="rId9"/>
    <p:sldId id="258" r:id="rId10"/>
    <p:sldId id="259" r:id="rId11"/>
    <p:sldId id="260" r:id="rId12"/>
    <p:sldId id="262" r:id="rId13"/>
    <p:sldId id="261" r:id="rId14"/>
    <p:sldId id="263" r:id="rId15"/>
    <p:sldId id="296" r:id="rId16"/>
    <p:sldId id="294" r:id="rId17"/>
    <p:sldId id="266" r:id="rId18"/>
    <p:sldId id="295" r:id="rId19"/>
    <p:sldId id="273" r:id="rId20"/>
    <p:sldId id="270" r:id="rId21"/>
    <p:sldId id="271" r:id="rId22"/>
    <p:sldId id="272" r:id="rId23"/>
    <p:sldId id="274" r:id="rId24"/>
    <p:sldId id="275" r:id="rId25"/>
    <p:sldId id="276" r:id="rId26"/>
    <p:sldId id="277" r:id="rId27"/>
    <p:sldId id="278" r:id="rId28"/>
    <p:sldId id="279" r:id="rId29"/>
    <p:sldId id="297" r:id="rId30"/>
    <p:sldId id="298" r:id="rId31"/>
    <p:sldId id="281" r:id="rId32"/>
    <p:sldId id="286"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80856" autoAdjust="0"/>
  </p:normalViewPr>
  <p:slideViewPr>
    <p:cSldViewPr snapToGrid="0">
      <p:cViewPr varScale="1">
        <p:scale>
          <a:sx n="59" d="100"/>
          <a:sy n="59" d="100"/>
        </p:scale>
        <p:origin x="8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85051463-38AD-44D0-82E0-22F178E5D11E}" type="datetimeFigureOut">
              <a:rPr lang="en-US" smtClean="0"/>
              <a:pPr/>
              <a:t>3/10/2022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0E505E7F-62A9-4701-BFC2-BAF91B9808FB}" type="slidenum">
              <a:rPr lang="en-US" smtClean="0"/>
              <a:pPr/>
              <a:t>‹#›</a:t>
            </a:fld>
            <a:endParaRPr lang="en-US" dirty="0"/>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25</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28</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31</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1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8383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3606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95420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9190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8780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6917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891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61425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01062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824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55862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A1BB6420-30C7-436E-B94E-C4769C49B56A}" type="datetimeFigureOut">
              <a:rPr lang="en-US" smtClean="0"/>
              <a:pPr/>
              <a:t>3/10/2022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709D0D62-841A-419D-ADDC-C3945F90E9C2}" type="slidenum">
              <a:rPr lang="en-US" smtClean="0"/>
              <a:pPr/>
              <a:t>‹#›</a:t>
            </a:fld>
            <a:endParaRPr lang="en-US" dirty="0"/>
          </a:p>
        </p:txBody>
      </p:sp>
    </p:spTree>
    <p:extLst>
      <p:ext uri="{BB962C8B-B14F-4D97-AF65-F5344CB8AC3E}">
        <p14:creationId xmlns:p14="http://schemas.microsoft.com/office/powerpoint/2010/main" val="29111355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18" Type="http://schemas.openxmlformats.org/officeDocument/2006/relationships/image" Target="../media/image16.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13.xml"/><Relationship Id="rId7" Type="http://schemas.openxmlformats.org/officeDocument/2006/relationships/image" Target="../media/image9.png"/><Relationship Id="rId12" Type="http://schemas.microsoft.com/office/2007/relationships/hdphoto" Target="../media/hdphoto4.wdp"/><Relationship Id="rId17" Type="http://schemas.openxmlformats.org/officeDocument/2006/relationships/slide" Target="slide11.xml"/><Relationship Id="rId25" Type="http://schemas.openxmlformats.org/officeDocument/2006/relationships/image" Target="../media/image13.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24" Type="http://schemas.openxmlformats.org/officeDocument/2006/relationships/image" Target="../media/image19.png"/><Relationship Id="rId32" Type="http://schemas.openxmlformats.org/officeDocument/2006/relationships/slide" Target="slide7.xml"/><Relationship Id="rId5" Type="http://schemas.openxmlformats.org/officeDocument/2006/relationships/image" Target="../media/image8.png"/><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20.png"/><Relationship Id="rId10" Type="http://schemas.microsoft.com/office/2007/relationships/hdphoto" Target="../media/hdphoto3.wdp"/><Relationship Id="rId19" Type="http://schemas.openxmlformats.org/officeDocument/2006/relationships/slide" Target="slide12.xml"/><Relationship Id="rId31" Type="http://schemas.openxmlformats.org/officeDocument/2006/relationships/image" Target="../media/image21.gif"/><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5.wdp"/><Relationship Id="rId22" Type="http://schemas.openxmlformats.org/officeDocument/2006/relationships/image" Target="../media/image18.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5514" y="2140527"/>
            <a:ext cx="274947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BÀI 1:</a:t>
            </a:r>
          </a:p>
        </p:txBody>
      </p:sp>
      <p:sp>
        <p:nvSpPr>
          <p:cNvPr id="3" name="Rectangle 2"/>
          <p:cNvSpPr/>
          <p:nvPr/>
        </p:nvSpPr>
        <p:spPr>
          <a:xfrm>
            <a:off x="1165984" y="3512127"/>
            <a:ext cx="959899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HÌNH ẢNH CỦA EM</a:t>
            </a:r>
          </a:p>
        </p:txBody>
      </p:sp>
      <p:sp>
        <p:nvSpPr>
          <p:cNvPr id="4" name="TextBox 3"/>
          <p:cNvSpPr txBox="1"/>
          <p:nvPr/>
        </p:nvSpPr>
        <p:spPr>
          <a:xfrm>
            <a:off x="4990009" y="4883728"/>
            <a:ext cx="3500183" cy="830997"/>
          </a:xfrm>
          <a:prstGeom prst="rect">
            <a:avLst/>
          </a:prstGeom>
          <a:noFill/>
        </p:spPr>
        <p:txBody>
          <a:bodyPr wrap="square" rtlCol="0">
            <a:spAutoFit/>
          </a:bodyPr>
          <a:lstStyle/>
          <a:p>
            <a:r>
              <a:rPr lang="en-US" sz="4800" b="1" dirty="0">
                <a:solidFill>
                  <a:srgbClr val="0070C0"/>
                </a:solidFill>
                <a:latin typeface="Times New Roman" panose="02020603050405020304" pitchFamily="18" charset="0"/>
                <a:cs typeface="Times New Roman" panose="02020603050405020304" pitchFamily="18" charset="0"/>
              </a:rPr>
              <a:t>(</a:t>
            </a:r>
            <a:r>
              <a:rPr lang="en-US" sz="4800" b="1" dirty="0" err="1">
                <a:solidFill>
                  <a:srgbClr val="0070C0"/>
                </a:solidFill>
                <a:latin typeface="Times New Roman" panose="02020603050405020304" pitchFamily="18" charset="0"/>
                <a:cs typeface="Times New Roman" panose="02020603050405020304" pitchFamily="18" charset="0"/>
              </a:rPr>
              <a:t>Trang</a:t>
            </a:r>
            <a:r>
              <a:rPr lang="en-US" sz="4800" b="1" dirty="0">
                <a:solidFill>
                  <a:srgbClr val="0070C0"/>
                </a:solidFill>
                <a:latin typeface="Times New Roman" panose="02020603050405020304" pitchFamily="18" charset="0"/>
                <a:cs typeface="Times New Roman" panose="02020603050405020304" pitchFamily="18" charset="0"/>
              </a:rPr>
              <a:t> 5) </a:t>
            </a:r>
          </a:p>
        </p:txBody>
      </p:sp>
      <p:sp>
        <p:nvSpPr>
          <p:cNvPr id="5" name="Rectangle 4"/>
          <p:cNvSpPr/>
          <p:nvPr/>
        </p:nvSpPr>
        <p:spPr>
          <a:xfrm>
            <a:off x="1052946" y="988597"/>
            <a:ext cx="10169236"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HOẠT ĐỘNG TRẢI NGHIỆM </a:t>
            </a:r>
          </a:p>
        </p:txBody>
      </p:sp>
      <p:sp>
        <p:nvSpPr>
          <p:cNvPr id="6" name="Rectangle 5"/>
          <p:cNvSpPr/>
          <p:nvPr/>
        </p:nvSpPr>
        <p:spPr>
          <a:xfrm>
            <a:off x="1966314" y="6068292"/>
            <a:ext cx="2661106"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24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1: </a:t>
            </a:r>
            <a:r>
              <a:rPr lang="vi-VN" sz="3600" b="0" i="0" dirty="0">
                <a:solidFill>
                  <a:schemeClr val="bg1"/>
                </a:solidFill>
                <a:effectLst/>
                <a:latin typeface="Times New Roman" panose="02020603050405020304" pitchFamily="18" charset="0"/>
                <a:cs typeface="Times New Roman" panose="02020603050405020304" pitchFamily="18" charset="0"/>
              </a:rPr>
              <a:t>Có khi cô bé sinh đôi</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Ngây thơ mà sống cuộc đời thanh cao</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Áo thường chung mặc một màu</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môi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79911" y="234300"/>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2: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chúm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chím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đáng</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yêu</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Thốt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lời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chào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hỏi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nói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nhiều</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điều</a:t>
            </a:r>
            <a:r>
              <a:rPr lang="en-US" sz="3600" b="0" i="0" dirty="0">
                <a:solidFill>
                  <a:schemeClr val="bg1"/>
                </a:solidFill>
                <a:effectLst/>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Times New Roman" panose="02020603050405020304" pitchFamily="18" charset="0"/>
                <a:cs typeface="Times New Roman" panose="02020603050405020304" pitchFamily="18" charset="0"/>
              </a:rPr>
              <a:t>Đôi</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a:t>
            </a:r>
            <a:r>
              <a:rPr lang="en-US" sz="3600" dirty="0">
                <a:solidFill>
                  <a:schemeClr val="bg1"/>
                </a:solidFill>
                <a:latin typeface="Times New Roman" panose="02020603050405020304" pitchFamily="18" charset="0"/>
                <a:cs typeface="Times New Roman" panose="02020603050405020304" pitchFamily="18" charset="0"/>
              </a:rPr>
              <a:t>3: </a:t>
            </a:r>
            <a:r>
              <a:rPr lang="en-US" sz="3600" b="0" i="0" dirty="0" err="1">
                <a:solidFill>
                  <a:schemeClr val="bg1"/>
                </a:solidFill>
                <a:effectLst/>
                <a:latin typeface="Times New Roman" panose="02020603050405020304" pitchFamily="18" charset="0"/>
                <a:cs typeface="Times New Roman" panose="02020603050405020304" pitchFamily="18" charset="0"/>
              </a:rPr>
              <a:t>Nhô</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cao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giữa</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mặt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một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mình</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Hít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thở</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tinh</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ngửi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mùi</a:t>
            </a:r>
            <a:r>
              <a:rPr lang="en-US" sz="3600" b="0" i="0" dirty="0">
                <a:solidFill>
                  <a:schemeClr val="bg1"/>
                </a:solidFill>
                <a:effectLst/>
                <a:latin typeface="Times New Roman" panose="02020603050405020304" pitchFamily="18" charset="0"/>
                <a:cs typeface="Times New Roman" panose="02020603050405020304" pitchFamily="18" charset="0"/>
              </a:rPr>
              <a:t>?</a:t>
            </a:r>
          </a:p>
          <a:p>
            <a:pPr algn="ctr" fontAlgn="base"/>
            <a:r>
              <a:rPr lang="en-US" sz="3600" b="0" i="0" dirty="0">
                <a:solidFill>
                  <a:schemeClr val="bg1"/>
                </a:solidFill>
                <a:effectLst/>
                <a:latin typeface="Times New Roman" panose="02020603050405020304" pitchFamily="18" charset="0"/>
                <a:cs typeface="Times New Roman" panose="02020603050405020304" pitchFamily="18" charset="0"/>
              </a:rPr>
              <a:t>(</a:t>
            </a:r>
            <a:r>
              <a:rPr lang="en-US" sz="3600" b="0" i="0" dirty="0" err="1">
                <a:solidFill>
                  <a:schemeClr val="bg1"/>
                </a:solidFill>
                <a:effectLst/>
                <a:latin typeface="Times New Roman" panose="02020603050405020304" pitchFamily="18" charset="0"/>
                <a:cs typeface="Times New Roman" panose="02020603050405020304" pitchFamily="18" charset="0"/>
              </a:rPr>
              <a:t>Là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mũi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rPr>
              <a:t>CÂU 4: </a:t>
            </a:r>
            <a:r>
              <a:rPr lang="en-US" sz="3600" b="0" i="0" dirty="0" err="1">
                <a:solidFill>
                  <a:schemeClr val="bg1"/>
                </a:solidFill>
                <a:effectLst/>
                <a:latin typeface="Times New Roman" panose="02020603050405020304" pitchFamily="18" charset="0"/>
              </a:rPr>
              <a:t>Cái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gì</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tài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giỏi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lắm</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thay</a:t>
            </a:r>
            <a:endParaRPr lang="en-US" sz="3600" b="0" i="0" dirty="0">
              <a:solidFill>
                <a:schemeClr val="bg1"/>
              </a:solidFill>
              <a:effectLst/>
              <a:latin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rPr>
              <a:t>Quét</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nhà</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giúp</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mẹ</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vẽ</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bài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vẽ</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tranh</a:t>
            </a:r>
            <a:r>
              <a:rPr lang="en-US" sz="3600" b="0" i="0" dirty="0">
                <a:solidFill>
                  <a:schemeClr val="bg1"/>
                </a:solidFill>
                <a:effectLst/>
                <a:latin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CÂU 5: </a:t>
            </a:r>
            <a:r>
              <a:rPr lang="vi-VN" sz="3200" b="0" i="0" dirty="0">
                <a:solidFill>
                  <a:schemeClr val="bg1"/>
                </a:solidFill>
                <a:effectLst/>
                <a:latin typeface="Times New Roman" panose="02020603050405020304" pitchFamily="18" charset="0"/>
              </a:rPr>
              <a:t>Cái gì giúp bé bước nhanh</a:t>
            </a:r>
          </a:p>
          <a:p>
            <a:pPr algn="ctr" fontAlgn="base"/>
            <a:r>
              <a:rPr lang="vi-VN" sz="3200" b="0" i="0" dirty="0">
                <a:solidFill>
                  <a:schemeClr val="bg1"/>
                </a:solidFill>
                <a:effectLst/>
                <a:latin typeface="Times New Roman" panose="02020603050405020304" pitchFamily="18"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Đôi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chân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Cái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mũi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Times New Roman" panose="02020603050405020304" pitchFamily="18" charset="0"/>
              </a:rPr>
              <a:t>Đôi</a:t>
            </a:r>
            <a:r>
              <a:rPr lang="en-US" sz="2800" noProof="0" dirty="0">
                <a:solidFill>
                  <a:prstClr val="white"/>
                </a:solidFill>
                <a:latin typeface="Times New Roman" panose="02020603050405020304" pitchFamily="18" charset="0"/>
              </a:rPr>
              <a:t> </a:t>
            </a:r>
            <a:r>
              <a:rPr lang="en-US" sz="2800" noProof="0" dirty="0" err="1">
                <a:solidFill>
                  <a:prstClr val="white"/>
                </a:solidFill>
                <a:latin typeface="Times New Roman" panose="02020603050405020304" pitchFamily="18" charset="0"/>
              </a:rPr>
              <a:t>mắt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Đôi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1558" y="2209800"/>
            <a:ext cx="22044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BÀI 1:</a:t>
            </a:r>
          </a:p>
        </p:txBody>
      </p:sp>
      <p:sp>
        <p:nvSpPr>
          <p:cNvPr id="3" name="Rectangle 2"/>
          <p:cNvSpPr/>
          <p:nvPr/>
        </p:nvSpPr>
        <p:spPr>
          <a:xfrm>
            <a:off x="2209800" y="3581400"/>
            <a:ext cx="76962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HÌNH ẢNH CỦA EM</a:t>
            </a:r>
          </a:p>
        </p:txBody>
      </p:sp>
      <p:sp>
        <p:nvSpPr>
          <p:cNvPr id="4" name="TextBox 3"/>
          <p:cNvSpPr txBox="1"/>
          <p:nvPr/>
        </p:nvSpPr>
        <p:spPr>
          <a:xfrm>
            <a:off x="4824864" y="4953001"/>
            <a:ext cx="2806346" cy="830997"/>
          </a:xfrm>
          <a:prstGeom prst="rect">
            <a:avLst/>
          </a:prstGeom>
          <a:noFill/>
        </p:spPr>
        <p:txBody>
          <a:bodyPr wrap="none" rtlCol="0">
            <a:spAutoFit/>
          </a:bodyPr>
          <a:lstStyle/>
          <a:p>
            <a:r>
              <a:rPr lang="en-US" sz="4800" b="1" dirty="0">
                <a:solidFill>
                  <a:srgbClr val="0070C0"/>
                </a:solidFill>
                <a:latin typeface="Times New Roman" panose="02020603050405020304" pitchFamily="18" charset="0"/>
              </a:rPr>
              <a:t>(</a:t>
            </a:r>
            <a:r>
              <a:rPr lang="en-US" sz="4800" b="1" dirty="0" err="1">
                <a:solidFill>
                  <a:srgbClr val="0070C0"/>
                </a:solidFill>
                <a:latin typeface="Times New Roman" panose="02020603050405020304" pitchFamily="18" charset="0"/>
              </a:rPr>
              <a:t>Trang</a:t>
            </a:r>
            <a:r>
              <a:rPr lang="en-US" sz="4800" b="1" dirty="0">
                <a:solidFill>
                  <a:srgbClr val="0070C0"/>
                </a:solidFill>
                <a:latin typeface="Times New Roman" panose="02020603050405020304" pitchFamily="18" charset="0"/>
              </a:rPr>
              <a:t> 5) </a:t>
            </a:r>
          </a:p>
        </p:txBody>
      </p:sp>
      <p:sp>
        <p:nvSpPr>
          <p:cNvPr id="5" name="Rectangle 4"/>
          <p:cNvSpPr/>
          <p:nvPr/>
        </p:nvSpPr>
        <p:spPr>
          <a:xfrm>
            <a:off x="2209800" y="1057870"/>
            <a:ext cx="815340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rPr>
              <a:t>HOẠT ĐỘNG TRẢI NGHIỆM </a:t>
            </a:r>
          </a:p>
        </p:txBody>
      </p:sp>
      <p:sp>
        <p:nvSpPr>
          <p:cNvPr id="6" name="Rectangle 5"/>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1151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2710_wm_shs-hoat-dong-trai-nghiem-2"/>
          <p:cNvPicPr>
            <a:picLocks noChangeAspect="1" noChangeArrowheads="1"/>
          </p:cNvPicPr>
          <p:nvPr/>
        </p:nvPicPr>
        <p:blipFill>
          <a:blip r:embed="rId2"/>
          <a:srcRect l="6481" t="76500" r="10185" b="7037"/>
          <a:stretch>
            <a:fillRect/>
          </a:stretch>
        </p:blipFill>
        <p:spPr bwMode="auto">
          <a:xfrm>
            <a:off x="1828800" y="381000"/>
            <a:ext cx="8305800" cy="3124200"/>
          </a:xfrm>
          <a:prstGeom prst="rect">
            <a:avLst/>
          </a:prstGeom>
          <a:noFill/>
        </p:spPr>
      </p:pic>
      <p:pic>
        <p:nvPicPr>
          <p:cNvPr id="5" name="Picture 4" descr="20210409092710_wm_shs-hoat-dong-trai-nghiem-2"/>
          <p:cNvPicPr>
            <a:picLocks noChangeAspect="1" noChangeArrowheads="1"/>
          </p:cNvPicPr>
          <p:nvPr/>
        </p:nvPicPr>
        <p:blipFill>
          <a:blip r:embed="rId3"/>
          <a:srcRect l="13451" t="5610" r="15579" b="78410"/>
          <a:stretch>
            <a:fillRect/>
          </a:stretch>
        </p:blipFill>
        <p:spPr bwMode="auto">
          <a:xfrm>
            <a:off x="2362200" y="3810000"/>
            <a:ext cx="7696200" cy="2438400"/>
          </a:xfrm>
          <a:prstGeom prst="rect">
            <a:avLst/>
          </a:prstGeom>
          <a:noFill/>
        </p:spPr>
      </p:pic>
    </p:spTree>
    <p:extLst>
      <p:ext uri="{BB962C8B-B14F-4D97-AF65-F5344CB8AC3E}">
        <p14:creationId xmlns:p14="http://schemas.microsoft.com/office/powerpoint/2010/main" val="333439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3047999" y="311150"/>
            <a:ext cx="6458857" cy="569596"/>
          </a:xfrm>
          <a:prstGeom prst="rect">
            <a:avLst/>
          </a:prstGeom>
          <a:solidFill>
            <a:srgbClr val="00B05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atin typeface="Times New Roman" panose="02020603050405020304" pitchFamily="18" charset="0"/>
              </a:rPr>
              <a:t>Chơi</a:t>
            </a:r>
            <a:r>
              <a:rPr lang="en-US" sz="3200" b="1" dirty="0">
                <a:latin typeface="Times New Roman" panose="02020603050405020304" pitchFamily="18" charset="0"/>
              </a:rPr>
              <a:t> </a:t>
            </a:r>
            <a:r>
              <a:rPr lang="en-US" sz="3200" b="1" dirty="0" err="1">
                <a:latin typeface="Times New Roman" panose="02020603050405020304" pitchFamily="18" charset="0"/>
              </a:rPr>
              <a:t>trò</a:t>
            </a:r>
            <a:r>
              <a:rPr lang="en-US" sz="3200" b="1" dirty="0">
                <a:latin typeface="Times New Roman" panose="02020603050405020304" pitchFamily="18" charset="0"/>
              </a:rPr>
              <a:t> </a:t>
            </a:r>
            <a:r>
              <a:rPr lang="en-US" sz="3200" b="1" dirty="0" err="1">
                <a:latin typeface="Times New Roman" panose="02020603050405020304" pitchFamily="18" charset="0"/>
              </a:rPr>
              <a:t>chơi</a:t>
            </a:r>
            <a:r>
              <a:rPr lang="en-US" sz="3200" b="1" dirty="0">
                <a:latin typeface="Times New Roman" panose="02020603050405020304" pitchFamily="18" charset="0"/>
              </a:rPr>
              <a:t>: “</a:t>
            </a:r>
            <a:r>
              <a:rPr lang="en-US" sz="3200" b="1" dirty="0" err="1">
                <a:latin typeface="Times New Roman" panose="02020603050405020304" pitchFamily="18" charset="0"/>
              </a:rPr>
              <a:t>Máy</a:t>
            </a:r>
            <a:r>
              <a:rPr lang="en-US" sz="3200" b="1" dirty="0">
                <a:latin typeface="Times New Roman" panose="02020603050405020304" pitchFamily="18" charset="0"/>
              </a:rPr>
              <a:t> </a:t>
            </a:r>
            <a:r>
              <a:rPr lang="en-US" sz="3200" b="1" dirty="0" err="1">
                <a:latin typeface="Times New Roman" panose="02020603050405020304" pitchFamily="18" charset="0"/>
              </a:rPr>
              <a:t>ảnh</a:t>
            </a:r>
            <a:r>
              <a:rPr lang="en-US" sz="3200" b="1" dirty="0">
                <a:latin typeface="Times New Roman" panose="02020603050405020304" pitchFamily="18" charset="0"/>
              </a:rPr>
              <a:t> </a:t>
            </a:r>
            <a:r>
              <a:rPr lang="en-US" sz="3200" b="1" dirty="0" err="1">
                <a:latin typeface="Times New Roman" panose="02020603050405020304" pitchFamily="18" charset="0"/>
              </a:rPr>
              <a:t>thân</a:t>
            </a:r>
            <a:r>
              <a:rPr lang="en-US" sz="3200" b="1" dirty="0">
                <a:latin typeface="Times New Roman" panose="02020603050405020304" pitchFamily="18" charset="0"/>
              </a:rPr>
              <a:t> </a:t>
            </a:r>
            <a:r>
              <a:rPr lang="en-US" sz="3200" b="1" dirty="0" err="1">
                <a:latin typeface="Times New Roman" panose="02020603050405020304" pitchFamily="18" charset="0"/>
              </a:rPr>
              <a:t>thiện</a:t>
            </a:r>
            <a:r>
              <a:rPr lang="en-US" sz="3200" b="1" dirty="0">
                <a:latin typeface="Times New Roman" panose="02020603050405020304" pitchFamily="18" charset="0"/>
              </a:rPr>
              <a:t>”</a:t>
            </a:r>
          </a:p>
        </p:txBody>
      </p:sp>
      <p:sp>
        <p:nvSpPr>
          <p:cNvPr id="3" name="Rectangle 2">
            <a:extLst>
              <a:ext uri="{FF2B5EF4-FFF2-40B4-BE49-F238E27FC236}">
                <a16:creationId xmlns:a16="http://schemas.microsoft.com/office/drawing/2014/main" id="{DAEA1E44-2257-42E0-909A-71D82BCC06A1}"/>
              </a:ext>
            </a:extLst>
          </p:cNvPr>
          <p:cNvSpPr/>
          <p:nvPr/>
        </p:nvSpPr>
        <p:spPr>
          <a:xfrm>
            <a:off x="336098" y="975996"/>
            <a:ext cx="7646761"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latin typeface="Times New Roman" panose="02020603050405020304" pitchFamily="18" charset="0"/>
              </a:rPr>
              <a:t>“nhiếp ảnh gia”: Khi em chụp ảnh cho bạn, bạn đã làm gì?</a:t>
            </a:r>
            <a:endParaRPr lang="en-US" sz="2200" dirty="0">
              <a:latin typeface="Times New Roman" panose="02020603050405020304" pitchFamily="18" charset="0"/>
            </a:endParaRPr>
          </a:p>
        </p:txBody>
      </p:sp>
      <p:sp>
        <p:nvSpPr>
          <p:cNvPr id="5" name="Cloud 4">
            <a:extLst>
              <a:ext uri="{FF2B5EF4-FFF2-40B4-BE49-F238E27FC236}">
                <a16:creationId xmlns:a16="http://schemas.microsoft.com/office/drawing/2014/main" id="{1978C494-5143-40CF-A42F-2BB6D592090C}"/>
              </a:ext>
            </a:extLst>
          </p:cNvPr>
          <p:cNvSpPr/>
          <p:nvPr/>
        </p:nvSpPr>
        <p:spPr>
          <a:xfrm>
            <a:off x="2834138" y="4848678"/>
            <a:ext cx="7010399" cy="1785620"/>
          </a:xfrm>
          <a:prstGeom prst="cloud">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rPr>
              <a:t>“</a:t>
            </a:r>
            <a:r>
              <a:rPr lang="en-US" sz="2800" dirty="0">
                <a:latin typeface="Times New Roman" panose="02020603050405020304" pitchFamily="18" charset="0"/>
              </a:rPr>
              <a:t>N</a:t>
            </a:r>
            <a:r>
              <a:rPr lang="vi-VN" sz="2800" dirty="0">
                <a:latin typeface="Times New Roman" panose="02020603050405020304" pitchFamily="18" charset="0"/>
              </a:rPr>
              <a:t>gười mẫu ảnh”: Khi được chụp ảnh, em muốn gương mặt mình thế nào?</a:t>
            </a:r>
            <a:endParaRPr lang="en-US" sz="2800" dirty="0">
              <a:latin typeface="Times New Roman" panose="02020603050405020304" pitchFamily="18" charset="0"/>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3"/>
          <a:stretch>
            <a:fillRect/>
          </a:stretch>
        </p:blipFill>
        <p:spPr>
          <a:xfrm>
            <a:off x="7933420" y="975996"/>
            <a:ext cx="4040866" cy="3829684"/>
          </a:xfrm>
          <a:prstGeom prst="rect">
            <a:avLst/>
          </a:prstGeom>
        </p:spPr>
      </p:pic>
      <p:sp>
        <p:nvSpPr>
          <p:cNvPr id="6" name="Rectangle 5">
            <a:extLst>
              <a:ext uri="{FF2B5EF4-FFF2-40B4-BE49-F238E27FC236}">
                <a16:creationId xmlns:a16="http://schemas.microsoft.com/office/drawing/2014/main" id="{B97D5017-2A3F-45B6-B3E9-E5D66F6D178B}"/>
              </a:ext>
            </a:extLst>
          </p:cNvPr>
          <p:cNvSpPr/>
          <p:nvPr/>
        </p:nvSpPr>
        <p:spPr>
          <a:xfrm>
            <a:off x="1626670" y="6294922"/>
            <a:ext cx="1982804" cy="382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210409092710_wm_shs-hoat-dong-trai-nghiem-2"/>
          <p:cNvPicPr>
            <a:picLocks noChangeAspect="1" noChangeArrowheads="1"/>
          </p:cNvPicPr>
          <p:nvPr/>
        </p:nvPicPr>
        <p:blipFill>
          <a:blip r:embed="rId2"/>
          <a:srcRect l="10855" t="21590" r="6924" b="67137"/>
          <a:stretch>
            <a:fillRect/>
          </a:stretch>
        </p:blipFill>
        <p:spPr bwMode="auto">
          <a:xfrm>
            <a:off x="1418770" y="457200"/>
            <a:ext cx="9713687" cy="2133600"/>
          </a:xfrm>
          <a:prstGeom prst="rect">
            <a:avLst/>
          </a:prstGeom>
          <a:noFill/>
        </p:spPr>
      </p:pic>
      <p:pic>
        <p:nvPicPr>
          <p:cNvPr id="4" name="Picture 2" descr="20210409092710_wm_shs-hoat-dong-trai-nghiem-2"/>
          <p:cNvPicPr>
            <a:picLocks noChangeAspect="1" noChangeArrowheads="1"/>
          </p:cNvPicPr>
          <p:nvPr/>
        </p:nvPicPr>
        <p:blipFill>
          <a:blip r:embed="rId2"/>
          <a:srcRect l="16048" t="33802" r="11251" b="44592"/>
          <a:stretch>
            <a:fillRect/>
          </a:stretch>
        </p:blipFill>
        <p:spPr bwMode="auto">
          <a:xfrm>
            <a:off x="1418770" y="2877457"/>
            <a:ext cx="9713687" cy="3200400"/>
          </a:xfrm>
          <a:prstGeom prst="rect">
            <a:avLst/>
          </a:prstGeom>
          <a:noFill/>
        </p:spPr>
      </p:pic>
      <p:sp>
        <p:nvSpPr>
          <p:cNvPr id="5" name="Rectangle 4"/>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3090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lide(fromBottom)">
                                      <p:cBhvr>
                                        <p:cTn id="7" dur="500"/>
                                        <p:tgtEl>
                                          <p:spTgt spid="1024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541057" y="510268"/>
            <a:ext cx="7106927" cy="923925"/>
          </a:xfrm>
          <a:prstGeom prst="rect">
            <a:avLst/>
          </a:prstGeom>
          <a:solidFill>
            <a:srgbClr val="00B0F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rPr>
              <a:t>Nêu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rPr>
              <a:t> </a:t>
            </a:r>
            <a:r>
              <a:rPr lang="en-US" sz="3200" b="1" dirty="0" err="1">
                <a:solidFill>
                  <a:prstClr val="white"/>
                </a:solidFill>
                <a:latin typeface="Times New Roman" panose="02020603050405020304" pitchFamily="18" charset="0"/>
              </a:rPr>
              <a:t>biểu</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hiện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thân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thiện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tươi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vui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của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các</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bạn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trong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tranh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3"/>
          <a:stretch>
            <a:fillRect/>
          </a:stretch>
        </p:blipFill>
        <p:spPr>
          <a:xfrm>
            <a:off x="1320800" y="1805666"/>
            <a:ext cx="9869714" cy="3854905"/>
          </a:xfrm>
          <a:prstGeom prst="rect">
            <a:avLst/>
          </a:prstGeom>
        </p:spPr>
      </p:pic>
      <p:sp>
        <p:nvSpPr>
          <p:cNvPr id="3" name="Rectangle 2">
            <a:extLst>
              <a:ext uri="{FF2B5EF4-FFF2-40B4-BE49-F238E27FC236}">
                <a16:creationId xmlns:a16="http://schemas.microsoft.com/office/drawing/2014/main" id="{FEC6E97F-2963-41ED-81CE-BB49E7FB2464}"/>
              </a:ext>
            </a:extLst>
          </p:cNvPr>
          <p:cNvSpPr/>
          <p:nvPr/>
        </p:nvSpPr>
        <p:spPr>
          <a:xfrm>
            <a:off x="1674796" y="6243144"/>
            <a:ext cx="193467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0409092710_wm_shs-hoat-dong-trai-nghiem-2"/>
          <p:cNvPicPr>
            <a:picLocks noChangeAspect="1" noChangeArrowheads="1"/>
          </p:cNvPicPr>
          <p:nvPr/>
        </p:nvPicPr>
        <p:blipFill>
          <a:blip r:embed="rId2"/>
          <a:srcRect l="6452" t="5556" r="7527" b="70000"/>
          <a:stretch>
            <a:fillRect/>
          </a:stretch>
        </p:blipFill>
        <p:spPr bwMode="auto">
          <a:xfrm>
            <a:off x="1518557" y="916214"/>
            <a:ext cx="9546771" cy="4876800"/>
          </a:xfrm>
          <a:prstGeom prst="rect">
            <a:avLst/>
          </a:prstGeom>
          <a:noFill/>
        </p:spPr>
      </p:pic>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7551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70" decel="100000"/>
                                        <p:tgtEl>
                                          <p:spTgt spid="1026"/>
                                        </p:tgtEl>
                                      </p:cBhvr>
                                    </p:animEffect>
                                    <p:animScale>
                                      <p:cBhvr>
                                        <p:cTn id="8" dur="770" decel="100000"/>
                                        <p:tgtEl>
                                          <p:spTgt spid="1026"/>
                                        </p:tgtEl>
                                      </p:cBhvr>
                                      <p:from x="10000" y="10000"/>
                                      <p:to x="200000" y="450000"/>
                                    </p:animScale>
                                    <p:animScale>
                                      <p:cBhvr>
                                        <p:cTn id="9" dur="1230" accel="100000" fill="hold">
                                          <p:stCondLst>
                                            <p:cond delay="770"/>
                                          </p:stCondLst>
                                        </p:cTn>
                                        <p:tgtEl>
                                          <p:spTgt spid="1026"/>
                                        </p:tgtEl>
                                      </p:cBhvr>
                                      <p:from x="200000" y="450000"/>
                                      <p:to x="100000" y="100000"/>
                                    </p:animScale>
                                    <p:set>
                                      <p:cBhvr>
                                        <p:cTn id="10" dur="770" fill="hold"/>
                                        <p:tgtEl>
                                          <p:spTgt spid="1026"/>
                                        </p:tgtEl>
                                        <p:attrNameLst>
                                          <p:attrName>ppt_x</p:attrName>
                                        </p:attrNameLst>
                                      </p:cBhvr>
                                      <p:to>
                                        <p:strVal val="(0.5)"/>
                                      </p:to>
                                    </p:set>
                                    <p:anim from="(0.5)" to="(#ppt_x)" calcmode="lin" valueType="num">
                                      <p:cBhvr>
                                        <p:cTn id="11" dur="1230" accel="100000" fill="hold">
                                          <p:stCondLst>
                                            <p:cond delay="770"/>
                                          </p:stCondLst>
                                        </p:cTn>
                                        <p:tgtEl>
                                          <p:spTgt spid="1026"/>
                                        </p:tgtEl>
                                        <p:attrNameLst>
                                          <p:attrName>ppt_x</p:attrName>
                                        </p:attrNameLst>
                                      </p:cBhvr>
                                    </p:anim>
                                    <p:set>
                                      <p:cBhvr>
                                        <p:cTn id="12" dur="770" fill="hold"/>
                                        <p:tgtEl>
                                          <p:spTgt spid="1026"/>
                                        </p:tgtEl>
                                        <p:attrNameLst>
                                          <p:attrName>ppt_y</p:attrName>
                                        </p:attrNameLst>
                                      </p:cBhvr>
                                      <p:to>
                                        <p:strVal val="(#ppt_y+0.4)"/>
                                      </p:to>
                                    </p:set>
                                    <p:anim from="(#ppt_y+0.4)" to="(#ppt_y)" calcmode="lin" valueType="num">
                                      <p:cBhvr>
                                        <p:cTn id="13"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053772" y="946539"/>
            <a:ext cx="8541657" cy="4767943"/>
          </a:xfrm>
          <a:prstGeom prst="cloud">
            <a:avLst/>
          </a:prstGeom>
          <a:solidFill>
            <a:srgbClr val="00B050"/>
          </a:solidFill>
          <a:ln w="38100">
            <a:solidFill>
              <a:srgbClr val="FFFF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chemeClr val="bg1"/>
                </a:solidFill>
                <a:latin typeface="Times New Roman" panose="02020603050405020304" pitchFamily="18" charset="0"/>
              </a:rPr>
              <a:t>Kết</a:t>
            </a:r>
            <a:r>
              <a:rPr lang="en-US" sz="4400" b="1" u="sng" dirty="0">
                <a:solidFill>
                  <a:schemeClr val="bg1"/>
                </a:solidFill>
                <a:latin typeface="Times New Roman" panose="02020603050405020304" pitchFamily="18" charset="0"/>
              </a:rPr>
              <a:t> </a:t>
            </a:r>
            <a:r>
              <a:rPr lang="en-US" sz="4400" b="1" u="sng" dirty="0" err="1">
                <a:solidFill>
                  <a:schemeClr val="bg1"/>
                </a:solidFill>
                <a:latin typeface="Times New Roman" panose="02020603050405020304" pitchFamily="18" charset="0"/>
              </a:rPr>
              <a:t>luận</a:t>
            </a:r>
            <a:r>
              <a:rPr lang="vi-VN" sz="4400" b="1" u="sng" dirty="0">
                <a:solidFill>
                  <a:schemeClr val="bg1"/>
                </a:solidFill>
                <a:latin typeface="Times New Roman" panose="02020603050405020304" pitchFamily="18" charset="0"/>
              </a:rPr>
              <a:t>:</a:t>
            </a:r>
            <a:endParaRPr lang="en-US" sz="4400" b="1" u="sng" dirty="0">
              <a:solidFill>
                <a:schemeClr val="bg1"/>
              </a:solidFill>
              <a:latin typeface="Times New Roman" panose="02020603050405020304" pitchFamily="18" charset="0"/>
            </a:endParaRPr>
          </a:p>
          <a:p>
            <a:pPr algn="ctr"/>
            <a:r>
              <a:rPr lang="vi-VN" sz="4400" b="1" dirty="0">
                <a:solidFill>
                  <a:schemeClr val="bg1"/>
                </a:solidFill>
                <a:latin typeface="Times New Roman" panose="02020603050405020304" pitchFamily="18" charset="0"/>
              </a:rPr>
              <a:t> Hình ảnh tươi vui, thân thiện của mình là hình ảnh chúng ta luôn muốn lưu lại</a:t>
            </a:r>
            <a:endParaRPr lang="en-US" sz="4400" b="1" dirty="0">
              <a:solidFill>
                <a:schemeClr val="bg1"/>
              </a:solidFill>
              <a:latin typeface="Times New Roman" panose="02020603050405020304" pitchFamily="18" charset="0"/>
            </a:endParaRPr>
          </a:p>
        </p:txBody>
      </p:sp>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F0FED4-7C2D-46F6-8CF8-2813C08ACA80}"/>
              </a:ext>
            </a:extLst>
          </p:cNvPr>
          <p:cNvSpPr/>
          <p:nvPr/>
        </p:nvSpPr>
        <p:spPr>
          <a:xfrm>
            <a:off x="1975944" y="5917324"/>
            <a:ext cx="1807779" cy="33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88150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899270" y="383721"/>
            <a:ext cx="9763125" cy="1200329"/>
          </a:xfrm>
          <a:prstGeom prst="rect">
            <a:avLst/>
          </a:prstGeom>
          <a:noFill/>
        </p:spPr>
        <p:txBody>
          <a:bodyPr wrap="square" rtlCol="0">
            <a:spAutoFit/>
          </a:bodyPr>
          <a:lstStyle/>
          <a:p>
            <a:pPr algn="ctr"/>
            <a:r>
              <a:rPr lang="vi-VN" sz="3600" b="1" dirty="0">
                <a:solidFill>
                  <a:srgbClr val="0070C0"/>
                </a:solidFill>
                <a:latin typeface="Times New Roman" panose="02020603050405020304" pitchFamily="18" charset="0"/>
              </a:rPr>
              <a:t>Ra đường, khi gặp hàng xóm, bạn bè, em mỉm cười ha</a:t>
            </a:r>
            <a:r>
              <a:rPr lang="en-US" sz="3600" b="1" dirty="0">
                <a:solidFill>
                  <a:srgbClr val="0070C0"/>
                </a:solidFill>
                <a:latin typeface="Times New Roman" panose="02020603050405020304" pitchFamily="18" charset="0"/>
              </a:rPr>
              <a:t>y </a:t>
            </a:r>
            <a:r>
              <a:rPr lang="vi-VN" sz="3600" b="1" dirty="0">
                <a:solidFill>
                  <a:srgbClr val="0070C0"/>
                </a:solidFill>
                <a:latin typeface="Times New Roman" panose="02020603050405020304" pitchFamily="18" charset="0"/>
              </a:rPr>
              <a:t>nhăn mặt? </a:t>
            </a:r>
            <a:endParaRPr lang="en-US" sz="3600" b="1" dirty="0">
              <a:solidFill>
                <a:srgbClr val="0070C0"/>
              </a:solidFill>
              <a:latin typeface="Times New Roman" panose="02020603050405020304" pitchFamily="18" charset="0"/>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3"/>
          <a:stretch>
            <a:fillRect/>
          </a:stretch>
        </p:blipFill>
        <p:spPr>
          <a:xfrm>
            <a:off x="2324164" y="1971967"/>
            <a:ext cx="7545549"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latin typeface="Times New Roman" panose="02020603050405020304" pitchFamily="18" charset="0"/>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stretch>
            <a:fillRect/>
          </a:stretch>
        </p:blipFill>
        <p:spPr>
          <a:xfrm>
            <a:off x="247650" y="1748639"/>
            <a:ext cx="4059587" cy="3483762"/>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490737"/>
            <a:ext cx="1990725"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rPr>
              <a:t>Hay </a:t>
            </a:r>
            <a:r>
              <a:rPr lang="en-US" sz="3600" dirty="0" err="1">
                <a:latin typeface="Times New Roman" panose="02020603050405020304" pitchFamily="18" charset="0"/>
              </a:rPr>
              <a:t>cười</a:t>
            </a:r>
            <a:endParaRPr lang="en-US" sz="3600" dirty="0">
              <a:latin typeface="Times New Roman" panose="02020603050405020304"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stretch>
            <a:fillRect/>
          </a:stretch>
        </p:blipFill>
        <p:spPr>
          <a:xfrm>
            <a:off x="4585191" y="1801829"/>
            <a:ext cx="4087321" cy="3365916"/>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490736"/>
            <a:ext cx="1990725"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rPr>
              <a:t>Hay </a:t>
            </a:r>
            <a:r>
              <a:rPr lang="en-US" sz="3600" dirty="0" err="1">
                <a:latin typeface="Times New Roman" panose="02020603050405020304" pitchFamily="18" charset="0"/>
              </a:rPr>
              <a:t>hát</a:t>
            </a:r>
            <a:endParaRPr lang="en-US" sz="3600" dirty="0">
              <a:latin typeface="Times New Roman" panose="02020603050405020304"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stretch>
            <a:fillRect/>
          </a:stretch>
        </p:blipFill>
        <p:spPr>
          <a:xfrm>
            <a:off x="8836819" y="1955864"/>
            <a:ext cx="3338512" cy="3087990"/>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532017" y="5490736"/>
            <a:ext cx="3338512"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rPr>
              <a:t>Hay </a:t>
            </a:r>
            <a:r>
              <a:rPr lang="en-US" sz="3200" dirty="0" err="1">
                <a:latin typeface="Times New Roman" panose="02020603050405020304" pitchFamily="18" charset="0"/>
              </a:rPr>
              <a:t>kể</a:t>
            </a:r>
            <a:r>
              <a:rPr lang="en-US" sz="3200" dirty="0">
                <a:latin typeface="Times New Roman" panose="02020603050405020304" pitchFamily="18" charset="0"/>
              </a:rPr>
              <a:t> </a:t>
            </a:r>
            <a:r>
              <a:rPr lang="en-US" sz="3200" dirty="0" err="1">
                <a:latin typeface="Times New Roman" panose="02020603050405020304" pitchFamily="18" charset="0"/>
              </a:rPr>
              <a:t>chuyện</a:t>
            </a:r>
            <a:r>
              <a:rPr lang="en-US" sz="3200" dirty="0">
                <a:latin typeface="Times New Roman" panose="02020603050405020304" pitchFamily="18" charset="0"/>
              </a:rPr>
              <a:t> </a:t>
            </a:r>
            <a:r>
              <a:rPr lang="en-US" sz="3200" dirty="0" err="1">
                <a:latin typeface="Times New Roman" panose="02020603050405020304" pitchFamily="18" charset="0"/>
              </a:rPr>
              <a:t>vui</a:t>
            </a:r>
            <a:endParaRPr lang="en-US" sz="3200" dirty="0">
              <a:latin typeface="Times New Roman" panose="02020603050405020304" pitchFamily="18" charset="0"/>
            </a:endParaRPr>
          </a:p>
        </p:txBody>
      </p:sp>
      <p:sp>
        <p:nvSpPr>
          <p:cNvPr id="10" name="Rectangle 9"/>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thân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mn-cs"/>
              </a:rPr>
              <a:t>thiện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a:t>
            </a: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650" y="2095101"/>
            <a:ext cx="4059587" cy="2630991"/>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5006692"/>
            <a:ext cx="3934014" cy="701383"/>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hỏi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mọi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5191" y="2095101"/>
            <a:ext cx="4087321" cy="3086499"/>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4391225" y="5315818"/>
            <a:ext cx="4544957" cy="1292799"/>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vui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vẻ</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luôn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nở</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nụ</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tươi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gặp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6819" y="2095101"/>
            <a:ext cx="3338512" cy="3030192"/>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9094210" y="5284212"/>
            <a:ext cx="2823730" cy="847726"/>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giúp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2036083" y="1184275"/>
            <a:ext cx="8007803" cy="3962400"/>
          </a:xfrm>
          <a:prstGeom prst="roundRect">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FF0000"/>
                </a:solidFill>
                <a:effectLst/>
                <a:uLnTx/>
                <a:uFillTx/>
                <a:latin typeface="Times New Roman" panose="02020603050405020304" pitchFamily="18" charset="0"/>
              </a:rPr>
              <a:t>Kết</a:t>
            </a:r>
            <a:r>
              <a:rPr kumimoji="0" lang="en-US" sz="4000" b="1" i="0" strike="noStrike" kern="1200" cap="none" spc="0" normalizeH="0" baseline="0" noProof="0" dirty="0">
                <a:ln>
                  <a:noFill/>
                </a:ln>
                <a:solidFill>
                  <a:srgbClr val="FF0000"/>
                </a:solidFill>
                <a:effectLst/>
                <a:uLnTx/>
                <a:uFillTx/>
                <a:latin typeface="Times New Roman" panose="02020603050405020304" pitchFamily="18" charset="0"/>
              </a:rPr>
              <a:t> </a:t>
            </a:r>
            <a:r>
              <a:rPr kumimoji="0" lang="en-US" sz="4000" b="1" i="0" strike="noStrike" kern="1200" cap="none" spc="0" normalizeH="0" baseline="0" noProof="0" dirty="0" err="1">
                <a:ln>
                  <a:noFill/>
                </a:ln>
                <a:solidFill>
                  <a:srgbClr val="FF0000"/>
                </a:solidFill>
                <a:effectLst/>
                <a:uLnTx/>
                <a:uFillTx/>
                <a:latin typeface="Times New Roman" panose="02020603050405020304" pitchFamily="18" charset="0"/>
              </a:rPr>
              <a:t>luận</a:t>
            </a:r>
            <a:r>
              <a:rPr kumimoji="0" lang="vi-VN" sz="4000" b="1" i="0" strike="noStrike" kern="1200" cap="none" spc="0" normalizeH="0" baseline="0" noProof="0" dirty="0">
                <a:ln>
                  <a:noFill/>
                </a:ln>
                <a:solidFill>
                  <a:srgbClr val="FF0000"/>
                </a:solidFill>
                <a:effectLst/>
                <a:uLnTx/>
                <a:uFillTx/>
                <a:latin typeface="Times New Roman" panose="02020603050405020304" pitchFamily="18" charset="0"/>
              </a:rPr>
              <a:t>:</a:t>
            </a:r>
            <a:endParaRPr kumimoji="0" lang="en-US" sz="4000" b="1" i="0" strike="noStrike" kern="1200" cap="none" spc="0" normalizeH="0" baseline="0" noProof="0" dirty="0">
              <a:ln>
                <a:noFill/>
              </a:ln>
              <a:solidFill>
                <a:srgbClr val="FF0000"/>
              </a:solidFill>
              <a:effectLst/>
              <a:uLnTx/>
              <a:uFillTx/>
              <a:latin typeface="Times New Roman" panose="02020603050405020304" pitchFamily="18" charset="0"/>
            </a:endParaRPr>
          </a:p>
          <a:p>
            <a:pPr lvl="0" algn="just">
              <a:lnSpc>
                <a:spcPct val="150000"/>
              </a:lnSpc>
            </a:pP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Nếu muốn trở thành người vui vẻ</a:t>
            </a: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và thân thiện, chúng ta có thể thử thay đổi</a:t>
            </a: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bản thân mình.</a:t>
            </a:r>
            <a:endParaRPr kumimoji="0" lang="en-US" sz="4000" i="0" u="none" strike="noStrike" kern="1200" cap="none" spc="0" normalizeH="0" baseline="0" noProof="0" dirty="0">
              <a:ln>
                <a:noFill/>
              </a:ln>
              <a:solidFill>
                <a:srgbClr val="0000CC"/>
              </a:solidFill>
              <a:effectLst/>
              <a:uLnTx/>
              <a:uFillTx/>
              <a:latin typeface="Times New Roman" panose="02020603050405020304" pitchFamily="18" charset="0"/>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76536" y="589772"/>
            <a:ext cx="3924300" cy="814161"/>
          </a:xfrm>
          <a:prstGeom prst="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rPr>
              <a:t>Tấm</a:t>
            </a:r>
            <a:r>
              <a:rPr lang="en-US" sz="4400" b="1" dirty="0">
                <a:latin typeface="Times New Roman" panose="02020603050405020304" pitchFamily="18" charset="0"/>
              </a:rPr>
              <a:t> </a:t>
            </a:r>
            <a:r>
              <a:rPr lang="en-US" sz="4400" b="1" dirty="0" err="1">
                <a:latin typeface="Times New Roman" panose="02020603050405020304" pitchFamily="18" charset="0"/>
              </a:rPr>
              <a:t>bìa</a:t>
            </a:r>
            <a:r>
              <a:rPr lang="en-US" sz="4400" b="1" dirty="0">
                <a:latin typeface="Times New Roman" panose="02020603050405020304" pitchFamily="18" charset="0"/>
              </a:rPr>
              <a:t> </a:t>
            </a:r>
            <a:r>
              <a:rPr lang="en-US" sz="4400" b="1" dirty="0" err="1">
                <a:latin typeface="Times New Roman" panose="02020603050405020304" pitchFamily="18" charset="0"/>
              </a:rPr>
              <a:t>bí</a:t>
            </a:r>
            <a:r>
              <a:rPr lang="en-US" sz="4400" b="1" dirty="0">
                <a:latin typeface="Times New Roman" panose="02020603050405020304" pitchFamily="18" charset="0"/>
              </a:rPr>
              <a:t> </a:t>
            </a:r>
            <a:r>
              <a:rPr lang="en-US" sz="4400" b="1" dirty="0" err="1">
                <a:latin typeface="Times New Roman" panose="02020603050405020304" pitchFamily="18" charset="0"/>
              </a:rPr>
              <a:t>mật</a:t>
            </a:r>
            <a:endParaRPr lang="en-US" sz="4400" b="1" dirty="0">
              <a:latin typeface="Times New Roman" panose="02020603050405020304" pitchFamily="18" charset="0"/>
            </a:endParaRPr>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anose="02020603050405020304" pitchFamily="18" charset="0"/>
              </a:rPr>
              <a:t>     </a:t>
            </a:r>
            <a:r>
              <a:rPr lang="vi-VN" sz="3200" dirty="0">
                <a:latin typeface="Times New Roman" panose="02020603050405020304" pitchFamily="18" charset="0"/>
              </a:rPr>
              <a:t>Nếu bạn nào thấy mình</a:t>
            </a:r>
            <a:r>
              <a:rPr lang="en-US" sz="3200" dirty="0">
                <a:latin typeface="Times New Roman" panose="02020603050405020304" pitchFamily="18" charset="0"/>
              </a:rPr>
              <a:t> </a:t>
            </a:r>
            <a:r>
              <a:rPr lang="vi-VN" sz="3200" dirty="0">
                <a:latin typeface="Times New Roman" panose="02020603050405020304" pitchFamily="18" charset="0"/>
              </a:rPr>
              <a:t>đã là người vui vẻ, thân thiện, hãy vẽ hình. </a:t>
            </a:r>
            <a:endParaRPr lang="en-US" sz="3200" dirty="0">
              <a:latin typeface="Times New Roman" panose="02020603050405020304" pitchFamily="18" charset="0"/>
            </a:endParaRPr>
          </a:p>
          <a:p>
            <a:pPr algn="just"/>
            <a:endParaRPr lang="en-US" sz="3200" dirty="0">
              <a:latin typeface="Times New Roman" panose="02020603050405020304" pitchFamily="18" charset="0"/>
            </a:endParaRPr>
          </a:p>
          <a:p>
            <a:pPr algn="just"/>
            <a:r>
              <a:rPr lang="en-US" sz="3200" dirty="0">
                <a:latin typeface="Times New Roman" panose="02020603050405020304" pitchFamily="18" charset="0"/>
              </a:rPr>
              <a:t>     </a:t>
            </a:r>
            <a:r>
              <a:rPr lang="vi-VN" sz="3200" dirty="0">
                <a:latin typeface="Times New Roman" panose="02020603050405020304" pitchFamily="18" charset="0"/>
              </a:rPr>
              <a:t>Nếu bạn nào thấy mình chưa vui</a:t>
            </a:r>
            <a:r>
              <a:rPr lang="en-US" sz="3200" dirty="0">
                <a:latin typeface="Times New Roman" panose="02020603050405020304" pitchFamily="18" charset="0"/>
              </a:rPr>
              <a:t> </a:t>
            </a:r>
            <a:r>
              <a:rPr lang="vi-VN" sz="3200" dirty="0">
                <a:latin typeface="Times New Roman" panose="02020603050405020304" pitchFamily="18" charset="0"/>
              </a:rPr>
              <a:t>vẻ, thân thiện lắm, muốn thay đổi hình ảnh</a:t>
            </a:r>
            <a:r>
              <a:rPr lang="en-US" sz="3200" dirty="0">
                <a:latin typeface="Times New Roman" panose="02020603050405020304" pitchFamily="18" charset="0"/>
              </a:rPr>
              <a:t> </a:t>
            </a:r>
            <a:r>
              <a:rPr lang="vi-VN" sz="3200" dirty="0">
                <a:latin typeface="Times New Roman" panose="02020603050405020304" pitchFamily="18" charset="0"/>
              </a:rPr>
              <a:t>của mình trong mắt mọi người, hãy vẽ hình</a:t>
            </a:r>
            <a:r>
              <a:rPr lang="en-US" sz="3200" dirty="0">
                <a:latin typeface="Times New Roman" panose="02020603050405020304" pitchFamily="18" charset="0"/>
              </a:rPr>
              <a:t> </a:t>
            </a:r>
            <a:r>
              <a:rPr lang="vi-VN" sz="3200" dirty="0">
                <a:latin typeface="Times New Roman" panose="02020603050405020304" pitchFamily="18" charset="0"/>
              </a:rPr>
              <a:t>dấu cộng +.</a:t>
            </a:r>
            <a:endParaRPr lang="en-US" sz="3200" dirty="0">
              <a:latin typeface="Times New Roman" panose="02020603050405020304" pitchFamily="18" charset="0"/>
            </a:endParaRPr>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Mở</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rộng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và</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tổng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kết</a:t>
            </a:r>
            <a:endParaRPr kumimoji="0" lang="en-US" sz="8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03517" y="668564"/>
            <a:ext cx="6271112" cy="904875"/>
          </a:xfrm>
          <a:prstGeom prst="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rPr>
              <a:t>Cùng đưa ra các “bí kíp” để trở</a:t>
            </a:r>
          </a:p>
          <a:p>
            <a:pPr algn="ctr"/>
            <a:r>
              <a:rPr lang="vi-VN" sz="2800" b="1" dirty="0">
                <a:latin typeface="Times New Roman" panose="02020603050405020304" pitchFamily="18" charset="0"/>
              </a:rPr>
              <a:t>thành người tươi vui, thân thiện</a:t>
            </a:r>
            <a:endParaRPr lang="en-US" sz="2800" b="1" dirty="0">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663254" y="2111829"/>
            <a:ext cx="8951637" cy="3432627"/>
          </a:xfrm>
          <a:prstGeom prst="roundRect">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3600" dirty="0">
                <a:latin typeface="Times New Roman" panose="02020603050405020304" pitchFamily="18" charset="0"/>
                <a:cs typeface="Times New Roman" panose="02020603050405020304" pitchFamily="18" charset="0"/>
              </a:rPr>
              <a:t>     M</a:t>
            </a:r>
            <a:r>
              <a:rPr lang="vi-VN" sz="3600" dirty="0">
                <a:latin typeface="Times New Roman" panose="02020603050405020304" pitchFamily="18" charset="0"/>
                <a:cs typeface="Times New Roman" panose="02020603050405020304" pitchFamily="18" charset="0"/>
              </a:rPr>
              <a:t>ời 2 HS lên thể hiện tình huống trước lớp.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lời khuyên: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876778" y="1752600"/>
            <a:ext cx="8486422" cy="2209800"/>
            <a:chOff x="352778" y="1752600"/>
            <a:chExt cx="8486422" cy="2209800"/>
          </a:xfrm>
        </p:grpSpPr>
        <p:pic>
          <p:nvPicPr>
            <p:cNvPr id="4" name="Picture 2" descr="20210409092710_wm_shs-hoat-dong-trai-nghiem-2"/>
            <p:cNvPicPr>
              <a:picLocks noChangeAspect="1" noChangeArrowheads="1"/>
            </p:cNvPicPr>
            <p:nvPr/>
          </p:nvPicPr>
          <p:blipFill>
            <a:blip r:embed="rId2"/>
            <a:srcRect l="15474" t="36842" r="59388" b="60900"/>
            <a:stretch>
              <a:fillRect/>
            </a:stretch>
          </p:blipFill>
          <p:spPr bwMode="auto">
            <a:xfrm>
              <a:off x="2971800" y="2133600"/>
              <a:ext cx="5867400" cy="1600200"/>
            </a:xfrm>
            <a:prstGeom prst="rect">
              <a:avLst/>
            </a:prstGeom>
            <a:noFill/>
          </p:spPr>
        </p:pic>
        <p:pic>
          <p:nvPicPr>
            <p:cNvPr id="5" name="Picture 2" descr="20210409092710_wm_shs-hoat-dong-trai-nghiem-2"/>
            <p:cNvPicPr>
              <a:picLocks noChangeAspect="1" noChangeArrowheads="1"/>
            </p:cNvPicPr>
            <p:nvPr/>
          </p:nvPicPr>
          <p:blipFill>
            <a:blip r:embed="rId2"/>
            <a:srcRect l="7209" t="35149" r="84526" b="59630"/>
            <a:stretch>
              <a:fillRect/>
            </a:stretch>
          </p:blipFill>
          <p:spPr bwMode="auto">
            <a:xfrm>
              <a:off x="352778" y="1752600"/>
              <a:ext cx="2619022" cy="2209800"/>
            </a:xfrm>
            <a:prstGeom prst="rect">
              <a:avLst/>
            </a:prstGeom>
            <a:noFill/>
          </p:spPr>
        </p:pic>
      </p:grpSp>
    </p:spTree>
    <p:extLst>
      <p:ext uri="{BB962C8B-B14F-4D97-AF65-F5344CB8AC3E}">
        <p14:creationId xmlns:p14="http://schemas.microsoft.com/office/powerpoint/2010/main" val="26436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7349" y="5818911"/>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079810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210409092710_wm_shs-hoat-dong-trai-nghiem-2"/>
          <p:cNvPicPr>
            <a:picLocks noChangeAspect="1" noChangeArrowheads="1"/>
          </p:cNvPicPr>
          <p:nvPr/>
        </p:nvPicPr>
        <p:blipFill>
          <a:blip r:embed="rId2"/>
          <a:srcRect l="11721" t="61477" r="11251" b="7016"/>
          <a:stretch>
            <a:fillRect/>
          </a:stretch>
        </p:blipFill>
        <p:spPr bwMode="auto">
          <a:xfrm>
            <a:off x="2209800" y="685800"/>
            <a:ext cx="7848600" cy="5562600"/>
          </a:xfrm>
          <a:prstGeom prst="rect">
            <a:avLst/>
          </a:prstGeom>
          <a:noFill/>
        </p:spPr>
      </p:pic>
    </p:spTree>
    <p:extLst>
      <p:ext uri="{BB962C8B-B14F-4D97-AF65-F5344CB8AC3E}">
        <p14:creationId xmlns:p14="http://schemas.microsoft.com/office/powerpoint/2010/main" val="20677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452211"/>
            <a:ext cx="8168161" cy="1125699"/>
          </a:xfrm>
          <a:prstGeom prst="rect">
            <a:avLst/>
          </a:prstGeom>
          <a:solidFill>
            <a:srgbClr val="00B05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rPr>
              <a:t>Về</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nhà</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cùng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bố</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mẹ</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ngắm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lại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cuốn</a:t>
            </a:r>
            <a:r>
              <a:rPr lang="en-US" sz="3200" b="1" dirty="0">
                <a:solidFill>
                  <a:prstClr val="white"/>
                </a:solidFill>
                <a:latin typeface="Times New Roman" panose="02020603050405020304" pitchFamily="18" charset="0"/>
              </a:rPr>
              <a:t> album </a:t>
            </a:r>
            <a:r>
              <a:rPr lang="en-US" sz="3200" b="1" dirty="0" err="1">
                <a:solidFill>
                  <a:prstClr val="white"/>
                </a:solidFill>
                <a:latin typeface="Times New Roman" panose="02020603050405020304" pitchFamily="18" charset="0"/>
              </a:rPr>
              <a:t>ảnh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của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gia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đình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để</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tìm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những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tấm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ảnh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vui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vẻ</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3"/>
          <a:stretch>
            <a:fillRect/>
          </a:stretch>
        </p:blipFill>
        <p:spPr>
          <a:xfrm>
            <a:off x="2006353" y="1975758"/>
            <a:ext cx="8298790" cy="4250871"/>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4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3884" y="1280160"/>
            <a:ext cx="6736139" cy="707886"/>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Ôn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tập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kiến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053884" y="2600179"/>
            <a:ext cx="4378122" cy="707886"/>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3444240" y="3920198"/>
            <a:ext cx="5713827" cy="1323439"/>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thiện</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E8275EA6-A67D-449C-8C5C-FE3DA5B03D11}"/>
              </a:ext>
            </a:extLst>
          </p:cNvPr>
          <p:cNvSpPr/>
          <p:nvPr/>
        </p:nvSpPr>
        <p:spPr>
          <a:xfrm>
            <a:off x="1618593" y="6243145"/>
            <a:ext cx="213360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1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2710_wm_shs-hoat-dong-trai-nghiem-2"/>
          <p:cNvPicPr>
            <a:picLocks noChangeAspect="1" noChangeArrowheads="1"/>
          </p:cNvPicPr>
          <p:nvPr/>
        </p:nvPicPr>
        <p:blipFill>
          <a:blip r:embed="rId2"/>
          <a:srcRect l="10526" t="42368" r="10185" b="25307"/>
          <a:stretch>
            <a:fillRect/>
          </a:stretch>
        </p:blipFill>
        <p:spPr bwMode="auto">
          <a:xfrm>
            <a:off x="2057400" y="533400"/>
            <a:ext cx="8001000" cy="5715000"/>
          </a:xfrm>
          <a:prstGeom prst="rect">
            <a:avLst/>
          </a:prstGeom>
          <a:noFill/>
        </p:spPr>
      </p:pic>
      <p:sp>
        <p:nvSpPr>
          <p:cNvPr id="2" name="Rectangle 1">
            <a:extLst>
              <a:ext uri="{FF2B5EF4-FFF2-40B4-BE49-F238E27FC236}">
                <a16:creationId xmlns:a16="http://schemas.microsoft.com/office/drawing/2014/main" id="{5EBE1784-FBE5-486F-9332-E9F35D5B76EA}"/>
              </a:ext>
            </a:extLst>
          </p:cNvPr>
          <p:cNvSpPr/>
          <p:nvPr/>
        </p:nvSpPr>
        <p:spPr>
          <a:xfrm>
            <a:off x="1669002" y="6248400"/>
            <a:ext cx="1926454" cy="393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78822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95058" y="58327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66508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10409092710_wm_shs-hoat-dong-trai-nghiem-2"/>
          <p:cNvPicPr>
            <a:picLocks noChangeAspect="1" noChangeArrowheads="1"/>
          </p:cNvPicPr>
          <p:nvPr/>
        </p:nvPicPr>
        <p:blipFill>
          <a:blip r:embed="rId2"/>
          <a:srcRect l="7483" t="49475" r="50030" b="44482"/>
          <a:stretch>
            <a:fillRect/>
          </a:stretch>
        </p:blipFill>
        <p:spPr bwMode="auto">
          <a:xfrm>
            <a:off x="1634840" y="1801091"/>
            <a:ext cx="8795658" cy="2590800"/>
          </a:xfrm>
          <a:prstGeom prst="rect">
            <a:avLst/>
          </a:prstGeom>
          <a:noFill/>
        </p:spPr>
      </p:pic>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5294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2" name="Rectangle 1"/>
          <p:cNvSpPr/>
          <p:nvPr/>
        </p:nvSpPr>
        <p:spPr>
          <a:xfrm>
            <a:off x="7716985" y="6220692"/>
            <a:ext cx="2133598" cy="63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26970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Bông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hồng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tặng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cô</a:t>
            </a:r>
            <a:endPar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cs typeface="Times New Roman" panose="02020603050405020304" pitchFamily="18" charset="0"/>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a:solidFill>
            <a:srgbClr val="00B0F0"/>
          </a:solidFill>
          <a:ln>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latin typeface="Times New Roman" panose="02020603050405020304" pitchFamily="18" charset="0"/>
              </a:rPr>
              <a:t>Đến</a:t>
            </a:r>
            <a:r>
              <a:rPr lang="en-US" b="1" dirty="0">
                <a:latin typeface="Times New Roman" panose="02020603050405020304" pitchFamily="18" charset="0"/>
              </a:rPr>
              <a:t> </a:t>
            </a:r>
            <a:r>
              <a:rPr lang="en-US" b="1" dirty="0" err="1">
                <a:latin typeface="Times New Roman" panose="02020603050405020304" pitchFamily="18" charset="0"/>
              </a:rPr>
              <a:t>bài</a:t>
            </a:r>
            <a:r>
              <a:rPr lang="en-US" b="1" dirty="0">
                <a:latin typeface="Times New Roman" panose="02020603050405020304" pitchFamily="18" charset="0"/>
              </a:rPr>
              <a:t> </a:t>
            </a:r>
            <a:r>
              <a:rPr lang="en-US" b="1" dirty="0" err="1">
                <a:latin typeface="Times New Roman" panose="02020603050405020304" pitchFamily="18" charset="0"/>
              </a:rPr>
              <a:t>mới</a:t>
            </a:r>
            <a:endParaRPr lang="en-US" b="1" dirty="0">
              <a:latin typeface="Times New Roman" panose="02020603050405020304" pitchFamily="18" charset="0"/>
            </a:endParaRPr>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TotalTime>
  <Words>604</Words>
  <Application>Microsoft Office PowerPoint</Application>
  <PresentationFormat>Widescreen</PresentationFormat>
  <Paragraphs>83</Paragraphs>
  <Slides>33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28</cp:revision>
  <dcterms:created xsi:type="dcterms:W3CDTF">2021-06-07T06:59:14Z</dcterms:created>
  <dcterms:modified xsi:type="dcterms:W3CDTF">2022-10-03T06:44:41Z</dcterms:modified>
</cp:coreProperties>
</file>