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  <p:sldMasterId id="2147483688" r:id="rId3"/>
  </p:sldMasterIdLst>
  <p:notesMasterIdLst>
    <p:notesMasterId r:id="rId16"/>
  </p:notesMasterIdLst>
  <p:sldIdLst>
    <p:sldId id="300" r:id="rId4"/>
    <p:sldId id="32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21" r:id="rId14"/>
    <p:sldId id="322" r:id="rId1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Baloo 2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Pangolin" panose="020B0604020202020204" charset="0"/>
      <p:regular r:id="rId26"/>
    </p:embeddedFont>
    <p:embeddedFont>
      <p:font typeface="UTM Androgyne" panose="02040603050506020204" pitchFamily="18" charset="0"/>
      <p:regular r:id="rId27"/>
    </p:embeddedFont>
    <p:embeddedFont>
      <p:font typeface="UTM Cookies" panose="02040603050506020204" pitchFamily="18" charset="0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050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9306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19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88369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2858"/>
            <a:ext cx="9156383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5396B7-B0BC-4B8B-9A75-E805F35BFD75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8987" y="2680098"/>
            <a:ext cx="3952950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971CF4-893C-4798-813F-114579417C5E}"/>
              </a:ext>
            </a:extLst>
          </p:cNvPr>
          <p:cNvSpPr txBox="1"/>
          <p:nvPr/>
        </p:nvSpPr>
        <p:spPr>
          <a:xfrm>
            <a:off x="825564" y="459042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:a16="http://schemas.microsoft.com/office/drawing/2014/main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35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4D36F-0501-0C25-B0A4-D4EDE5773CBA}"/>
              </a:ext>
            </a:extLst>
          </p:cNvPr>
          <p:cNvSpPr txBox="1"/>
          <p:nvPr/>
        </p:nvSpPr>
        <p:spPr>
          <a:xfrm>
            <a:off x="1943405" y="1483331"/>
            <a:ext cx="5257189" cy="314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Biết những việc làm thể hiện tình bạn.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Nói lời phù hợp khi giao tiếp với bạn, lắng nghe và cổ vũ khi bạn nói.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Biết chia sẻ thông tin và cảm xúc để bạn hiểu mình.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Biết trao đổi, thảo luận để thực hiện các nhiệm vụ học tập.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7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4D36F-0501-0C25-B0A4-D4EDE5773CBA}"/>
              </a:ext>
            </a:extLst>
          </p:cNvPr>
          <p:cNvSpPr txBox="1"/>
          <p:nvPr/>
        </p:nvSpPr>
        <p:spPr>
          <a:xfrm>
            <a:off x="1943405" y="1483331"/>
            <a:ext cx="5257189" cy="314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n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 việc làm thể hiện tình bạn.</a:t>
            </a:r>
            <a:endParaRPr lang="en-US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Nói lời phù hợp khi giao tiếp với bạn, lắng nghe và cổ vũ khi bạn nói. </a:t>
            </a:r>
            <a:endParaRPr lang="en-US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chia sẻ thông tin và cảm xúc để bạn hiểu mình.</a:t>
            </a:r>
            <a:endParaRPr lang="en-US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trao đổi, thảo luận để thực hiện các nhiệm vụ học tập.</a:t>
            </a:r>
            <a:endParaRPr lang="en-US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10" y="347702"/>
            <a:ext cx="204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BEDBA-A3DC-4D09-B5F2-8DCEF1C1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299" y="423331"/>
            <a:ext cx="5673513" cy="38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E38A32-E5A9-4421-B7D0-2AE0AFFEFA24}"/>
              </a:ext>
            </a:extLst>
          </p:cNvPr>
          <p:cNvSpPr txBox="1"/>
          <p:nvPr/>
        </p:nvSpPr>
        <p:spPr>
          <a:xfrm>
            <a:off x="592273" y="376240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484</Words>
  <Application>Microsoft Office PowerPoint</Application>
  <PresentationFormat>On-screen Show (16:9)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Calibri</vt:lpstr>
      <vt:lpstr>Times New Roman</vt:lpstr>
      <vt:lpstr>等线</vt:lpstr>
      <vt:lpstr>UTM Androgyne</vt:lpstr>
      <vt:lpstr>Calibri Light</vt:lpstr>
      <vt:lpstr>Baloo 2</vt:lpstr>
      <vt:lpstr>Pangolin</vt:lpstr>
      <vt:lpstr>UTM Cookies</vt:lpstr>
      <vt:lpstr>Arial</vt:lpstr>
      <vt:lpstr>Wingdings</vt:lpstr>
      <vt:lpstr>English Vocabulary Workshop by Slidesgo</vt:lpstr>
      <vt:lpstr>1_English Vocabulary Workshop by Slidesgo</vt:lpstr>
      <vt:lpstr>Office 主题</vt:lpstr>
      <vt:lpstr>Bài 9: Có bạn thật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Thu Hường</cp:lastModifiedBy>
  <cp:revision>39</cp:revision>
  <dcterms:modified xsi:type="dcterms:W3CDTF">2022-10-23T03:57:31Z</dcterms:modified>
</cp:coreProperties>
</file>