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9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Default Extension="m4a" ContentType="audio/mp4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79" r:id="rId2"/>
    <p:sldId id="257" r:id="rId3"/>
    <p:sldId id="280" r:id="rId4"/>
    <p:sldId id="281" r:id="rId5"/>
    <p:sldId id="284" r:id="rId6"/>
    <p:sldId id="285" r:id="rId7"/>
    <p:sldId id="289" r:id="rId8"/>
    <p:sldId id="282" r:id="rId9"/>
    <p:sldId id="276" r:id="rId10"/>
    <p:sldId id="273" r:id="rId11"/>
    <p:sldId id="258" r:id="rId12"/>
    <p:sldId id="274" r:id="rId13"/>
    <p:sldId id="267" r:id="rId14"/>
    <p:sldId id="291" r:id="rId15"/>
    <p:sldId id="290" r:id="rId16"/>
    <p:sldId id="293" r:id="rId17"/>
    <p:sldId id="295" r:id="rId18"/>
    <p:sldId id="292" r:id="rId19"/>
    <p:sldId id="29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0000FF"/>
    <a:srgbClr val="6FDBD6"/>
    <a:srgbClr val="FCF7C4"/>
    <a:srgbClr val="C1E451"/>
    <a:srgbClr val="048676"/>
    <a:srgbClr val="6FADB9"/>
    <a:srgbClr val="50D891"/>
    <a:srgbClr val="A4D44D"/>
    <a:srgbClr val="2ECC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87" autoAdjust="0"/>
    <p:restoredTop sz="94660"/>
  </p:normalViewPr>
  <p:slideViewPr>
    <p:cSldViewPr snapToGrid="0">
      <p:cViewPr>
        <p:scale>
          <a:sx n="66" d="100"/>
          <a:sy n="66" d="100"/>
        </p:scale>
        <p:origin x="-720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1749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72123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0B317A-6DE8-47A9-A510-EDDD07BE2AAF}" type="slidenum">
              <a:rPr lang="zh-CN" altLang="en-US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15</a:t>
            </a:fld>
            <a:endParaRPr lang="zh-CN" altLang="en-US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853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9780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0485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8491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5453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3575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471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6946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06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15260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07715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14497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0901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22263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09620434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25359470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32599436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39958636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0225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081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818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44369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73421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8055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319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79142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30006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20866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75855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4241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40267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8723208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1400269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2816123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309404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0643324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29615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538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37408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0074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16338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99566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6746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87137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15121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99476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42859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17249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9437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76544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884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2590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33687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81480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960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54376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47783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09065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2218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1227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1407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58589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01924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7590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42849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66055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12976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42601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89421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8945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84550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13816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70411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30439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24301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86437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9556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79833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14958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7496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83726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4013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09783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83185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26928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72706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4841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9638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3338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16819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35944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075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55867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1959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87694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71413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9015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06678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73299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82769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28821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8779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7439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8283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98837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0524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08647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01116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39826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23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05490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516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94684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07121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71793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428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18469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31157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5" r:id="rId2"/>
    <p:sldLayoutId id="2147483756" r:id="rId3"/>
    <p:sldLayoutId id="2147483754" r:id="rId4"/>
    <p:sldLayoutId id="2147483753" r:id="rId5"/>
    <p:sldLayoutId id="2147483752" r:id="rId6"/>
    <p:sldLayoutId id="2147483749" r:id="rId7"/>
    <p:sldLayoutId id="2147483748" r:id="rId8"/>
    <p:sldLayoutId id="2147483747" r:id="rId9"/>
    <p:sldLayoutId id="2147483746" r:id="rId10"/>
    <p:sldLayoutId id="2147483745" r:id="rId11"/>
    <p:sldLayoutId id="2147483744" r:id="rId12"/>
    <p:sldLayoutId id="2147483743" r:id="rId13"/>
    <p:sldLayoutId id="2147483742" r:id="rId14"/>
    <p:sldLayoutId id="2147483741" r:id="rId15"/>
    <p:sldLayoutId id="2147483740" r:id="rId16"/>
    <p:sldLayoutId id="2147483739" r:id="rId17"/>
    <p:sldLayoutId id="2147483738" r:id="rId18"/>
    <p:sldLayoutId id="2147483737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750" r:id="rId26"/>
    <p:sldLayoutId id="2147483735" r:id="rId27"/>
    <p:sldLayoutId id="2147483734" r:id="rId28"/>
    <p:sldLayoutId id="2147483733" r:id="rId29"/>
    <p:sldLayoutId id="2147483732" r:id="rId30"/>
    <p:sldLayoutId id="2147483731" r:id="rId31"/>
    <p:sldLayoutId id="2147483730" r:id="rId32"/>
    <p:sldLayoutId id="2147483729" r:id="rId33"/>
    <p:sldLayoutId id="2147483728" r:id="rId34"/>
    <p:sldLayoutId id="2147483727" r:id="rId35"/>
    <p:sldLayoutId id="2147483726" r:id="rId36"/>
    <p:sldLayoutId id="2147483725" r:id="rId37"/>
    <p:sldLayoutId id="2147483724" r:id="rId38"/>
    <p:sldLayoutId id="2147483723" r:id="rId39"/>
    <p:sldLayoutId id="2147483722" r:id="rId40"/>
    <p:sldLayoutId id="2147483721" r:id="rId41"/>
    <p:sldLayoutId id="2147483720" r:id="rId42"/>
    <p:sldLayoutId id="2147483719" r:id="rId43"/>
    <p:sldLayoutId id="2147483718" r:id="rId44"/>
    <p:sldLayoutId id="2147483717" r:id="rId45"/>
    <p:sldLayoutId id="2147483716" r:id="rId46"/>
    <p:sldLayoutId id="2147483715" r:id="rId47"/>
    <p:sldLayoutId id="2147483714" r:id="rId48"/>
    <p:sldLayoutId id="2147483713" r:id="rId49"/>
    <p:sldLayoutId id="2147483712" r:id="rId50"/>
    <p:sldLayoutId id="2147483711" r:id="rId51"/>
    <p:sldLayoutId id="2147483710" r:id="rId52"/>
    <p:sldLayoutId id="2147483709" r:id="rId53"/>
    <p:sldLayoutId id="2147483708" r:id="rId54"/>
    <p:sldLayoutId id="2147483707" r:id="rId55"/>
    <p:sldLayoutId id="2147483706" r:id="rId56"/>
    <p:sldLayoutId id="2147483705" r:id="rId57"/>
    <p:sldLayoutId id="2147483704" r:id="rId58"/>
    <p:sldLayoutId id="2147483703" r:id="rId59"/>
    <p:sldLayoutId id="2147483702" r:id="rId60"/>
    <p:sldLayoutId id="2147483701" r:id="rId61"/>
    <p:sldLayoutId id="2147483700" r:id="rId62"/>
    <p:sldLayoutId id="2147483699" r:id="rId63"/>
    <p:sldLayoutId id="2147483698" r:id="rId64"/>
    <p:sldLayoutId id="2147483697" r:id="rId65"/>
    <p:sldLayoutId id="2147483696" r:id="rId66"/>
    <p:sldLayoutId id="2147483695" r:id="rId67"/>
    <p:sldLayoutId id="2147483694" r:id="rId68"/>
    <p:sldLayoutId id="2147483693" r:id="rId69"/>
    <p:sldLayoutId id="2147483692" r:id="rId70"/>
    <p:sldLayoutId id="2147483691" r:id="rId71"/>
    <p:sldLayoutId id="2147483690" r:id="rId72"/>
    <p:sldLayoutId id="2147483689" r:id="rId73"/>
    <p:sldLayoutId id="2147483688" r:id="rId74"/>
    <p:sldLayoutId id="2147483687" r:id="rId75"/>
    <p:sldLayoutId id="2147483686" r:id="rId76"/>
    <p:sldLayoutId id="2147483685" r:id="rId77"/>
    <p:sldLayoutId id="2147483684" r:id="rId78"/>
    <p:sldLayoutId id="2147483683" r:id="rId79"/>
    <p:sldLayoutId id="2147483682" r:id="rId80"/>
    <p:sldLayoutId id="2147483681" r:id="rId81"/>
    <p:sldLayoutId id="2147483680" r:id="rId82"/>
    <p:sldLayoutId id="2147483679" r:id="rId83"/>
    <p:sldLayoutId id="2147483678" r:id="rId84"/>
    <p:sldLayoutId id="2147483677" r:id="rId85"/>
    <p:sldLayoutId id="2147483676" r:id="rId86"/>
    <p:sldLayoutId id="2147483675" r:id="rId87"/>
    <p:sldLayoutId id="2147483674" r:id="rId88"/>
    <p:sldLayoutId id="2147483673" r:id="rId89"/>
    <p:sldLayoutId id="2147483672" r:id="rId90"/>
    <p:sldLayoutId id="2147483671" r:id="rId91"/>
    <p:sldLayoutId id="2147483670" r:id="rId92"/>
    <p:sldLayoutId id="2147483669" r:id="rId93"/>
    <p:sldLayoutId id="2147483668" r:id="rId94"/>
    <p:sldLayoutId id="2147483667" r:id="rId95"/>
    <p:sldLayoutId id="2147483666" r:id="rId96"/>
    <p:sldLayoutId id="2147483665" r:id="rId97"/>
    <p:sldLayoutId id="2147483664" r:id="rId98"/>
    <p:sldLayoutId id="2147483663" r:id="rId99"/>
    <p:sldLayoutId id="2147483662" r:id="rId100"/>
    <p:sldLayoutId id="2147483661" r:id="rId101"/>
    <p:sldLayoutId id="2147483660" r:id="rId102"/>
    <p:sldLayoutId id="2147483656" r:id="rId103"/>
    <p:sldLayoutId id="2147483657" r:id="rId104"/>
    <p:sldLayoutId id="2147483658" r:id="rId105"/>
    <p:sldLayoutId id="2147483659" r:id="rId106"/>
    <p:sldLayoutId id="2147483736" r:id="rId107"/>
    <p:sldLayoutId id="2147483757" r:id="rId108"/>
    <p:sldLayoutId id="2147483751" r:id="rId10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7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microsoft.com/office/2007/relationships/media" Target="../media/media1.mp3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Relationship Id="rId14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microsoft.com/office/2007/relationships/media" Target="../media/media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microsoft.com/office/2007/relationships/media" Target="../media/media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microsoft.com/office/2007/relationships/media" Target="../media/media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2" y="449466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75025" y="2638099"/>
            <a:ext cx="9962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altLang="zh-C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altLang="zh-C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(tr.143) </a:t>
            </a:r>
            <a:endParaRPr lang="zh-CN" alt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2734169" y="1507904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Toán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lớp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5A1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2172" y="841828"/>
            <a:ext cx="587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Trường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Tiểu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Ngọc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Lâm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0857" y="4339771"/>
            <a:ext cx="374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CC00"/>
                </a:solidFill>
              </a:rPr>
              <a:t>GV: </a:t>
            </a:r>
            <a:r>
              <a:rPr lang="en-US" sz="2800" dirty="0" err="1" smtClean="0">
                <a:solidFill>
                  <a:srgbClr val="00CC00"/>
                </a:solidFill>
              </a:rPr>
              <a:t>Nguyễn</a:t>
            </a:r>
            <a:r>
              <a:rPr lang="en-US" sz="2800" dirty="0" smtClean="0">
                <a:solidFill>
                  <a:srgbClr val="00CC00"/>
                </a:solidFill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</a:rPr>
              <a:t>Thị</a:t>
            </a:r>
            <a:r>
              <a:rPr lang="en-US" sz="2800" dirty="0" smtClean="0">
                <a:solidFill>
                  <a:srgbClr val="00CC00"/>
                </a:solidFill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</a:rPr>
              <a:t>Thoan</a:t>
            </a:r>
            <a:endParaRPr lang="en-US" sz="28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083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0" y="3347894"/>
            <a:ext cx="12192000" cy="348456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8416"/>
            <a:ext cx="12192000" cy="5126310"/>
          </a:xfrm>
          <a:prstGeom prst="rect">
            <a:avLst/>
          </a:prstGeom>
        </p:spPr>
      </p:pic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Mã02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169" y="4351790"/>
            <a:ext cx="2751074" cy="138499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</a:t>
            </a:r>
            <a:r>
              <a:rPr lang="en-US" altLang="en-US" sz="2800" dirty="0" smtClean="0"/>
              <a:t>1,08 m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v  =  </a:t>
            </a:r>
            <a:r>
              <a:rPr lang="en-US" altLang="en-US" sz="2800" dirty="0" smtClean="0"/>
              <a:t>12 cm/</a:t>
            </a:r>
            <a:r>
              <a:rPr lang="en-US" altLang="en-US" sz="2800" dirty="0" err="1" smtClean="0"/>
              <a:t>phút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t  </a:t>
            </a:r>
            <a:r>
              <a:rPr lang="en-US" altLang="en-US" sz="2800" dirty="0" smtClean="0"/>
              <a:t> =       </a:t>
            </a:r>
            <a:r>
              <a:rPr lang="en-US" altLang="en-US" sz="2800" dirty="0"/>
              <a:t>?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79813" y="3563201"/>
            <a:ext cx="1402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189742" y="4104858"/>
            <a:ext cx="390844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Đổi</a:t>
            </a:r>
            <a:r>
              <a:rPr lang="en-US" altLang="en-US" sz="2800" b="1" dirty="0"/>
              <a:t> 1,08m   =   108 cm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418225" y="4658584"/>
            <a:ext cx="6336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bò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đường</a:t>
            </a:r>
            <a:r>
              <a:rPr lang="en-US" altLang="en-US" sz="2800" dirty="0"/>
              <a:t>: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189742" y="5188705"/>
            <a:ext cx="4128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108   :   12     =   9 (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232683" y="5718826"/>
            <a:ext cx="2880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9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en-US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0720" y="264224"/>
            <a:ext cx="10081280" cy="2009061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12cm/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1,08m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151360" y="3522717"/>
            <a:ext cx="1364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7707" y="-56707"/>
            <a:ext cx="2956029" cy="32238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317 -0.0037 L -0.98672 -0.33079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95" y="-163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1.19674 0.00718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3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 animBg="1"/>
      <p:bldP spid="24" grpId="0"/>
      <p:bldP spid="25" grpId="0"/>
      <p:bldP spid="26" grpId="0"/>
      <p:bldP spid="2" grpId="0" animBg="1"/>
      <p:bldP spid="2" grpId="1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3" y="0"/>
            <a:ext cx="12192000" cy="6858000"/>
          </a:xfrm>
          <a:prstGeom prst="rect">
            <a:avLst/>
          </a:prstGeom>
        </p:spPr>
      </p:pic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Mã03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9892" y="0"/>
            <a:ext cx="10388182" cy="210829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59" y="1785668"/>
            <a:ext cx="2925426" cy="307560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49306" y="2725948"/>
            <a:ext cx="7994691" cy="3036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863644" y="286456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361690" y="3482869"/>
            <a:ext cx="2467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96 km/</a:t>
            </a:r>
            <a:r>
              <a:rPr lang="en-US" altLang="en-US" sz="2800" dirty="0" err="1"/>
              <a:t>giờ</a:t>
            </a:r>
            <a:endParaRPr lang="en-US" altLang="en-US" sz="28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382327" y="3914669"/>
            <a:ext cx="19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72 km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382327" y="4417906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  =    ?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714038" y="2799367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203697" y="3355785"/>
            <a:ext cx="4940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Thời gian đại bàng bay hết là: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471985" y="3971735"/>
            <a:ext cx="3746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72   :  96   = 0,75 (giờ)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658711" y="4509205"/>
            <a:ext cx="3209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FF0066"/>
                </a:solidFill>
              </a:rPr>
              <a:t> 0,75 </a:t>
            </a:r>
            <a:r>
              <a:rPr lang="en-US" altLang="en-US" sz="2800" dirty="0" err="1" smtClean="0">
                <a:solidFill>
                  <a:srgbClr val="FF0066"/>
                </a:solidFill>
              </a:rPr>
              <a:t>giờ</a:t>
            </a:r>
            <a:r>
              <a:rPr lang="en-US" altLang="en-US" sz="2800" dirty="0" smtClean="0">
                <a:solidFill>
                  <a:srgbClr val="FF0066"/>
                </a:solidFill>
              </a:rPr>
              <a:t> = </a:t>
            </a:r>
            <a:r>
              <a:rPr lang="en-US" altLang="en-US" sz="2800" dirty="0">
                <a:solidFill>
                  <a:srgbClr val="FF0066"/>
                </a:solidFill>
              </a:rPr>
              <a:t>45 </a:t>
            </a:r>
            <a:r>
              <a:rPr lang="en-US" altLang="en-US" sz="2800" dirty="0" err="1">
                <a:solidFill>
                  <a:srgbClr val="FF0066"/>
                </a:solidFill>
              </a:rPr>
              <a:t>phút</a:t>
            </a:r>
            <a:endParaRPr lang="en-US" altLang="en-US" sz="2800" dirty="0">
              <a:solidFill>
                <a:srgbClr val="FF0066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9235441" y="4988785"/>
            <a:ext cx="2824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45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995933" y="2864565"/>
            <a:ext cx="14724" cy="274764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25 -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73047 -0.3976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23" y="-198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2 0.01875 L 1.1069 0.009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0878" cy="6858000"/>
          </a:xfrm>
          <a:prstGeom prst="rect">
            <a:avLst/>
          </a:prstGeom>
        </p:spPr>
      </p:pic>
      <p:pic>
        <p:nvPicPr>
          <p:cNvPr id="51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" y="1300111"/>
            <a:ext cx="1919564" cy="1529223"/>
          </a:xfrm>
          <a:prstGeom prst="rect">
            <a:avLst/>
          </a:prstGeom>
        </p:spPr>
      </p:pic>
      <p:sp>
        <p:nvSpPr>
          <p:cNvPr id="36" name="文本框 9"/>
          <p:cNvSpPr txBox="1"/>
          <p:nvPr/>
        </p:nvSpPr>
        <p:spPr>
          <a:xfrm>
            <a:off x="493784" y="1678224"/>
            <a:ext cx="154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Mã</a:t>
            </a:r>
            <a:r>
              <a:rPr lang="vi-VN" altLang="zh-CN" sz="4000" b="1" dirty="0" smtClean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04</a:t>
            </a:r>
            <a:endParaRPr lang="zh-CN" altLang="en-US" sz="4000" b="1" dirty="0">
              <a:solidFill>
                <a:srgbClr val="FF898B"/>
              </a:solidFill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pic>
        <p:nvPicPr>
          <p:cNvPr id="19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8" y="-12119"/>
            <a:ext cx="2895600" cy="1654055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238"/>
            <a:ext cx="2531082" cy="1819275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871" y="4817594"/>
            <a:ext cx="4838700" cy="20779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883228" y="41694"/>
            <a:ext cx="9900215" cy="226492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95942" y="654136"/>
            <a:ext cx="957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420m/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10,5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km.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98672" y="2741841"/>
            <a:ext cx="9181382" cy="390918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50894" y="3314709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985707" y="3890972"/>
            <a:ext cx="3471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10,5 km  =  10500 m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893632" y="4467234"/>
            <a:ext cx="4375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058732" y="5043497"/>
            <a:ext cx="4532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10500   :  420   =  25 (phút)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539543" y="5609498"/>
            <a:ext cx="282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Đáp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25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578419" y="326455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076465" y="3882859"/>
            <a:ext cx="2672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</a:t>
            </a:r>
            <a:r>
              <a:rPr lang="en-US" altLang="en-US" sz="2800" dirty="0" smtClean="0"/>
              <a:t>420 m/</a:t>
            </a:r>
            <a:r>
              <a:rPr lang="en-US" altLang="en-US" sz="2800" dirty="0" err="1" smtClean="0"/>
              <a:t>phút</a:t>
            </a:r>
            <a:endParaRPr lang="en-US" altLang="en-US" sz="2800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066959" y="4331499"/>
            <a:ext cx="2151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</a:t>
            </a:r>
            <a:r>
              <a:rPr lang="en-US" altLang="en-US" sz="2800" dirty="0" smtClean="0"/>
              <a:t>=  10,5 </a:t>
            </a:r>
            <a:r>
              <a:rPr lang="en-US" altLang="en-US" sz="2800" dirty="0"/>
              <a:t>km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037297" y="4814629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t  =    ?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51478" y="3057832"/>
            <a:ext cx="16644" cy="3430054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4076" y="3546520"/>
            <a:ext cx="3089566" cy="33114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798765" y="1385832"/>
            <a:ext cx="3309382" cy="337937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61324" y="2651072"/>
            <a:ext cx="2619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Jony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Vui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quá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thôi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  <a:endParaRPr lang="en-US" sz="4000" b="1" dirty="0">
              <a:solidFill>
                <a:srgbClr val="00B050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33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9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622"/>
            <a:ext cx="12219706" cy="68756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94" y="0"/>
            <a:ext cx="1198006" cy="1093102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10065643" y="3380975"/>
            <a:ext cx="2204295" cy="1935706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753514" y="0"/>
            <a:ext cx="7971830" cy="346991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600" dirty="0" smtClean="0">
              <a:solidFill>
                <a:srgbClr val="724502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Cám</a:t>
            </a:r>
            <a:r>
              <a:rPr lang="en-US" altLang="zh-CN" sz="36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ơn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nhé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nhờ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giải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hết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mật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mã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nên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chúng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tớ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đã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tìm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thấy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Jony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đang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chơi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đằng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kia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kìa</a:t>
            </a:r>
            <a:r>
              <a:rPr lang="en-US" altLang="zh-CN" sz="36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. </a:t>
            </a:r>
            <a:endParaRPr lang="en-US" altLang="zh-CN" sz="3600" dirty="0" smtClean="0">
              <a:solidFill>
                <a:srgbClr val="724502"/>
              </a:solidFill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  <a:p>
            <a:pPr algn="ctr"/>
            <a:r>
              <a:rPr lang="en-US" altLang="zh-CN" sz="36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Tạm</a:t>
            </a:r>
            <a:r>
              <a:rPr lang="en-US" altLang="zh-CN" sz="36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biệt</a:t>
            </a:r>
            <a:r>
              <a:rPr lang="en-US" altLang="zh-CN" sz="36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36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hẹn</a:t>
            </a:r>
            <a:r>
              <a:rPr lang="en-US" altLang="zh-CN" sz="36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gặp</a:t>
            </a:r>
            <a:r>
              <a:rPr lang="en-US" altLang="zh-CN" sz="36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lại</a:t>
            </a:r>
            <a:r>
              <a:rPr lang="en-US" altLang="zh-CN" sz="36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!</a:t>
            </a:r>
            <a:endParaRPr lang="zh-CN" altLang="en-US" sz="3600" dirty="0">
              <a:solidFill>
                <a:srgbClr val="0000FF"/>
              </a:solidFill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30534 0.16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 smtClean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91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4" y="949325"/>
            <a:ext cx="902114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939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92289" y="3429000"/>
            <a:ext cx="7513636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771240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34119" y="704850"/>
            <a:ext cx="10586332" cy="550545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799416" y="1065389"/>
            <a:ext cx="31834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v = s : t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929393" y="4565771"/>
            <a:ext cx="37140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t = s : v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7391399" y="4565772"/>
            <a:ext cx="3581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s = v x  t</a:t>
            </a: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438525" y="1927857"/>
            <a:ext cx="1819275" cy="257084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H="1" flipV="1">
            <a:off x="3784247" y="4362449"/>
            <a:ext cx="3464277" cy="343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5391150" y="1927857"/>
            <a:ext cx="2209800" cy="26023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174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v - SIÊU THỊ TỦ BẾP TỐT">
            <a:extLst>
              <a:ext uri="{FF2B5EF4-FFF2-40B4-BE49-F238E27FC236}">
                <a16:creationId xmlns="" xmlns:a16="http://schemas.microsoft.com/office/drawing/2014/main" id="{A238390F-74A0-42A5-9B2A-2E66F1DA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73" y="960473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 - SIÊU THỊ TỦ BẾP TỐT">
            <a:extLst>
              <a:ext uri="{FF2B5EF4-FFF2-40B4-BE49-F238E27FC236}">
                <a16:creationId xmlns="" xmlns:a16="http://schemas.microsoft.com/office/drawing/2014/main" id="{2AFF2184-A2EF-45E6-8EAC-94A712A37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74" y="2830029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2389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 smtClean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28046" y="2943604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Dặn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dò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271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| Hand drawn lovely spring landscape">
            <a:extLst>
              <a:ext uri="{FF2B5EF4-FFF2-40B4-BE49-F238E27FC236}">
                <a16:creationId xmlns=""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12CCB3-6D9D-4019-B0F8-C4401215825E}"/>
              </a:ext>
            </a:extLst>
          </p:cNvPr>
          <p:cNvSpPr txBox="1"/>
          <p:nvPr/>
        </p:nvSpPr>
        <p:spPr>
          <a:xfrm>
            <a:off x="2343149" y="0"/>
            <a:ext cx="11605079" cy="3245941"/>
          </a:xfrm>
          <a:prstGeom prst="wedgeEllipse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đường,vận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(tr.144)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1580" y="4153909"/>
            <a:ext cx="2522880" cy="2704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9426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06" y="2377"/>
            <a:ext cx="12219706" cy="68756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63" flipH="1">
            <a:off x="2894451" y="922965"/>
            <a:ext cx="1665858" cy="16627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88" y="-49680"/>
            <a:ext cx="1277435" cy="1151449"/>
          </a:xfrm>
          <a:prstGeom prst="rect">
            <a:avLst/>
          </a:prstGeom>
        </p:spPr>
      </p:pic>
      <p:pic>
        <p:nvPicPr>
          <p:cNvPr id="1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3084717" y="2030021"/>
            <a:ext cx="4449275" cy="3319869"/>
            <a:chOff x="3012809" y="1656820"/>
            <a:chExt cx="3785743" cy="3555670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0261">
              <a:off x="3012809" y="1656820"/>
              <a:ext cx="3785743" cy="3555670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20690204">
              <a:off x="3936641" y="2208532"/>
              <a:ext cx="2230275" cy="141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Mật</a:t>
              </a:r>
              <a:r>
                <a:rPr lang="en-US" altLang="zh-CN" sz="40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mã</a:t>
              </a:r>
              <a:r>
                <a:rPr lang="en-US" altLang="zh-CN" sz="40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của</a:t>
              </a:r>
              <a:r>
                <a:rPr lang="en-US" altLang="zh-CN" sz="40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Jony</a:t>
              </a:r>
              <a:endParaRPr lang="zh-CN" altLang="en-US" sz="40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551453" y="0"/>
            <a:ext cx="5502351" cy="56187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5546" y="2239589"/>
            <a:ext cx="381365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68163" y="2032701"/>
            <a:ext cx="3368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Nhưng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mật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mã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nhé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#9Slide05 SVNMarpesia Pro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66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641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76 -0.00162 L 0.52708 0.068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36364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15" grpId="0"/>
      <p:bldP spid="15" grpId="1"/>
      <p:bldP spid="26" grpId="0"/>
      <p:bldP spid="26" grpId="1"/>
    </p:bldLst>
  </p:timing>
  <p:extLst mod="1">
    <p:ext uri="{E180D4A7-C9FB-4DFB-919C-405C955672EB}">
      <p14:showEvtLst xmlns=""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4751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Khởi</a:t>
            </a:r>
            <a:r>
              <a:rPr lang="en-US" altLang="zh-CN" sz="5867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5867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động</a:t>
            </a:r>
            <a:endParaRPr lang="zh-CN" altLang="en-US" sz="5867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602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  <a:solidFill>
            <a:srgbClr val="6FDBD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411843" y="501787"/>
            <a:ext cx="550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vận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tốc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9021"/>
            <a:ext cx="1616075" cy="16160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09712" y="1673400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38" y="2039244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8" y="537710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8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5" y="430412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6" y="318392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0" name="danana"/>
          <p:cNvSpPr txBox="1"/>
          <p:nvPr/>
        </p:nvSpPr>
        <p:spPr>
          <a:xfrm>
            <a:off x="3829046" y="2218840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 = S :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dapanb"/>
          <p:cNvSpPr txBox="1"/>
          <p:nvPr/>
        </p:nvSpPr>
        <p:spPr>
          <a:xfrm>
            <a:off x="3829046" y="3363524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v = S x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dapanc"/>
          <p:cNvSpPr txBox="1"/>
          <p:nvPr/>
        </p:nvSpPr>
        <p:spPr>
          <a:xfrm>
            <a:off x="3919103" y="445861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v = t : 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apand"/>
          <p:cNvSpPr txBox="1"/>
          <p:nvPr/>
        </p:nvSpPr>
        <p:spPr>
          <a:xfrm>
            <a:off x="3919102" y="542420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v = S -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nhanb"/>
          <p:cNvSpPr/>
          <p:nvPr/>
        </p:nvSpPr>
        <p:spPr>
          <a:xfrm>
            <a:off x="2783822" y="30861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hand"/>
          <p:cNvSpPr/>
          <p:nvPr/>
        </p:nvSpPr>
        <p:spPr>
          <a:xfrm>
            <a:off x="2746809" y="53771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nhanc"/>
          <p:cNvSpPr/>
          <p:nvPr/>
        </p:nvSpPr>
        <p:spPr>
          <a:xfrm>
            <a:off x="2795037" y="42507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2170457"/>
            <a:ext cx="8507936" cy="4723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265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707316" cy="15863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 = v x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S = t :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S = v : 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S = v +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quãng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33" y="3226438"/>
            <a:ext cx="3188591" cy="3365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6478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89803" y="0"/>
            <a:ext cx="6707316" cy="158635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 = S :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t = v : 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t = S x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dapand"/>
          <p:cNvSpPr txBox="1"/>
          <p:nvPr/>
        </p:nvSpPr>
        <p:spPr>
          <a:xfrm>
            <a:off x="3810001" y="5527074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t = S -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nhanb"/>
          <p:cNvSpPr/>
          <p:nvPr/>
        </p:nvSpPr>
        <p:spPr>
          <a:xfrm>
            <a:off x="2751299" y="319409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thời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gian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30165"/>
            <a:ext cx="3443746" cy="3197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420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Jony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63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3"/>
            <a:ext cx="12192000" cy="3414962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1130914" y="1112129"/>
            <a:ext cx="697885" cy="319856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Bahnschrift Condense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993" flipH="1">
            <a:off x="-2444324" y="-297369"/>
            <a:ext cx="2626276" cy="39697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3412615"/>
            <a:ext cx="12192000" cy="3445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11"/>
          <p:cNvSpPr txBox="1"/>
          <p:nvPr/>
        </p:nvSpPr>
        <p:spPr>
          <a:xfrm>
            <a:off x="1637137" y="3467266"/>
            <a:ext cx="905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Group 5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434522"/>
              </p:ext>
            </p:extLst>
          </p:nvPr>
        </p:nvGraphicFramePr>
        <p:xfrm>
          <a:off x="2245194" y="4180781"/>
          <a:ext cx="7701612" cy="22711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64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5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1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00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00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9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(km)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4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(km/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7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(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4182196" y="5841726"/>
            <a:ext cx="885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4,35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5872659" y="5852682"/>
            <a:ext cx="312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2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7531722" y="5841728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6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8810210" y="5841727"/>
            <a:ext cx="684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2,4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529223"/>
            <a:chOff x="8061083" y="2111896"/>
            <a:chExt cx="1321237" cy="12201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66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FF898B"/>
                  </a:solidFill>
                  <a:latin typeface="Bahnschrift Condensed" panose="020B0502040204020203" pitchFamily="34" charset="0"/>
                  <a:ea typeface="华康海报体W12" panose="040B0C09000000000000" pitchFamily="81" charset="-122"/>
                </a:rPr>
                <a:t>Mã01</a:t>
              </a:r>
              <a:endParaRPr lang="zh-CN" altLang="en-US" sz="4800" b="1" dirty="0">
                <a:solidFill>
                  <a:srgbClr val="FF898B"/>
                </a:solidFill>
                <a:latin typeface="Bahnschrift Condensed" panose="020B0502040204020203" pitchFamily="34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19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5627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99662 0.3259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1" y="1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1.06485 0.006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42" y="32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  <p:tag name="INKNOELEADERBOARD" val="-1729649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Custom</PresentationFormat>
  <Paragraphs>115</Paragraphs>
  <Slides>19</Slides>
  <Notes>12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2022-03-27T04:01:28Z</dcterms:modified>
</cp:coreProperties>
</file>