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  <p:sldId id="270" r:id="rId22"/>
  </p:sldIdLst>
  <p:sldSz cx="9144000" cy="5143500" type="screen16x9"/>
  <p:notesSz cx="6858000" cy="9144000"/>
  <p:embeddedFontLst>
    <p:embeddedFont>
      <p:font typeface="Nunito" charset="0"/>
      <p:regular r:id="rId24"/>
      <p:bold r:id="rId25"/>
      <p:italic r:id="rId26"/>
      <p:boldItalic r:id="rId27"/>
    </p:embeddedFont>
    <p:embeddedFont>
      <p:font typeface="Architects Daughter" charset="0"/>
      <p:regular r:id="rId28"/>
    </p:embeddedFont>
    <p:embeddedFont>
      <p:font typeface="#9Slide07 Cadena" charset="0"/>
      <p:bold r:id="rId29"/>
    </p:embeddedFont>
    <p:embeddedFont>
      <p:font typeface="Lilita One" charset="0"/>
      <p:regular r:id="rId30"/>
    </p:embeddedFont>
    <p:embeddedFont>
      <p:font typeface="Fredoka One" charset="0"/>
      <p:regular r:id="rId31"/>
    </p:embeddedFont>
    <p:embeddedFont>
      <p:font typeface="#9Slide07 IcielKoni" charset="0"/>
      <p:bold r:id="rId32"/>
    </p:embeddedFont>
    <p:embeddedFont>
      <p:font typeface="#9Slide07 Hillda" charset="0"/>
      <p:regular r:id="rId33"/>
    </p:embeddedFont>
    <p:embeddedFont>
      <p:font typeface="#9Slide07 Dorayaki" charset="0"/>
      <p:regular r:id="rId34"/>
    </p:embeddedFont>
    <p:embeddedFont>
      <p:font typeface="#9Slide07 HLT Fall For You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#9Slide07 SVNStick A Round" charset="0"/>
      <p:regular r:id="rId40"/>
    </p:embeddedFont>
    <p:embeddedFont>
      <p:font typeface="#9Slide07 Itim" charset="-34"/>
      <p:regular r:id="rId41"/>
    </p:embeddedFont>
    <p:embeddedFont>
      <p:font typeface="#9Slide07 IcielNabila" charset="0"/>
      <p:regular r:id="rId42"/>
    </p:embeddedFont>
    <p:embeddedFont>
      <p:font typeface="Hachi Maru Pop" charset="-128"/>
      <p:regular r:id="rId43"/>
    </p:embeddedFont>
    <p:embeddedFont>
      <p:font typeface="Nunito SemiBold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672" y="-96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35927" y="1887591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=""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=""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=""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=""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=""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=""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=""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=""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=""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=""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=""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=""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=""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=""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=""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=""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=""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=""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=""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=""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=""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=""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=""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2449286" y="315686"/>
            <a:ext cx="352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Trường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Tiểu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Ngọc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Lâm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547257" y="968829"/>
            <a:ext cx="265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TOÁN- LỚP 5A1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676399" y="3418114"/>
            <a:ext cx="325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GV: </a:t>
            </a:r>
            <a:r>
              <a:rPr lang="en-US" sz="2000" dirty="0" err="1" smtClean="0">
                <a:solidFill>
                  <a:srgbClr val="00B050"/>
                </a:solidFill>
              </a:rPr>
              <a:t>Nguyễn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</a:t>
            </a:r>
            <a:r>
              <a:rPr lang="en-US" sz="2000" dirty="0" err="1" smtClean="0">
                <a:solidFill>
                  <a:srgbClr val="00B050"/>
                </a:solidFill>
              </a:rPr>
              <a:t>hị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Thoan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=""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=""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=""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=""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7 SVNStick A Round" panose="02000503000000000000" pitchFamily="2" charset="0"/>
              </a:rPr>
              <a:t>Nháp</a:t>
            </a:r>
            <a:r>
              <a:rPr lang="en-US" sz="2800" dirty="0">
                <a:latin typeface="#9Slide07 SVNStick A Round" panose="02000503000000000000" pitchFamily="2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=""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=""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=""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=""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11B9B0-DB2F-41FB-9B3D-BC7B54B1C246}"/>
              </a:ext>
            </a:extLst>
          </p:cNvPr>
          <p:cNvSpPr txBox="1"/>
          <p:nvPr/>
        </p:nvSpPr>
        <p:spPr>
          <a:xfrm>
            <a:off x="442796" y="261218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#9Slide07 SVNStick A Round" panose="02000503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=""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=""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=""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=""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=""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=""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=""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=""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=""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=""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=""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=""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=""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=""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=""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=""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=""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=""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=""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=""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=""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=""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=""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=""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=""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=""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=""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=""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=""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=""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=""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=""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=""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=""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=""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=""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=""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=""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=""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=""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=""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=""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=""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=""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=""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=""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=""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=""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=""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=""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=""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=""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=""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=""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=""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=""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=""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=""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=""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=""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=""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=""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=""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=""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=""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=""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=""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=""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=""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=""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=""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=""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=""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=""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=""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=""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=""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=""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=""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=""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=""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=""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=""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=""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=""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=""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=""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=""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=""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=""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=""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=""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=""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=""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=""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=""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=""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=""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=""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=""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=""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=""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=""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=""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=""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=""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=""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=""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=""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=""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=""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=""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=""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=""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=""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=""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=""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=""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=""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=""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=""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=""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=""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=""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=""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=""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=""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=""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=""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=""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=""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=""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=""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=""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=""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=""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=""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=""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=""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=""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=""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=""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=""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=""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=""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=""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=""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=""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=""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=""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=""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=""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=""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=""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=""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=""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=""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=""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=""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=""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=""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=""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=""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=""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tiêu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=""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=""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=""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Nẵng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Hỏi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đó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Nẵng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hết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nhiêu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thời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gian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? </a:t>
            </a:r>
            <a:endParaRPr lang="en-US" sz="2800" dirty="0">
              <a:latin typeface="#9Slide07 Dorayaki" pitchFamily="2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=""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=""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312752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5222340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948786" y="1537580"/>
            <a:ext cx="5298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=""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ardrop 28">
            <a:extLst>
              <a:ext uri="{FF2B5EF4-FFF2-40B4-BE49-F238E27FC236}">
                <a16:creationId xmlns=""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=""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=""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=""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=""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=""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=""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=""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=""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=""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=""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=""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=""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=""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=""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=""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=""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=""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=""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=""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=""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=""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=""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=""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=""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=""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=""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=""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=""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=""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=""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=""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=""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=""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=""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=""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=""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=""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=""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=""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=""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=""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=""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=""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=""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=""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=""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=""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=""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=""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=""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=""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=""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=""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=""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=""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=""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=""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=""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=""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=""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=""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=""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=""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=""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=""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=""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=""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=""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=""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=""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=""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=""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=""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=""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=""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=""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=""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=""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=""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=""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=""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=""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=""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=""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=""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=""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=""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=""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=""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=""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=""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=""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roup 517">
            <a:extLst>
              <a:ext uri="{FF2B5EF4-FFF2-40B4-BE49-F238E27FC236}">
                <a16:creationId xmlns=""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=""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=""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=""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=""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=""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=""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=""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=""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=""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=""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=""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=""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=""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=""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=""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=""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=""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=""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=""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=""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=""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=""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=""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=""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=""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=""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=""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=""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=""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=""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=""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=""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=""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=""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=""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=""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=""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=""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=""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=""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=""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=""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=""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=""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=""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=""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=""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=""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=""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=""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=""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=""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=""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=""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=""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=""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=""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=""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=""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=""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=""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=""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=""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=""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=""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=""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=""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=""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=""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=""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=""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=""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=""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=""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=""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=""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=""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=""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=""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=""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=""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=""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=""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=""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=""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=""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=""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=""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=""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=""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=""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=""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=""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=""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=""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=""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=""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=""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=""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=""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=""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=""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=""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=""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=""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=""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=""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=""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=""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=""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=""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=""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=""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=""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=""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=""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=""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=""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=""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=""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=""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=""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=""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=""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=""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=""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=""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=""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=""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=""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=""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=""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=""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=""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=""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=""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=""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=""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=""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=""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=""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=""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=""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=""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=""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=""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=""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=""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=""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=""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=""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=""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=""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=""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=""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=""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=""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=""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=""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=""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=""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=""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=""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=""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=""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=""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=""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=""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=""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=""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=""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=""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=""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=""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=""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=""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=""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=""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=""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=""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=""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=""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=""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=""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=""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=""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=""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=""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=""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=""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=""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=""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=""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=""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=""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=""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=""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=""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=""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=""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=""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=""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=""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=""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=""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=""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=""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=""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=""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=""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=""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=""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=""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=""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=""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=""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=""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=""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=""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=""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=""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=""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=""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=""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=""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=""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=""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=""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=""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=""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=""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=""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=""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=""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=""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=""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=""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=""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=""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=""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=""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=""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=""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=""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=""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=""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=""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=""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=""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=""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=""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=""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=""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=""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=""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=""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=""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=""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=""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=""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=""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=""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=""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=""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=""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=""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=""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=""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=""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=""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=""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=""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=""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=""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=""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=""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=""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=""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=""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=""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=""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=""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=""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=""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=""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=""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=""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=""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=""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=""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=""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=""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=""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=""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=""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=""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=""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=""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=""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=""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=""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=""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=""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=""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=""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=""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=""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=""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=""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=""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=""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=""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=""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=""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=""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=""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=""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=""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=""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=""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=""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=""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=""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=""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=""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=""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=""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=""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=""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=""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=""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=""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=""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=""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=""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=""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=""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=""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=""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=""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=""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=""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=""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=""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=""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=""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=""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=""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=""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=""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=""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=""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=""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=""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=""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=""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=""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=""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=""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=""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=""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=""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=""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=""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=""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=""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=""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=""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=""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=""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=""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=""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=""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=""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=""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=""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=""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=""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=""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=""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=""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=""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=""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=""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=""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=""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=""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=""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=""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=""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=""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=""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=""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=""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=""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=""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=""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=""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=""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=""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=""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=""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=""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=""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=""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=""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=""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=""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=""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=""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=""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=""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=""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=""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=""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=""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=""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=""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=""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=""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=""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=""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=""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=""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=""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=""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=""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=""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=""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=""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=""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=""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=""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=""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=""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=""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=""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=""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=""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=""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=""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=""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=""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=""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=""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=""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=""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=""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=""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=""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=""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=""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=""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=""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=""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=""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=""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=""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=""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76;p48">
            <a:extLst>
              <a:ext uri="{FF2B5EF4-FFF2-40B4-BE49-F238E27FC236}">
                <a16:creationId xmlns=""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774</Words>
  <Application>Microsoft Office PowerPoint</Application>
  <PresentationFormat>On-screen Show (16:9)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Nunito</vt:lpstr>
      <vt:lpstr>Architects Daughter</vt:lpstr>
      <vt:lpstr>#9Slide07 Cadena</vt:lpstr>
      <vt:lpstr>Lilita One</vt:lpstr>
      <vt:lpstr>Fredoka One</vt:lpstr>
      <vt:lpstr>#9Slide07 IcielKoni</vt:lpstr>
      <vt:lpstr>#9Slide07 Hillda</vt:lpstr>
      <vt:lpstr>#9Slide07 Dorayaki</vt:lpstr>
      <vt:lpstr>Times New Roman</vt:lpstr>
      <vt:lpstr>#9Slide07 HLT Fall For You</vt:lpstr>
      <vt:lpstr>Calibri</vt:lpstr>
      <vt:lpstr>#9Slide07 SVNStick A Round</vt:lpstr>
      <vt:lpstr>#9Slide07 Itim</vt:lpstr>
      <vt:lpstr>#9Slide07 IcielNabila</vt:lpstr>
      <vt:lpstr>Hachi Maru Pop</vt:lpstr>
      <vt:lpstr>Nunito SemiBold</vt:lpstr>
      <vt:lpstr>Chibi Anime Characters for Pre-K by Slidesgo</vt:lpstr>
      <vt:lpstr>TRỪ SỐ ĐO THỜI GIAN</vt:lpstr>
      <vt:lpstr>Slide 2</vt:lpstr>
      <vt:lpstr>Slide 3</vt:lpstr>
      <vt:lpstr>Slide 4</vt:lpstr>
      <vt:lpstr>Slide 5</vt:lpstr>
      <vt:lpstr>Slide 6</vt:lpstr>
      <vt:lpstr>Slide 7</vt:lpstr>
      <vt:lpstr>Slide 8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Slide 19</vt:lpstr>
      <vt:lpstr>Slide 20</vt:lpstr>
      <vt:lpstr>Tiết học đến đây là kết thúc!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</cp:lastModifiedBy>
  <cp:revision>38</cp:revision>
  <dcterms:modified xsi:type="dcterms:W3CDTF">2022-03-11T09:51:18Z</dcterms:modified>
</cp:coreProperties>
</file>