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80" r:id="rId4"/>
    <p:sldId id="281" r:id="rId5"/>
    <p:sldId id="282" r:id="rId6"/>
    <p:sldId id="267" r:id="rId7"/>
    <p:sldId id="287" r:id="rId8"/>
    <p:sldId id="285" r:id="rId9"/>
    <p:sldId id="286" r:id="rId10"/>
    <p:sldId id="288" r:id="rId11"/>
    <p:sldId id="264" r:id="rId12"/>
    <p:sldId id="273" r:id="rId13"/>
    <p:sldId id="272" r:id="rId14"/>
    <p:sldId id="289" r:id="rId15"/>
    <p:sldId id="275" r:id="rId16"/>
    <p:sldId id="277" r:id="rId17"/>
    <p:sldId id="290" r:id="rId18"/>
    <p:sldId id="278" r:id="rId19"/>
    <p:sldId id="274" r:id="rId20"/>
    <p:sldId id="260" r:id="rId21"/>
    <p:sldId id="28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8A"/>
    <a:srgbClr val="FFE497"/>
    <a:srgbClr val="FFCF4D"/>
    <a:srgbClr val="006CB8"/>
    <a:srgbClr val="F9DD50"/>
    <a:srgbClr val="C52E05"/>
    <a:srgbClr val="F87D00"/>
    <a:srgbClr val="3984BC"/>
    <a:srgbClr val="90EB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5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231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4987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736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5F3-164F-4D0E-BDC1-C21DAD1E3FF3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455-8606-44B6-BBF3-EFB0EC103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51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E9EBB6D2-9D53-4216-A7B7-5E1D3F2CF22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media" Target="../media/media1.mp3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58031344-F0E3-47BA-BF76-2A75161A7F63}"/>
              </a:ext>
            </a:extLst>
          </p:cNvPr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7380857B-0CE1-4338-A7D3-C8EC1208D88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xmlns="" id="{57B5437A-04AB-4BFB-A31A-374389CC4F7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21549" y="2183010"/>
            <a:ext cx="5241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C00000"/>
                </a:solidFill>
                <a:latin typeface="Algerian" panose="04020705040A02060702" pitchFamily="82" charset="0"/>
              </a:rPr>
              <a:t>DIỆN TÍCH HÌNH TRÒN</a:t>
            </a:r>
            <a:endParaRPr lang="en-US" sz="8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3BF288-3CDC-4039-AB97-90091EA93EAB}"/>
              </a:ext>
            </a:extLst>
          </p:cNvPr>
          <p:cNvSpPr txBox="1"/>
          <p:nvPr/>
        </p:nvSpPr>
        <p:spPr>
          <a:xfrm>
            <a:off x="6158754" y="1210448"/>
            <a:ext cx="5298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22225">
                  <a:solidFill>
                    <a:schemeClr val="tx1"/>
                  </a:solidFill>
                </a:ln>
                <a:solidFill>
                  <a:srgbClr val="FFCF4D"/>
                </a:solidFill>
                <a:latin typeface="Times New Roman" pitchFamily="18" charset="0"/>
                <a:cs typeface="Times New Roman" pitchFamily="18" charset="0"/>
              </a:rPr>
              <a:t>TOÁN- LỚP 5A1</a:t>
            </a:r>
            <a:endParaRPr lang="en-US" sz="4800" dirty="0">
              <a:ln w="22225">
                <a:solidFill>
                  <a:schemeClr val="tx1"/>
                </a:solidFill>
              </a:ln>
              <a:solidFill>
                <a:srgbClr val="FFCF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1718" y="5472953"/>
            <a:ext cx="450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528A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200" dirty="0" err="1" smtClean="0">
                <a:solidFill>
                  <a:srgbClr val="00528A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rgbClr val="0052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28A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solidFill>
                  <a:srgbClr val="0052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28A"/>
                </a:solidFill>
                <a:latin typeface="Times New Roman" pitchFamily="18" charset="0"/>
                <a:cs typeface="Times New Roman" pitchFamily="18" charset="0"/>
              </a:rPr>
              <a:t>Thoan</a:t>
            </a:r>
            <a:endParaRPr lang="en-US" sz="3200" dirty="0">
              <a:solidFill>
                <a:srgbClr val="0052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07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3772" y="870189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772" y="2070518"/>
            <a:ext cx="62890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4 : 2 = 2 (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732935" y="2682270"/>
            <a:ext cx="74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128899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9752" y="2193236"/>
            <a:ext cx="6217165" cy="39050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F4DFE95E-3229-4FDB-BCF3-140903A2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897" y="2246181"/>
            <a:ext cx="5824247" cy="38773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46877">
            <a:off x="400254" y="290532"/>
            <a:ext cx="464021" cy="9067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5370" y="509955"/>
            <a:ext cx="890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r 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4981" y="537760"/>
            <a:ext cx="780917" cy="769441"/>
            <a:chOff x="1663755" y="537760"/>
            <a:chExt cx="780917" cy="769441"/>
          </a:xfrm>
        </p:grpSpPr>
        <p:sp>
          <p:nvSpPr>
            <p:cNvPr id="25" name="Oval 24"/>
            <p:cNvSpPr/>
            <p:nvPr/>
          </p:nvSpPr>
          <p:spPr>
            <a:xfrm>
              <a:off x="1663755" y="591083"/>
              <a:ext cx="780917" cy="679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3227" y="537760"/>
              <a:ext cx="641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29912" y="1511664"/>
            <a:ext cx="3036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 = 5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8181" y="1631673"/>
            <a:ext cx="392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r = 0,4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28" y="2954742"/>
            <a:ext cx="55650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x 5 x 3,14 = 78,5 (cm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78,5 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6063" y="3060828"/>
            <a:ext cx="59202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0,4 x 0,4 x 3,14 = 0,5024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0,5024 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1989" y="4925690"/>
            <a:ext cx="2729345" cy="19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54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>
            <a:extLst>
              <a:ext uri="{FF2B5EF4-FFF2-40B4-BE49-F238E27FC236}">
                <a16:creationId xmlns:a16="http://schemas.microsoft.com/office/drawing/2014/main" xmlns="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2207" y="1485900"/>
            <a:ext cx="8778693" cy="4572000"/>
          </a:xfrm>
          <a:prstGeom prst="rect">
            <a:avLst/>
          </a:prstGeom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xmlns="" id="{3E0F2DBB-7CA7-49D9-88D0-7CDA752D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55" y="1669882"/>
            <a:ext cx="2287384" cy="51881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127" y="1835241"/>
            <a:ext cx="3002510" cy="2946217"/>
            <a:chOff x="720200" y="2248309"/>
            <a:chExt cx="3002510" cy="2946217"/>
          </a:xfrm>
        </p:grpSpPr>
        <p:sp>
          <p:nvSpPr>
            <p:cNvPr id="14" name="Oval 13"/>
            <p:cNvSpPr/>
            <p:nvPr/>
          </p:nvSpPr>
          <p:spPr>
            <a:xfrm>
              <a:off x="720200" y="2248309"/>
              <a:ext cx="2954742" cy="29462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97571" y="3721418"/>
              <a:ext cx="14773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160040" y="3645523"/>
              <a:ext cx="122830" cy="1243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23562" y="3769898"/>
              <a:ext cx="39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  <a:p>
                  <a:pPr algn="ctr"/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  <a:p>
                <a:pPr algn="ctr"/>
                <a:endPara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Diện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x 3,14 = 1,1304 (m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 1,1304 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blipFill>
                <a:blip r:embed="rId6"/>
                <a:stretch>
                  <a:fillRect l="-2555" b="-4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1450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40526"/>
            <a:ext cx="8503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c)3/5 m = 0,6 m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246" y="2220686"/>
            <a:ext cx="6244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 x 0,6 x 3,14 = 1,1304 ( m2)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822" y="0"/>
            <a:ext cx="1297586" cy="6858000"/>
          </a:xfrm>
          <a:prstGeom prst="rect">
            <a:avLst/>
          </a:prstGeom>
          <a:solidFill>
            <a:srgbClr val="E99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182407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0466" y="364003"/>
            <a:ext cx="941695" cy="8188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0267" y="406203"/>
            <a:ext cx="1125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3079" y="1441759"/>
            <a:ext cx="371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d = 12 cm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161995"/>
            <a:ext cx="6839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12 : 2 = 6 (cm)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6 x 6 x 3,14 = 113,04 (cm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113,04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2407" y="2093218"/>
            <a:ext cx="618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7,2 : 2 = 3,6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3,6 x 3,6 x 3,14 = 40,6944 (dm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40,6944 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5419" y="1441759"/>
            <a:ext cx="417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 = 7,2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00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B1A4BF2-A54C-498D-88B0-571BBBA23DAE}"/>
              </a:ext>
            </a:extLst>
          </p:cNvPr>
          <p:cNvSpPr/>
          <p:nvPr/>
        </p:nvSpPr>
        <p:spPr>
          <a:xfrm>
            <a:off x="685415" y="432356"/>
            <a:ext cx="10883153" cy="5549152"/>
          </a:xfrm>
          <a:prstGeom prst="roundRect">
            <a:avLst>
              <a:gd name="adj" fmla="val 3882"/>
            </a:avLst>
          </a:prstGeom>
          <a:solidFill>
            <a:srgbClr val="FFC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solidFill>
                <a:srgbClr val="FFE49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blipFill>
                <a:blip r:embed="rId3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3,14</a:t>
                </a:r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0,5024 (m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0,5024 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blipFill>
                <a:blip r:embed="rId4"/>
                <a:stretch>
                  <a:fillRect l="-2185" t="-941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39927" y="178871"/>
            <a:ext cx="1196044" cy="1196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0B8B12-4A15-4CDF-8A60-274413E995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5151" y="3596499"/>
            <a:ext cx="3088602" cy="30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36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24742" y="1606731"/>
            <a:ext cx="6439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4/5m = 0,8m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0,8 : 2 = 0,(4m)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0,4 x 0,4 x 3,14 = 0,5024 ( m2)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400800" y="1849725"/>
            <a:ext cx="3248526" cy="911997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5116" y="194185"/>
            <a:ext cx="872982" cy="7591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2684" y="263143"/>
            <a:ext cx="8486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45 cm?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4042" y="1951780"/>
            <a:ext cx="413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9625" y="3162615"/>
            <a:ext cx="695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45 x 45 x 3,14 = 6358,5 (cm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6358,5 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80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xmlns="" id="{0E4A0B9E-6FDA-41CF-B8C5-EEB83B59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9">
            <a:extLst>
              <a:ext uri="{FF2B5EF4-FFF2-40B4-BE49-F238E27FC236}">
                <a16:creationId xmlns:a16="http://schemas.microsoft.com/office/drawing/2014/main" xmlns="" id="{17043AB7-7B97-4850-97C3-1E574153D88D}"/>
              </a:ext>
            </a:extLst>
          </p:cNvPr>
          <p:cNvSpPr txBox="1"/>
          <p:nvPr/>
        </p:nvSpPr>
        <p:spPr>
          <a:xfrm>
            <a:off x="1860612" y="2748231"/>
            <a:ext cx="7702487" cy="20207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15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CỦNG CỐ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90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2915" y="2497976"/>
            <a:ext cx="74277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GB" sz="11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528A"/>
                </a:solidFill>
                <a:effectLst>
                  <a:outerShdw dist="38100" dir="2640000" algn="b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LNTH-Purrfect" panose="02000503000000000000" pitchFamily="2" charset="0"/>
                <a:cs typeface="Calibri" panose="020F0502020204030204" pitchFamily="34" charset="0"/>
              </a:rPr>
              <a:t>KHỞI ĐỘNG</a:t>
            </a:r>
            <a:endParaRPr lang="en-US" sz="11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528A"/>
              </a:solidFill>
              <a:effectLst>
                <a:outerShdw dist="38100" dir="2640000" algn="bl" rotWithShape="0">
                  <a:schemeClr val="tx1">
                    <a:lumMod val="85000"/>
                    <a:lumOff val="15000"/>
                  </a:schemeClr>
                </a:outerShdw>
              </a:effectLst>
              <a:latin typeface="LNTH-Purrfect" panose="020005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64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431B4E58-40B5-468F-9C0B-7737632F5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-869" t="-825" r="1"/>
          <a:stretch/>
        </p:blipFill>
        <p:spPr>
          <a:xfrm>
            <a:off x="0" y="-386266"/>
            <a:ext cx="11523420" cy="92445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5929" y="-143766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46877">
            <a:off x="1467253" y="605827"/>
            <a:ext cx="464021" cy="906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7787" y="1060711"/>
            <a:ext cx="787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4252" y="3967743"/>
            <a:ext cx="99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66850" y="2313259"/>
            <a:ext cx="9372600" cy="12325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99263" y="2313259"/>
            <a:ext cx="914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3,14.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61541" y="5105394"/>
            <a:ext cx="6200338" cy="1199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2676" y="5289505"/>
            <a:ext cx="4445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r × r × 3,14</a:t>
            </a: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xmlns="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53345">
            <a:off x="10213111" y="3603476"/>
            <a:ext cx="1485685" cy="3453297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0C298045-154E-4D0D-ACCD-1B09AAB68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03402">
            <a:off x="343932" y="5636537"/>
            <a:ext cx="1125586" cy="1130945"/>
          </a:xfrm>
          <a:prstGeom prst="rect">
            <a:avLst/>
          </a:prstGeom>
        </p:spPr>
      </p:pic>
      <p:pic>
        <p:nvPicPr>
          <p:cNvPr id="19" name="图片 15">
            <a:extLst>
              <a:ext uri="{FF2B5EF4-FFF2-40B4-BE49-F238E27FC236}">
                <a16:creationId xmlns:a16="http://schemas.microsoft.com/office/drawing/2014/main" xmlns="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229866" flipH="1">
            <a:off x="940246" y="3653781"/>
            <a:ext cx="1117234" cy="5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34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3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797351" y="1681532"/>
            <a:ext cx="8824321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199" b="1" spc="-360" dirty="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CÁC EM ĐÃ LẮNG NGHE!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307" y="4169393"/>
            <a:ext cx="3198526" cy="2746826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8864" y="3986932"/>
            <a:ext cx="6172200" cy="28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11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xmlns="" id="{DF6E4A4C-15B5-464C-B9A0-E13C87A853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0DC7FC3A-CCD1-4224-B083-3F20F1CD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723106"/>
            <a:ext cx="78025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b="1" u="sng" dirty="0" err="1">
                <a:cs typeface="Calibri" panose="020F0502020204030204" pitchFamily="34" charset="0"/>
              </a:rPr>
              <a:t>Câu</a:t>
            </a:r>
            <a:r>
              <a:rPr lang="en-US" altLang="en-US" b="1" u="sng" dirty="0">
                <a:cs typeface="Calibri" panose="020F0502020204030204" pitchFamily="34" charset="0"/>
              </a:rPr>
              <a:t> 1: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Công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thức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tính</a:t>
            </a:r>
            <a:r>
              <a:rPr lang="en-US" altLang="en-US" b="1" i="1" dirty="0">
                <a:cs typeface="Calibri" panose="020F0502020204030204" pitchFamily="34" charset="0"/>
              </a:rPr>
              <a:t> chu vi </a:t>
            </a:r>
            <a:r>
              <a:rPr lang="en-US" altLang="en-US" b="1" i="1" dirty="0" err="1">
                <a:cs typeface="Calibri" panose="020F0502020204030204" pitchFamily="34" charset="0"/>
              </a:rPr>
              <a:t>hình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tròn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là</a:t>
            </a:r>
            <a:r>
              <a:rPr lang="en-US" altLang="en-US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 C = d x 2 x 3,14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 C = r x r x 3,14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2 x 3,14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d x 3,14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xmlns="" id="{E346C00B-B3E5-4A11-9595-91DDCFD87A63}"/>
              </a:ext>
            </a:extLst>
          </p:cNvPr>
          <p:cNvGrpSpPr>
            <a:grpSpLocks/>
          </p:cNvGrpSpPr>
          <p:nvPr/>
        </p:nvGrpSpPr>
        <p:grpSpPr bwMode="auto">
          <a:xfrm>
            <a:off x="9656597" y="73025"/>
            <a:ext cx="1758950" cy="2025650"/>
            <a:chOff x="7030578" y="904793"/>
            <a:chExt cx="1935834" cy="2346655"/>
          </a:xfrm>
        </p:grpSpPr>
        <p:pic>
          <p:nvPicPr>
            <p:cNvPr id="5140" name="Picture 2">
              <a:extLst>
                <a:ext uri="{FF2B5EF4-FFF2-40B4-BE49-F238E27FC236}">
                  <a16:creationId xmlns:a16="http://schemas.microsoft.com/office/drawing/2014/main" xmlns="" id="{E2110210-B04A-4ED0-B109-F4DE3D05D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2D7F615-96E3-489B-8011-C1F64E35999E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4D8B029-78FE-4267-B59B-CB4E70E8782F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DD1CD64-D36C-42B3-807D-ACA3AB09A605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0C05CB9-C10B-4EFF-BE8A-9F352A4276A3}"/>
              </a:ext>
            </a:extLst>
          </p:cNvPr>
          <p:cNvSpPr/>
          <p:nvPr/>
        </p:nvSpPr>
        <p:spPr>
          <a:xfrm>
            <a:off x="9950285" y="700088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017F41F-8261-4B54-934F-4B56F713732E}"/>
              </a:ext>
            </a:extLst>
          </p:cNvPr>
          <p:cNvSpPr/>
          <p:nvPr/>
        </p:nvSpPr>
        <p:spPr>
          <a:xfrm>
            <a:off x="9958222" y="698500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CDC292E-B5C2-4E94-B6C2-F6C55111ECF8}"/>
              </a:ext>
            </a:extLst>
          </p:cNvPr>
          <p:cNvSpPr/>
          <p:nvPr/>
        </p:nvSpPr>
        <p:spPr>
          <a:xfrm>
            <a:off x="9967747" y="696913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58A829E-3449-45B8-9F8F-3E78B237206F}"/>
              </a:ext>
            </a:extLst>
          </p:cNvPr>
          <p:cNvSpPr/>
          <p:nvPr/>
        </p:nvSpPr>
        <p:spPr>
          <a:xfrm>
            <a:off x="9966160" y="696913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A1195B0-36DD-4352-B74D-25AB774F2F5B}"/>
              </a:ext>
            </a:extLst>
          </p:cNvPr>
          <p:cNvSpPr/>
          <p:nvPr/>
        </p:nvSpPr>
        <p:spPr>
          <a:xfrm>
            <a:off x="9975685" y="696913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6A7A771-7EE9-490F-BA8B-00BA7B2DBA7E}"/>
              </a:ext>
            </a:extLst>
          </p:cNvPr>
          <p:cNvSpPr/>
          <p:nvPr/>
        </p:nvSpPr>
        <p:spPr>
          <a:xfrm>
            <a:off x="9989972" y="696913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351F6AE-4726-464C-9C63-ECC9D7E5330C}"/>
              </a:ext>
            </a:extLst>
          </p:cNvPr>
          <p:cNvSpPr/>
          <p:nvPr/>
        </p:nvSpPr>
        <p:spPr>
          <a:xfrm>
            <a:off x="10005847" y="698500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6B608E2-2CD5-4BAE-89F6-E1031E4E372D}"/>
              </a:ext>
            </a:extLst>
          </p:cNvPr>
          <p:cNvSpPr/>
          <p:nvPr/>
        </p:nvSpPr>
        <p:spPr>
          <a:xfrm>
            <a:off x="10001085" y="709613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0D80F84-E0F1-4BB5-96A9-3B54A803177B}"/>
              </a:ext>
            </a:extLst>
          </p:cNvPr>
          <p:cNvSpPr/>
          <p:nvPr/>
        </p:nvSpPr>
        <p:spPr>
          <a:xfrm>
            <a:off x="2197100" y="4030663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xmlns="" id="{6C715CD0-D375-43B1-B811-A9EE92366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6116" y="239712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cs typeface="Calibri" panose="020F0502020204030204" pitchFamily="34" charset="0"/>
              </a:rPr>
              <a:t>Đúng</a:t>
            </a:r>
            <a:endParaRPr lang="en-US" altLang="en-US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rồi</a:t>
            </a:r>
            <a:r>
              <a:rPr lang="en-US" altLang="en-US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84105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8327" cy="685165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xmlns="" id="{3F9334B1-CAFD-4522-8DCE-29C525A69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60465C10-6042-4BB1-A888-C0B9370A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711200"/>
            <a:ext cx="94376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2: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tròn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có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đường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kính</a:t>
            </a:r>
            <a:r>
              <a:rPr lang="en-US" altLang="en-US" sz="3600" b="1" i="1" dirty="0">
                <a:cs typeface="Calibri" panose="020F0502020204030204" pitchFamily="34" charset="0"/>
              </a:rPr>
              <a:t> 1cm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  <a:r>
              <a:rPr lang="en-US" altLang="en-US" sz="4400" b="1" baseline="30000" dirty="0">
                <a:solidFill>
                  <a:srgbClr val="0033CC"/>
                </a:solidFill>
                <a:cs typeface="Calibri" panose="020F0502020204030204" pitchFamily="34" charset="0"/>
              </a:rPr>
              <a:t>2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b. 	3,14 cm</a:t>
            </a:r>
            <a:endParaRPr lang="en-US" altLang="en-US" sz="44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6,28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31,4 cm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xmlns="" id="{A2A329C9-B7C3-4F53-A3AD-55D85BC0ABEF}"/>
              </a:ext>
            </a:extLst>
          </p:cNvPr>
          <p:cNvGrpSpPr>
            <a:grpSpLocks/>
          </p:cNvGrpSpPr>
          <p:nvPr/>
        </p:nvGrpSpPr>
        <p:grpSpPr bwMode="auto">
          <a:xfrm>
            <a:off x="10566400" y="93664"/>
            <a:ext cx="1758950" cy="2025650"/>
            <a:chOff x="7030578" y="904793"/>
            <a:chExt cx="1935834" cy="2346655"/>
          </a:xfrm>
        </p:grpSpPr>
        <p:pic>
          <p:nvPicPr>
            <p:cNvPr id="6164" name="Picture 2">
              <a:extLst>
                <a:ext uri="{FF2B5EF4-FFF2-40B4-BE49-F238E27FC236}">
                  <a16:creationId xmlns:a16="http://schemas.microsoft.com/office/drawing/2014/main" xmlns="" id="{9820B735-193E-40E8-A52E-EA3DAB280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8E7F477-91F5-4D34-B653-53EA6A48D5FB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8C59A91-72B9-419D-AA62-F8A7ABDAF726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CB045A5-9231-4945-AB6F-CA652E04475F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715E0A4-362C-462F-88D9-C17E5744102D}"/>
              </a:ext>
            </a:extLst>
          </p:cNvPr>
          <p:cNvSpPr/>
          <p:nvPr/>
        </p:nvSpPr>
        <p:spPr>
          <a:xfrm>
            <a:off x="10860088" y="720727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ABDDCC2-70DF-4EC1-ABFB-F50D1A528011}"/>
              </a:ext>
            </a:extLst>
          </p:cNvPr>
          <p:cNvSpPr/>
          <p:nvPr/>
        </p:nvSpPr>
        <p:spPr>
          <a:xfrm>
            <a:off x="10868025" y="719139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EF3B7E6-FE8F-4759-B387-FEC0565A85D4}"/>
              </a:ext>
            </a:extLst>
          </p:cNvPr>
          <p:cNvSpPr/>
          <p:nvPr/>
        </p:nvSpPr>
        <p:spPr>
          <a:xfrm>
            <a:off x="10877550" y="717552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DF31E2C-AFA0-447B-86E5-C454D791B836}"/>
              </a:ext>
            </a:extLst>
          </p:cNvPr>
          <p:cNvSpPr/>
          <p:nvPr/>
        </p:nvSpPr>
        <p:spPr>
          <a:xfrm>
            <a:off x="10875963" y="717552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F1705BD-B548-4CC5-B621-B6D44D6D2D07}"/>
              </a:ext>
            </a:extLst>
          </p:cNvPr>
          <p:cNvSpPr/>
          <p:nvPr/>
        </p:nvSpPr>
        <p:spPr>
          <a:xfrm>
            <a:off x="10885488" y="717552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7491127-740F-48D6-8254-4ED7AC401414}"/>
              </a:ext>
            </a:extLst>
          </p:cNvPr>
          <p:cNvSpPr/>
          <p:nvPr/>
        </p:nvSpPr>
        <p:spPr>
          <a:xfrm>
            <a:off x="10899775" y="717552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993CCC8-2757-4EE9-8FDA-98B36D804F63}"/>
              </a:ext>
            </a:extLst>
          </p:cNvPr>
          <p:cNvSpPr/>
          <p:nvPr/>
        </p:nvSpPr>
        <p:spPr>
          <a:xfrm>
            <a:off x="10915650" y="719139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5B85FDB-FD53-41E8-85B9-CE31532CAD95}"/>
              </a:ext>
            </a:extLst>
          </p:cNvPr>
          <p:cNvSpPr/>
          <p:nvPr/>
        </p:nvSpPr>
        <p:spPr>
          <a:xfrm>
            <a:off x="10910888" y="730252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FCDED1D-D4E3-4380-BED6-186775E1D9DB}"/>
              </a:ext>
            </a:extLst>
          </p:cNvPr>
          <p:cNvSpPr/>
          <p:nvPr/>
        </p:nvSpPr>
        <p:spPr>
          <a:xfrm>
            <a:off x="1473200" y="3206750"/>
            <a:ext cx="495300" cy="438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xmlns="" id="{A2797704-E1E4-4E8D-9D9E-FE0E6A57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2402205"/>
            <a:ext cx="2238376" cy="2417446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36600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5350" cy="6851650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xmlns="" id="{E83C5E47-3308-4924-9AD8-BDBC69C70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0B3671E7-5CA0-4C88-9D9A-C1B513E2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554832"/>
            <a:ext cx="6629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3: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H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1,57 cm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5,14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4, 1 cm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xmlns="" id="{5D31959D-07A4-4DEC-A1AB-287F29E06323}"/>
              </a:ext>
            </a:extLst>
          </p:cNvPr>
          <p:cNvGrpSpPr>
            <a:grpSpLocks/>
          </p:cNvGrpSpPr>
          <p:nvPr/>
        </p:nvGrpSpPr>
        <p:grpSpPr bwMode="auto">
          <a:xfrm>
            <a:off x="9467850" y="407193"/>
            <a:ext cx="1758950" cy="2025650"/>
            <a:chOff x="7030578" y="904793"/>
            <a:chExt cx="1935834" cy="2346655"/>
          </a:xfrm>
        </p:grpSpPr>
        <p:pic>
          <p:nvPicPr>
            <p:cNvPr id="7193" name="Picture 2">
              <a:extLst>
                <a:ext uri="{FF2B5EF4-FFF2-40B4-BE49-F238E27FC236}">
                  <a16:creationId xmlns:a16="http://schemas.microsoft.com/office/drawing/2014/main" xmlns="" id="{496B3BD6-96D0-4968-894F-3118301BB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7A7E6A2-358D-4DB6-8296-A5E95BE288F4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02052EF-50BE-4EC6-A387-880C05B97780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ADB9E8D-3A51-4F80-B52D-1FD88A2F3E8B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B0B3B1A-5DD1-4A27-B801-C8C250C9486E}"/>
              </a:ext>
            </a:extLst>
          </p:cNvPr>
          <p:cNvSpPr/>
          <p:nvPr/>
        </p:nvSpPr>
        <p:spPr>
          <a:xfrm>
            <a:off x="9761538" y="1034256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B08FAF8-4F02-491A-9915-95B449D2B3D3}"/>
              </a:ext>
            </a:extLst>
          </p:cNvPr>
          <p:cNvSpPr/>
          <p:nvPr/>
        </p:nvSpPr>
        <p:spPr>
          <a:xfrm>
            <a:off x="9769475" y="1032668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B7F126F-4DE0-4AB0-91BE-7C688CD7173C}"/>
              </a:ext>
            </a:extLst>
          </p:cNvPr>
          <p:cNvSpPr/>
          <p:nvPr/>
        </p:nvSpPr>
        <p:spPr>
          <a:xfrm>
            <a:off x="9779000" y="1031081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EE5239C-A858-48D8-9B5B-46C375643DC1}"/>
              </a:ext>
            </a:extLst>
          </p:cNvPr>
          <p:cNvSpPr/>
          <p:nvPr/>
        </p:nvSpPr>
        <p:spPr>
          <a:xfrm>
            <a:off x="9777413" y="1031081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26FC4D3-549F-4465-AD4F-5A144789F471}"/>
              </a:ext>
            </a:extLst>
          </p:cNvPr>
          <p:cNvSpPr/>
          <p:nvPr/>
        </p:nvSpPr>
        <p:spPr>
          <a:xfrm>
            <a:off x="9786938" y="1031081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915291E-9FC0-4DE9-9A35-8025ED5A25CA}"/>
              </a:ext>
            </a:extLst>
          </p:cNvPr>
          <p:cNvSpPr/>
          <p:nvPr/>
        </p:nvSpPr>
        <p:spPr>
          <a:xfrm>
            <a:off x="9801225" y="1031081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749A7A3-790C-4899-A2DF-A16B56E428CA}"/>
              </a:ext>
            </a:extLst>
          </p:cNvPr>
          <p:cNvSpPr/>
          <p:nvPr/>
        </p:nvSpPr>
        <p:spPr>
          <a:xfrm>
            <a:off x="9817100" y="1032668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ACC9B92-35C3-417E-BD30-7C9887DF565E}"/>
              </a:ext>
            </a:extLst>
          </p:cNvPr>
          <p:cNvSpPr/>
          <p:nvPr/>
        </p:nvSpPr>
        <p:spPr>
          <a:xfrm>
            <a:off x="9812338" y="1043781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E9BE3A-9FA0-44D0-BD39-9504D7918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877345"/>
            <a:ext cx="321945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23DD938-67CA-493D-90C1-9D5B0FD64398}"/>
              </a:ext>
            </a:extLst>
          </p:cNvPr>
          <p:cNvCxnSpPr>
            <a:cxnSpLocks/>
          </p:cNvCxnSpPr>
          <p:nvPr/>
        </p:nvCxnSpPr>
        <p:spPr>
          <a:xfrm>
            <a:off x="13352463" y="2714625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88" name="TextBox 26">
            <a:extLst>
              <a:ext uri="{FF2B5EF4-FFF2-40B4-BE49-F238E27FC236}">
                <a16:creationId xmlns:a16="http://schemas.microsoft.com/office/drawing/2014/main" xmlns="" id="{D6768420-B44C-4FC3-9538-CD5499F34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411083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2 cm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978EDF1-076A-483C-8838-DA1E3B9818CD}"/>
              </a:ext>
            </a:extLst>
          </p:cNvPr>
          <p:cNvCxnSpPr>
            <a:cxnSpLocks/>
          </p:cNvCxnSpPr>
          <p:nvPr/>
        </p:nvCxnSpPr>
        <p:spPr>
          <a:xfrm flipV="1">
            <a:off x="6019800" y="4296570"/>
            <a:ext cx="915988" cy="21748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01" name="Straight Connector 4100">
            <a:extLst>
              <a:ext uri="{FF2B5EF4-FFF2-40B4-BE49-F238E27FC236}">
                <a16:creationId xmlns:a16="http://schemas.microsoft.com/office/drawing/2014/main" xmlns="" id="{C01B728E-F284-424F-8040-58D393F085C5}"/>
              </a:ext>
            </a:extLst>
          </p:cNvPr>
          <p:cNvCxnSpPr/>
          <p:nvPr/>
        </p:nvCxnSpPr>
        <p:spPr>
          <a:xfrm>
            <a:off x="7545388" y="4296570"/>
            <a:ext cx="912812" cy="24447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E6B8C11E-1221-4BB0-86BA-6AC059E1B8BD}"/>
              </a:ext>
            </a:extLst>
          </p:cNvPr>
          <p:cNvSpPr/>
          <p:nvPr/>
        </p:nvSpPr>
        <p:spPr>
          <a:xfrm>
            <a:off x="1989138" y="3952878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0" name="AutoShape 89">
            <a:extLst>
              <a:ext uri="{FF2B5EF4-FFF2-40B4-BE49-F238E27FC236}">
                <a16:creationId xmlns:a16="http://schemas.microsoft.com/office/drawing/2014/main" xmlns="" id="{9370A294-9560-4788-B32C-81F31822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0888" y="276304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403935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 animBg="1"/>
      <p:bldP spid="40" grpId="0" animBg="1"/>
      <p:bldP spid="40" grpId="1" animBg="1"/>
      <p:bldP spid="4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xmlns="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518430" y="44741"/>
            <a:ext cx="5501078" cy="21306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009" y="3618195"/>
            <a:ext cx="2155362" cy="30029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38087">
            <a:off x="2988291" y="2080142"/>
            <a:ext cx="1003530" cy="7724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38087">
            <a:off x="2967844" y="4054924"/>
            <a:ext cx="1003530" cy="7724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1059" y="588011"/>
            <a:ext cx="475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0001" y="2421608"/>
            <a:ext cx="667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0000" y="4441132"/>
            <a:ext cx="6679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54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9905" y="69080"/>
            <a:ext cx="786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52400" y="1723489"/>
            <a:ext cx="12344400" cy="51345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>
            <a:off x="6019800" y="1723489"/>
            <a:ext cx="0" cy="5134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77" y="1842343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2363" y="1909586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38407" y="2607528"/>
            <a:ext cx="1858030" cy="18580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36927" y="2699117"/>
            <a:ext cx="1858030" cy="1858030"/>
            <a:chOff x="637520" y="3361729"/>
            <a:chExt cx="1858030" cy="1858030"/>
          </a:xfrm>
        </p:grpSpPr>
        <p:sp>
          <p:nvSpPr>
            <p:cNvPr id="12" name="Oval 11"/>
            <p:cNvSpPr/>
            <p:nvPr/>
          </p:nvSpPr>
          <p:spPr>
            <a:xfrm>
              <a:off x="637520" y="3361729"/>
              <a:ext cx="1858030" cy="18580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619250" y="4328844"/>
              <a:ext cx="876300" cy="145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30639" y="3814435"/>
              <a:ext cx="436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10022" y="555474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d x 3,14</a:t>
            </a:r>
          </a:p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r x 2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300" y="579326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52400" y="4683843"/>
            <a:ext cx="628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9940" y="4594651"/>
            <a:ext cx="533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10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2" grpId="0"/>
      <p:bldP spid="23" grpId="0"/>
      <p:bldP spid="2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16613" y="264577"/>
            <a:ext cx="9195878" cy="207089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2690" y="695703"/>
            <a:ext cx="874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2689" y="3105834"/>
            <a:ext cx="3777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</a:p>
        </p:txBody>
      </p:sp>
      <p:sp>
        <p:nvSpPr>
          <p:cNvPr id="9" name="Oval 8"/>
          <p:cNvSpPr/>
          <p:nvPr/>
        </p:nvSpPr>
        <p:spPr>
          <a:xfrm>
            <a:off x="7390262" y="2600044"/>
            <a:ext cx="2954742" cy="294621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4416" y="3992315"/>
            <a:ext cx="432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67633" y="4073153"/>
            <a:ext cx="14773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30102" y="3997258"/>
            <a:ext cx="122830" cy="12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93624" y="4121633"/>
            <a:ext cx="39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27191" y="3611487"/>
            <a:ext cx="35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4416" y="2552593"/>
            <a:ext cx="26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25268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864" y="750627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5885" y="3006736"/>
            <a:ext cx="6107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1778" y="2360405"/>
            <a:ext cx="16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xmlns="" val="247933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627</TotalTime>
  <Words>618</Words>
  <Application>Microsoft Office PowerPoint</Application>
  <PresentationFormat>Custom</PresentationFormat>
  <Paragraphs>148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>9Slide.vn</Manager>
  <Company>9Slide.vn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admi</cp:lastModifiedBy>
  <cp:revision>40</cp:revision>
  <dcterms:created xsi:type="dcterms:W3CDTF">2019-06-26T07:14:23Z</dcterms:created>
  <dcterms:modified xsi:type="dcterms:W3CDTF">2022-01-27T04:48:35Z</dcterms:modified>
  <cp:category>9Slide.vn</cp:category>
</cp:coreProperties>
</file>