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4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43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5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Default Extension="wav" ContentType="audio/wav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  <p:sldMasterId id="2147483681" r:id="rId2"/>
    <p:sldMasterId id="2147483695" r:id="rId3"/>
    <p:sldMasterId id="2147483709" r:id="rId4"/>
    <p:sldMasterId id="2147483723" r:id="rId5"/>
    <p:sldMasterId id="2147483735" r:id="rId6"/>
    <p:sldMasterId id="2147483749" r:id="rId7"/>
    <p:sldMasterId id="2147483763" r:id="rId8"/>
    <p:sldMasterId id="2147483777" r:id="rId9"/>
    <p:sldMasterId id="2147483791" r:id="rId10"/>
    <p:sldMasterId id="2147483805" r:id="rId11"/>
    <p:sldMasterId id="2147483819" r:id="rId12"/>
  </p:sldMasterIdLst>
  <p:notesMasterIdLst>
    <p:notesMasterId r:id="rId34"/>
  </p:notesMasterIdLst>
  <p:sldIdLst>
    <p:sldId id="299" r:id="rId13"/>
    <p:sldId id="261" r:id="rId14"/>
    <p:sldId id="267" r:id="rId15"/>
    <p:sldId id="313" r:id="rId16"/>
    <p:sldId id="305" r:id="rId17"/>
    <p:sldId id="316" r:id="rId18"/>
    <p:sldId id="317" r:id="rId19"/>
    <p:sldId id="315" r:id="rId20"/>
    <p:sldId id="318" r:id="rId21"/>
    <p:sldId id="319" r:id="rId22"/>
    <p:sldId id="320" r:id="rId23"/>
    <p:sldId id="321" r:id="rId24"/>
    <p:sldId id="322" r:id="rId25"/>
    <p:sldId id="323" r:id="rId26"/>
    <p:sldId id="324" r:id="rId27"/>
    <p:sldId id="314" r:id="rId28"/>
    <p:sldId id="311" r:id="rId29"/>
    <p:sldId id="325" r:id="rId30"/>
    <p:sldId id="326" r:id="rId31"/>
    <p:sldId id="310" r:id="rId32"/>
    <p:sldId id="274" r:id="rId3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  <a:srgbClr val="FFFF66"/>
    <a:srgbClr val="000000"/>
    <a:srgbClr val="FF0066"/>
    <a:srgbClr val="66FFFF"/>
    <a:srgbClr val="0F0C50"/>
    <a:srgbClr val="FF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3529" autoAdjust="0"/>
    <p:restoredTop sz="90073" autoAdjust="0"/>
  </p:normalViewPr>
  <p:slideViewPr>
    <p:cSldViewPr>
      <p:cViewPr varScale="1">
        <p:scale>
          <a:sx n="71" d="100"/>
          <a:sy n="71" d="100"/>
        </p:scale>
        <p:origin x="-118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E03940-485C-4211-8837-13014628995C}" type="datetimeFigureOut">
              <a:rPr lang="en-US" smtClean="0"/>
              <a:pPr/>
              <a:t>12/9/2021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24397B-ED5B-4E9D-91E2-08E6719DD5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9337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52404A-224A-454D-A273-3EBAA5012E28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21051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725B4E-4003-4F91-8262-2A5010E28F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58504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725B4E-4003-4F91-8262-2A5010E28F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4379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27ED5F-8DD8-4F82-933D-34BC37FA8F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B6855E-1227-4732-9A00-56E5DAC9B6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569721-0D3D-42D7-86C9-E95D520BB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8ECA2C7-E0C2-4A0D-814B-BB11A62FA7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B228D7E-CE29-492C-9482-B9D315AAD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30C811-B83F-46DC-A20F-647922A865CE}" type="datetimeFigureOut">
              <a:rPr kumimoji="0" lang="vi-VN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09/12/2021</a:t>
            </a:fld>
            <a:endParaRPr kumimoji="0" lang="vi-VN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ABBE254-D602-4515-B6D0-F0F514050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A859DCC-35F8-46FD-A5F3-A84AC22DD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C0E166-57EB-404A-A063-791587343DF4}" type="slidenum">
              <a:rPr kumimoji="0" lang="vi-VN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553411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63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12/9/2021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90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026" name="Picture 2" descr="C:\Users\Kha\Documents\Hình nen Powerpoint dep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02871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12/9/2021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91455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7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9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12/9/2021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09524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12/9/2021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007605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12/9/2021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739470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12/9/2021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1775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12/9/2021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32377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104" y="2209818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24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7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12/9/2021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5430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12/9/2021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91047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49345-EEF0-41B1-A35D-C251F04971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12/9/2021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8655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35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22" y="731537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12/9/2021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595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" name="Google Shape;327;p5"/>
          <p:cNvGrpSpPr/>
          <p:nvPr/>
        </p:nvGrpSpPr>
        <p:grpSpPr>
          <a:xfrm>
            <a:off x="395895" y="292693"/>
            <a:ext cx="8518865" cy="6384375"/>
            <a:chOff x="395894" y="219519"/>
            <a:chExt cx="8518865" cy="4788281"/>
          </a:xfrm>
        </p:grpSpPr>
        <p:sp>
          <p:nvSpPr>
            <p:cNvPr id="328" name="Google Shape;328;p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grpSp>
          <p:nvGrpSpPr>
            <p:cNvPr id="329" name="Google Shape;329;p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30" name="Google Shape;330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331" name="Google Shape;331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sp>
          <p:nvSpPr>
            <p:cNvPr id="332" name="Google Shape;332;p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grpSp>
          <p:nvGrpSpPr>
            <p:cNvPr id="333" name="Google Shape;333;p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34" name="Google Shape;334;p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335" name="Google Shape;335;p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336" name="Google Shape;336;p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37" name="Google Shape;337;p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338" name="Google Shape;338;p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339" name="Google Shape;339;p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40" name="Google Shape;340;p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341" name="Google Shape;341;p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342" name="Google Shape;342;p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43" name="Google Shape;343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344" name="Google Shape;344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345" name="Google Shape;345;p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46" name="Google Shape;346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347" name="Google Shape;347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sp>
          <p:nvSpPr>
            <p:cNvPr id="348" name="Google Shape;348;p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349" name="Google Shape;349;p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</p:grpSp>
      <p:sp>
        <p:nvSpPr>
          <p:cNvPr id="355" name="Google Shape;355;p5"/>
          <p:cNvSpPr/>
          <p:nvPr/>
        </p:nvSpPr>
        <p:spPr>
          <a:xfrm>
            <a:off x="546318" y="1255918"/>
            <a:ext cx="79378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56" name="Google Shape;356;p5"/>
          <p:cNvSpPr/>
          <p:nvPr/>
        </p:nvSpPr>
        <p:spPr>
          <a:xfrm>
            <a:off x="281026" y="1288786"/>
            <a:ext cx="324527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57" name="Google Shape;357;p5"/>
          <p:cNvSpPr/>
          <p:nvPr/>
        </p:nvSpPr>
        <p:spPr>
          <a:xfrm>
            <a:off x="304707" y="1398956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58" name="Google Shape;358;p5"/>
          <p:cNvSpPr/>
          <p:nvPr/>
        </p:nvSpPr>
        <p:spPr>
          <a:xfrm>
            <a:off x="605521" y="1343044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59" name="Google Shape;359;p5"/>
          <p:cNvSpPr/>
          <p:nvPr/>
        </p:nvSpPr>
        <p:spPr>
          <a:xfrm>
            <a:off x="546318" y="1730988"/>
            <a:ext cx="79378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0" name="Google Shape;360;p5"/>
          <p:cNvSpPr/>
          <p:nvPr/>
        </p:nvSpPr>
        <p:spPr>
          <a:xfrm>
            <a:off x="281026" y="1765508"/>
            <a:ext cx="324527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1" name="Google Shape;361;p5"/>
          <p:cNvSpPr/>
          <p:nvPr/>
        </p:nvSpPr>
        <p:spPr>
          <a:xfrm>
            <a:off x="304707" y="1873981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2" name="Google Shape;362;p5"/>
          <p:cNvSpPr/>
          <p:nvPr/>
        </p:nvSpPr>
        <p:spPr>
          <a:xfrm>
            <a:off x="605521" y="1819723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3" name="Google Shape;363;p5"/>
          <p:cNvSpPr/>
          <p:nvPr/>
        </p:nvSpPr>
        <p:spPr>
          <a:xfrm>
            <a:off x="282216" y="1780289"/>
            <a:ext cx="323337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4" name="Google Shape;364;p5"/>
          <p:cNvSpPr/>
          <p:nvPr/>
        </p:nvSpPr>
        <p:spPr>
          <a:xfrm>
            <a:off x="546318" y="2207666"/>
            <a:ext cx="79378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5" name="Google Shape;365;p5"/>
          <p:cNvSpPr/>
          <p:nvPr/>
        </p:nvSpPr>
        <p:spPr>
          <a:xfrm>
            <a:off x="281026" y="2240534"/>
            <a:ext cx="324527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6" name="Google Shape;366;p5"/>
          <p:cNvSpPr/>
          <p:nvPr/>
        </p:nvSpPr>
        <p:spPr>
          <a:xfrm>
            <a:off x="304707" y="2349008"/>
            <a:ext cx="32014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7" name="Google Shape;367;p5"/>
          <p:cNvSpPr/>
          <p:nvPr/>
        </p:nvSpPr>
        <p:spPr>
          <a:xfrm>
            <a:off x="605521" y="2294792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8" name="Google Shape;368;p5"/>
          <p:cNvSpPr/>
          <p:nvPr/>
        </p:nvSpPr>
        <p:spPr>
          <a:xfrm>
            <a:off x="282216" y="2255316"/>
            <a:ext cx="323337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9" name="Google Shape;369;p5"/>
          <p:cNvSpPr/>
          <p:nvPr/>
        </p:nvSpPr>
        <p:spPr>
          <a:xfrm>
            <a:off x="546318" y="2682692"/>
            <a:ext cx="79378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0" name="Google Shape;370;p5"/>
          <p:cNvSpPr/>
          <p:nvPr/>
        </p:nvSpPr>
        <p:spPr>
          <a:xfrm>
            <a:off x="281026" y="2717213"/>
            <a:ext cx="324527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1" name="Google Shape;371;p5"/>
          <p:cNvSpPr/>
          <p:nvPr/>
        </p:nvSpPr>
        <p:spPr>
          <a:xfrm>
            <a:off x="304707" y="2825729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2" name="Google Shape;372;p5"/>
          <p:cNvSpPr/>
          <p:nvPr/>
        </p:nvSpPr>
        <p:spPr>
          <a:xfrm>
            <a:off x="605521" y="2769819"/>
            <a:ext cx="3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3" name="Google Shape;373;p5"/>
          <p:cNvSpPr/>
          <p:nvPr/>
        </p:nvSpPr>
        <p:spPr>
          <a:xfrm>
            <a:off x="282216" y="2732037"/>
            <a:ext cx="323337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4" name="Google Shape;374;p5"/>
          <p:cNvSpPr/>
          <p:nvPr/>
        </p:nvSpPr>
        <p:spPr>
          <a:xfrm>
            <a:off x="546318" y="3159414"/>
            <a:ext cx="79378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5" name="Google Shape;375;p5"/>
          <p:cNvSpPr/>
          <p:nvPr/>
        </p:nvSpPr>
        <p:spPr>
          <a:xfrm>
            <a:off x="281026" y="3192282"/>
            <a:ext cx="324527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6" name="Google Shape;376;p5"/>
          <p:cNvSpPr/>
          <p:nvPr/>
        </p:nvSpPr>
        <p:spPr>
          <a:xfrm>
            <a:off x="304707" y="3300756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7" name="Google Shape;377;p5"/>
          <p:cNvSpPr/>
          <p:nvPr/>
        </p:nvSpPr>
        <p:spPr>
          <a:xfrm>
            <a:off x="605521" y="3246496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8" name="Google Shape;378;p5"/>
          <p:cNvSpPr/>
          <p:nvPr/>
        </p:nvSpPr>
        <p:spPr>
          <a:xfrm>
            <a:off x="282216" y="3207063"/>
            <a:ext cx="323337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9" name="Google Shape;379;p5"/>
          <p:cNvSpPr/>
          <p:nvPr/>
        </p:nvSpPr>
        <p:spPr>
          <a:xfrm>
            <a:off x="546318" y="3634440"/>
            <a:ext cx="79378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0" name="Google Shape;380;p5"/>
          <p:cNvSpPr/>
          <p:nvPr/>
        </p:nvSpPr>
        <p:spPr>
          <a:xfrm>
            <a:off x="281026" y="3668960"/>
            <a:ext cx="324527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1" name="Google Shape;381;p5"/>
          <p:cNvSpPr/>
          <p:nvPr/>
        </p:nvSpPr>
        <p:spPr>
          <a:xfrm>
            <a:off x="304707" y="3777433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2" name="Google Shape;382;p5"/>
          <p:cNvSpPr/>
          <p:nvPr/>
        </p:nvSpPr>
        <p:spPr>
          <a:xfrm>
            <a:off x="605521" y="3721565"/>
            <a:ext cx="3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3" name="Google Shape;383;p5"/>
          <p:cNvSpPr/>
          <p:nvPr/>
        </p:nvSpPr>
        <p:spPr>
          <a:xfrm>
            <a:off x="282216" y="3682089"/>
            <a:ext cx="323337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4" name="Google Shape;384;p5"/>
          <p:cNvSpPr/>
          <p:nvPr/>
        </p:nvSpPr>
        <p:spPr>
          <a:xfrm>
            <a:off x="546318" y="4111118"/>
            <a:ext cx="79378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5" name="Google Shape;385;p5"/>
          <p:cNvSpPr/>
          <p:nvPr/>
        </p:nvSpPr>
        <p:spPr>
          <a:xfrm>
            <a:off x="281026" y="4143986"/>
            <a:ext cx="324527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6" name="Google Shape;386;p5"/>
          <p:cNvSpPr/>
          <p:nvPr/>
        </p:nvSpPr>
        <p:spPr>
          <a:xfrm>
            <a:off x="304707" y="4252503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7" name="Google Shape;387;p5"/>
          <p:cNvSpPr/>
          <p:nvPr/>
        </p:nvSpPr>
        <p:spPr>
          <a:xfrm>
            <a:off x="605521" y="4198244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8" name="Google Shape;388;p5"/>
          <p:cNvSpPr/>
          <p:nvPr/>
        </p:nvSpPr>
        <p:spPr>
          <a:xfrm>
            <a:off x="282216" y="4158811"/>
            <a:ext cx="323337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9" name="Google Shape;389;p5"/>
          <p:cNvSpPr/>
          <p:nvPr/>
        </p:nvSpPr>
        <p:spPr>
          <a:xfrm>
            <a:off x="546318" y="4586188"/>
            <a:ext cx="79378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0" name="Google Shape;390;p5"/>
          <p:cNvSpPr/>
          <p:nvPr/>
        </p:nvSpPr>
        <p:spPr>
          <a:xfrm>
            <a:off x="281026" y="4620665"/>
            <a:ext cx="324527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1" name="Google Shape;391;p5"/>
          <p:cNvSpPr/>
          <p:nvPr/>
        </p:nvSpPr>
        <p:spPr>
          <a:xfrm>
            <a:off x="304707" y="4729181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2" name="Google Shape;392;p5"/>
          <p:cNvSpPr/>
          <p:nvPr/>
        </p:nvSpPr>
        <p:spPr>
          <a:xfrm>
            <a:off x="605521" y="4673271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3" name="Google Shape;393;p5"/>
          <p:cNvSpPr/>
          <p:nvPr/>
        </p:nvSpPr>
        <p:spPr>
          <a:xfrm>
            <a:off x="282216" y="4633837"/>
            <a:ext cx="323337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4" name="Google Shape;394;p5"/>
          <p:cNvSpPr/>
          <p:nvPr/>
        </p:nvSpPr>
        <p:spPr>
          <a:xfrm>
            <a:off x="546318" y="5061213"/>
            <a:ext cx="79378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5" name="Google Shape;395;p5"/>
          <p:cNvSpPr/>
          <p:nvPr/>
        </p:nvSpPr>
        <p:spPr>
          <a:xfrm>
            <a:off x="281026" y="5095734"/>
            <a:ext cx="324527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6" name="Google Shape;396;p5"/>
          <p:cNvSpPr/>
          <p:nvPr/>
        </p:nvSpPr>
        <p:spPr>
          <a:xfrm>
            <a:off x="304707" y="5204207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7" name="Google Shape;397;p5"/>
          <p:cNvSpPr/>
          <p:nvPr/>
        </p:nvSpPr>
        <p:spPr>
          <a:xfrm>
            <a:off x="605521" y="5149992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8" name="Google Shape;398;p5"/>
          <p:cNvSpPr/>
          <p:nvPr/>
        </p:nvSpPr>
        <p:spPr>
          <a:xfrm>
            <a:off x="282216" y="5110515"/>
            <a:ext cx="323337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9" name="Google Shape;399;p5"/>
          <p:cNvSpPr/>
          <p:nvPr/>
        </p:nvSpPr>
        <p:spPr>
          <a:xfrm>
            <a:off x="546318" y="5537892"/>
            <a:ext cx="79378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00" name="Google Shape;400;p5"/>
          <p:cNvSpPr/>
          <p:nvPr/>
        </p:nvSpPr>
        <p:spPr>
          <a:xfrm>
            <a:off x="281026" y="5570760"/>
            <a:ext cx="324527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01" name="Google Shape;401;p5"/>
          <p:cNvSpPr/>
          <p:nvPr/>
        </p:nvSpPr>
        <p:spPr>
          <a:xfrm>
            <a:off x="304707" y="5680885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02" name="Google Shape;402;p5"/>
          <p:cNvSpPr/>
          <p:nvPr/>
        </p:nvSpPr>
        <p:spPr>
          <a:xfrm>
            <a:off x="605521" y="5625017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03" name="Google Shape;403;p5"/>
          <p:cNvSpPr/>
          <p:nvPr/>
        </p:nvSpPr>
        <p:spPr>
          <a:xfrm>
            <a:off x="282216" y="5585584"/>
            <a:ext cx="323337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04" name="Google Shape;404;p5"/>
          <p:cNvSpPr/>
          <p:nvPr/>
        </p:nvSpPr>
        <p:spPr>
          <a:xfrm>
            <a:off x="282216" y="1303611"/>
            <a:ext cx="323337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856306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569721-0D3D-42D7-86C9-E95D520BB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8ECA2C7-E0C2-4A0D-814B-BB11A62FA7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B228D7E-CE29-492C-9482-B9D315AAD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30C811-B83F-46DC-A20F-647922A865CE}" type="datetimeFigureOut">
              <a:rPr kumimoji="0" lang="vi-VN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09/12/2021</a:t>
            </a:fld>
            <a:endParaRPr kumimoji="0" lang="vi-VN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ABBE254-D602-4515-B6D0-F0F514050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A859DCC-35F8-46FD-A5F3-A84AC22DD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C0E166-57EB-404A-A063-791587343DF4}" type="slidenum">
              <a:rPr kumimoji="0" lang="vi-VN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021850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63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12/9/2021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90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026" name="Picture 2" descr="C:\Users\Kha\Documents\Hình nen Powerpoint dep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8414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12/9/2021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96782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7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9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12/9/2021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927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12/9/2021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854003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12/9/2021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47939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12/9/2021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695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63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12/9/2021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90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026" name="Picture 2" descr="C:\Users\Kha\Documents\Hình nen Powerpoint dep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029748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12/9/2021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97694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104" y="2209818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24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7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12/9/2021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9424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12/9/2021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6235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12/9/2021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8310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35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22" y="731537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12/9/2021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70828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" name="Google Shape;327;p5"/>
          <p:cNvGrpSpPr/>
          <p:nvPr/>
        </p:nvGrpSpPr>
        <p:grpSpPr>
          <a:xfrm>
            <a:off x="395895" y="292693"/>
            <a:ext cx="8518865" cy="6384375"/>
            <a:chOff x="395894" y="219519"/>
            <a:chExt cx="8518865" cy="4788281"/>
          </a:xfrm>
        </p:grpSpPr>
        <p:sp>
          <p:nvSpPr>
            <p:cNvPr id="328" name="Google Shape;328;p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grpSp>
          <p:nvGrpSpPr>
            <p:cNvPr id="329" name="Google Shape;329;p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30" name="Google Shape;330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331" name="Google Shape;331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sp>
          <p:nvSpPr>
            <p:cNvPr id="332" name="Google Shape;332;p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grpSp>
          <p:nvGrpSpPr>
            <p:cNvPr id="333" name="Google Shape;333;p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34" name="Google Shape;334;p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335" name="Google Shape;335;p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336" name="Google Shape;336;p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37" name="Google Shape;337;p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338" name="Google Shape;338;p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339" name="Google Shape;339;p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40" name="Google Shape;340;p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341" name="Google Shape;341;p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342" name="Google Shape;342;p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43" name="Google Shape;343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344" name="Google Shape;344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345" name="Google Shape;345;p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46" name="Google Shape;346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347" name="Google Shape;347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sp>
          <p:nvSpPr>
            <p:cNvPr id="348" name="Google Shape;348;p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349" name="Google Shape;349;p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</p:grpSp>
      <p:sp>
        <p:nvSpPr>
          <p:cNvPr id="355" name="Google Shape;355;p5"/>
          <p:cNvSpPr/>
          <p:nvPr/>
        </p:nvSpPr>
        <p:spPr>
          <a:xfrm>
            <a:off x="546318" y="1255918"/>
            <a:ext cx="79378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56" name="Google Shape;356;p5"/>
          <p:cNvSpPr/>
          <p:nvPr/>
        </p:nvSpPr>
        <p:spPr>
          <a:xfrm>
            <a:off x="281026" y="1288786"/>
            <a:ext cx="324527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57" name="Google Shape;357;p5"/>
          <p:cNvSpPr/>
          <p:nvPr/>
        </p:nvSpPr>
        <p:spPr>
          <a:xfrm>
            <a:off x="304707" y="1398956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58" name="Google Shape;358;p5"/>
          <p:cNvSpPr/>
          <p:nvPr/>
        </p:nvSpPr>
        <p:spPr>
          <a:xfrm>
            <a:off x="605521" y="1343044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59" name="Google Shape;359;p5"/>
          <p:cNvSpPr/>
          <p:nvPr/>
        </p:nvSpPr>
        <p:spPr>
          <a:xfrm>
            <a:off x="546318" y="1730988"/>
            <a:ext cx="79378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0" name="Google Shape;360;p5"/>
          <p:cNvSpPr/>
          <p:nvPr/>
        </p:nvSpPr>
        <p:spPr>
          <a:xfrm>
            <a:off x="281026" y="1765508"/>
            <a:ext cx="324527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1" name="Google Shape;361;p5"/>
          <p:cNvSpPr/>
          <p:nvPr/>
        </p:nvSpPr>
        <p:spPr>
          <a:xfrm>
            <a:off x="304707" y="1873981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2" name="Google Shape;362;p5"/>
          <p:cNvSpPr/>
          <p:nvPr/>
        </p:nvSpPr>
        <p:spPr>
          <a:xfrm>
            <a:off x="605521" y="1819723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3" name="Google Shape;363;p5"/>
          <p:cNvSpPr/>
          <p:nvPr/>
        </p:nvSpPr>
        <p:spPr>
          <a:xfrm>
            <a:off x="282216" y="1780289"/>
            <a:ext cx="323337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4" name="Google Shape;364;p5"/>
          <p:cNvSpPr/>
          <p:nvPr/>
        </p:nvSpPr>
        <p:spPr>
          <a:xfrm>
            <a:off x="546318" y="2207666"/>
            <a:ext cx="79378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5" name="Google Shape;365;p5"/>
          <p:cNvSpPr/>
          <p:nvPr/>
        </p:nvSpPr>
        <p:spPr>
          <a:xfrm>
            <a:off x="281026" y="2240534"/>
            <a:ext cx="324527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6" name="Google Shape;366;p5"/>
          <p:cNvSpPr/>
          <p:nvPr/>
        </p:nvSpPr>
        <p:spPr>
          <a:xfrm>
            <a:off x="304707" y="2349008"/>
            <a:ext cx="32014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7" name="Google Shape;367;p5"/>
          <p:cNvSpPr/>
          <p:nvPr/>
        </p:nvSpPr>
        <p:spPr>
          <a:xfrm>
            <a:off x="605521" y="2294792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8" name="Google Shape;368;p5"/>
          <p:cNvSpPr/>
          <p:nvPr/>
        </p:nvSpPr>
        <p:spPr>
          <a:xfrm>
            <a:off x="282216" y="2255316"/>
            <a:ext cx="323337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9" name="Google Shape;369;p5"/>
          <p:cNvSpPr/>
          <p:nvPr/>
        </p:nvSpPr>
        <p:spPr>
          <a:xfrm>
            <a:off x="546318" y="2682692"/>
            <a:ext cx="79378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0" name="Google Shape;370;p5"/>
          <p:cNvSpPr/>
          <p:nvPr/>
        </p:nvSpPr>
        <p:spPr>
          <a:xfrm>
            <a:off x="281026" y="2717213"/>
            <a:ext cx="324527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1" name="Google Shape;371;p5"/>
          <p:cNvSpPr/>
          <p:nvPr/>
        </p:nvSpPr>
        <p:spPr>
          <a:xfrm>
            <a:off x="304707" y="2825729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2" name="Google Shape;372;p5"/>
          <p:cNvSpPr/>
          <p:nvPr/>
        </p:nvSpPr>
        <p:spPr>
          <a:xfrm>
            <a:off x="605521" y="2769819"/>
            <a:ext cx="3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3" name="Google Shape;373;p5"/>
          <p:cNvSpPr/>
          <p:nvPr/>
        </p:nvSpPr>
        <p:spPr>
          <a:xfrm>
            <a:off x="282216" y="2732037"/>
            <a:ext cx="323337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4" name="Google Shape;374;p5"/>
          <p:cNvSpPr/>
          <p:nvPr/>
        </p:nvSpPr>
        <p:spPr>
          <a:xfrm>
            <a:off x="546318" y="3159414"/>
            <a:ext cx="79378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5" name="Google Shape;375;p5"/>
          <p:cNvSpPr/>
          <p:nvPr/>
        </p:nvSpPr>
        <p:spPr>
          <a:xfrm>
            <a:off x="281026" y="3192282"/>
            <a:ext cx="324527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6" name="Google Shape;376;p5"/>
          <p:cNvSpPr/>
          <p:nvPr/>
        </p:nvSpPr>
        <p:spPr>
          <a:xfrm>
            <a:off x="304707" y="3300756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7" name="Google Shape;377;p5"/>
          <p:cNvSpPr/>
          <p:nvPr/>
        </p:nvSpPr>
        <p:spPr>
          <a:xfrm>
            <a:off x="605521" y="3246496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8" name="Google Shape;378;p5"/>
          <p:cNvSpPr/>
          <p:nvPr/>
        </p:nvSpPr>
        <p:spPr>
          <a:xfrm>
            <a:off x="282216" y="3207063"/>
            <a:ext cx="323337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9" name="Google Shape;379;p5"/>
          <p:cNvSpPr/>
          <p:nvPr/>
        </p:nvSpPr>
        <p:spPr>
          <a:xfrm>
            <a:off x="546318" y="3634440"/>
            <a:ext cx="79378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0" name="Google Shape;380;p5"/>
          <p:cNvSpPr/>
          <p:nvPr/>
        </p:nvSpPr>
        <p:spPr>
          <a:xfrm>
            <a:off x="281026" y="3668960"/>
            <a:ext cx="324527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1" name="Google Shape;381;p5"/>
          <p:cNvSpPr/>
          <p:nvPr/>
        </p:nvSpPr>
        <p:spPr>
          <a:xfrm>
            <a:off x="304707" y="3777433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2" name="Google Shape;382;p5"/>
          <p:cNvSpPr/>
          <p:nvPr/>
        </p:nvSpPr>
        <p:spPr>
          <a:xfrm>
            <a:off x="605521" y="3721565"/>
            <a:ext cx="3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3" name="Google Shape;383;p5"/>
          <p:cNvSpPr/>
          <p:nvPr/>
        </p:nvSpPr>
        <p:spPr>
          <a:xfrm>
            <a:off x="282216" y="3682089"/>
            <a:ext cx="323337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4" name="Google Shape;384;p5"/>
          <p:cNvSpPr/>
          <p:nvPr/>
        </p:nvSpPr>
        <p:spPr>
          <a:xfrm>
            <a:off x="546318" y="4111118"/>
            <a:ext cx="79378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5" name="Google Shape;385;p5"/>
          <p:cNvSpPr/>
          <p:nvPr/>
        </p:nvSpPr>
        <p:spPr>
          <a:xfrm>
            <a:off x="281026" y="4143986"/>
            <a:ext cx="324527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6" name="Google Shape;386;p5"/>
          <p:cNvSpPr/>
          <p:nvPr/>
        </p:nvSpPr>
        <p:spPr>
          <a:xfrm>
            <a:off x="304707" y="4252503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7" name="Google Shape;387;p5"/>
          <p:cNvSpPr/>
          <p:nvPr/>
        </p:nvSpPr>
        <p:spPr>
          <a:xfrm>
            <a:off x="605521" y="4198244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8" name="Google Shape;388;p5"/>
          <p:cNvSpPr/>
          <p:nvPr/>
        </p:nvSpPr>
        <p:spPr>
          <a:xfrm>
            <a:off x="282216" y="4158811"/>
            <a:ext cx="323337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9" name="Google Shape;389;p5"/>
          <p:cNvSpPr/>
          <p:nvPr/>
        </p:nvSpPr>
        <p:spPr>
          <a:xfrm>
            <a:off x="546318" y="4586188"/>
            <a:ext cx="79378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0" name="Google Shape;390;p5"/>
          <p:cNvSpPr/>
          <p:nvPr/>
        </p:nvSpPr>
        <p:spPr>
          <a:xfrm>
            <a:off x="281026" y="4620665"/>
            <a:ext cx="324527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1" name="Google Shape;391;p5"/>
          <p:cNvSpPr/>
          <p:nvPr/>
        </p:nvSpPr>
        <p:spPr>
          <a:xfrm>
            <a:off x="304707" y="4729181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2" name="Google Shape;392;p5"/>
          <p:cNvSpPr/>
          <p:nvPr/>
        </p:nvSpPr>
        <p:spPr>
          <a:xfrm>
            <a:off x="605521" y="4673271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3" name="Google Shape;393;p5"/>
          <p:cNvSpPr/>
          <p:nvPr/>
        </p:nvSpPr>
        <p:spPr>
          <a:xfrm>
            <a:off x="282216" y="4633837"/>
            <a:ext cx="323337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4" name="Google Shape;394;p5"/>
          <p:cNvSpPr/>
          <p:nvPr/>
        </p:nvSpPr>
        <p:spPr>
          <a:xfrm>
            <a:off x="546318" y="5061213"/>
            <a:ext cx="79378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5" name="Google Shape;395;p5"/>
          <p:cNvSpPr/>
          <p:nvPr/>
        </p:nvSpPr>
        <p:spPr>
          <a:xfrm>
            <a:off x="281026" y="5095734"/>
            <a:ext cx="324527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6" name="Google Shape;396;p5"/>
          <p:cNvSpPr/>
          <p:nvPr/>
        </p:nvSpPr>
        <p:spPr>
          <a:xfrm>
            <a:off x="304707" y="5204207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7" name="Google Shape;397;p5"/>
          <p:cNvSpPr/>
          <p:nvPr/>
        </p:nvSpPr>
        <p:spPr>
          <a:xfrm>
            <a:off x="605521" y="5149992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8" name="Google Shape;398;p5"/>
          <p:cNvSpPr/>
          <p:nvPr/>
        </p:nvSpPr>
        <p:spPr>
          <a:xfrm>
            <a:off x="282216" y="5110515"/>
            <a:ext cx="323337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9" name="Google Shape;399;p5"/>
          <p:cNvSpPr/>
          <p:nvPr/>
        </p:nvSpPr>
        <p:spPr>
          <a:xfrm>
            <a:off x="546318" y="5537892"/>
            <a:ext cx="79378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00" name="Google Shape;400;p5"/>
          <p:cNvSpPr/>
          <p:nvPr/>
        </p:nvSpPr>
        <p:spPr>
          <a:xfrm>
            <a:off x="281026" y="5570760"/>
            <a:ext cx="324527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01" name="Google Shape;401;p5"/>
          <p:cNvSpPr/>
          <p:nvPr/>
        </p:nvSpPr>
        <p:spPr>
          <a:xfrm>
            <a:off x="304707" y="5680885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02" name="Google Shape;402;p5"/>
          <p:cNvSpPr/>
          <p:nvPr/>
        </p:nvSpPr>
        <p:spPr>
          <a:xfrm>
            <a:off x="605521" y="5625017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03" name="Google Shape;403;p5"/>
          <p:cNvSpPr/>
          <p:nvPr/>
        </p:nvSpPr>
        <p:spPr>
          <a:xfrm>
            <a:off x="282216" y="5585584"/>
            <a:ext cx="323337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04" name="Google Shape;404;p5"/>
          <p:cNvSpPr/>
          <p:nvPr/>
        </p:nvSpPr>
        <p:spPr>
          <a:xfrm>
            <a:off x="282216" y="1303611"/>
            <a:ext cx="323337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935086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569721-0D3D-42D7-86C9-E95D520BB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8ECA2C7-E0C2-4A0D-814B-BB11A62FA7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B228D7E-CE29-492C-9482-B9D315AAD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30C811-B83F-46DC-A20F-647922A865CE}" type="datetimeFigureOut">
              <a:rPr kumimoji="0" lang="vi-VN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09/12/2021</a:t>
            </a:fld>
            <a:endParaRPr kumimoji="0" lang="vi-VN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ABBE254-D602-4515-B6D0-F0F514050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A859DCC-35F8-46FD-A5F3-A84AC22DD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C0E166-57EB-404A-A063-791587343DF4}" type="slidenum">
              <a:rPr kumimoji="0" lang="vi-VN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915108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63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12/9/2021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90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026" name="Picture 2" descr="C:\Users\Kha\Documents\Hình nen Powerpoint dep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98209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12/9/2021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1960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7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9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12/9/2021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4239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12/9/2021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4384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12/9/2021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535100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12/9/2021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348560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12/9/2021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8489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12/9/2021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03676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104" y="2209818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24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7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12/9/2021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3225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12/9/2021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37156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12/9/2021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5407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35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22" y="731537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12/9/2021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7983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" name="Google Shape;327;p5"/>
          <p:cNvGrpSpPr/>
          <p:nvPr/>
        </p:nvGrpSpPr>
        <p:grpSpPr>
          <a:xfrm>
            <a:off x="395895" y="292693"/>
            <a:ext cx="8518865" cy="6384375"/>
            <a:chOff x="395894" y="219519"/>
            <a:chExt cx="8518865" cy="4788281"/>
          </a:xfrm>
        </p:grpSpPr>
        <p:sp>
          <p:nvSpPr>
            <p:cNvPr id="328" name="Google Shape;328;p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grpSp>
          <p:nvGrpSpPr>
            <p:cNvPr id="329" name="Google Shape;329;p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30" name="Google Shape;330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331" name="Google Shape;331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sp>
          <p:nvSpPr>
            <p:cNvPr id="332" name="Google Shape;332;p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grpSp>
          <p:nvGrpSpPr>
            <p:cNvPr id="333" name="Google Shape;333;p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34" name="Google Shape;334;p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335" name="Google Shape;335;p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336" name="Google Shape;336;p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37" name="Google Shape;337;p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338" name="Google Shape;338;p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339" name="Google Shape;339;p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40" name="Google Shape;340;p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341" name="Google Shape;341;p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342" name="Google Shape;342;p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43" name="Google Shape;343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344" name="Google Shape;344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345" name="Google Shape;345;p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46" name="Google Shape;346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347" name="Google Shape;347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sp>
          <p:nvSpPr>
            <p:cNvPr id="348" name="Google Shape;348;p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349" name="Google Shape;349;p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</p:grpSp>
      <p:sp>
        <p:nvSpPr>
          <p:cNvPr id="355" name="Google Shape;355;p5"/>
          <p:cNvSpPr/>
          <p:nvPr/>
        </p:nvSpPr>
        <p:spPr>
          <a:xfrm>
            <a:off x="546318" y="1255918"/>
            <a:ext cx="79378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56" name="Google Shape;356;p5"/>
          <p:cNvSpPr/>
          <p:nvPr/>
        </p:nvSpPr>
        <p:spPr>
          <a:xfrm>
            <a:off x="281026" y="1288786"/>
            <a:ext cx="324527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57" name="Google Shape;357;p5"/>
          <p:cNvSpPr/>
          <p:nvPr/>
        </p:nvSpPr>
        <p:spPr>
          <a:xfrm>
            <a:off x="304707" y="1398956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58" name="Google Shape;358;p5"/>
          <p:cNvSpPr/>
          <p:nvPr/>
        </p:nvSpPr>
        <p:spPr>
          <a:xfrm>
            <a:off x="605521" y="1343044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59" name="Google Shape;359;p5"/>
          <p:cNvSpPr/>
          <p:nvPr/>
        </p:nvSpPr>
        <p:spPr>
          <a:xfrm>
            <a:off x="546318" y="1730988"/>
            <a:ext cx="79378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0" name="Google Shape;360;p5"/>
          <p:cNvSpPr/>
          <p:nvPr/>
        </p:nvSpPr>
        <p:spPr>
          <a:xfrm>
            <a:off x="281026" y="1765508"/>
            <a:ext cx="324527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1" name="Google Shape;361;p5"/>
          <p:cNvSpPr/>
          <p:nvPr/>
        </p:nvSpPr>
        <p:spPr>
          <a:xfrm>
            <a:off x="304707" y="1873981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2" name="Google Shape;362;p5"/>
          <p:cNvSpPr/>
          <p:nvPr/>
        </p:nvSpPr>
        <p:spPr>
          <a:xfrm>
            <a:off x="605521" y="1819723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3" name="Google Shape;363;p5"/>
          <p:cNvSpPr/>
          <p:nvPr/>
        </p:nvSpPr>
        <p:spPr>
          <a:xfrm>
            <a:off x="282216" y="1780289"/>
            <a:ext cx="323337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4" name="Google Shape;364;p5"/>
          <p:cNvSpPr/>
          <p:nvPr/>
        </p:nvSpPr>
        <p:spPr>
          <a:xfrm>
            <a:off x="546318" y="2207666"/>
            <a:ext cx="79378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5" name="Google Shape;365;p5"/>
          <p:cNvSpPr/>
          <p:nvPr/>
        </p:nvSpPr>
        <p:spPr>
          <a:xfrm>
            <a:off x="281026" y="2240534"/>
            <a:ext cx="324527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6" name="Google Shape;366;p5"/>
          <p:cNvSpPr/>
          <p:nvPr/>
        </p:nvSpPr>
        <p:spPr>
          <a:xfrm>
            <a:off x="304707" y="2349008"/>
            <a:ext cx="32014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7" name="Google Shape;367;p5"/>
          <p:cNvSpPr/>
          <p:nvPr/>
        </p:nvSpPr>
        <p:spPr>
          <a:xfrm>
            <a:off x="605521" y="2294792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8" name="Google Shape;368;p5"/>
          <p:cNvSpPr/>
          <p:nvPr/>
        </p:nvSpPr>
        <p:spPr>
          <a:xfrm>
            <a:off x="282216" y="2255316"/>
            <a:ext cx="323337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9" name="Google Shape;369;p5"/>
          <p:cNvSpPr/>
          <p:nvPr/>
        </p:nvSpPr>
        <p:spPr>
          <a:xfrm>
            <a:off x="546318" y="2682692"/>
            <a:ext cx="79378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0" name="Google Shape;370;p5"/>
          <p:cNvSpPr/>
          <p:nvPr/>
        </p:nvSpPr>
        <p:spPr>
          <a:xfrm>
            <a:off x="281026" y="2717213"/>
            <a:ext cx="324527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1" name="Google Shape;371;p5"/>
          <p:cNvSpPr/>
          <p:nvPr/>
        </p:nvSpPr>
        <p:spPr>
          <a:xfrm>
            <a:off x="304707" y="2825729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2" name="Google Shape;372;p5"/>
          <p:cNvSpPr/>
          <p:nvPr/>
        </p:nvSpPr>
        <p:spPr>
          <a:xfrm>
            <a:off x="605521" y="2769819"/>
            <a:ext cx="3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3" name="Google Shape;373;p5"/>
          <p:cNvSpPr/>
          <p:nvPr/>
        </p:nvSpPr>
        <p:spPr>
          <a:xfrm>
            <a:off x="282216" y="2732037"/>
            <a:ext cx="323337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4" name="Google Shape;374;p5"/>
          <p:cNvSpPr/>
          <p:nvPr/>
        </p:nvSpPr>
        <p:spPr>
          <a:xfrm>
            <a:off x="546318" y="3159414"/>
            <a:ext cx="79378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5" name="Google Shape;375;p5"/>
          <p:cNvSpPr/>
          <p:nvPr/>
        </p:nvSpPr>
        <p:spPr>
          <a:xfrm>
            <a:off x="281026" y="3192282"/>
            <a:ext cx="324527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6" name="Google Shape;376;p5"/>
          <p:cNvSpPr/>
          <p:nvPr/>
        </p:nvSpPr>
        <p:spPr>
          <a:xfrm>
            <a:off x="304707" y="3300756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7" name="Google Shape;377;p5"/>
          <p:cNvSpPr/>
          <p:nvPr/>
        </p:nvSpPr>
        <p:spPr>
          <a:xfrm>
            <a:off x="605521" y="3246496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8" name="Google Shape;378;p5"/>
          <p:cNvSpPr/>
          <p:nvPr/>
        </p:nvSpPr>
        <p:spPr>
          <a:xfrm>
            <a:off x="282216" y="3207063"/>
            <a:ext cx="323337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9" name="Google Shape;379;p5"/>
          <p:cNvSpPr/>
          <p:nvPr/>
        </p:nvSpPr>
        <p:spPr>
          <a:xfrm>
            <a:off x="546318" y="3634440"/>
            <a:ext cx="79378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0" name="Google Shape;380;p5"/>
          <p:cNvSpPr/>
          <p:nvPr/>
        </p:nvSpPr>
        <p:spPr>
          <a:xfrm>
            <a:off x="281026" y="3668960"/>
            <a:ext cx="324527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1" name="Google Shape;381;p5"/>
          <p:cNvSpPr/>
          <p:nvPr/>
        </p:nvSpPr>
        <p:spPr>
          <a:xfrm>
            <a:off x="304707" y="3777433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2" name="Google Shape;382;p5"/>
          <p:cNvSpPr/>
          <p:nvPr/>
        </p:nvSpPr>
        <p:spPr>
          <a:xfrm>
            <a:off x="605521" y="3721565"/>
            <a:ext cx="3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3" name="Google Shape;383;p5"/>
          <p:cNvSpPr/>
          <p:nvPr/>
        </p:nvSpPr>
        <p:spPr>
          <a:xfrm>
            <a:off x="282216" y="3682089"/>
            <a:ext cx="323337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4" name="Google Shape;384;p5"/>
          <p:cNvSpPr/>
          <p:nvPr/>
        </p:nvSpPr>
        <p:spPr>
          <a:xfrm>
            <a:off x="546318" y="4111118"/>
            <a:ext cx="79378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5" name="Google Shape;385;p5"/>
          <p:cNvSpPr/>
          <p:nvPr/>
        </p:nvSpPr>
        <p:spPr>
          <a:xfrm>
            <a:off x="281026" y="4143986"/>
            <a:ext cx="324527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6" name="Google Shape;386;p5"/>
          <p:cNvSpPr/>
          <p:nvPr/>
        </p:nvSpPr>
        <p:spPr>
          <a:xfrm>
            <a:off x="304707" y="4252503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7" name="Google Shape;387;p5"/>
          <p:cNvSpPr/>
          <p:nvPr/>
        </p:nvSpPr>
        <p:spPr>
          <a:xfrm>
            <a:off x="605521" y="4198244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8" name="Google Shape;388;p5"/>
          <p:cNvSpPr/>
          <p:nvPr/>
        </p:nvSpPr>
        <p:spPr>
          <a:xfrm>
            <a:off x="282216" y="4158811"/>
            <a:ext cx="323337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9" name="Google Shape;389;p5"/>
          <p:cNvSpPr/>
          <p:nvPr/>
        </p:nvSpPr>
        <p:spPr>
          <a:xfrm>
            <a:off x="546318" y="4586188"/>
            <a:ext cx="79378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0" name="Google Shape;390;p5"/>
          <p:cNvSpPr/>
          <p:nvPr/>
        </p:nvSpPr>
        <p:spPr>
          <a:xfrm>
            <a:off x="281026" y="4620665"/>
            <a:ext cx="324527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1" name="Google Shape;391;p5"/>
          <p:cNvSpPr/>
          <p:nvPr/>
        </p:nvSpPr>
        <p:spPr>
          <a:xfrm>
            <a:off x="304707" y="4729181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2" name="Google Shape;392;p5"/>
          <p:cNvSpPr/>
          <p:nvPr/>
        </p:nvSpPr>
        <p:spPr>
          <a:xfrm>
            <a:off x="605521" y="4673271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3" name="Google Shape;393;p5"/>
          <p:cNvSpPr/>
          <p:nvPr/>
        </p:nvSpPr>
        <p:spPr>
          <a:xfrm>
            <a:off x="282216" y="4633837"/>
            <a:ext cx="323337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4" name="Google Shape;394;p5"/>
          <p:cNvSpPr/>
          <p:nvPr/>
        </p:nvSpPr>
        <p:spPr>
          <a:xfrm>
            <a:off x="546318" y="5061213"/>
            <a:ext cx="79378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5" name="Google Shape;395;p5"/>
          <p:cNvSpPr/>
          <p:nvPr/>
        </p:nvSpPr>
        <p:spPr>
          <a:xfrm>
            <a:off x="281026" y="5095734"/>
            <a:ext cx="324527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6" name="Google Shape;396;p5"/>
          <p:cNvSpPr/>
          <p:nvPr/>
        </p:nvSpPr>
        <p:spPr>
          <a:xfrm>
            <a:off x="304707" y="5204207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7" name="Google Shape;397;p5"/>
          <p:cNvSpPr/>
          <p:nvPr/>
        </p:nvSpPr>
        <p:spPr>
          <a:xfrm>
            <a:off x="605521" y="5149992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8" name="Google Shape;398;p5"/>
          <p:cNvSpPr/>
          <p:nvPr/>
        </p:nvSpPr>
        <p:spPr>
          <a:xfrm>
            <a:off x="282216" y="5110515"/>
            <a:ext cx="323337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9" name="Google Shape;399;p5"/>
          <p:cNvSpPr/>
          <p:nvPr/>
        </p:nvSpPr>
        <p:spPr>
          <a:xfrm>
            <a:off x="546318" y="5537892"/>
            <a:ext cx="79378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00" name="Google Shape;400;p5"/>
          <p:cNvSpPr/>
          <p:nvPr/>
        </p:nvSpPr>
        <p:spPr>
          <a:xfrm>
            <a:off x="281026" y="5570760"/>
            <a:ext cx="324527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01" name="Google Shape;401;p5"/>
          <p:cNvSpPr/>
          <p:nvPr/>
        </p:nvSpPr>
        <p:spPr>
          <a:xfrm>
            <a:off x="304707" y="5680885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02" name="Google Shape;402;p5"/>
          <p:cNvSpPr/>
          <p:nvPr/>
        </p:nvSpPr>
        <p:spPr>
          <a:xfrm>
            <a:off x="605521" y="5625017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03" name="Google Shape;403;p5"/>
          <p:cNvSpPr/>
          <p:nvPr/>
        </p:nvSpPr>
        <p:spPr>
          <a:xfrm>
            <a:off x="282216" y="5585584"/>
            <a:ext cx="323337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04" name="Google Shape;404;p5"/>
          <p:cNvSpPr/>
          <p:nvPr/>
        </p:nvSpPr>
        <p:spPr>
          <a:xfrm>
            <a:off x="282216" y="1303611"/>
            <a:ext cx="323337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3726345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569721-0D3D-42D7-86C9-E95D520BB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8ECA2C7-E0C2-4A0D-814B-BB11A62FA7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B228D7E-CE29-492C-9482-B9D315AAD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30C811-B83F-46DC-A20F-647922A865CE}" type="datetimeFigureOut">
              <a:rPr kumimoji="0" lang="vi-VN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09/12/2021</a:t>
            </a:fld>
            <a:endParaRPr kumimoji="0" lang="vi-VN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ABBE254-D602-4515-B6D0-F0F514050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A859DCC-35F8-46FD-A5F3-A84AC22DD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C0E166-57EB-404A-A063-791587343DF4}" type="slidenum">
              <a:rPr kumimoji="0" lang="vi-VN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75955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7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9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12/9/2021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82913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63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12/9/2021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90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026" name="Picture 2" descr="C:\Users\Kha\Documents\Hình nen Powerpoint dep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852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12/9/2021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551814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7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9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12/9/2021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571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12/9/2021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968725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12/9/2021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50199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12/9/2021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1892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12/9/2021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6243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104" y="2209818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24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7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12/9/2021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0101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12/9/2021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58310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12/9/2021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4824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12/9/2021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389133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35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22" y="731537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12/9/2021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3975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" name="Google Shape;327;p5"/>
          <p:cNvGrpSpPr/>
          <p:nvPr/>
        </p:nvGrpSpPr>
        <p:grpSpPr>
          <a:xfrm>
            <a:off x="395895" y="292693"/>
            <a:ext cx="8518865" cy="6384375"/>
            <a:chOff x="395894" y="219519"/>
            <a:chExt cx="8518865" cy="4788281"/>
          </a:xfrm>
        </p:grpSpPr>
        <p:sp>
          <p:nvSpPr>
            <p:cNvPr id="328" name="Google Shape;328;p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grpSp>
          <p:nvGrpSpPr>
            <p:cNvPr id="329" name="Google Shape;329;p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30" name="Google Shape;330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331" name="Google Shape;331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sp>
          <p:nvSpPr>
            <p:cNvPr id="332" name="Google Shape;332;p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grpSp>
          <p:nvGrpSpPr>
            <p:cNvPr id="333" name="Google Shape;333;p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34" name="Google Shape;334;p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335" name="Google Shape;335;p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336" name="Google Shape;336;p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37" name="Google Shape;337;p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338" name="Google Shape;338;p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339" name="Google Shape;339;p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40" name="Google Shape;340;p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341" name="Google Shape;341;p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342" name="Google Shape;342;p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43" name="Google Shape;343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344" name="Google Shape;344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345" name="Google Shape;345;p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46" name="Google Shape;346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347" name="Google Shape;347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sp>
          <p:nvSpPr>
            <p:cNvPr id="348" name="Google Shape;348;p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349" name="Google Shape;349;p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</p:grpSp>
      <p:sp>
        <p:nvSpPr>
          <p:cNvPr id="355" name="Google Shape;355;p5"/>
          <p:cNvSpPr/>
          <p:nvPr/>
        </p:nvSpPr>
        <p:spPr>
          <a:xfrm>
            <a:off x="546318" y="1255918"/>
            <a:ext cx="79378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56" name="Google Shape;356;p5"/>
          <p:cNvSpPr/>
          <p:nvPr/>
        </p:nvSpPr>
        <p:spPr>
          <a:xfrm>
            <a:off x="281026" y="1288786"/>
            <a:ext cx="324527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57" name="Google Shape;357;p5"/>
          <p:cNvSpPr/>
          <p:nvPr/>
        </p:nvSpPr>
        <p:spPr>
          <a:xfrm>
            <a:off x="304707" y="1398956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58" name="Google Shape;358;p5"/>
          <p:cNvSpPr/>
          <p:nvPr/>
        </p:nvSpPr>
        <p:spPr>
          <a:xfrm>
            <a:off x="605521" y="1343044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59" name="Google Shape;359;p5"/>
          <p:cNvSpPr/>
          <p:nvPr/>
        </p:nvSpPr>
        <p:spPr>
          <a:xfrm>
            <a:off x="546318" y="1730988"/>
            <a:ext cx="79378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0" name="Google Shape;360;p5"/>
          <p:cNvSpPr/>
          <p:nvPr/>
        </p:nvSpPr>
        <p:spPr>
          <a:xfrm>
            <a:off x="281026" y="1765508"/>
            <a:ext cx="324527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1" name="Google Shape;361;p5"/>
          <p:cNvSpPr/>
          <p:nvPr/>
        </p:nvSpPr>
        <p:spPr>
          <a:xfrm>
            <a:off x="304707" y="1873981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2" name="Google Shape;362;p5"/>
          <p:cNvSpPr/>
          <p:nvPr/>
        </p:nvSpPr>
        <p:spPr>
          <a:xfrm>
            <a:off x="605521" y="1819723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3" name="Google Shape;363;p5"/>
          <p:cNvSpPr/>
          <p:nvPr/>
        </p:nvSpPr>
        <p:spPr>
          <a:xfrm>
            <a:off x="282216" y="1780289"/>
            <a:ext cx="323337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4" name="Google Shape;364;p5"/>
          <p:cNvSpPr/>
          <p:nvPr/>
        </p:nvSpPr>
        <p:spPr>
          <a:xfrm>
            <a:off x="546318" y="2207666"/>
            <a:ext cx="79378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5" name="Google Shape;365;p5"/>
          <p:cNvSpPr/>
          <p:nvPr/>
        </p:nvSpPr>
        <p:spPr>
          <a:xfrm>
            <a:off x="281026" y="2240534"/>
            <a:ext cx="324527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6" name="Google Shape;366;p5"/>
          <p:cNvSpPr/>
          <p:nvPr/>
        </p:nvSpPr>
        <p:spPr>
          <a:xfrm>
            <a:off x="304707" y="2349008"/>
            <a:ext cx="32014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7" name="Google Shape;367;p5"/>
          <p:cNvSpPr/>
          <p:nvPr/>
        </p:nvSpPr>
        <p:spPr>
          <a:xfrm>
            <a:off x="605521" y="2294792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8" name="Google Shape;368;p5"/>
          <p:cNvSpPr/>
          <p:nvPr/>
        </p:nvSpPr>
        <p:spPr>
          <a:xfrm>
            <a:off x="282216" y="2255316"/>
            <a:ext cx="323337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9" name="Google Shape;369;p5"/>
          <p:cNvSpPr/>
          <p:nvPr/>
        </p:nvSpPr>
        <p:spPr>
          <a:xfrm>
            <a:off x="546318" y="2682692"/>
            <a:ext cx="79378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0" name="Google Shape;370;p5"/>
          <p:cNvSpPr/>
          <p:nvPr/>
        </p:nvSpPr>
        <p:spPr>
          <a:xfrm>
            <a:off x="281026" y="2717213"/>
            <a:ext cx="324527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1" name="Google Shape;371;p5"/>
          <p:cNvSpPr/>
          <p:nvPr/>
        </p:nvSpPr>
        <p:spPr>
          <a:xfrm>
            <a:off x="304707" y="2825729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2" name="Google Shape;372;p5"/>
          <p:cNvSpPr/>
          <p:nvPr/>
        </p:nvSpPr>
        <p:spPr>
          <a:xfrm>
            <a:off x="605521" y="2769819"/>
            <a:ext cx="3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3" name="Google Shape;373;p5"/>
          <p:cNvSpPr/>
          <p:nvPr/>
        </p:nvSpPr>
        <p:spPr>
          <a:xfrm>
            <a:off x="282216" y="2732037"/>
            <a:ext cx="323337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4" name="Google Shape;374;p5"/>
          <p:cNvSpPr/>
          <p:nvPr/>
        </p:nvSpPr>
        <p:spPr>
          <a:xfrm>
            <a:off x="546318" y="3159414"/>
            <a:ext cx="79378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5" name="Google Shape;375;p5"/>
          <p:cNvSpPr/>
          <p:nvPr/>
        </p:nvSpPr>
        <p:spPr>
          <a:xfrm>
            <a:off x="281026" y="3192282"/>
            <a:ext cx="324527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6" name="Google Shape;376;p5"/>
          <p:cNvSpPr/>
          <p:nvPr/>
        </p:nvSpPr>
        <p:spPr>
          <a:xfrm>
            <a:off x="304707" y="3300756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7" name="Google Shape;377;p5"/>
          <p:cNvSpPr/>
          <p:nvPr/>
        </p:nvSpPr>
        <p:spPr>
          <a:xfrm>
            <a:off x="605521" y="3246496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8" name="Google Shape;378;p5"/>
          <p:cNvSpPr/>
          <p:nvPr/>
        </p:nvSpPr>
        <p:spPr>
          <a:xfrm>
            <a:off x="282216" y="3207063"/>
            <a:ext cx="323337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9" name="Google Shape;379;p5"/>
          <p:cNvSpPr/>
          <p:nvPr/>
        </p:nvSpPr>
        <p:spPr>
          <a:xfrm>
            <a:off x="546318" y="3634440"/>
            <a:ext cx="79378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0" name="Google Shape;380;p5"/>
          <p:cNvSpPr/>
          <p:nvPr/>
        </p:nvSpPr>
        <p:spPr>
          <a:xfrm>
            <a:off x="281026" y="3668960"/>
            <a:ext cx="324527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1" name="Google Shape;381;p5"/>
          <p:cNvSpPr/>
          <p:nvPr/>
        </p:nvSpPr>
        <p:spPr>
          <a:xfrm>
            <a:off x="304707" y="3777433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2" name="Google Shape;382;p5"/>
          <p:cNvSpPr/>
          <p:nvPr/>
        </p:nvSpPr>
        <p:spPr>
          <a:xfrm>
            <a:off x="605521" y="3721565"/>
            <a:ext cx="3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3" name="Google Shape;383;p5"/>
          <p:cNvSpPr/>
          <p:nvPr/>
        </p:nvSpPr>
        <p:spPr>
          <a:xfrm>
            <a:off x="282216" y="3682089"/>
            <a:ext cx="323337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4" name="Google Shape;384;p5"/>
          <p:cNvSpPr/>
          <p:nvPr/>
        </p:nvSpPr>
        <p:spPr>
          <a:xfrm>
            <a:off x="546318" y="4111118"/>
            <a:ext cx="79378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5" name="Google Shape;385;p5"/>
          <p:cNvSpPr/>
          <p:nvPr/>
        </p:nvSpPr>
        <p:spPr>
          <a:xfrm>
            <a:off x="281026" y="4143986"/>
            <a:ext cx="324527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6" name="Google Shape;386;p5"/>
          <p:cNvSpPr/>
          <p:nvPr/>
        </p:nvSpPr>
        <p:spPr>
          <a:xfrm>
            <a:off x="304707" y="4252503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7" name="Google Shape;387;p5"/>
          <p:cNvSpPr/>
          <p:nvPr/>
        </p:nvSpPr>
        <p:spPr>
          <a:xfrm>
            <a:off x="605521" y="4198244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8" name="Google Shape;388;p5"/>
          <p:cNvSpPr/>
          <p:nvPr/>
        </p:nvSpPr>
        <p:spPr>
          <a:xfrm>
            <a:off x="282216" y="4158811"/>
            <a:ext cx="323337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9" name="Google Shape;389;p5"/>
          <p:cNvSpPr/>
          <p:nvPr/>
        </p:nvSpPr>
        <p:spPr>
          <a:xfrm>
            <a:off x="546318" y="4586188"/>
            <a:ext cx="79378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0" name="Google Shape;390;p5"/>
          <p:cNvSpPr/>
          <p:nvPr/>
        </p:nvSpPr>
        <p:spPr>
          <a:xfrm>
            <a:off x="281026" y="4620665"/>
            <a:ext cx="324527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1" name="Google Shape;391;p5"/>
          <p:cNvSpPr/>
          <p:nvPr/>
        </p:nvSpPr>
        <p:spPr>
          <a:xfrm>
            <a:off x="304707" y="4729181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2" name="Google Shape;392;p5"/>
          <p:cNvSpPr/>
          <p:nvPr/>
        </p:nvSpPr>
        <p:spPr>
          <a:xfrm>
            <a:off x="605521" y="4673271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3" name="Google Shape;393;p5"/>
          <p:cNvSpPr/>
          <p:nvPr/>
        </p:nvSpPr>
        <p:spPr>
          <a:xfrm>
            <a:off x="282216" y="4633837"/>
            <a:ext cx="323337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4" name="Google Shape;394;p5"/>
          <p:cNvSpPr/>
          <p:nvPr/>
        </p:nvSpPr>
        <p:spPr>
          <a:xfrm>
            <a:off x="546318" y="5061213"/>
            <a:ext cx="79378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5" name="Google Shape;395;p5"/>
          <p:cNvSpPr/>
          <p:nvPr/>
        </p:nvSpPr>
        <p:spPr>
          <a:xfrm>
            <a:off x="281026" y="5095734"/>
            <a:ext cx="324527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6" name="Google Shape;396;p5"/>
          <p:cNvSpPr/>
          <p:nvPr/>
        </p:nvSpPr>
        <p:spPr>
          <a:xfrm>
            <a:off x="304707" y="5204207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7" name="Google Shape;397;p5"/>
          <p:cNvSpPr/>
          <p:nvPr/>
        </p:nvSpPr>
        <p:spPr>
          <a:xfrm>
            <a:off x="605521" y="5149992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8" name="Google Shape;398;p5"/>
          <p:cNvSpPr/>
          <p:nvPr/>
        </p:nvSpPr>
        <p:spPr>
          <a:xfrm>
            <a:off x="282216" y="5110515"/>
            <a:ext cx="323337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9" name="Google Shape;399;p5"/>
          <p:cNvSpPr/>
          <p:nvPr/>
        </p:nvSpPr>
        <p:spPr>
          <a:xfrm>
            <a:off x="546318" y="5537892"/>
            <a:ext cx="79378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00" name="Google Shape;400;p5"/>
          <p:cNvSpPr/>
          <p:nvPr/>
        </p:nvSpPr>
        <p:spPr>
          <a:xfrm>
            <a:off x="281026" y="5570760"/>
            <a:ext cx="324527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01" name="Google Shape;401;p5"/>
          <p:cNvSpPr/>
          <p:nvPr/>
        </p:nvSpPr>
        <p:spPr>
          <a:xfrm>
            <a:off x="304707" y="5680885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02" name="Google Shape;402;p5"/>
          <p:cNvSpPr/>
          <p:nvPr/>
        </p:nvSpPr>
        <p:spPr>
          <a:xfrm>
            <a:off x="605521" y="5625017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03" name="Google Shape;403;p5"/>
          <p:cNvSpPr/>
          <p:nvPr/>
        </p:nvSpPr>
        <p:spPr>
          <a:xfrm>
            <a:off x="282216" y="5585584"/>
            <a:ext cx="323337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04" name="Google Shape;404;p5"/>
          <p:cNvSpPr/>
          <p:nvPr/>
        </p:nvSpPr>
        <p:spPr>
          <a:xfrm>
            <a:off x="282216" y="1303611"/>
            <a:ext cx="323337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6546972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569721-0D3D-42D7-86C9-E95D520BB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8ECA2C7-E0C2-4A0D-814B-BB11A62FA7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B228D7E-CE29-492C-9482-B9D315AAD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30C811-B83F-46DC-A20F-647922A865CE}" type="datetimeFigureOut">
              <a:rPr kumimoji="0" lang="vi-VN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09/12/2021</a:t>
            </a:fld>
            <a:endParaRPr kumimoji="0" lang="vi-VN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ABBE254-D602-4515-B6D0-F0F514050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A859DCC-35F8-46FD-A5F3-A84AC22DD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C0E166-57EB-404A-A063-791587343DF4}" type="slidenum">
              <a:rPr kumimoji="0" lang="vi-VN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56437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12/9/2021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6300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12/9/2021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4587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12/9/2021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0955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104" y="2209818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24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7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12/9/2021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0475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050E96-D4EB-45D6-8AF8-C2ECB8603D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12/9/2021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57445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12/9/2021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1529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35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22" y="731537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12/9/2021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3580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" name="Google Shape;327;p5"/>
          <p:cNvGrpSpPr/>
          <p:nvPr/>
        </p:nvGrpSpPr>
        <p:grpSpPr>
          <a:xfrm>
            <a:off x="395895" y="292693"/>
            <a:ext cx="8518865" cy="6384375"/>
            <a:chOff x="395894" y="219519"/>
            <a:chExt cx="8518865" cy="4788281"/>
          </a:xfrm>
        </p:grpSpPr>
        <p:sp>
          <p:nvSpPr>
            <p:cNvPr id="328" name="Google Shape;328;p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grpSp>
          <p:nvGrpSpPr>
            <p:cNvPr id="329" name="Google Shape;329;p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30" name="Google Shape;330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331" name="Google Shape;331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sp>
          <p:nvSpPr>
            <p:cNvPr id="332" name="Google Shape;332;p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grpSp>
          <p:nvGrpSpPr>
            <p:cNvPr id="333" name="Google Shape;333;p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34" name="Google Shape;334;p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335" name="Google Shape;335;p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336" name="Google Shape;336;p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37" name="Google Shape;337;p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338" name="Google Shape;338;p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339" name="Google Shape;339;p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40" name="Google Shape;340;p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341" name="Google Shape;341;p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342" name="Google Shape;342;p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43" name="Google Shape;343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344" name="Google Shape;344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345" name="Google Shape;345;p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46" name="Google Shape;346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347" name="Google Shape;347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sp>
          <p:nvSpPr>
            <p:cNvPr id="348" name="Google Shape;348;p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349" name="Google Shape;349;p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</p:grpSp>
      <p:sp>
        <p:nvSpPr>
          <p:cNvPr id="355" name="Google Shape;355;p5"/>
          <p:cNvSpPr/>
          <p:nvPr/>
        </p:nvSpPr>
        <p:spPr>
          <a:xfrm>
            <a:off x="546318" y="1255918"/>
            <a:ext cx="79378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56" name="Google Shape;356;p5"/>
          <p:cNvSpPr/>
          <p:nvPr/>
        </p:nvSpPr>
        <p:spPr>
          <a:xfrm>
            <a:off x="281026" y="1288786"/>
            <a:ext cx="324527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57" name="Google Shape;357;p5"/>
          <p:cNvSpPr/>
          <p:nvPr/>
        </p:nvSpPr>
        <p:spPr>
          <a:xfrm>
            <a:off x="304707" y="1398956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58" name="Google Shape;358;p5"/>
          <p:cNvSpPr/>
          <p:nvPr/>
        </p:nvSpPr>
        <p:spPr>
          <a:xfrm>
            <a:off x="605521" y="1343044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59" name="Google Shape;359;p5"/>
          <p:cNvSpPr/>
          <p:nvPr/>
        </p:nvSpPr>
        <p:spPr>
          <a:xfrm>
            <a:off x="546318" y="1730988"/>
            <a:ext cx="79378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0" name="Google Shape;360;p5"/>
          <p:cNvSpPr/>
          <p:nvPr/>
        </p:nvSpPr>
        <p:spPr>
          <a:xfrm>
            <a:off x="281026" y="1765508"/>
            <a:ext cx="324527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1" name="Google Shape;361;p5"/>
          <p:cNvSpPr/>
          <p:nvPr/>
        </p:nvSpPr>
        <p:spPr>
          <a:xfrm>
            <a:off x="304707" y="1873981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2" name="Google Shape;362;p5"/>
          <p:cNvSpPr/>
          <p:nvPr/>
        </p:nvSpPr>
        <p:spPr>
          <a:xfrm>
            <a:off x="605521" y="1819723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3" name="Google Shape;363;p5"/>
          <p:cNvSpPr/>
          <p:nvPr/>
        </p:nvSpPr>
        <p:spPr>
          <a:xfrm>
            <a:off x="282216" y="1780289"/>
            <a:ext cx="323337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4" name="Google Shape;364;p5"/>
          <p:cNvSpPr/>
          <p:nvPr/>
        </p:nvSpPr>
        <p:spPr>
          <a:xfrm>
            <a:off x="546318" y="2207666"/>
            <a:ext cx="79378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5" name="Google Shape;365;p5"/>
          <p:cNvSpPr/>
          <p:nvPr/>
        </p:nvSpPr>
        <p:spPr>
          <a:xfrm>
            <a:off x="281026" y="2240534"/>
            <a:ext cx="324527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6" name="Google Shape;366;p5"/>
          <p:cNvSpPr/>
          <p:nvPr/>
        </p:nvSpPr>
        <p:spPr>
          <a:xfrm>
            <a:off x="304707" y="2349008"/>
            <a:ext cx="32014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7" name="Google Shape;367;p5"/>
          <p:cNvSpPr/>
          <p:nvPr/>
        </p:nvSpPr>
        <p:spPr>
          <a:xfrm>
            <a:off x="605521" y="2294792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8" name="Google Shape;368;p5"/>
          <p:cNvSpPr/>
          <p:nvPr/>
        </p:nvSpPr>
        <p:spPr>
          <a:xfrm>
            <a:off x="282216" y="2255316"/>
            <a:ext cx="323337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9" name="Google Shape;369;p5"/>
          <p:cNvSpPr/>
          <p:nvPr/>
        </p:nvSpPr>
        <p:spPr>
          <a:xfrm>
            <a:off x="546318" y="2682692"/>
            <a:ext cx="79378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0" name="Google Shape;370;p5"/>
          <p:cNvSpPr/>
          <p:nvPr/>
        </p:nvSpPr>
        <p:spPr>
          <a:xfrm>
            <a:off x="281026" y="2717213"/>
            <a:ext cx="324527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1" name="Google Shape;371;p5"/>
          <p:cNvSpPr/>
          <p:nvPr/>
        </p:nvSpPr>
        <p:spPr>
          <a:xfrm>
            <a:off x="304707" y="2825729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2" name="Google Shape;372;p5"/>
          <p:cNvSpPr/>
          <p:nvPr/>
        </p:nvSpPr>
        <p:spPr>
          <a:xfrm>
            <a:off x="605521" y="2769819"/>
            <a:ext cx="3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3" name="Google Shape;373;p5"/>
          <p:cNvSpPr/>
          <p:nvPr/>
        </p:nvSpPr>
        <p:spPr>
          <a:xfrm>
            <a:off x="282216" y="2732037"/>
            <a:ext cx="323337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4" name="Google Shape;374;p5"/>
          <p:cNvSpPr/>
          <p:nvPr/>
        </p:nvSpPr>
        <p:spPr>
          <a:xfrm>
            <a:off x="546318" y="3159414"/>
            <a:ext cx="79378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5" name="Google Shape;375;p5"/>
          <p:cNvSpPr/>
          <p:nvPr/>
        </p:nvSpPr>
        <p:spPr>
          <a:xfrm>
            <a:off x="281026" y="3192282"/>
            <a:ext cx="324527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6" name="Google Shape;376;p5"/>
          <p:cNvSpPr/>
          <p:nvPr/>
        </p:nvSpPr>
        <p:spPr>
          <a:xfrm>
            <a:off x="304707" y="3300756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7" name="Google Shape;377;p5"/>
          <p:cNvSpPr/>
          <p:nvPr/>
        </p:nvSpPr>
        <p:spPr>
          <a:xfrm>
            <a:off x="605521" y="3246496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8" name="Google Shape;378;p5"/>
          <p:cNvSpPr/>
          <p:nvPr/>
        </p:nvSpPr>
        <p:spPr>
          <a:xfrm>
            <a:off x="282216" y="3207063"/>
            <a:ext cx="323337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9" name="Google Shape;379;p5"/>
          <p:cNvSpPr/>
          <p:nvPr/>
        </p:nvSpPr>
        <p:spPr>
          <a:xfrm>
            <a:off x="546318" y="3634440"/>
            <a:ext cx="79378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0" name="Google Shape;380;p5"/>
          <p:cNvSpPr/>
          <p:nvPr/>
        </p:nvSpPr>
        <p:spPr>
          <a:xfrm>
            <a:off x="281026" y="3668960"/>
            <a:ext cx="324527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1" name="Google Shape;381;p5"/>
          <p:cNvSpPr/>
          <p:nvPr/>
        </p:nvSpPr>
        <p:spPr>
          <a:xfrm>
            <a:off x="304707" y="3777433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2" name="Google Shape;382;p5"/>
          <p:cNvSpPr/>
          <p:nvPr/>
        </p:nvSpPr>
        <p:spPr>
          <a:xfrm>
            <a:off x="605521" y="3721565"/>
            <a:ext cx="3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3" name="Google Shape;383;p5"/>
          <p:cNvSpPr/>
          <p:nvPr/>
        </p:nvSpPr>
        <p:spPr>
          <a:xfrm>
            <a:off x="282216" y="3682089"/>
            <a:ext cx="323337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4" name="Google Shape;384;p5"/>
          <p:cNvSpPr/>
          <p:nvPr/>
        </p:nvSpPr>
        <p:spPr>
          <a:xfrm>
            <a:off x="546318" y="4111118"/>
            <a:ext cx="79378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5" name="Google Shape;385;p5"/>
          <p:cNvSpPr/>
          <p:nvPr/>
        </p:nvSpPr>
        <p:spPr>
          <a:xfrm>
            <a:off x="281026" y="4143986"/>
            <a:ext cx="324527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6" name="Google Shape;386;p5"/>
          <p:cNvSpPr/>
          <p:nvPr/>
        </p:nvSpPr>
        <p:spPr>
          <a:xfrm>
            <a:off x="304707" y="4252503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7" name="Google Shape;387;p5"/>
          <p:cNvSpPr/>
          <p:nvPr/>
        </p:nvSpPr>
        <p:spPr>
          <a:xfrm>
            <a:off x="605521" y="4198244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8" name="Google Shape;388;p5"/>
          <p:cNvSpPr/>
          <p:nvPr/>
        </p:nvSpPr>
        <p:spPr>
          <a:xfrm>
            <a:off x="282216" y="4158811"/>
            <a:ext cx="323337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9" name="Google Shape;389;p5"/>
          <p:cNvSpPr/>
          <p:nvPr/>
        </p:nvSpPr>
        <p:spPr>
          <a:xfrm>
            <a:off x="546318" y="4586188"/>
            <a:ext cx="79378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0" name="Google Shape;390;p5"/>
          <p:cNvSpPr/>
          <p:nvPr/>
        </p:nvSpPr>
        <p:spPr>
          <a:xfrm>
            <a:off x="281026" y="4620665"/>
            <a:ext cx="324527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1" name="Google Shape;391;p5"/>
          <p:cNvSpPr/>
          <p:nvPr/>
        </p:nvSpPr>
        <p:spPr>
          <a:xfrm>
            <a:off x="304707" y="4729181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2" name="Google Shape;392;p5"/>
          <p:cNvSpPr/>
          <p:nvPr/>
        </p:nvSpPr>
        <p:spPr>
          <a:xfrm>
            <a:off x="605521" y="4673271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3" name="Google Shape;393;p5"/>
          <p:cNvSpPr/>
          <p:nvPr/>
        </p:nvSpPr>
        <p:spPr>
          <a:xfrm>
            <a:off x="282216" y="4633837"/>
            <a:ext cx="323337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4" name="Google Shape;394;p5"/>
          <p:cNvSpPr/>
          <p:nvPr/>
        </p:nvSpPr>
        <p:spPr>
          <a:xfrm>
            <a:off x="546318" y="5061213"/>
            <a:ext cx="79378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5" name="Google Shape;395;p5"/>
          <p:cNvSpPr/>
          <p:nvPr/>
        </p:nvSpPr>
        <p:spPr>
          <a:xfrm>
            <a:off x="281026" y="5095734"/>
            <a:ext cx="324527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6" name="Google Shape;396;p5"/>
          <p:cNvSpPr/>
          <p:nvPr/>
        </p:nvSpPr>
        <p:spPr>
          <a:xfrm>
            <a:off x="304707" y="5204207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7" name="Google Shape;397;p5"/>
          <p:cNvSpPr/>
          <p:nvPr/>
        </p:nvSpPr>
        <p:spPr>
          <a:xfrm>
            <a:off x="605521" y="5149992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8" name="Google Shape;398;p5"/>
          <p:cNvSpPr/>
          <p:nvPr/>
        </p:nvSpPr>
        <p:spPr>
          <a:xfrm>
            <a:off x="282216" y="5110515"/>
            <a:ext cx="323337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9" name="Google Shape;399;p5"/>
          <p:cNvSpPr/>
          <p:nvPr/>
        </p:nvSpPr>
        <p:spPr>
          <a:xfrm>
            <a:off x="546318" y="5537892"/>
            <a:ext cx="79378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00" name="Google Shape;400;p5"/>
          <p:cNvSpPr/>
          <p:nvPr/>
        </p:nvSpPr>
        <p:spPr>
          <a:xfrm>
            <a:off x="281026" y="5570760"/>
            <a:ext cx="324527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01" name="Google Shape;401;p5"/>
          <p:cNvSpPr/>
          <p:nvPr/>
        </p:nvSpPr>
        <p:spPr>
          <a:xfrm>
            <a:off x="304707" y="5680885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02" name="Google Shape;402;p5"/>
          <p:cNvSpPr/>
          <p:nvPr/>
        </p:nvSpPr>
        <p:spPr>
          <a:xfrm>
            <a:off x="605521" y="5625017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03" name="Google Shape;403;p5"/>
          <p:cNvSpPr/>
          <p:nvPr/>
        </p:nvSpPr>
        <p:spPr>
          <a:xfrm>
            <a:off x="282216" y="5585584"/>
            <a:ext cx="323337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04" name="Google Shape;404;p5"/>
          <p:cNvSpPr/>
          <p:nvPr/>
        </p:nvSpPr>
        <p:spPr>
          <a:xfrm>
            <a:off x="282216" y="1303611"/>
            <a:ext cx="323337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42814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569721-0D3D-42D7-86C9-E95D520BB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8ECA2C7-E0C2-4A0D-814B-BB11A62FA7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B228D7E-CE29-492C-9482-B9D315AAD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30C811-B83F-46DC-A20F-647922A865CE}" type="datetimeFigureOut">
              <a:rPr kumimoji="0" lang="vi-VN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09/12/2021</a:t>
            </a:fld>
            <a:endParaRPr kumimoji="0" lang="vi-VN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ABBE254-D602-4515-B6D0-F0F514050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A859DCC-35F8-46FD-A5F3-A84AC22DD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C0E166-57EB-404A-A063-791587343DF4}" type="slidenum">
              <a:rPr kumimoji="0" lang="vi-VN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96540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63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12/9/2021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90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026" name="Picture 2" descr="C:\Users\Kha\Documents\Hình nen Powerpoint dep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12049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12/9/2021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829239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7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9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12/9/2021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7391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12/9/2021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9366494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12/9/2021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6644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C8D201-06FD-44C7-9098-7FEA4D9721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12/9/2021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4144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12/9/2021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712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104" y="2209818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24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7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12/9/2021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8868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12/9/2021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195879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12/9/2021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9017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35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22" y="731537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12/9/2021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29309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" name="Google Shape;327;p5"/>
          <p:cNvGrpSpPr/>
          <p:nvPr/>
        </p:nvGrpSpPr>
        <p:grpSpPr>
          <a:xfrm>
            <a:off x="395895" y="292693"/>
            <a:ext cx="8518865" cy="6384375"/>
            <a:chOff x="395894" y="219519"/>
            <a:chExt cx="8518865" cy="4788281"/>
          </a:xfrm>
        </p:grpSpPr>
        <p:sp>
          <p:nvSpPr>
            <p:cNvPr id="328" name="Google Shape;328;p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grpSp>
          <p:nvGrpSpPr>
            <p:cNvPr id="329" name="Google Shape;329;p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30" name="Google Shape;330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331" name="Google Shape;331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sp>
          <p:nvSpPr>
            <p:cNvPr id="332" name="Google Shape;332;p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grpSp>
          <p:nvGrpSpPr>
            <p:cNvPr id="333" name="Google Shape;333;p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34" name="Google Shape;334;p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335" name="Google Shape;335;p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336" name="Google Shape;336;p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37" name="Google Shape;337;p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338" name="Google Shape;338;p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339" name="Google Shape;339;p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40" name="Google Shape;340;p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341" name="Google Shape;341;p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342" name="Google Shape;342;p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43" name="Google Shape;343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344" name="Google Shape;344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345" name="Google Shape;345;p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46" name="Google Shape;346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347" name="Google Shape;347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sp>
          <p:nvSpPr>
            <p:cNvPr id="348" name="Google Shape;348;p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349" name="Google Shape;349;p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</p:grpSp>
      <p:sp>
        <p:nvSpPr>
          <p:cNvPr id="355" name="Google Shape;355;p5"/>
          <p:cNvSpPr/>
          <p:nvPr/>
        </p:nvSpPr>
        <p:spPr>
          <a:xfrm>
            <a:off x="546318" y="1255918"/>
            <a:ext cx="79378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56" name="Google Shape;356;p5"/>
          <p:cNvSpPr/>
          <p:nvPr/>
        </p:nvSpPr>
        <p:spPr>
          <a:xfrm>
            <a:off x="281026" y="1288786"/>
            <a:ext cx="324527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57" name="Google Shape;357;p5"/>
          <p:cNvSpPr/>
          <p:nvPr/>
        </p:nvSpPr>
        <p:spPr>
          <a:xfrm>
            <a:off x="304707" y="1398956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58" name="Google Shape;358;p5"/>
          <p:cNvSpPr/>
          <p:nvPr/>
        </p:nvSpPr>
        <p:spPr>
          <a:xfrm>
            <a:off x="605521" y="1343044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59" name="Google Shape;359;p5"/>
          <p:cNvSpPr/>
          <p:nvPr/>
        </p:nvSpPr>
        <p:spPr>
          <a:xfrm>
            <a:off x="546318" y="1730988"/>
            <a:ext cx="79378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0" name="Google Shape;360;p5"/>
          <p:cNvSpPr/>
          <p:nvPr/>
        </p:nvSpPr>
        <p:spPr>
          <a:xfrm>
            <a:off x="281026" y="1765508"/>
            <a:ext cx="324527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1" name="Google Shape;361;p5"/>
          <p:cNvSpPr/>
          <p:nvPr/>
        </p:nvSpPr>
        <p:spPr>
          <a:xfrm>
            <a:off x="304707" y="1873981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2" name="Google Shape;362;p5"/>
          <p:cNvSpPr/>
          <p:nvPr/>
        </p:nvSpPr>
        <p:spPr>
          <a:xfrm>
            <a:off x="605521" y="1819723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3" name="Google Shape;363;p5"/>
          <p:cNvSpPr/>
          <p:nvPr/>
        </p:nvSpPr>
        <p:spPr>
          <a:xfrm>
            <a:off x="282216" y="1780289"/>
            <a:ext cx="323337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4" name="Google Shape;364;p5"/>
          <p:cNvSpPr/>
          <p:nvPr/>
        </p:nvSpPr>
        <p:spPr>
          <a:xfrm>
            <a:off x="546318" y="2207666"/>
            <a:ext cx="79378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5" name="Google Shape;365;p5"/>
          <p:cNvSpPr/>
          <p:nvPr/>
        </p:nvSpPr>
        <p:spPr>
          <a:xfrm>
            <a:off x="281026" y="2240534"/>
            <a:ext cx="324527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6" name="Google Shape;366;p5"/>
          <p:cNvSpPr/>
          <p:nvPr/>
        </p:nvSpPr>
        <p:spPr>
          <a:xfrm>
            <a:off x="304707" y="2349008"/>
            <a:ext cx="32014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7" name="Google Shape;367;p5"/>
          <p:cNvSpPr/>
          <p:nvPr/>
        </p:nvSpPr>
        <p:spPr>
          <a:xfrm>
            <a:off x="605521" y="2294792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8" name="Google Shape;368;p5"/>
          <p:cNvSpPr/>
          <p:nvPr/>
        </p:nvSpPr>
        <p:spPr>
          <a:xfrm>
            <a:off x="282216" y="2255316"/>
            <a:ext cx="323337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9" name="Google Shape;369;p5"/>
          <p:cNvSpPr/>
          <p:nvPr/>
        </p:nvSpPr>
        <p:spPr>
          <a:xfrm>
            <a:off x="546318" y="2682692"/>
            <a:ext cx="79378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0" name="Google Shape;370;p5"/>
          <p:cNvSpPr/>
          <p:nvPr/>
        </p:nvSpPr>
        <p:spPr>
          <a:xfrm>
            <a:off x="281026" y="2717213"/>
            <a:ext cx="324527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1" name="Google Shape;371;p5"/>
          <p:cNvSpPr/>
          <p:nvPr/>
        </p:nvSpPr>
        <p:spPr>
          <a:xfrm>
            <a:off x="304707" y="2825729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2" name="Google Shape;372;p5"/>
          <p:cNvSpPr/>
          <p:nvPr/>
        </p:nvSpPr>
        <p:spPr>
          <a:xfrm>
            <a:off x="605521" y="2769819"/>
            <a:ext cx="3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3" name="Google Shape;373;p5"/>
          <p:cNvSpPr/>
          <p:nvPr/>
        </p:nvSpPr>
        <p:spPr>
          <a:xfrm>
            <a:off x="282216" y="2732037"/>
            <a:ext cx="323337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4" name="Google Shape;374;p5"/>
          <p:cNvSpPr/>
          <p:nvPr/>
        </p:nvSpPr>
        <p:spPr>
          <a:xfrm>
            <a:off x="546318" y="3159414"/>
            <a:ext cx="79378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5" name="Google Shape;375;p5"/>
          <p:cNvSpPr/>
          <p:nvPr/>
        </p:nvSpPr>
        <p:spPr>
          <a:xfrm>
            <a:off x="281026" y="3192282"/>
            <a:ext cx="324527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6" name="Google Shape;376;p5"/>
          <p:cNvSpPr/>
          <p:nvPr/>
        </p:nvSpPr>
        <p:spPr>
          <a:xfrm>
            <a:off x="304707" y="3300756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7" name="Google Shape;377;p5"/>
          <p:cNvSpPr/>
          <p:nvPr/>
        </p:nvSpPr>
        <p:spPr>
          <a:xfrm>
            <a:off x="605521" y="3246496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8" name="Google Shape;378;p5"/>
          <p:cNvSpPr/>
          <p:nvPr/>
        </p:nvSpPr>
        <p:spPr>
          <a:xfrm>
            <a:off x="282216" y="3207063"/>
            <a:ext cx="323337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9" name="Google Shape;379;p5"/>
          <p:cNvSpPr/>
          <p:nvPr/>
        </p:nvSpPr>
        <p:spPr>
          <a:xfrm>
            <a:off x="546318" y="3634440"/>
            <a:ext cx="79378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0" name="Google Shape;380;p5"/>
          <p:cNvSpPr/>
          <p:nvPr/>
        </p:nvSpPr>
        <p:spPr>
          <a:xfrm>
            <a:off x="281026" y="3668960"/>
            <a:ext cx="324527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1" name="Google Shape;381;p5"/>
          <p:cNvSpPr/>
          <p:nvPr/>
        </p:nvSpPr>
        <p:spPr>
          <a:xfrm>
            <a:off x="304707" y="3777433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2" name="Google Shape;382;p5"/>
          <p:cNvSpPr/>
          <p:nvPr/>
        </p:nvSpPr>
        <p:spPr>
          <a:xfrm>
            <a:off x="605521" y="3721565"/>
            <a:ext cx="3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3" name="Google Shape;383;p5"/>
          <p:cNvSpPr/>
          <p:nvPr/>
        </p:nvSpPr>
        <p:spPr>
          <a:xfrm>
            <a:off x="282216" y="3682089"/>
            <a:ext cx="323337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4" name="Google Shape;384;p5"/>
          <p:cNvSpPr/>
          <p:nvPr/>
        </p:nvSpPr>
        <p:spPr>
          <a:xfrm>
            <a:off x="546318" y="4111118"/>
            <a:ext cx="79378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5" name="Google Shape;385;p5"/>
          <p:cNvSpPr/>
          <p:nvPr/>
        </p:nvSpPr>
        <p:spPr>
          <a:xfrm>
            <a:off x="281026" y="4143986"/>
            <a:ext cx="324527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6" name="Google Shape;386;p5"/>
          <p:cNvSpPr/>
          <p:nvPr/>
        </p:nvSpPr>
        <p:spPr>
          <a:xfrm>
            <a:off x="304707" y="4252503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7" name="Google Shape;387;p5"/>
          <p:cNvSpPr/>
          <p:nvPr/>
        </p:nvSpPr>
        <p:spPr>
          <a:xfrm>
            <a:off x="605521" y="4198244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8" name="Google Shape;388;p5"/>
          <p:cNvSpPr/>
          <p:nvPr/>
        </p:nvSpPr>
        <p:spPr>
          <a:xfrm>
            <a:off x="282216" y="4158811"/>
            <a:ext cx="323337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9" name="Google Shape;389;p5"/>
          <p:cNvSpPr/>
          <p:nvPr/>
        </p:nvSpPr>
        <p:spPr>
          <a:xfrm>
            <a:off x="546318" y="4586188"/>
            <a:ext cx="79378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0" name="Google Shape;390;p5"/>
          <p:cNvSpPr/>
          <p:nvPr/>
        </p:nvSpPr>
        <p:spPr>
          <a:xfrm>
            <a:off x="281026" y="4620665"/>
            <a:ext cx="324527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1" name="Google Shape;391;p5"/>
          <p:cNvSpPr/>
          <p:nvPr/>
        </p:nvSpPr>
        <p:spPr>
          <a:xfrm>
            <a:off x="304707" y="4729181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2" name="Google Shape;392;p5"/>
          <p:cNvSpPr/>
          <p:nvPr/>
        </p:nvSpPr>
        <p:spPr>
          <a:xfrm>
            <a:off x="605521" y="4673271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3" name="Google Shape;393;p5"/>
          <p:cNvSpPr/>
          <p:nvPr/>
        </p:nvSpPr>
        <p:spPr>
          <a:xfrm>
            <a:off x="282216" y="4633837"/>
            <a:ext cx="323337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4" name="Google Shape;394;p5"/>
          <p:cNvSpPr/>
          <p:nvPr/>
        </p:nvSpPr>
        <p:spPr>
          <a:xfrm>
            <a:off x="546318" y="5061213"/>
            <a:ext cx="79378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5" name="Google Shape;395;p5"/>
          <p:cNvSpPr/>
          <p:nvPr/>
        </p:nvSpPr>
        <p:spPr>
          <a:xfrm>
            <a:off x="281026" y="5095734"/>
            <a:ext cx="324527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6" name="Google Shape;396;p5"/>
          <p:cNvSpPr/>
          <p:nvPr/>
        </p:nvSpPr>
        <p:spPr>
          <a:xfrm>
            <a:off x="304707" y="5204207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7" name="Google Shape;397;p5"/>
          <p:cNvSpPr/>
          <p:nvPr/>
        </p:nvSpPr>
        <p:spPr>
          <a:xfrm>
            <a:off x="605521" y="5149992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8" name="Google Shape;398;p5"/>
          <p:cNvSpPr/>
          <p:nvPr/>
        </p:nvSpPr>
        <p:spPr>
          <a:xfrm>
            <a:off x="282216" y="5110515"/>
            <a:ext cx="323337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9" name="Google Shape;399;p5"/>
          <p:cNvSpPr/>
          <p:nvPr/>
        </p:nvSpPr>
        <p:spPr>
          <a:xfrm>
            <a:off x="546318" y="5537892"/>
            <a:ext cx="79378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00" name="Google Shape;400;p5"/>
          <p:cNvSpPr/>
          <p:nvPr/>
        </p:nvSpPr>
        <p:spPr>
          <a:xfrm>
            <a:off x="281026" y="5570760"/>
            <a:ext cx="324527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01" name="Google Shape;401;p5"/>
          <p:cNvSpPr/>
          <p:nvPr/>
        </p:nvSpPr>
        <p:spPr>
          <a:xfrm>
            <a:off x="304707" y="5680885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02" name="Google Shape;402;p5"/>
          <p:cNvSpPr/>
          <p:nvPr/>
        </p:nvSpPr>
        <p:spPr>
          <a:xfrm>
            <a:off x="605521" y="5625017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03" name="Google Shape;403;p5"/>
          <p:cNvSpPr/>
          <p:nvPr/>
        </p:nvSpPr>
        <p:spPr>
          <a:xfrm>
            <a:off x="282216" y="5585584"/>
            <a:ext cx="323337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04" name="Google Shape;404;p5"/>
          <p:cNvSpPr/>
          <p:nvPr/>
        </p:nvSpPr>
        <p:spPr>
          <a:xfrm>
            <a:off x="282216" y="1303611"/>
            <a:ext cx="323337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04236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569721-0D3D-42D7-86C9-E95D520BB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8ECA2C7-E0C2-4A0D-814B-BB11A62FA7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B228D7E-CE29-492C-9482-B9D315AAD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30C811-B83F-46DC-A20F-647922A865CE}" type="datetimeFigureOut">
              <a:rPr kumimoji="0" lang="vi-VN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09/12/2021</a:t>
            </a:fld>
            <a:endParaRPr kumimoji="0" lang="vi-VN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ABBE254-D602-4515-B6D0-F0F514050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A859DCC-35F8-46FD-A5F3-A84AC22DD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C0E166-57EB-404A-A063-791587343DF4}" type="slidenum">
              <a:rPr kumimoji="0" lang="vi-VN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510062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63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12/9/2021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90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026" name="Picture 2" descr="C:\Users\Kha\Documents\Hình nen Powerpoint dep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142810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12/9/2021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64279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4B6BE8-830F-40E4-9E61-82C81A38B0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7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9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12/9/2021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6548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12/9/2021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543011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12/9/2021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36505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12/9/2021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9285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12/9/2021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7890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104" y="2209818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24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7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12/9/2021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1444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12/9/2021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634813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12/9/2021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2050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35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22" y="731537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12/9/2021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74405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" name="Google Shape;327;p5"/>
          <p:cNvGrpSpPr/>
          <p:nvPr/>
        </p:nvGrpSpPr>
        <p:grpSpPr>
          <a:xfrm>
            <a:off x="395895" y="292693"/>
            <a:ext cx="8518865" cy="6384375"/>
            <a:chOff x="395894" y="219519"/>
            <a:chExt cx="8518865" cy="4788281"/>
          </a:xfrm>
        </p:grpSpPr>
        <p:sp>
          <p:nvSpPr>
            <p:cNvPr id="328" name="Google Shape;328;p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grpSp>
          <p:nvGrpSpPr>
            <p:cNvPr id="329" name="Google Shape;329;p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30" name="Google Shape;330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331" name="Google Shape;331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sp>
          <p:nvSpPr>
            <p:cNvPr id="332" name="Google Shape;332;p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grpSp>
          <p:nvGrpSpPr>
            <p:cNvPr id="333" name="Google Shape;333;p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34" name="Google Shape;334;p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335" name="Google Shape;335;p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336" name="Google Shape;336;p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37" name="Google Shape;337;p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338" name="Google Shape;338;p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339" name="Google Shape;339;p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40" name="Google Shape;340;p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341" name="Google Shape;341;p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342" name="Google Shape;342;p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43" name="Google Shape;343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344" name="Google Shape;344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345" name="Google Shape;345;p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46" name="Google Shape;346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347" name="Google Shape;347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sp>
          <p:nvSpPr>
            <p:cNvPr id="348" name="Google Shape;348;p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349" name="Google Shape;349;p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</p:grpSp>
      <p:sp>
        <p:nvSpPr>
          <p:cNvPr id="355" name="Google Shape;355;p5"/>
          <p:cNvSpPr/>
          <p:nvPr/>
        </p:nvSpPr>
        <p:spPr>
          <a:xfrm>
            <a:off x="546318" y="1255918"/>
            <a:ext cx="79378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56" name="Google Shape;356;p5"/>
          <p:cNvSpPr/>
          <p:nvPr/>
        </p:nvSpPr>
        <p:spPr>
          <a:xfrm>
            <a:off x="281026" y="1288786"/>
            <a:ext cx="324527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57" name="Google Shape;357;p5"/>
          <p:cNvSpPr/>
          <p:nvPr/>
        </p:nvSpPr>
        <p:spPr>
          <a:xfrm>
            <a:off x="304707" y="1398956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58" name="Google Shape;358;p5"/>
          <p:cNvSpPr/>
          <p:nvPr/>
        </p:nvSpPr>
        <p:spPr>
          <a:xfrm>
            <a:off x="605521" y="1343044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59" name="Google Shape;359;p5"/>
          <p:cNvSpPr/>
          <p:nvPr/>
        </p:nvSpPr>
        <p:spPr>
          <a:xfrm>
            <a:off x="546318" y="1730988"/>
            <a:ext cx="79378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0" name="Google Shape;360;p5"/>
          <p:cNvSpPr/>
          <p:nvPr/>
        </p:nvSpPr>
        <p:spPr>
          <a:xfrm>
            <a:off x="281026" y="1765508"/>
            <a:ext cx="324527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1" name="Google Shape;361;p5"/>
          <p:cNvSpPr/>
          <p:nvPr/>
        </p:nvSpPr>
        <p:spPr>
          <a:xfrm>
            <a:off x="304707" y="1873981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2" name="Google Shape;362;p5"/>
          <p:cNvSpPr/>
          <p:nvPr/>
        </p:nvSpPr>
        <p:spPr>
          <a:xfrm>
            <a:off x="605521" y="1819723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3" name="Google Shape;363;p5"/>
          <p:cNvSpPr/>
          <p:nvPr/>
        </p:nvSpPr>
        <p:spPr>
          <a:xfrm>
            <a:off x="282216" y="1780289"/>
            <a:ext cx="323337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4" name="Google Shape;364;p5"/>
          <p:cNvSpPr/>
          <p:nvPr/>
        </p:nvSpPr>
        <p:spPr>
          <a:xfrm>
            <a:off x="546318" y="2207666"/>
            <a:ext cx="79378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5" name="Google Shape;365;p5"/>
          <p:cNvSpPr/>
          <p:nvPr/>
        </p:nvSpPr>
        <p:spPr>
          <a:xfrm>
            <a:off x="281026" y="2240534"/>
            <a:ext cx="324527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6" name="Google Shape;366;p5"/>
          <p:cNvSpPr/>
          <p:nvPr/>
        </p:nvSpPr>
        <p:spPr>
          <a:xfrm>
            <a:off x="304707" y="2349008"/>
            <a:ext cx="32014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7" name="Google Shape;367;p5"/>
          <p:cNvSpPr/>
          <p:nvPr/>
        </p:nvSpPr>
        <p:spPr>
          <a:xfrm>
            <a:off x="605521" y="2294792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8" name="Google Shape;368;p5"/>
          <p:cNvSpPr/>
          <p:nvPr/>
        </p:nvSpPr>
        <p:spPr>
          <a:xfrm>
            <a:off x="282216" y="2255316"/>
            <a:ext cx="323337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9" name="Google Shape;369;p5"/>
          <p:cNvSpPr/>
          <p:nvPr/>
        </p:nvSpPr>
        <p:spPr>
          <a:xfrm>
            <a:off x="546318" y="2682692"/>
            <a:ext cx="79378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0" name="Google Shape;370;p5"/>
          <p:cNvSpPr/>
          <p:nvPr/>
        </p:nvSpPr>
        <p:spPr>
          <a:xfrm>
            <a:off x="281026" y="2717213"/>
            <a:ext cx="324527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1" name="Google Shape;371;p5"/>
          <p:cNvSpPr/>
          <p:nvPr/>
        </p:nvSpPr>
        <p:spPr>
          <a:xfrm>
            <a:off x="304707" y="2825729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2" name="Google Shape;372;p5"/>
          <p:cNvSpPr/>
          <p:nvPr/>
        </p:nvSpPr>
        <p:spPr>
          <a:xfrm>
            <a:off x="605521" y="2769819"/>
            <a:ext cx="3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3" name="Google Shape;373;p5"/>
          <p:cNvSpPr/>
          <p:nvPr/>
        </p:nvSpPr>
        <p:spPr>
          <a:xfrm>
            <a:off x="282216" y="2732037"/>
            <a:ext cx="323337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4" name="Google Shape;374;p5"/>
          <p:cNvSpPr/>
          <p:nvPr/>
        </p:nvSpPr>
        <p:spPr>
          <a:xfrm>
            <a:off x="546318" y="3159414"/>
            <a:ext cx="79378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5" name="Google Shape;375;p5"/>
          <p:cNvSpPr/>
          <p:nvPr/>
        </p:nvSpPr>
        <p:spPr>
          <a:xfrm>
            <a:off x="281026" y="3192282"/>
            <a:ext cx="324527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6" name="Google Shape;376;p5"/>
          <p:cNvSpPr/>
          <p:nvPr/>
        </p:nvSpPr>
        <p:spPr>
          <a:xfrm>
            <a:off x="304707" y="3300756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7" name="Google Shape;377;p5"/>
          <p:cNvSpPr/>
          <p:nvPr/>
        </p:nvSpPr>
        <p:spPr>
          <a:xfrm>
            <a:off x="605521" y="3246496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8" name="Google Shape;378;p5"/>
          <p:cNvSpPr/>
          <p:nvPr/>
        </p:nvSpPr>
        <p:spPr>
          <a:xfrm>
            <a:off x="282216" y="3207063"/>
            <a:ext cx="323337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9" name="Google Shape;379;p5"/>
          <p:cNvSpPr/>
          <p:nvPr/>
        </p:nvSpPr>
        <p:spPr>
          <a:xfrm>
            <a:off x="546318" y="3634440"/>
            <a:ext cx="79378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0" name="Google Shape;380;p5"/>
          <p:cNvSpPr/>
          <p:nvPr/>
        </p:nvSpPr>
        <p:spPr>
          <a:xfrm>
            <a:off x="281026" y="3668960"/>
            <a:ext cx="324527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1" name="Google Shape;381;p5"/>
          <p:cNvSpPr/>
          <p:nvPr/>
        </p:nvSpPr>
        <p:spPr>
          <a:xfrm>
            <a:off x="304707" y="3777433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2" name="Google Shape;382;p5"/>
          <p:cNvSpPr/>
          <p:nvPr/>
        </p:nvSpPr>
        <p:spPr>
          <a:xfrm>
            <a:off x="605521" y="3721565"/>
            <a:ext cx="3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3" name="Google Shape;383;p5"/>
          <p:cNvSpPr/>
          <p:nvPr/>
        </p:nvSpPr>
        <p:spPr>
          <a:xfrm>
            <a:off x="282216" y="3682089"/>
            <a:ext cx="323337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4" name="Google Shape;384;p5"/>
          <p:cNvSpPr/>
          <p:nvPr/>
        </p:nvSpPr>
        <p:spPr>
          <a:xfrm>
            <a:off x="546318" y="4111118"/>
            <a:ext cx="79378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5" name="Google Shape;385;p5"/>
          <p:cNvSpPr/>
          <p:nvPr/>
        </p:nvSpPr>
        <p:spPr>
          <a:xfrm>
            <a:off x="281026" y="4143986"/>
            <a:ext cx="324527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6" name="Google Shape;386;p5"/>
          <p:cNvSpPr/>
          <p:nvPr/>
        </p:nvSpPr>
        <p:spPr>
          <a:xfrm>
            <a:off x="304707" y="4252503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7" name="Google Shape;387;p5"/>
          <p:cNvSpPr/>
          <p:nvPr/>
        </p:nvSpPr>
        <p:spPr>
          <a:xfrm>
            <a:off x="605521" y="4198244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8" name="Google Shape;388;p5"/>
          <p:cNvSpPr/>
          <p:nvPr/>
        </p:nvSpPr>
        <p:spPr>
          <a:xfrm>
            <a:off x="282216" y="4158811"/>
            <a:ext cx="323337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9" name="Google Shape;389;p5"/>
          <p:cNvSpPr/>
          <p:nvPr/>
        </p:nvSpPr>
        <p:spPr>
          <a:xfrm>
            <a:off x="546318" y="4586188"/>
            <a:ext cx="79378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0" name="Google Shape;390;p5"/>
          <p:cNvSpPr/>
          <p:nvPr/>
        </p:nvSpPr>
        <p:spPr>
          <a:xfrm>
            <a:off x="281026" y="4620665"/>
            <a:ext cx="324527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1" name="Google Shape;391;p5"/>
          <p:cNvSpPr/>
          <p:nvPr/>
        </p:nvSpPr>
        <p:spPr>
          <a:xfrm>
            <a:off x="304707" y="4729181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2" name="Google Shape;392;p5"/>
          <p:cNvSpPr/>
          <p:nvPr/>
        </p:nvSpPr>
        <p:spPr>
          <a:xfrm>
            <a:off x="605521" y="4673271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3" name="Google Shape;393;p5"/>
          <p:cNvSpPr/>
          <p:nvPr/>
        </p:nvSpPr>
        <p:spPr>
          <a:xfrm>
            <a:off x="282216" y="4633837"/>
            <a:ext cx="323337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4" name="Google Shape;394;p5"/>
          <p:cNvSpPr/>
          <p:nvPr/>
        </p:nvSpPr>
        <p:spPr>
          <a:xfrm>
            <a:off x="546318" y="5061213"/>
            <a:ext cx="79378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5" name="Google Shape;395;p5"/>
          <p:cNvSpPr/>
          <p:nvPr/>
        </p:nvSpPr>
        <p:spPr>
          <a:xfrm>
            <a:off x="281026" y="5095734"/>
            <a:ext cx="324527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6" name="Google Shape;396;p5"/>
          <p:cNvSpPr/>
          <p:nvPr/>
        </p:nvSpPr>
        <p:spPr>
          <a:xfrm>
            <a:off x="304707" y="5204207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7" name="Google Shape;397;p5"/>
          <p:cNvSpPr/>
          <p:nvPr/>
        </p:nvSpPr>
        <p:spPr>
          <a:xfrm>
            <a:off x="605521" y="5149992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8" name="Google Shape;398;p5"/>
          <p:cNvSpPr/>
          <p:nvPr/>
        </p:nvSpPr>
        <p:spPr>
          <a:xfrm>
            <a:off x="282216" y="5110515"/>
            <a:ext cx="323337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9" name="Google Shape;399;p5"/>
          <p:cNvSpPr/>
          <p:nvPr/>
        </p:nvSpPr>
        <p:spPr>
          <a:xfrm>
            <a:off x="546318" y="5537892"/>
            <a:ext cx="79378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00" name="Google Shape;400;p5"/>
          <p:cNvSpPr/>
          <p:nvPr/>
        </p:nvSpPr>
        <p:spPr>
          <a:xfrm>
            <a:off x="281026" y="5570760"/>
            <a:ext cx="324527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01" name="Google Shape;401;p5"/>
          <p:cNvSpPr/>
          <p:nvPr/>
        </p:nvSpPr>
        <p:spPr>
          <a:xfrm>
            <a:off x="304707" y="5680885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02" name="Google Shape;402;p5"/>
          <p:cNvSpPr/>
          <p:nvPr/>
        </p:nvSpPr>
        <p:spPr>
          <a:xfrm>
            <a:off x="605521" y="5625017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03" name="Google Shape;403;p5"/>
          <p:cNvSpPr/>
          <p:nvPr/>
        </p:nvSpPr>
        <p:spPr>
          <a:xfrm>
            <a:off x="282216" y="5585584"/>
            <a:ext cx="323337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04" name="Google Shape;404;p5"/>
          <p:cNvSpPr/>
          <p:nvPr/>
        </p:nvSpPr>
        <p:spPr>
          <a:xfrm>
            <a:off x="282216" y="1303611"/>
            <a:ext cx="323337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6631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81FEA2-B648-43E8-B8E7-CE02E9F94C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569721-0D3D-42D7-86C9-E95D520BB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8ECA2C7-E0C2-4A0D-814B-BB11A62FA7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B228D7E-CE29-492C-9482-B9D315AAD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30C811-B83F-46DC-A20F-647922A865CE}" type="datetimeFigureOut">
              <a:rPr kumimoji="0" lang="vi-VN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09/12/2021</a:t>
            </a:fld>
            <a:endParaRPr kumimoji="0" lang="vi-VN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ABBE254-D602-4515-B6D0-F0F514050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A859DCC-35F8-46FD-A5F3-A84AC22DD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C0E166-57EB-404A-A063-791587343DF4}" type="slidenum">
              <a:rPr kumimoji="0" lang="vi-VN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584507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63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12/9/2021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90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026" name="Picture 2" descr="C:\Users\Kha\Documents\Hình nen Powerpoint dep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71596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12/9/2021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546635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7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9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12/9/2021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2043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12/9/2021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312079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12/9/2021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066065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12/9/2021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148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12/9/2021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8193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104" y="2209818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24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7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12/9/2021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1529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12/9/2021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85082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F92C4-09D1-4B95-BFCF-4601D9B159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12/9/2021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9580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35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22" y="731537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12/9/2021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370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63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12/9/2021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90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026" name="Picture 2" descr="C:\Users\Kha\Documents\Hình nen Powerpoint dep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217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12/9/2021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78457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7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9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12/9/2021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8845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12/9/2021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674888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12/9/2021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02609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12/9/2021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90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12/9/2021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6902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104" y="2209818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24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7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12/9/2021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8242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ECBAE2-4636-4634-9D11-176B7C82CA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12/9/2021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65386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12/9/2021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3886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35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22" y="731537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12/9/2021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6388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" name="Google Shape;327;p5"/>
          <p:cNvGrpSpPr/>
          <p:nvPr/>
        </p:nvGrpSpPr>
        <p:grpSpPr>
          <a:xfrm>
            <a:off x="395895" y="292693"/>
            <a:ext cx="8518865" cy="6384375"/>
            <a:chOff x="395894" y="219519"/>
            <a:chExt cx="8518865" cy="4788281"/>
          </a:xfrm>
        </p:grpSpPr>
        <p:sp>
          <p:nvSpPr>
            <p:cNvPr id="328" name="Google Shape;328;p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grpSp>
          <p:nvGrpSpPr>
            <p:cNvPr id="329" name="Google Shape;329;p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30" name="Google Shape;330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331" name="Google Shape;331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sp>
          <p:nvSpPr>
            <p:cNvPr id="332" name="Google Shape;332;p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grpSp>
          <p:nvGrpSpPr>
            <p:cNvPr id="333" name="Google Shape;333;p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34" name="Google Shape;334;p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335" name="Google Shape;335;p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336" name="Google Shape;336;p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37" name="Google Shape;337;p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338" name="Google Shape;338;p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339" name="Google Shape;339;p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40" name="Google Shape;340;p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341" name="Google Shape;341;p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342" name="Google Shape;342;p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43" name="Google Shape;343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344" name="Google Shape;344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345" name="Google Shape;345;p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46" name="Google Shape;346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347" name="Google Shape;347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sp>
          <p:nvSpPr>
            <p:cNvPr id="348" name="Google Shape;348;p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349" name="Google Shape;349;p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</p:grpSp>
      <p:sp>
        <p:nvSpPr>
          <p:cNvPr id="355" name="Google Shape;355;p5"/>
          <p:cNvSpPr/>
          <p:nvPr/>
        </p:nvSpPr>
        <p:spPr>
          <a:xfrm>
            <a:off x="546318" y="1255918"/>
            <a:ext cx="79378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56" name="Google Shape;356;p5"/>
          <p:cNvSpPr/>
          <p:nvPr/>
        </p:nvSpPr>
        <p:spPr>
          <a:xfrm>
            <a:off x="281026" y="1288786"/>
            <a:ext cx="324527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57" name="Google Shape;357;p5"/>
          <p:cNvSpPr/>
          <p:nvPr/>
        </p:nvSpPr>
        <p:spPr>
          <a:xfrm>
            <a:off x="304707" y="1398956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58" name="Google Shape;358;p5"/>
          <p:cNvSpPr/>
          <p:nvPr/>
        </p:nvSpPr>
        <p:spPr>
          <a:xfrm>
            <a:off x="605521" y="1343044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59" name="Google Shape;359;p5"/>
          <p:cNvSpPr/>
          <p:nvPr/>
        </p:nvSpPr>
        <p:spPr>
          <a:xfrm>
            <a:off x="546318" y="1730988"/>
            <a:ext cx="79378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0" name="Google Shape;360;p5"/>
          <p:cNvSpPr/>
          <p:nvPr/>
        </p:nvSpPr>
        <p:spPr>
          <a:xfrm>
            <a:off x="281026" y="1765508"/>
            <a:ext cx="324527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1" name="Google Shape;361;p5"/>
          <p:cNvSpPr/>
          <p:nvPr/>
        </p:nvSpPr>
        <p:spPr>
          <a:xfrm>
            <a:off x="304707" y="1873981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2" name="Google Shape;362;p5"/>
          <p:cNvSpPr/>
          <p:nvPr/>
        </p:nvSpPr>
        <p:spPr>
          <a:xfrm>
            <a:off x="605521" y="1819723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3" name="Google Shape;363;p5"/>
          <p:cNvSpPr/>
          <p:nvPr/>
        </p:nvSpPr>
        <p:spPr>
          <a:xfrm>
            <a:off x="282216" y="1780289"/>
            <a:ext cx="323337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4" name="Google Shape;364;p5"/>
          <p:cNvSpPr/>
          <p:nvPr/>
        </p:nvSpPr>
        <p:spPr>
          <a:xfrm>
            <a:off x="546318" y="2207666"/>
            <a:ext cx="79378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5" name="Google Shape;365;p5"/>
          <p:cNvSpPr/>
          <p:nvPr/>
        </p:nvSpPr>
        <p:spPr>
          <a:xfrm>
            <a:off x="281026" y="2240534"/>
            <a:ext cx="324527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6" name="Google Shape;366;p5"/>
          <p:cNvSpPr/>
          <p:nvPr/>
        </p:nvSpPr>
        <p:spPr>
          <a:xfrm>
            <a:off x="304707" y="2349008"/>
            <a:ext cx="32014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7" name="Google Shape;367;p5"/>
          <p:cNvSpPr/>
          <p:nvPr/>
        </p:nvSpPr>
        <p:spPr>
          <a:xfrm>
            <a:off x="605521" y="2294792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8" name="Google Shape;368;p5"/>
          <p:cNvSpPr/>
          <p:nvPr/>
        </p:nvSpPr>
        <p:spPr>
          <a:xfrm>
            <a:off x="282216" y="2255316"/>
            <a:ext cx="323337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9" name="Google Shape;369;p5"/>
          <p:cNvSpPr/>
          <p:nvPr/>
        </p:nvSpPr>
        <p:spPr>
          <a:xfrm>
            <a:off x="546318" y="2682692"/>
            <a:ext cx="79378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0" name="Google Shape;370;p5"/>
          <p:cNvSpPr/>
          <p:nvPr/>
        </p:nvSpPr>
        <p:spPr>
          <a:xfrm>
            <a:off x="281026" y="2717213"/>
            <a:ext cx="324527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1" name="Google Shape;371;p5"/>
          <p:cNvSpPr/>
          <p:nvPr/>
        </p:nvSpPr>
        <p:spPr>
          <a:xfrm>
            <a:off x="304707" y="2825729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2" name="Google Shape;372;p5"/>
          <p:cNvSpPr/>
          <p:nvPr/>
        </p:nvSpPr>
        <p:spPr>
          <a:xfrm>
            <a:off x="605521" y="2769819"/>
            <a:ext cx="3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3" name="Google Shape;373;p5"/>
          <p:cNvSpPr/>
          <p:nvPr/>
        </p:nvSpPr>
        <p:spPr>
          <a:xfrm>
            <a:off x="282216" y="2732037"/>
            <a:ext cx="323337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4" name="Google Shape;374;p5"/>
          <p:cNvSpPr/>
          <p:nvPr/>
        </p:nvSpPr>
        <p:spPr>
          <a:xfrm>
            <a:off x="546318" y="3159414"/>
            <a:ext cx="79378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5" name="Google Shape;375;p5"/>
          <p:cNvSpPr/>
          <p:nvPr/>
        </p:nvSpPr>
        <p:spPr>
          <a:xfrm>
            <a:off x="281026" y="3192282"/>
            <a:ext cx="324527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6" name="Google Shape;376;p5"/>
          <p:cNvSpPr/>
          <p:nvPr/>
        </p:nvSpPr>
        <p:spPr>
          <a:xfrm>
            <a:off x="304707" y="3300756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7" name="Google Shape;377;p5"/>
          <p:cNvSpPr/>
          <p:nvPr/>
        </p:nvSpPr>
        <p:spPr>
          <a:xfrm>
            <a:off x="605521" y="3246496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8" name="Google Shape;378;p5"/>
          <p:cNvSpPr/>
          <p:nvPr/>
        </p:nvSpPr>
        <p:spPr>
          <a:xfrm>
            <a:off x="282216" y="3207063"/>
            <a:ext cx="323337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9" name="Google Shape;379;p5"/>
          <p:cNvSpPr/>
          <p:nvPr/>
        </p:nvSpPr>
        <p:spPr>
          <a:xfrm>
            <a:off x="546318" y="3634440"/>
            <a:ext cx="79378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0" name="Google Shape;380;p5"/>
          <p:cNvSpPr/>
          <p:nvPr/>
        </p:nvSpPr>
        <p:spPr>
          <a:xfrm>
            <a:off x="281026" y="3668960"/>
            <a:ext cx="324527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1" name="Google Shape;381;p5"/>
          <p:cNvSpPr/>
          <p:nvPr/>
        </p:nvSpPr>
        <p:spPr>
          <a:xfrm>
            <a:off x="304707" y="3777433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2" name="Google Shape;382;p5"/>
          <p:cNvSpPr/>
          <p:nvPr/>
        </p:nvSpPr>
        <p:spPr>
          <a:xfrm>
            <a:off x="605521" y="3721565"/>
            <a:ext cx="3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3" name="Google Shape;383;p5"/>
          <p:cNvSpPr/>
          <p:nvPr/>
        </p:nvSpPr>
        <p:spPr>
          <a:xfrm>
            <a:off x="282216" y="3682089"/>
            <a:ext cx="323337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4" name="Google Shape;384;p5"/>
          <p:cNvSpPr/>
          <p:nvPr/>
        </p:nvSpPr>
        <p:spPr>
          <a:xfrm>
            <a:off x="546318" y="4111118"/>
            <a:ext cx="79378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5" name="Google Shape;385;p5"/>
          <p:cNvSpPr/>
          <p:nvPr/>
        </p:nvSpPr>
        <p:spPr>
          <a:xfrm>
            <a:off x="281026" y="4143986"/>
            <a:ext cx="324527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6" name="Google Shape;386;p5"/>
          <p:cNvSpPr/>
          <p:nvPr/>
        </p:nvSpPr>
        <p:spPr>
          <a:xfrm>
            <a:off x="304707" y="4252503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7" name="Google Shape;387;p5"/>
          <p:cNvSpPr/>
          <p:nvPr/>
        </p:nvSpPr>
        <p:spPr>
          <a:xfrm>
            <a:off x="605521" y="4198244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8" name="Google Shape;388;p5"/>
          <p:cNvSpPr/>
          <p:nvPr/>
        </p:nvSpPr>
        <p:spPr>
          <a:xfrm>
            <a:off x="282216" y="4158811"/>
            <a:ext cx="323337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9" name="Google Shape;389;p5"/>
          <p:cNvSpPr/>
          <p:nvPr/>
        </p:nvSpPr>
        <p:spPr>
          <a:xfrm>
            <a:off x="546318" y="4586188"/>
            <a:ext cx="79378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0" name="Google Shape;390;p5"/>
          <p:cNvSpPr/>
          <p:nvPr/>
        </p:nvSpPr>
        <p:spPr>
          <a:xfrm>
            <a:off x="281026" y="4620665"/>
            <a:ext cx="324527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1" name="Google Shape;391;p5"/>
          <p:cNvSpPr/>
          <p:nvPr/>
        </p:nvSpPr>
        <p:spPr>
          <a:xfrm>
            <a:off x="304707" y="4729181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2" name="Google Shape;392;p5"/>
          <p:cNvSpPr/>
          <p:nvPr/>
        </p:nvSpPr>
        <p:spPr>
          <a:xfrm>
            <a:off x="605521" y="4673271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3" name="Google Shape;393;p5"/>
          <p:cNvSpPr/>
          <p:nvPr/>
        </p:nvSpPr>
        <p:spPr>
          <a:xfrm>
            <a:off x="282216" y="4633837"/>
            <a:ext cx="323337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4" name="Google Shape;394;p5"/>
          <p:cNvSpPr/>
          <p:nvPr/>
        </p:nvSpPr>
        <p:spPr>
          <a:xfrm>
            <a:off x="546318" y="5061213"/>
            <a:ext cx="79378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5" name="Google Shape;395;p5"/>
          <p:cNvSpPr/>
          <p:nvPr/>
        </p:nvSpPr>
        <p:spPr>
          <a:xfrm>
            <a:off x="281026" y="5095734"/>
            <a:ext cx="324527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6" name="Google Shape;396;p5"/>
          <p:cNvSpPr/>
          <p:nvPr/>
        </p:nvSpPr>
        <p:spPr>
          <a:xfrm>
            <a:off x="304707" y="5204207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7" name="Google Shape;397;p5"/>
          <p:cNvSpPr/>
          <p:nvPr/>
        </p:nvSpPr>
        <p:spPr>
          <a:xfrm>
            <a:off x="605521" y="5149992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8" name="Google Shape;398;p5"/>
          <p:cNvSpPr/>
          <p:nvPr/>
        </p:nvSpPr>
        <p:spPr>
          <a:xfrm>
            <a:off x="282216" y="5110515"/>
            <a:ext cx="323337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9" name="Google Shape;399;p5"/>
          <p:cNvSpPr/>
          <p:nvPr/>
        </p:nvSpPr>
        <p:spPr>
          <a:xfrm>
            <a:off x="546318" y="5537892"/>
            <a:ext cx="79378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00" name="Google Shape;400;p5"/>
          <p:cNvSpPr/>
          <p:nvPr/>
        </p:nvSpPr>
        <p:spPr>
          <a:xfrm>
            <a:off x="281026" y="5570760"/>
            <a:ext cx="324527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01" name="Google Shape;401;p5"/>
          <p:cNvSpPr/>
          <p:nvPr/>
        </p:nvSpPr>
        <p:spPr>
          <a:xfrm>
            <a:off x="304707" y="5680885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02" name="Google Shape;402;p5"/>
          <p:cNvSpPr/>
          <p:nvPr/>
        </p:nvSpPr>
        <p:spPr>
          <a:xfrm>
            <a:off x="605521" y="5625017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03" name="Google Shape;403;p5"/>
          <p:cNvSpPr/>
          <p:nvPr/>
        </p:nvSpPr>
        <p:spPr>
          <a:xfrm>
            <a:off x="282216" y="5585584"/>
            <a:ext cx="323337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04" name="Google Shape;404;p5"/>
          <p:cNvSpPr/>
          <p:nvPr/>
        </p:nvSpPr>
        <p:spPr>
          <a:xfrm>
            <a:off x="282216" y="1303611"/>
            <a:ext cx="323337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331173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569721-0D3D-42D7-86C9-E95D520BB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8ECA2C7-E0C2-4A0D-814B-BB11A62FA7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B228D7E-CE29-492C-9482-B9D315AAD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30C811-B83F-46DC-A20F-647922A865CE}" type="datetimeFigureOut">
              <a:rPr kumimoji="0" lang="vi-VN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09/12/2021</a:t>
            </a:fld>
            <a:endParaRPr kumimoji="0" lang="vi-VN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ABBE254-D602-4515-B6D0-F0F514050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A859DCC-35F8-46FD-A5F3-A84AC22DD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C0E166-57EB-404A-A063-791587343DF4}" type="slidenum">
              <a:rPr kumimoji="0" lang="vi-VN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676384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63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12/9/2021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90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026" name="Picture 2" descr="C:\Users\Kha\Documents\Hình nen Powerpoint dep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24906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12/9/2021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25793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7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9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12/9/2021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7316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12/9/2021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00292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12/9/2021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90703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66EC60-6D6F-4F16-8F00-2D44112DE0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12/9/2021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0908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12/9/2021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5514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104" y="2209818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24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7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12/9/2021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2524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12/9/2021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463859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12/9/2021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9313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35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22" y="731537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12/9/2021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4020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" name="Google Shape;327;p5"/>
          <p:cNvGrpSpPr/>
          <p:nvPr/>
        </p:nvGrpSpPr>
        <p:grpSpPr>
          <a:xfrm>
            <a:off x="395895" y="292693"/>
            <a:ext cx="8518865" cy="6384375"/>
            <a:chOff x="395894" y="219519"/>
            <a:chExt cx="8518865" cy="4788281"/>
          </a:xfrm>
        </p:grpSpPr>
        <p:sp>
          <p:nvSpPr>
            <p:cNvPr id="328" name="Google Shape;328;p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grpSp>
          <p:nvGrpSpPr>
            <p:cNvPr id="329" name="Google Shape;329;p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30" name="Google Shape;330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331" name="Google Shape;331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sp>
          <p:nvSpPr>
            <p:cNvPr id="332" name="Google Shape;332;p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grpSp>
          <p:nvGrpSpPr>
            <p:cNvPr id="333" name="Google Shape;333;p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34" name="Google Shape;334;p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335" name="Google Shape;335;p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336" name="Google Shape;336;p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37" name="Google Shape;337;p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338" name="Google Shape;338;p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339" name="Google Shape;339;p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40" name="Google Shape;340;p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341" name="Google Shape;341;p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342" name="Google Shape;342;p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43" name="Google Shape;343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344" name="Google Shape;344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345" name="Google Shape;345;p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46" name="Google Shape;346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347" name="Google Shape;347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sp>
          <p:nvSpPr>
            <p:cNvPr id="348" name="Google Shape;348;p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349" name="Google Shape;349;p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</p:grpSp>
      <p:sp>
        <p:nvSpPr>
          <p:cNvPr id="355" name="Google Shape;355;p5"/>
          <p:cNvSpPr/>
          <p:nvPr/>
        </p:nvSpPr>
        <p:spPr>
          <a:xfrm>
            <a:off x="546318" y="1255918"/>
            <a:ext cx="79378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56" name="Google Shape;356;p5"/>
          <p:cNvSpPr/>
          <p:nvPr/>
        </p:nvSpPr>
        <p:spPr>
          <a:xfrm>
            <a:off x="281026" y="1288786"/>
            <a:ext cx="324527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57" name="Google Shape;357;p5"/>
          <p:cNvSpPr/>
          <p:nvPr/>
        </p:nvSpPr>
        <p:spPr>
          <a:xfrm>
            <a:off x="304707" y="1398956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58" name="Google Shape;358;p5"/>
          <p:cNvSpPr/>
          <p:nvPr/>
        </p:nvSpPr>
        <p:spPr>
          <a:xfrm>
            <a:off x="605521" y="1343044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59" name="Google Shape;359;p5"/>
          <p:cNvSpPr/>
          <p:nvPr/>
        </p:nvSpPr>
        <p:spPr>
          <a:xfrm>
            <a:off x="546318" y="1730988"/>
            <a:ext cx="79378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0" name="Google Shape;360;p5"/>
          <p:cNvSpPr/>
          <p:nvPr/>
        </p:nvSpPr>
        <p:spPr>
          <a:xfrm>
            <a:off x="281026" y="1765508"/>
            <a:ext cx="324527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1" name="Google Shape;361;p5"/>
          <p:cNvSpPr/>
          <p:nvPr/>
        </p:nvSpPr>
        <p:spPr>
          <a:xfrm>
            <a:off x="304707" y="1873981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2" name="Google Shape;362;p5"/>
          <p:cNvSpPr/>
          <p:nvPr/>
        </p:nvSpPr>
        <p:spPr>
          <a:xfrm>
            <a:off x="605521" y="1819723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3" name="Google Shape;363;p5"/>
          <p:cNvSpPr/>
          <p:nvPr/>
        </p:nvSpPr>
        <p:spPr>
          <a:xfrm>
            <a:off x="282216" y="1780289"/>
            <a:ext cx="323337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4" name="Google Shape;364;p5"/>
          <p:cNvSpPr/>
          <p:nvPr/>
        </p:nvSpPr>
        <p:spPr>
          <a:xfrm>
            <a:off x="546318" y="2207666"/>
            <a:ext cx="79378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5" name="Google Shape;365;p5"/>
          <p:cNvSpPr/>
          <p:nvPr/>
        </p:nvSpPr>
        <p:spPr>
          <a:xfrm>
            <a:off x="281026" y="2240534"/>
            <a:ext cx="324527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6" name="Google Shape;366;p5"/>
          <p:cNvSpPr/>
          <p:nvPr/>
        </p:nvSpPr>
        <p:spPr>
          <a:xfrm>
            <a:off x="304707" y="2349008"/>
            <a:ext cx="32014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7" name="Google Shape;367;p5"/>
          <p:cNvSpPr/>
          <p:nvPr/>
        </p:nvSpPr>
        <p:spPr>
          <a:xfrm>
            <a:off x="605521" y="2294792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8" name="Google Shape;368;p5"/>
          <p:cNvSpPr/>
          <p:nvPr/>
        </p:nvSpPr>
        <p:spPr>
          <a:xfrm>
            <a:off x="282216" y="2255316"/>
            <a:ext cx="323337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9" name="Google Shape;369;p5"/>
          <p:cNvSpPr/>
          <p:nvPr/>
        </p:nvSpPr>
        <p:spPr>
          <a:xfrm>
            <a:off x="546318" y="2682692"/>
            <a:ext cx="79378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0" name="Google Shape;370;p5"/>
          <p:cNvSpPr/>
          <p:nvPr/>
        </p:nvSpPr>
        <p:spPr>
          <a:xfrm>
            <a:off x="281026" y="2717213"/>
            <a:ext cx="324527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1" name="Google Shape;371;p5"/>
          <p:cNvSpPr/>
          <p:nvPr/>
        </p:nvSpPr>
        <p:spPr>
          <a:xfrm>
            <a:off x="304707" y="2825729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2" name="Google Shape;372;p5"/>
          <p:cNvSpPr/>
          <p:nvPr/>
        </p:nvSpPr>
        <p:spPr>
          <a:xfrm>
            <a:off x="605521" y="2769819"/>
            <a:ext cx="3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3" name="Google Shape;373;p5"/>
          <p:cNvSpPr/>
          <p:nvPr/>
        </p:nvSpPr>
        <p:spPr>
          <a:xfrm>
            <a:off x="282216" y="2732037"/>
            <a:ext cx="323337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4" name="Google Shape;374;p5"/>
          <p:cNvSpPr/>
          <p:nvPr/>
        </p:nvSpPr>
        <p:spPr>
          <a:xfrm>
            <a:off x="546318" y="3159414"/>
            <a:ext cx="79378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5" name="Google Shape;375;p5"/>
          <p:cNvSpPr/>
          <p:nvPr/>
        </p:nvSpPr>
        <p:spPr>
          <a:xfrm>
            <a:off x="281026" y="3192282"/>
            <a:ext cx="324527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6" name="Google Shape;376;p5"/>
          <p:cNvSpPr/>
          <p:nvPr/>
        </p:nvSpPr>
        <p:spPr>
          <a:xfrm>
            <a:off x="304707" y="3300756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7" name="Google Shape;377;p5"/>
          <p:cNvSpPr/>
          <p:nvPr/>
        </p:nvSpPr>
        <p:spPr>
          <a:xfrm>
            <a:off x="605521" y="3246496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8" name="Google Shape;378;p5"/>
          <p:cNvSpPr/>
          <p:nvPr/>
        </p:nvSpPr>
        <p:spPr>
          <a:xfrm>
            <a:off x="282216" y="3207063"/>
            <a:ext cx="323337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9" name="Google Shape;379;p5"/>
          <p:cNvSpPr/>
          <p:nvPr/>
        </p:nvSpPr>
        <p:spPr>
          <a:xfrm>
            <a:off x="546318" y="3634440"/>
            <a:ext cx="79378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0" name="Google Shape;380;p5"/>
          <p:cNvSpPr/>
          <p:nvPr/>
        </p:nvSpPr>
        <p:spPr>
          <a:xfrm>
            <a:off x="281026" y="3668960"/>
            <a:ext cx="324527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1" name="Google Shape;381;p5"/>
          <p:cNvSpPr/>
          <p:nvPr/>
        </p:nvSpPr>
        <p:spPr>
          <a:xfrm>
            <a:off x="304707" y="3777433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2" name="Google Shape;382;p5"/>
          <p:cNvSpPr/>
          <p:nvPr/>
        </p:nvSpPr>
        <p:spPr>
          <a:xfrm>
            <a:off x="605521" y="3721565"/>
            <a:ext cx="3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3" name="Google Shape;383;p5"/>
          <p:cNvSpPr/>
          <p:nvPr/>
        </p:nvSpPr>
        <p:spPr>
          <a:xfrm>
            <a:off x="282216" y="3682089"/>
            <a:ext cx="323337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4" name="Google Shape;384;p5"/>
          <p:cNvSpPr/>
          <p:nvPr/>
        </p:nvSpPr>
        <p:spPr>
          <a:xfrm>
            <a:off x="546318" y="4111118"/>
            <a:ext cx="79378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5" name="Google Shape;385;p5"/>
          <p:cNvSpPr/>
          <p:nvPr/>
        </p:nvSpPr>
        <p:spPr>
          <a:xfrm>
            <a:off x="281026" y="4143986"/>
            <a:ext cx="324527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6" name="Google Shape;386;p5"/>
          <p:cNvSpPr/>
          <p:nvPr/>
        </p:nvSpPr>
        <p:spPr>
          <a:xfrm>
            <a:off x="304707" y="4252503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7" name="Google Shape;387;p5"/>
          <p:cNvSpPr/>
          <p:nvPr/>
        </p:nvSpPr>
        <p:spPr>
          <a:xfrm>
            <a:off x="605521" y="4198244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8" name="Google Shape;388;p5"/>
          <p:cNvSpPr/>
          <p:nvPr/>
        </p:nvSpPr>
        <p:spPr>
          <a:xfrm>
            <a:off x="282216" y="4158811"/>
            <a:ext cx="323337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9" name="Google Shape;389;p5"/>
          <p:cNvSpPr/>
          <p:nvPr/>
        </p:nvSpPr>
        <p:spPr>
          <a:xfrm>
            <a:off x="546318" y="4586188"/>
            <a:ext cx="79378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0" name="Google Shape;390;p5"/>
          <p:cNvSpPr/>
          <p:nvPr/>
        </p:nvSpPr>
        <p:spPr>
          <a:xfrm>
            <a:off x="281026" y="4620665"/>
            <a:ext cx="324527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1" name="Google Shape;391;p5"/>
          <p:cNvSpPr/>
          <p:nvPr/>
        </p:nvSpPr>
        <p:spPr>
          <a:xfrm>
            <a:off x="304707" y="4729181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2" name="Google Shape;392;p5"/>
          <p:cNvSpPr/>
          <p:nvPr/>
        </p:nvSpPr>
        <p:spPr>
          <a:xfrm>
            <a:off x="605521" y="4673271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3" name="Google Shape;393;p5"/>
          <p:cNvSpPr/>
          <p:nvPr/>
        </p:nvSpPr>
        <p:spPr>
          <a:xfrm>
            <a:off x="282216" y="4633837"/>
            <a:ext cx="323337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4" name="Google Shape;394;p5"/>
          <p:cNvSpPr/>
          <p:nvPr/>
        </p:nvSpPr>
        <p:spPr>
          <a:xfrm>
            <a:off x="546318" y="5061213"/>
            <a:ext cx="79378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5" name="Google Shape;395;p5"/>
          <p:cNvSpPr/>
          <p:nvPr/>
        </p:nvSpPr>
        <p:spPr>
          <a:xfrm>
            <a:off x="281026" y="5095734"/>
            <a:ext cx="324527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6" name="Google Shape;396;p5"/>
          <p:cNvSpPr/>
          <p:nvPr/>
        </p:nvSpPr>
        <p:spPr>
          <a:xfrm>
            <a:off x="304707" y="5204207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7" name="Google Shape;397;p5"/>
          <p:cNvSpPr/>
          <p:nvPr/>
        </p:nvSpPr>
        <p:spPr>
          <a:xfrm>
            <a:off x="605521" y="5149992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8" name="Google Shape;398;p5"/>
          <p:cNvSpPr/>
          <p:nvPr/>
        </p:nvSpPr>
        <p:spPr>
          <a:xfrm>
            <a:off x="282216" y="5110515"/>
            <a:ext cx="323337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9" name="Google Shape;399;p5"/>
          <p:cNvSpPr/>
          <p:nvPr/>
        </p:nvSpPr>
        <p:spPr>
          <a:xfrm>
            <a:off x="546318" y="5537892"/>
            <a:ext cx="79378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00" name="Google Shape;400;p5"/>
          <p:cNvSpPr/>
          <p:nvPr/>
        </p:nvSpPr>
        <p:spPr>
          <a:xfrm>
            <a:off x="281026" y="5570760"/>
            <a:ext cx="324527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01" name="Google Shape;401;p5"/>
          <p:cNvSpPr/>
          <p:nvPr/>
        </p:nvSpPr>
        <p:spPr>
          <a:xfrm>
            <a:off x="304707" y="5680885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02" name="Google Shape;402;p5"/>
          <p:cNvSpPr/>
          <p:nvPr/>
        </p:nvSpPr>
        <p:spPr>
          <a:xfrm>
            <a:off x="605521" y="5625017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03" name="Google Shape;403;p5"/>
          <p:cNvSpPr/>
          <p:nvPr/>
        </p:nvSpPr>
        <p:spPr>
          <a:xfrm>
            <a:off x="282216" y="5585584"/>
            <a:ext cx="323337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04" name="Google Shape;404;p5"/>
          <p:cNvSpPr/>
          <p:nvPr/>
        </p:nvSpPr>
        <p:spPr>
          <a:xfrm>
            <a:off x="282216" y="1303611"/>
            <a:ext cx="323337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038153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569721-0D3D-42D7-86C9-E95D520BB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8ECA2C7-E0C2-4A0D-814B-BB11A62FA7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B228D7E-CE29-492C-9482-B9D315AAD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30C811-B83F-46DC-A20F-647922A865CE}" type="datetimeFigureOut">
              <a:rPr kumimoji="0" lang="vi-VN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09/12/2021</a:t>
            </a:fld>
            <a:endParaRPr kumimoji="0" lang="vi-VN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ABBE254-D602-4515-B6D0-F0F514050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A859DCC-35F8-46FD-A5F3-A84AC22DD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C0E166-57EB-404A-A063-791587343DF4}" type="slidenum">
              <a:rPr kumimoji="0" lang="vi-VN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324913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63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12/9/2021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90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026" name="Picture 2" descr="C:\Users\Kha\Documents\Hình nen Powerpoint dep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53561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12/9/2021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088485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89083F-3859-4660-85C9-9D94B4BD8B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7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9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12/9/2021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010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12/9/2021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8564050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12/9/2021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67848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12/9/2021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0358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12/9/2021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99645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104" y="2209818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24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7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12/9/2021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96616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12/9/2021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67245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12/9/2021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2672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35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22" y="731537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12/9/2021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5043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" name="Google Shape;327;p5"/>
          <p:cNvGrpSpPr/>
          <p:nvPr/>
        </p:nvGrpSpPr>
        <p:grpSpPr>
          <a:xfrm>
            <a:off x="395895" y="292693"/>
            <a:ext cx="8518865" cy="6384375"/>
            <a:chOff x="395894" y="219519"/>
            <a:chExt cx="8518865" cy="4788281"/>
          </a:xfrm>
        </p:grpSpPr>
        <p:sp>
          <p:nvSpPr>
            <p:cNvPr id="328" name="Google Shape;328;p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grpSp>
          <p:nvGrpSpPr>
            <p:cNvPr id="329" name="Google Shape;329;p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30" name="Google Shape;330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331" name="Google Shape;331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sp>
          <p:nvSpPr>
            <p:cNvPr id="332" name="Google Shape;332;p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grpSp>
          <p:nvGrpSpPr>
            <p:cNvPr id="333" name="Google Shape;333;p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34" name="Google Shape;334;p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335" name="Google Shape;335;p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336" name="Google Shape;336;p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37" name="Google Shape;337;p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338" name="Google Shape;338;p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339" name="Google Shape;339;p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40" name="Google Shape;340;p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341" name="Google Shape;341;p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342" name="Google Shape;342;p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43" name="Google Shape;343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344" name="Google Shape;344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345" name="Google Shape;345;p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46" name="Google Shape;346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347" name="Google Shape;347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sp>
          <p:nvSpPr>
            <p:cNvPr id="348" name="Google Shape;348;p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349" name="Google Shape;349;p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</p:grpSp>
      <p:sp>
        <p:nvSpPr>
          <p:cNvPr id="355" name="Google Shape;355;p5"/>
          <p:cNvSpPr/>
          <p:nvPr/>
        </p:nvSpPr>
        <p:spPr>
          <a:xfrm>
            <a:off x="546318" y="1255918"/>
            <a:ext cx="79378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56" name="Google Shape;356;p5"/>
          <p:cNvSpPr/>
          <p:nvPr/>
        </p:nvSpPr>
        <p:spPr>
          <a:xfrm>
            <a:off x="281026" y="1288786"/>
            <a:ext cx="324527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57" name="Google Shape;357;p5"/>
          <p:cNvSpPr/>
          <p:nvPr/>
        </p:nvSpPr>
        <p:spPr>
          <a:xfrm>
            <a:off x="304707" y="1398956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58" name="Google Shape;358;p5"/>
          <p:cNvSpPr/>
          <p:nvPr/>
        </p:nvSpPr>
        <p:spPr>
          <a:xfrm>
            <a:off x="605521" y="1343044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59" name="Google Shape;359;p5"/>
          <p:cNvSpPr/>
          <p:nvPr/>
        </p:nvSpPr>
        <p:spPr>
          <a:xfrm>
            <a:off x="546318" y="1730988"/>
            <a:ext cx="79378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0" name="Google Shape;360;p5"/>
          <p:cNvSpPr/>
          <p:nvPr/>
        </p:nvSpPr>
        <p:spPr>
          <a:xfrm>
            <a:off x="281026" y="1765508"/>
            <a:ext cx="324527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1" name="Google Shape;361;p5"/>
          <p:cNvSpPr/>
          <p:nvPr/>
        </p:nvSpPr>
        <p:spPr>
          <a:xfrm>
            <a:off x="304707" y="1873981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2" name="Google Shape;362;p5"/>
          <p:cNvSpPr/>
          <p:nvPr/>
        </p:nvSpPr>
        <p:spPr>
          <a:xfrm>
            <a:off x="605521" y="1819723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3" name="Google Shape;363;p5"/>
          <p:cNvSpPr/>
          <p:nvPr/>
        </p:nvSpPr>
        <p:spPr>
          <a:xfrm>
            <a:off x="282216" y="1780289"/>
            <a:ext cx="323337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4" name="Google Shape;364;p5"/>
          <p:cNvSpPr/>
          <p:nvPr/>
        </p:nvSpPr>
        <p:spPr>
          <a:xfrm>
            <a:off x="546318" y="2207666"/>
            <a:ext cx="79378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5" name="Google Shape;365;p5"/>
          <p:cNvSpPr/>
          <p:nvPr/>
        </p:nvSpPr>
        <p:spPr>
          <a:xfrm>
            <a:off x="281026" y="2240534"/>
            <a:ext cx="324527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6" name="Google Shape;366;p5"/>
          <p:cNvSpPr/>
          <p:nvPr/>
        </p:nvSpPr>
        <p:spPr>
          <a:xfrm>
            <a:off x="304707" y="2349008"/>
            <a:ext cx="32014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7" name="Google Shape;367;p5"/>
          <p:cNvSpPr/>
          <p:nvPr/>
        </p:nvSpPr>
        <p:spPr>
          <a:xfrm>
            <a:off x="605521" y="2294792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8" name="Google Shape;368;p5"/>
          <p:cNvSpPr/>
          <p:nvPr/>
        </p:nvSpPr>
        <p:spPr>
          <a:xfrm>
            <a:off x="282216" y="2255316"/>
            <a:ext cx="323337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9" name="Google Shape;369;p5"/>
          <p:cNvSpPr/>
          <p:nvPr/>
        </p:nvSpPr>
        <p:spPr>
          <a:xfrm>
            <a:off x="546318" y="2682692"/>
            <a:ext cx="79378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0" name="Google Shape;370;p5"/>
          <p:cNvSpPr/>
          <p:nvPr/>
        </p:nvSpPr>
        <p:spPr>
          <a:xfrm>
            <a:off x="281026" y="2717213"/>
            <a:ext cx="324527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1" name="Google Shape;371;p5"/>
          <p:cNvSpPr/>
          <p:nvPr/>
        </p:nvSpPr>
        <p:spPr>
          <a:xfrm>
            <a:off x="304707" y="2825729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2" name="Google Shape;372;p5"/>
          <p:cNvSpPr/>
          <p:nvPr/>
        </p:nvSpPr>
        <p:spPr>
          <a:xfrm>
            <a:off x="605521" y="2769819"/>
            <a:ext cx="3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3" name="Google Shape;373;p5"/>
          <p:cNvSpPr/>
          <p:nvPr/>
        </p:nvSpPr>
        <p:spPr>
          <a:xfrm>
            <a:off x="282216" y="2732037"/>
            <a:ext cx="323337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4" name="Google Shape;374;p5"/>
          <p:cNvSpPr/>
          <p:nvPr/>
        </p:nvSpPr>
        <p:spPr>
          <a:xfrm>
            <a:off x="546318" y="3159414"/>
            <a:ext cx="79378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5" name="Google Shape;375;p5"/>
          <p:cNvSpPr/>
          <p:nvPr/>
        </p:nvSpPr>
        <p:spPr>
          <a:xfrm>
            <a:off x="281026" y="3192282"/>
            <a:ext cx="324527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6" name="Google Shape;376;p5"/>
          <p:cNvSpPr/>
          <p:nvPr/>
        </p:nvSpPr>
        <p:spPr>
          <a:xfrm>
            <a:off x="304707" y="3300756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7" name="Google Shape;377;p5"/>
          <p:cNvSpPr/>
          <p:nvPr/>
        </p:nvSpPr>
        <p:spPr>
          <a:xfrm>
            <a:off x="605521" y="3246496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8" name="Google Shape;378;p5"/>
          <p:cNvSpPr/>
          <p:nvPr/>
        </p:nvSpPr>
        <p:spPr>
          <a:xfrm>
            <a:off x="282216" y="3207063"/>
            <a:ext cx="323337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9" name="Google Shape;379;p5"/>
          <p:cNvSpPr/>
          <p:nvPr/>
        </p:nvSpPr>
        <p:spPr>
          <a:xfrm>
            <a:off x="546318" y="3634440"/>
            <a:ext cx="79378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0" name="Google Shape;380;p5"/>
          <p:cNvSpPr/>
          <p:nvPr/>
        </p:nvSpPr>
        <p:spPr>
          <a:xfrm>
            <a:off x="281026" y="3668960"/>
            <a:ext cx="324527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1" name="Google Shape;381;p5"/>
          <p:cNvSpPr/>
          <p:nvPr/>
        </p:nvSpPr>
        <p:spPr>
          <a:xfrm>
            <a:off x="304707" y="3777433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2" name="Google Shape;382;p5"/>
          <p:cNvSpPr/>
          <p:nvPr/>
        </p:nvSpPr>
        <p:spPr>
          <a:xfrm>
            <a:off x="605521" y="3721565"/>
            <a:ext cx="3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3" name="Google Shape;383;p5"/>
          <p:cNvSpPr/>
          <p:nvPr/>
        </p:nvSpPr>
        <p:spPr>
          <a:xfrm>
            <a:off x="282216" y="3682089"/>
            <a:ext cx="323337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4" name="Google Shape;384;p5"/>
          <p:cNvSpPr/>
          <p:nvPr/>
        </p:nvSpPr>
        <p:spPr>
          <a:xfrm>
            <a:off x="546318" y="4111118"/>
            <a:ext cx="79378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5" name="Google Shape;385;p5"/>
          <p:cNvSpPr/>
          <p:nvPr/>
        </p:nvSpPr>
        <p:spPr>
          <a:xfrm>
            <a:off x="281026" y="4143986"/>
            <a:ext cx="324527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6" name="Google Shape;386;p5"/>
          <p:cNvSpPr/>
          <p:nvPr/>
        </p:nvSpPr>
        <p:spPr>
          <a:xfrm>
            <a:off x="304707" y="4252503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7" name="Google Shape;387;p5"/>
          <p:cNvSpPr/>
          <p:nvPr/>
        </p:nvSpPr>
        <p:spPr>
          <a:xfrm>
            <a:off x="605521" y="4198244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8" name="Google Shape;388;p5"/>
          <p:cNvSpPr/>
          <p:nvPr/>
        </p:nvSpPr>
        <p:spPr>
          <a:xfrm>
            <a:off x="282216" y="4158811"/>
            <a:ext cx="323337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9" name="Google Shape;389;p5"/>
          <p:cNvSpPr/>
          <p:nvPr/>
        </p:nvSpPr>
        <p:spPr>
          <a:xfrm>
            <a:off x="546318" y="4586188"/>
            <a:ext cx="79378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0" name="Google Shape;390;p5"/>
          <p:cNvSpPr/>
          <p:nvPr/>
        </p:nvSpPr>
        <p:spPr>
          <a:xfrm>
            <a:off x="281026" y="4620665"/>
            <a:ext cx="324527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1" name="Google Shape;391;p5"/>
          <p:cNvSpPr/>
          <p:nvPr/>
        </p:nvSpPr>
        <p:spPr>
          <a:xfrm>
            <a:off x="304707" y="4729181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2" name="Google Shape;392;p5"/>
          <p:cNvSpPr/>
          <p:nvPr/>
        </p:nvSpPr>
        <p:spPr>
          <a:xfrm>
            <a:off x="605521" y="4673271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3" name="Google Shape;393;p5"/>
          <p:cNvSpPr/>
          <p:nvPr/>
        </p:nvSpPr>
        <p:spPr>
          <a:xfrm>
            <a:off x="282216" y="4633837"/>
            <a:ext cx="323337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4" name="Google Shape;394;p5"/>
          <p:cNvSpPr/>
          <p:nvPr/>
        </p:nvSpPr>
        <p:spPr>
          <a:xfrm>
            <a:off x="546318" y="5061213"/>
            <a:ext cx="79378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5" name="Google Shape;395;p5"/>
          <p:cNvSpPr/>
          <p:nvPr/>
        </p:nvSpPr>
        <p:spPr>
          <a:xfrm>
            <a:off x="281026" y="5095734"/>
            <a:ext cx="324527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6" name="Google Shape;396;p5"/>
          <p:cNvSpPr/>
          <p:nvPr/>
        </p:nvSpPr>
        <p:spPr>
          <a:xfrm>
            <a:off x="304707" y="5204207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7" name="Google Shape;397;p5"/>
          <p:cNvSpPr/>
          <p:nvPr/>
        </p:nvSpPr>
        <p:spPr>
          <a:xfrm>
            <a:off x="605521" y="5149992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8" name="Google Shape;398;p5"/>
          <p:cNvSpPr/>
          <p:nvPr/>
        </p:nvSpPr>
        <p:spPr>
          <a:xfrm>
            <a:off x="282216" y="5110515"/>
            <a:ext cx="323337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9" name="Google Shape;399;p5"/>
          <p:cNvSpPr/>
          <p:nvPr/>
        </p:nvSpPr>
        <p:spPr>
          <a:xfrm>
            <a:off x="546318" y="5537892"/>
            <a:ext cx="79378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00" name="Google Shape;400;p5"/>
          <p:cNvSpPr/>
          <p:nvPr/>
        </p:nvSpPr>
        <p:spPr>
          <a:xfrm>
            <a:off x="281026" y="5570760"/>
            <a:ext cx="324527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01" name="Google Shape;401;p5"/>
          <p:cNvSpPr/>
          <p:nvPr/>
        </p:nvSpPr>
        <p:spPr>
          <a:xfrm>
            <a:off x="304707" y="5680885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02" name="Google Shape;402;p5"/>
          <p:cNvSpPr/>
          <p:nvPr/>
        </p:nvSpPr>
        <p:spPr>
          <a:xfrm>
            <a:off x="605521" y="5625017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03" name="Google Shape;403;p5"/>
          <p:cNvSpPr/>
          <p:nvPr/>
        </p:nvSpPr>
        <p:spPr>
          <a:xfrm>
            <a:off x="282216" y="5585584"/>
            <a:ext cx="323337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04" name="Google Shape;404;p5"/>
          <p:cNvSpPr/>
          <p:nvPr/>
        </p:nvSpPr>
        <p:spPr>
          <a:xfrm>
            <a:off x="282216" y="1303611"/>
            <a:ext cx="323337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227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1.xml"/><Relationship Id="rId13" Type="http://schemas.openxmlformats.org/officeDocument/2006/relationships/slideLayout" Target="../slideLayouts/slideLayout126.xml"/><Relationship Id="rId3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20.xml"/><Relationship Id="rId12" Type="http://schemas.openxmlformats.org/officeDocument/2006/relationships/slideLayout" Target="../slideLayouts/slideLayout125.xml"/><Relationship Id="rId2" Type="http://schemas.openxmlformats.org/officeDocument/2006/relationships/slideLayout" Target="../slideLayouts/slideLayout115.xml"/><Relationship Id="rId1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9.xml"/><Relationship Id="rId11" Type="http://schemas.openxmlformats.org/officeDocument/2006/relationships/slideLayout" Target="../slideLayouts/slideLayout124.xml"/><Relationship Id="rId5" Type="http://schemas.openxmlformats.org/officeDocument/2006/relationships/slideLayout" Target="../slideLayouts/slideLayout118.xml"/><Relationship Id="rId10" Type="http://schemas.openxmlformats.org/officeDocument/2006/relationships/slideLayout" Target="../slideLayouts/slideLayout123.xml"/><Relationship Id="rId4" Type="http://schemas.openxmlformats.org/officeDocument/2006/relationships/slideLayout" Target="../slideLayouts/slideLayout117.xml"/><Relationship Id="rId9" Type="http://schemas.openxmlformats.org/officeDocument/2006/relationships/slideLayout" Target="../slideLayouts/slideLayout122.xml"/><Relationship Id="rId1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4.xml"/><Relationship Id="rId13" Type="http://schemas.openxmlformats.org/officeDocument/2006/relationships/slideLayout" Target="../slideLayouts/slideLayout139.xml"/><Relationship Id="rId3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33.xml"/><Relationship Id="rId12" Type="http://schemas.openxmlformats.org/officeDocument/2006/relationships/slideLayout" Target="../slideLayouts/slideLayout138.xml"/><Relationship Id="rId2" Type="http://schemas.openxmlformats.org/officeDocument/2006/relationships/slideLayout" Target="../slideLayouts/slideLayout128.xml"/><Relationship Id="rId1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32.xml"/><Relationship Id="rId11" Type="http://schemas.openxmlformats.org/officeDocument/2006/relationships/slideLayout" Target="../slideLayouts/slideLayout137.xml"/><Relationship Id="rId5" Type="http://schemas.openxmlformats.org/officeDocument/2006/relationships/slideLayout" Target="../slideLayouts/slideLayout131.xml"/><Relationship Id="rId10" Type="http://schemas.openxmlformats.org/officeDocument/2006/relationships/slideLayout" Target="../slideLayouts/slideLayout136.xml"/><Relationship Id="rId4" Type="http://schemas.openxmlformats.org/officeDocument/2006/relationships/slideLayout" Target="../slideLayouts/slideLayout130.xml"/><Relationship Id="rId9" Type="http://schemas.openxmlformats.org/officeDocument/2006/relationships/slideLayout" Target="../slideLayouts/slideLayout135.xml"/><Relationship Id="rId14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7.xml"/><Relationship Id="rId13" Type="http://schemas.openxmlformats.org/officeDocument/2006/relationships/slideLayout" Target="../slideLayouts/slideLayout152.xml"/><Relationship Id="rId3" Type="http://schemas.openxmlformats.org/officeDocument/2006/relationships/slideLayout" Target="../slideLayouts/slideLayout142.xml"/><Relationship Id="rId7" Type="http://schemas.openxmlformats.org/officeDocument/2006/relationships/slideLayout" Target="../slideLayouts/slideLayout146.xml"/><Relationship Id="rId12" Type="http://schemas.openxmlformats.org/officeDocument/2006/relationships/slideLayout" Target="../slideLayouts/slideLayout151.xml"/><Relationship Id="rId2" Type="http://schemas.openxmlformats.org/officeDocument/2006/relationships/slideLayout" Target="../slideLayouts/slideLayout141.xml"/><Relationship Id="rId1" Type="http://schemas.openxmlformats.org/officeDocument/2006/relationships/slideLayout" Target="../slideLayouts/slideLayout140.xml"/><Relationship Id="rId6" Type="http://schemas.openxmlformats.org/officeDocument/2006/relationships/slideLayout" Target="../slideLayouts/slideLayout145.xml"/><Relationship Id="rId11" Type="http://schemas.openxmlformats.org/officeDocument/2006/relationships/slideLayout" Target="../slideLayouts/slideLayout150.xml"/><Relationship Id="rId5" Type="http://schemas.openxmlformats.org/officeDocument/2006/relationships/slideLayout" Target="../slideLayouts/slideLayout144.xml"/><Relationship Id="rId10" Type="http://schemas.openxmlformats.org/officeDocument/2006/relationships/slideLayout" Target="../slideLayouts/slideLayout149.xml"/><Relationship Id="rId4" Type="http://schemas.openxmlformats.org/officeDocument/2006/relationships/slideLayout" Target="../slideLayouts/slideLayout143.xml"/><Relationship Id="rId9" Type="http://schemas.openxmlformats.org/officeDocument/2006/relationships/slideLayout" Target="../slideLayouts/slideLayout148.xml"/><Relationship Id="rId14" Type="http://schemas.openxmlformats.org/officeDocument/2006/relationships/theme" Target="../theme/theme1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13" Type="http://schemas.openxmlformats.org/officeDocument/2006/relationships/slideLayout" Target="../slideLayouts/slideLayout87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12" Type="http://schemas.openxmlformats.org/officeDocument/2006/relationships/slideLayout" Target="../slideLayouts/slideLayout86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84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5.xml"/><Relationship Id="rId13" Type="http://schemas.openxmlformats.org/officeDocument/2006/relationships/slideLayout" Target="../slideLayouts/slideLayout100.xml"/><Relationship Id="rId3" Type="http://schemas.openxmlformats.org/officeDocument/2006/relationships/slideLayout" Target="../slideLayouts/slideLayout90.xml"/><Relationship Id="rId7" Type="http://schemas.openxmlformats.org/officeDocument/2006/relationships/slideLayout" Target="../slideLayouts/slideLayout94.xml"/><Relationship Id="rId12" Type="http://schemas.openxmlformats.org/officeDocument/2006/relationships/slideLayout" Target="../slideLayouts/slideLayout99.xml"/><Relationship Id="rId2" Type="http://schemas.openxmlformats.org/officeDocument/2006/relationships/slideLayout" Target="../slideLayouts/slideLayout89.xml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97.xml"/><Relationship Id="rId4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6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13" Type="http://schemas.openxmlformats.org/officeDocument/2006/relationships/slideLayout" Target="../slideLayouts/slideLayout113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slideLayout" Target="../slideLayouts/slideLayout112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5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C97DE9B7-B3F0-45BC-BB51-5A965AD4EE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1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18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12/9/2021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8" y="6172218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18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1553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  <p:sldLayoutId id="2147483804" r:id="rId13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1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18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12/9/2021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8" y="6172218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18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3307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  <p:sldLayoutId id="2147483817" r:id="rId12"/>
    <p:sldLayoutId id="2147483818" r:id="rId13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1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18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12/9/2021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8" y="6172218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18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6478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  <p:sldLayoutId id="2147483831" r:id="rId12"/>
    <p:sldLayoutId id="2147483832" r:id="rId13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1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18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12/9/2021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8" y="6172218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18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7653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1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18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12/9/2021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8" y="6172218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18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4793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1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18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12/9/2021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8" y="6172218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18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8687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1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18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12/9/2021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8" y="6172218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18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9304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1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18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12/9/2021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8" y="6172218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18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4738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1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18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12/9/2021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8" y="6172218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18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514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1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18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12/9/2021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8" y="6172218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18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2382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  <p:sldLayoutId id="2147483776" r:id="rId13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1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18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12/9/2021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8" y="6172218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18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81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  <p:sldLayoutId id="2147483790" r:id="rId13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4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4915" name="Object 3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0" y="5184775"/>
          <a:ext cx="1314450" cy="1171575"/>
        </p:xfrm>
        <a:graphic>
          <a:graphicData uri="http://schemas.openxmlformats.org/presentationml/2006/ole">
            <p:oleObj spid="_x0000_s1046" name="Photo Editor Photo" r:id="rId4" imgW="1314286" imgH="1171429" progId="">
              <p:embed/>
            </p:oleObj>
          </a:graphicData>
        </a:graphic>
      </p:graphicFrame>
      <p:graphicFrame>
        <p:nvGraphicFramePr>
          <p:cNvPr id="294916" name="Object 4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xmlns="" val="2495606766"/>
              </p:ext>
            </p:extLst>
          </p:nvPr>
        </p:nvGraphicFramePr>
        <p:xfrm>
          <a:off x="7620326" y="4574780"/>
          <a:ext cx="1998662" cy="1831975"/>
        </p:xfrm>
        <a:graphic>
          <a:graphicData uri="http://schemas.openxmlformats.org/presentationml/2006/ole">
            <p:oleObj spid="_x0000_s1047" name="Clip" r:id="rId5" imgW="1999793" imgH="1831543" progId="">
              <p:embed/>
            </p:oleObj>
          </a:graphicData>
        </a:graphic>
      </p:graphicFrame>
      <p:pic>
        <p:nvPicPr>
          <p:cNvPr id="3077" name="Picture 5" descr="HLL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428750" y="304800"/>
            <a:ext cx="5867400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TextBox 2"/>
          <p:cNvSpPr txBox="1">
            <a:spLocks noChangeArrowheads="1"/>
          </p:cNvSpPr>
          <p:nvPr/>
        </p:nvSpPr>
        <p:spPr bwMode="auto">
          <a:xfrm>
            <a:off x="914400" y="1092996"/>
            <a:ext cx="7315200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vi-VN" altLang="vi-VN"/>
          </a:p>
        </p:txBody>
      </p:sp>
      <p:sp>
        <p:nvSpPr>
          <p:cNvPr id="8" name="WordArt 21">
            <a:extLst>
              <a:ext uri="{FF2B5EF4-FFF2-40B4-BE49-F238E27FC236}">
                <a16:creationId xmlns:a16="http://schemas.microsoft.com/office/drawing/2014/main" xmlns="" id="{832533CE-1F84-47DC-905A-F05C690DE6E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56658" y="2438401"/>
            <a:ext cx="7996742" cy="266699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Chuỗi</a:t>
            </a:r>
            <a:r>
              <a:rPr lang="en-US" sz="36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r>
              <a:rPr lang="en-US" sz="36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lam</a:t>
            </a:r>
          </a:p>
        </p:txBody>
      </p:sp>
      <p:sp>
        <p:nvSpPr>
          <p:cNvPr id="9" name="WordArt 19">
            <a:extLst>
              <a:ext uri="{FF2B5EF4-FFF2-40B4-BE49-F238E27FC236}">
                <a16:creationId xmlns:a16="http://schemas.microsoft.com/office/drawing/2014/main" xmlns="" id="{CF81FAEF-32B7-440F-8DEE-705BE29AEED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57200" y="827485"/>
            <a:ext cx="83058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00">
                    <a:alpha val="98822"/>
                  </a:srgb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</a:t>
            </a:r>
            <a:r>
              <a:rPr lang="en-US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00">
                    <a:alpha val="98822"/>
                  </a:srgb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NGỌC LÂM</a:t>
            </a:r>
            <a:endParaRPr lang="en-US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000000">
                  <a:alpha val="98822"/>
                </a:srgbClr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WordArt 20">
            <a:extLst>
              <a:ext uri="{FF2B5EF4-FFF2-40B4-BE49-F238E27FC236}">
                <a16:creationId xmlns:a16="http://schemas.microsoft.com/office/drawing/2014/main" xmlns="" id="{174C4C27-6C58-44AA-BDFB-66905EE8B4A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05000" y="1853804"/>
            <a:ext cx="54102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Tập</a:t>
            </a:r>
            <a:r>
              <a:rPr 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đọc</a:t>
            </a:r>
            <a:r>
              <a:rPr lang="en-US" sz="360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- </a:t>
            </a:r>
            <a:r>
              <a:rPr lang="en-US" sz="3600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Lớp</a:t>
            </a:r>
            <a:r>
              <a:rPr lang="en-US" sz="360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 5A1</a:t>
            </a:r>
            <a:endParaRPr lang="en-US" sz="3600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81200" y="5334000"/>
            <a:ext cx="464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B050"/>
                </a:solidFill>
              </a:rPr>
              <a:t>GV: </a:t>
            </a:r>
            <a:r>
              <a:rPr lang="en-US" sz="2800" dirty="0" err="1" smtClean="0">
                <a:solidFill>
                  <a:srgbClr val="00B050"/>
                </a:solidFill>
              </a:rPr>
              <a:t>Nguyễn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Thị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Thoan</a:t>
            </a:r>
            <a:endParaRPr lang="en-US" sz="2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67481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294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3000"/>
                                        <p:tgtEl>
                                          <p:spTgt spid="294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150916" y="-4483"/>
            <a:ext cx="8313222" cy="2438400"/>
          </a:xfrm>
          <a:prstGeom prst="cloudCallout">
            <a:avLst>
              <a:gd name="adj1" fmla="val -40268"/>
              <a:gd name="adj2" fmla="val 61346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Cô</a:t>
            </a:r>
            <a:r>
              <a:rPr kumimoji="0" lang="en-US" sz="5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5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bé</a:t>
            </a:r>
            <a:r>
              <a:rPr kumimoji="0" lang="en-US" sz="5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5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mua</a:t>
            </a:r>
            <a:r>
              <a:rPr kumimoji="0" lang="en-US" sz="5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5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chuỗi</a:t>
            </a:r>
            <a:r>
              <a:rPr kumimoji="0" lang="en-US" sz="5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5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ngọc</a:t>
            </a:r>
            <a:r>
              <a:rPr kumimoji="0" lang="en-US" sz="5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5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để</a:t>
            </a:r>
            <a:r>
              <a:rPr kumimoji="0" lang="en-US" sz="5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5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tặng</a:t>
            </a:r>
            <a:r>
              <a:rPr kumimoji="0" lang="en-US" sz="5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5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ai</a:t>
            </a:r>
            <a:r>
              <a:rPr kumimoji="0" lang="en-US" sz="5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?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066800" y="2743200"/>
            <a:ext cx="7682753" cy="38862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Cô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bé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mua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chuỗi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ngọc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lam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để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tặng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chị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nhân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ngày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lễ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Nô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-en.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Đó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là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người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chị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đã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thay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mẹ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nuôi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cô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từ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khi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mẹ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cô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mất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.</a:t>
            </a:r>
          </a:p>
        </p:txBody>
      </p:sp>
      <p:sp>
        <p:nvSpPr>
          <p:cNvPr id="8" name="Curved Right Arrow 7"/>
          <p:cNvSpPr/>
          <p:nvPr/>
        </p:nvSpPr>
        <p:spPr>
          <a:xfrm>
            <a:off x="167244" y="2133600"/>
            <a:ext cx="1051956" cy="3581400"/>
          </a:xfrm>
          <a:prstGeom prst="curved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5004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066800" y="2819400"/>
            <a:ext cx="8077200" cy="38100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7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-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Cô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bé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không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có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đủ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tiền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để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mua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chuỗi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ngọc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-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Cô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bé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mở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khăn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tay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đổ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trên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bàn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một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nắm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xu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và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nói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đó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là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số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tiền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cô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đã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đập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con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lợn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đất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8" name="Curved Right Arrow 7"/>
          <p:cNvSpPr/>
          <p:nvPr/>
        </p:nvSpPr>
        <p:spPr>
          <a:xfrm>
            <a:off x="154382" y="2819406"/>
            <a:ext cx="683821" cy="3176649"/>
          </a:xfrm>
          <a:prstGeom prst="curved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4482" y="-304800"/>
            <a:ext cx="9139518" cy="3505200"/>
          </a:xfrm>
          <a:prstGeom prst="horizontalScroll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- </a:t>
            </a:r>
            <a:r>
              <a:rPr kumimoji="0" lang="en-US" sz="4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Em</a:t>
            </a:r>
            <a:r>
              <a: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4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có</a:t>
            </a:r>
            <a:r>
              <a: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4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đủ</a:t>
            </a:r>
            <a:r>
              <a: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4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tiền</a:t>
            </a:r>
            <a:r>
              <a: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4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mua</a:t>
            </a:r>
            <a:r>
              <a: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4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chuỗi</a:t>
            </a:r>
            <a:r>
              <a: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4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ngọc</a:t>
            </a:r>
            <a:r>
              <a: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4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không</a:t>
            </a:r>
            <a:r>
              <a: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- Chi </a:t>
            </a:r>
            <a:r>
              <a:rPr kumimoji="0" lang="en-US" sz="4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tiết</a:t>
            </a:r>
            <a:r>
              <a: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4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nào</a:t>
            </a:r>
            <a:r>
              <a: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4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cho</a:t>
            </a:r>
            <a:r>
              <a: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4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em</a:t>
            </a:r>
            <a:r>
              <a: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4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biết</a:t>
            </a:r>
            <a:r>
              <a: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4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điều</a:t>
            </a:r>
            <a:r>
              <a: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4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đó</a:t>
            </a:r>
            <a:r>
              <a: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?</a:t>
            </a:r>
            <a:endParaRPr kumimoji="0" lang="en-US" sz="4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4635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0" y="-76200"/>
            <a:ext cx="8915400" cy="2438400"/>
          </a:xfrm>
          <a:prstGeom prst="cloudCallout">
            <a:avLst>
              <a:gd name="adj1" fmla="val -40268"/>
              <a:gd name="adj2" fmla="val 61346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Thái</a:t>
            </a:r>
            <a:r>
              <a:rPr kumimoji="0" lang="en-US" sz="5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5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độ</a:t>
            </a:r>
            <a:r>
              <a:rPr kumimoji="0" lang="en-US" sz="5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5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của</a:t>
            </a:r>
            <a:r>
              <a:rPr kumimoji="0" lang="en-US" sz="5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Pi – e </a:t>
            </a:r>
            <a:r>
              <a:rPr kumimoji="0" lang="en-US" sz="5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lúc</a:t>
            </a:r>
            <a:r>
              <a:rPr kumimoji="0" lang="en-US" sz="5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5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đó</a:t>
            </a:r>
            <a:r>
              <a:rPr kumimoji="0" lang="en-US" sz="5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5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thế</a:t>
            </a:r>
            <a:r>
              <a:rPr kumimoji="0" lang="en-US" sz="5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5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nào</a:t>
            </a:r>
            <a:r>
              <a:rPr kumimoji="0" lang="en-US" sz="5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?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072738" y="2438400"/>
            <a:ext cx="7995062" cy="44196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Chú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Pi-e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trầm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ngâm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nhìn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cô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bé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rồi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lúi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húi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gỡ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mảnh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giấy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ghi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giá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tiền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trên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chuỗi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ngọc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lam.</a:t>
            </a:r>
          </a:p>
        </p:txBody>
      </p:sp>
      <p:sp>
        <p:nvSpPr>
          <p:cNvPr id="8" name="Curved Right Arrow 7"/>
          <p:cNvSpPr/>
          <p:nvPr/>
        </p:nvSpPr>
        <p:spPr>
          <a:xfrm>
            <a:off x="228600" y="2209800"/>
            <a:ext cx="838200" cy="3351810"/>
          </a:xfrm>
          <a:prstGeom prst="curved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418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774140" y="0"/>
            <a:ext cx="23218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Tập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đọc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32144" y="786825"/>
            <a:ext cx="525925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 err="1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Chuỗi</a:t>
            </a:r>
            <a:r>
              <a:rPr kumimoji="0" lang="en-US" sz="5000" b="1" i="0" u="none" strike="noStrike" kern="1200" cap="none" spc="0" normalizeH="0" baseline="0" noProof="0" dirty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5000" b="1" i="0" u="none" strike="noStrike" kern="1200" cap="none" spc="0" normalizeH="0" baseline="0" noProof="0" dirty="0" err="1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ngọc</a:t>
            </a:r>
            <a:r>
              <a:rPr kumimoji="0" lang="en-US" sz="5000" b="1" i="0" u="none" strike="noStrike" kern="1200" cap="none" spc="0" normalizeH="0" baseline="0" noProof="0" dirty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lam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63388" y="2514600"/>
            <a:ext cx="7848600" cy="19812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Đọc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đoạn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2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trả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lời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hỏi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7917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304800" y="-152400"/>
            <a:ext cx="8305800" cy="2263588"/>
          </a:xfrm>
          <a:prstGeom prst="cloudCallout">
            <a:avLst>
              <a:gd name="adj1" fmla="val -40268"/>
              <a:gd name="adj2" fmla="val 61346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Chị</a:t>
            </a: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5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của</a:t>
            </a: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5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cô</a:t>
            </a: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5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bé</a:t>
            </a: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5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tìm</a:t>
            </a: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5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gặp</a:t>
            </a: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Pi-e </a:t>
            </a:r>
            <a:r>
              <a:rPr kumimoji="0" lang="en-US" sz="5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làm</a:t>
            </a: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5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gì</a:t>
            </a: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?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914400" y="2111188"/>
            <a:ext cx="8229600" cy="467061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Cô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tìm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chú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Pi-e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để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hỏi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xem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cô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bé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mua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chuỗi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ngọc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lam ở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cửa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hàng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đây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không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?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Chuỗi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ngọc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có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phải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là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chuỗi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ngọc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thật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không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? Pi-e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đã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bán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chuỗi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ngọc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thật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cho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cô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bé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ấy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với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giá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bao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nhiêu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tiền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?  </a:t>
            </a:r>
          </a:p>
        </p:txBody>
      </p:sp>
      <p:sp>
        <p:nvSpPr>
          <p:cNvPr id="8" name="Curved Right Arrow 7"/>
          <p:cNvSpPr/>
          <p:nvPr/>
        </p:nvSpPr>
        <p:spPr>
          <a:xfrm>
            <a:off x="249382" y="2057400"/>
            <a:ext cx="817418" cy="3353790"/>
          </a:xfrm>
          <a:prstGeom prst="curved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182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85167" y="-76200"/>
            <a:ext cx="9058835" cy="2743200"/>
          </a:xfrm>
          <a:prstGeom prst="cloudCallout">
            <a:avLst>
              <a:gd name="adj1" fmla="val -40268"/>
              <a:gd name="adj2" fmla="val 61346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Vì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sao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Pi-e </a:t>
            </a: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nói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rằng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em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bé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đã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trả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giá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rất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cao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để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mua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chuỗi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ngọc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?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981203" y="3276600"/>
            <a:ext cx="6866965" cy="28956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Vì cô bé đi mua chuỗi ngọc bằng tất cả số tiền mà em có.</a:t>
            </a:r>
          </a:p>
        </p:txBody>
      </p:sp>
      <p:sp>
        <p:nvSpPr>
          <p:cNvPr id="8" name="Curved Right Arrow 7"/>
          <p:cNvSpPr/>
          <p:nvPr/>
        </p:nvSpPr>
        <p:spPr>
          <a:xfrm>
            <a:off x="756819" y="2438400"/>
            <a:ext cx="670956" cy="2667000"/>
          </a:xfrm>
          <a:prstGeom prst="curved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7737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4" name="Text Box 6"/>
          <p:cNvSpPr txBox="1">
            <a:spLocks noChangeArrowheads="1"/>
          </p:cNvSpPr>
          <p:nvPr/>
        </p:nvSpPr>
        <p:spPr bwMode="auto">
          <a:xfrm>
            <a:off x="533400" y="2123497"/>
            <a:ext cx="8610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 dirty="0" err="1" smtClean="0">
                <a:cs typeface="Times New Roman" panose="02020603050405020304" pitchFamily="18" charset="0"/>
              </a:rPr>
              <a:t>Em</a:t>
            </a:r>
            <a:r>
              <a:rPr lang="en-US" sz="2400" b="1" i="1" dirty="0" smtClean="0"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cs typeface="Times New Roman" panose="02020603050405020304" pitchFamily="18" charset="0"/>
              </a:rPr>
              <a:t>nghĩ</a:t>
            </a:r>
            <a:r>
              <a:rPr lang="en-US" sz="2400" b="1" i="1" dirty="0"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cs typeface="Times New Roman" panose="02020603050405020304" pitchFamily="18" charset="0"/>
              </a:rPr>
              <a:t>gì</a:t>
            </a:r>
            <a:r>
              <a:rPr lang="en-US" sz="2400" b="1" i="1" dirty="0"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cs typeface="Times New Roman" panose="02020603050405020304" pitchFamily="18" charset="0"/>
              </a:rPr>
              <a:t>về</a:t>
            </a:r>
            <a:r>
              <a:rPr lang="en-US" sz="2400" b="1" i="1" dirty="0"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cs typeface="Times New Roman" panose="02020603050405020304" pitchFamily="18" charset="0"/>
              </a:rPr>
              <a:t>những</a:t>
            </a:r>
            <a:r>
              <a:rPr lang="en-US" sz="2400" b="1" i="1" dirty="0"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cs typeface="Times New Roman" panose="02020603050405020304" pitchFamily="18" charset="0"/>
              </a:rPr>
              <a:t>nhân</a:t>
            </a:r>
            <a:r>
              <a:rPr lang="en-US" sz="2400" b="1" i="1" dirty="0"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cs typeface="Times New Roman" panose="02020603050405020304" pitchFamily="18" charset="0"/>
              </a:rPr>
              <a:t>vật</a:t>
            </a:r>
            <a:r>
              <a:rPr lang="en-US" sz="2400" b="1" i="1" dirty="0"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cs typeface="Times New Roman" panose="02020603050405020304" pitchFamily="18" charset="0"/>
              </a:rPr>
              <a:t>trong</a:t>
            </a:r>
            <a:r>
              <a:rPr lang="en-US" sz="2400" b="1" i="1" dirty="0"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cs typeface="Times New Roman" panose="02020603050405020304" pitchFamily="18" charset="0"/>
              </a:rPr>
              <a:t>câu</a:t>
            </a:r>
            <a:r>
              <a:rPr lang="en-US" sz="2400" b="1" i="1" dirty="0"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cs typeface="Times New Roman" panose="02020603050405020304" pitchFamily="18" charset="0"/>
              </a:rPr>
              <a:t>chuyện</a:t>
            </a:r>
            <a:r>
              <a:rPr lang="en-US" sz="2400" b="1" i="1" dirty="0"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cs typeface="Times New Roman" panose="02020603050405020304" pitchFamily="18" charset="0"/>
              </a:rPr>
              <a:t>này</a:t>
            </a:r>
            <a:r>
              <a:rPr lang="en-US" sz="2400" b="1" i="1" dirty="0"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9815" name="Text Box 7"/>
          <p:cNvSpPr txBox="1">
            <a:spLocks noChangeArrowheads="1"/>
          </p:cNvSpPr>
          <p:nvPr/>
        </p:nvSpPr>
        <p:spPr bwMode="auto">
          <a:xfrm>
            <a:off x="533400" y="2819400"/>
            <a:ext cx="80010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	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chuyện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này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đều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tốt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tấm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lòng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hậu.Họ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mang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hạnh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phúc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Chú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Pi-e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mang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niềm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vui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cô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bé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Gioan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bé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Gioan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mong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muốn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đem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niềm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vui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chị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thay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mẹ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nuôi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mình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Chị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cô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bé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cưu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mang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nuôi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nấng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bé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mẹ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bé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mất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Rectangle 65">
            <a:extLst>
              <a:ext uri="{FF2B5EF4-FFF2-40B4-BE49-F238E27FC236}">
                <a16:creationId xmlns:a16="http://schemas.microsoft.com/office/drawing/2014/main" xmlns="" id="{C135A5C4-CE7E-4966-A561-95B4EA5F77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749733"/>
            <a:ext cx="5257800" cy="122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Chuỗi</a:t>
            </a:r>
            <a:r>
              <a:rPr lang="en-US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ngọc</a:t>
            </a:r>
            <a:r>
              <a:rPr lang="en-US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 lam </a:t>
            </a:r>
            <a:br>
              <a:rPr lang="en-US" sz="2800" dirty="0">
                <a:solidFill>
                  <a:srgbClr val="FF0000"/>
                </a:solidFill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rgbClr val="0000FF"/>
                </a:solidFill>
                <a:latin typeface="Arial" charset="0"/>
              </a:rPr>
              <a:t>              </a:t>
            </a:r>
            <a:r>
              <a:rPr lang="en-US" sz="1800" dirty="0">
                <a:solidFill>
                  <a:srgbClr val="0F0C50"/>
                </a:solidFill>
                <a:latin typeface="Arial" charset="0"/>
              </a:rPr>
              <a:t>PHUN-TƠN 0-XLƠ</a:t>
            </a:r>
            <a:r>
              <a:rPr lang="en-US" sz="1800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sz="1800" dirty="0">
                <a:latin typeface="Arial" charset="0"/>
              </a:rPr>
              <a:t/>
            </a:r>
            <a:br>
              <a:rPr lang="en-US" sz="1800" dirty="0">
                <a:latin typeface="Arial" charset="0"/>
              </a:rPr>
            </a:br>
            <a:endParaRPr lang="en-US" sz="1800" dirty="0">
              <a:latin typeface="Arial" charset="0"/>
            </a:endParaRPr>
          </a:p>
        </p:txBody>
      </p:sp>
      <p:sp>
        <p:nvSpPr>
          <p:cNvPr id="6" name="Text Box 63">
            <a:extLst>
              <a:ext uri="{FF2B5EF4-FFF2-40B4-BE49-F238E27FC236}">
                <a16:creationId xmlns:a16="http://schemas.microsoft.com/office/drawing/2014/main" xmlns="" id="{B1CBDCBE-FE7A-453C-B74A-35A9B0C9D3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230620"/>
            <a:ext cx="1752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cs typeface="Times New Roman" panose="02020603050405020304" pitchFamily="18" charset="0"/>
              </a:rPr>
              <a:t>Tập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đọc</a:t>
            </a:r>
            <a:endParaRPr lang="en-US" sz="2800" dirty="0"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9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9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4" grpId="0"/>
      <p:bldP spid="1198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73" name="Rectangle 9"/>
          <p:cNvSpPr>
            <a:spLocks noChangeArrowheads="1"/>
          </p:cNvSpPr>
          <p:nvPr/>
        </p:nvSpPr>
        <p:spPr bwMode="auto">
          <a:xfrm>
            <a:off x="419100" y="3432609"/>
            <a:ext cx="8724900" cy="1600200"/>
          </a:xfrm>
          <a:prstGeom prst="rect">
            <a:avLst/>
          </a:prstGeom>
          <a:solidFill>
            <a:srgbClr val="FFFF66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800" dirty="0">
                <a:solidFill>
                  <a:srgbClr val="0000FF"/>
                </a:solidFill>
                <a:latin typeface="Arial" charset="0"/>
              </a:rPr>
              <a:t>	</a:t>
            </a:r>
            <a:r>
              <a:rPr lang="en-US" sz="2800" b="1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Nội</a:t>
            </a:r>
            <a:r>
              <a:rPr lang="en-US" sz="28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dung: </a:t>
            </a:r>
            <a:r>
              <a:rPr lang="en-US" sz="2800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Câu</a:t>
            </a:r>
            <a:r>
              <a:rPr lang="en-US" sz="28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chuyên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ca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ngợi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tấm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</a:p>
          <a:p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lòng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hậu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,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thương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yêu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đem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</a:p>
          <a:p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niềmvui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hạnh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phúc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6" name="Rectangle 65">
            <a:extLst>
              <a:ext uri="{FF2B5EF4-FFF2-40B4-BE49-F238E27FC236}">
                <a16:creationId xmlns:a16="http://schemas.microsoft.com/office/drawing/2014/main" xmlns="" id="{ED92194F-8E90-4EE8-947E-9BA990EEFD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749733"/>
            <a:ext cx="5257800" cy="122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Chuỗi</a:t>
            </a:r>
            <a:r>
              <a:rPr lang="en-US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ngọc</a:t>
            </a:r>
            <a:r>
              <a:rPr lang="en-US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 lam </a:t>
            </a:r>
            <a:br>
              <a:rPr lang="en-US" sz="2800" dirty="0">
                <a:solidFill>
                  <a:srgbClr val="FF0000"/>
                </a:solidFill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rgbClr val="0000FF"/>
                </a:solidFill>
                <a:latin typeface="Arial" charset="0"/>
              </a:rPr>
              <a:t>              </a:t>
            </a:r>
            <a:r>
              <a:rPr lang="en-US" sz="1800" dirty="0">
                <a:solidFill>
                  <a:srgbClr val="0F0C50"/>
                </a:solidFill>
                <a:latin typeface="Arial" charset="0"/>
              </a:rPr>
              <a:t>PHUN-TƠN 0-XLƠ</a:t>
            </a:r>
            <a:r>
              <a:rPr lang="en-US" sz="1800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sz="1800" dirty="0">
                <a:latin typeface="Arial" charset="0"/>
              </a:rPr>
              <a:t/>
            </a:r>
            <a:br>
              <a:rPr lang="en-US" sz="1800" dirty="0">
                <a:latin typeface="Arial" charset="0"/>
              </a:rPr>
            </a:br>
            <a:endParaRPr lang="en-US" sz="1800" dirty="0">
              <a:latin typeface="Arial" charset="0"/>
            </a:endParaRPr>
          </a:p>
        </p:txBody>
      </p:sp>
      <p:sp>
        <p:nvSpPr>
          <p:cNvPr id="7" name="Text Box 63">
            <a:extLst>
              <a:ext uri="{FF2B5EF4-FFF2-40B4-BE49-F238E27FC236}">
                <a16:creationId xmlns:a16="http://schemas.microsoft.com/office/drawing/2014/main" xmlns="" id="{5A23B894-2D30-40B6-9EAB-1BCA66F4C3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230620"/>
            <a:ext cx="1752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cs typeface="Times New Roman" panose="02020603050405020304" pitchFamily="18" charset="0"/>
              </a:rPr>
              <a:t>Tập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đọc</a:t>
            </a:r>
            <a:endParaRPr lang="en-US" sz="2800" dirty="0">
              <a:cs typeface="Times New Roman" panose="02020603050405020304" pitchFamily="18" charset="0"/>
            </a:endParaRPr>
          </a:p>
        </p:txBody>
      </p:sp>
      <p:sp>
        <p:nvSpPr>
          <p:cNvPr id="8" name="Text Box 29">
            <a:extLst>
              <a:ext uri="{FF2B5EF4-FFF2-40B4-BE49-F238E27FC236}">
                <a16:creationId xmlns:a16="http://schemas.microsoft.com/office/drawing/2014/main" xmlns="" id="{39714394-F02F-4CE4-A1C6-992B362259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2529465"/>
            <a:ext cx="6477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err="1">
                <a:cs typeface="Times New Roman" panose="02020603050405020304" pitchFamily="18" charset="0"/>
              </a:rPr>
              <a:t>C</a:t>
            </a:r>
            <a:r>
              <a:rPr lang="en-US" sz="2800" dirty="0" err="1" smtClean="0">
                <a:cs typeface="Times New Roman" panose="02020603050405020304" pitchFamily="18" charset="0"/>
              </a:rPr>
              <a:t>âu</a:t>
            </a:r>
            <a:r>
              <a:rPr lang="en-US" sz="2800" dirty="0" smtClean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chuyện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cs typeface="Times New Roman" panose="02020603050405020304" pitchFamily="18" charset="0"/>
              </a:rPr>
              <a:t>muốn</a:t>
            </a:r>
            <a:r>
              <a:rPr lang="en-US" sz="2800" dirty="0" smtClean="0"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cs typeface="Times New Roman" panose="02020603050405020304" pitchFamily="18" charset="0"/>
              </a:rPr>
              <a:t>nói</a:t>
            </a:r>
            <a:r>
              <a:rPr lang="en-US" sz="2800" dirty="0" smtClean="0"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cs typeface="Times New Roman" panose="02020603050405020304" pitchFamily="18" charset="0"/>
              </a:rPr>
              <a:t> con </a:t>
            </a:r>
            <a:r>
              <a:rPr lang="en-US" sz="2800" dirty="0" err="1" smtClean="0">
                <a:cs typeface="Times New Roman" panose="02020603050405020304" pitchFamily="18" charset="0"/>
              </a:rPr>
              <a:t>điều</a:t>
            </a:r>
            <a:r>
              <a:rPr lang="en-US" sz="2800" dirty="0" smtClean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gì</a:t>
            </a:r>
            <a:r>
              <a:rPr lang="en-US" sz="2800" dirty="0"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3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73" grpId="0" animBg="1"/>
      <p:bldP spid="8" grpId="0"/>
      <p:bldP spid="8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341534" y="3886200"/>
            <a:ext cx="6888066" cy="18288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Có</a:t>
            </a: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3 </a:t>
            </a:r>
            <a:r>
              <a:rPr kumimoji="0" lang="en-US" sz="5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nhân</a:t>
            </a: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5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vật</a:t>
            </a: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: Pi – e , </a:t>
            </a:r>
            <a:r>
              <a:rPr kumimoji="0" lang="en-US" sz="5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Gioan</a:t>
            </a: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</a:t>
            </a:r>
            <a:r>
              <a:rPr kumimoji="0" lang="en-US" sz="5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chị</a:t>
            </a: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5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của</a:t>
            </a: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5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Gioan</a:t>
            </a: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855" y="-48491"/>
            <a:ext cx="1219200" cy="1219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90164" y="-48491"/>
            <a:ext cx="1219200" cy="1219200"/>
          </a:xfrm>
          <a:prstGeom prst="rect">
            <a:avLst/>
          </a:prstGeom>
        </p:spPr>
      </p:pic>
      <p:pic>
        <p:nvPicPr>
          <p:cNvPr id="8" name="Picture 27" descr="ANd9GcSNVcddsA42XLU4v4JZhHGIhXp7nxbV4aDuc951SbsxaDdSNqM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5004" y="290625"/>
            <a:ext cx="1267196" cy="690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 flipH="1">
            <a:off x="2102224" y="585281"/>
            <a:ext cx="64770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Luyện</a:t>
            </a: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5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đọc</a:t>
            </a: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5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diễn</a:t>
            </a: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5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cảm</a:t>
            </a:r>
            <a:endParaRPr kumimoji="0" lang="en-US" sz="55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" name="Curved Right Arrow 8"/>
          <p:cNvSpPr/>
          <p:nvPr/>
        </p:nvSpPr>
        <p:spPr>
          <a:xfrm>
            <a:off x="623455" y="2895600"/>
            <a:ext cx="525978" cy="1429003"/>
          </a:xfrm>
          <a:prstGeom prst="curved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319122" y="1773165"/>
            <a:ext cx="7192867" cy="160828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Câu</a:t>
            </a: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5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chuyện</a:t>
            </a:r>
            <a:r>
              <a:rPr kumimoji="0" lang="en-US" sz="5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5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trên</a:t>
            </a: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5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có</a:t>
            </a: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5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mấy</a:t>
            </a: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5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nhân</a:t>
            </a: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5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vật</a:t>
            </a: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? </a:t>
            </a:r>
          </a:p>
        </p:txBody>
      </p:sp>
    </p:spTree>
    <p:extLst>
      <p:ext uri="{BB962C8B-B14F-4D97-AF65-F5344CB8AC3E}">
        <p14:creationId xmlns:p14="http://schemas.microsoft.com/office/powerpoint/2010/main" xmlns="" val="36235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Nêu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cách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đọc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toàn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bài</a:t>
            </a:r>
            <a:r>
              <a:rPr lang="en-US" dirty="0" smtClean="0">
                <a:solidFill>
                  <a:srgbClr val="FF0000"/>
                </a:solidFill>
              </a:rPr>
              <a:t>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00FF"/>
                </a:solidFill>
              </a:rPr>
              <a:t>Toàn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bài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đọc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giọng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kể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chuyện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chậm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rãi</a:t>
            </a:r>
            <a:r>
              <a:rPr lang="en-US" dirty="0" smtClean="0">
                <a:solidFill>
                  <a:srgbClr val="0000FF"/>
                </a:solidFill>
              </a:rPr>
              <a:t>, </a:t>
            </a:r>
            <a:r>
              <a:rPr lang="en-US" dirty="0" err="1" smtClean="0">
                <a:solidFill>
                  <a:srgbClr val="0000FF"/>
                </a:solidFill>
              </a:rPr>
              <a:t>nhẹ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nhàng</a:t>
            </a:r>
            <a:r>
              <a:rPr lang="en-US" dirty="0" smtClean="0">
                <a:solidFill>
                  <a:srgbClr val="0000FF"/>
                </a:solidFill>
              </a:rPr>
              <a:t>, </a:t>
            </a:r>
            <a:r>
              <a:rPr lang="en-US" dirty="0" err="1" smtClean="0">
                <a:solidFill>
                  <a:srgbClr val="0000FF"/>
                </a:solidFill>
              </a:rPr>
              <a:t>phân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biệt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lời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nhan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vật</a:t>
            </a:r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err="1" smtClean="0">
                <a:solidFill>
                  <a:srgbClr val="0000FF"/>
                </a:solidFill>
              </a:rPr>
              <a:t>Lời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bạn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Gioan</a:t>
            </a:r>
            <a:r>
              <a:rPr lang="en-US" dirty="0" smtClean="0">
                <a:solidFill>
                  <a:srgbClr val="0000FF"/>
                </a:solidFill>
              </a:rPr>
              <a:t>: </a:t>
            </a:r>
            <a:r>
              <a:rPr lang="en-US" dirty="0" err="1" smtClean="0">
                <a:solidFill>
                  <a:srgbClr val="0000FF"/>
                </a:solidFill>
              </a:rPr>
              <a:t>ngây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thơ</a:t>
            </a:r>
            <a:r>
              <a:rPr lang="en-US" dirty="0" smtClean="0">
                <a:solidFill>
                  <a:srgbClr val="0000FF"/>
                </a:solidFill>
              </a:rPr>
              <a:t>, </a:t>
            </a:r>
            <a:r>
              <a:rPr lang="en-US" dirty="0" err="1" smtClean="0">
                <a:solidFill>
                  <a:srgbClr val="0000FF"/>
                </a:solidFill>
              </a:rPr>
              <a:t>hồn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nhiên</a:t>
            </a:r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err="1" smtClean="0">
                <a:solidFill>
                  <a:srgbClr val="0000FF"/>
                </a:solidFill>
              </a:rPr>
              <a:t>Lời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chú</a:t>
            </a:r>
            <a:r>
              <a:rPr lang="en-US" dirty="0" smtClean="0">
                <a:solidFill>
                  <a:srgbClr val="0000FF"/>
                </a:solidFill>
              </a:rPr>
              <a:t> Pi-e: </a:t>
            </a:r>
            <a:r>
              <a:rPr lang="en-US" dirty="0" err="1" smtClean="0">
                <a:solidFill>
                  <a:srgbClr val="0000FF"/>
                </a:solidFill>
              </a:rPr>
              <a:t>nhẹ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nhàng</a:t>
            </a:r>
            <a:r>
              <a:rPr lang="en-US" dirty="0" smtClean="0">
                <a:solidFill>
                  <a:srgbClr val="0000FF"/>
                </a:solidFill>
              </a:rPr>
              <a:t>, </a:t>
            </a:r>
            <a:r>
              <a:rPr lang="en-US" dirty="0" err="1" smtClean="0">
                <a:solidFill>
                  <a:srgbClr val="0000FF"/>
                </a:solidFill>
              </a:rPr>
              <a:t>tế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nhị</a:t>
            </a:r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err="1" smtClean="0">
                <a:solidFill>
                  <a:srgbClr val="0000FF"/>
                </a:solidFill>
              </a:rPr>
              <a:t>Lời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chị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cô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bé:lịch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sự</a:t>
            </a:r>
            <a:r>
              <a:rPr lang="en-US" dirty="0" smtClean="0">
                <a:solidFill>
                  <a:srgbClr val="0000FF"/>
                </a:solidFill>
              </a:rPr>
              <a:t>, </a:t>
            </a:r>
            <a:r>
              <a:rPr lang="en-US" dirty="0" err="1" smtClean="0">
                <a:solidFill>
                  <a:srgbClr val="0000FF"/>
                </a:solidFill>
              </a:rPr>
              <a:t>thật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thà</a:t>
            </a:r>
            <a:endParaRPr 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685800" y="835818"/>
            <a:ext cx="8305800" cy="1815882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sz="2800" i="1" dirty="0">
                <a:solidFill>
                  <a:srgbClr val="0F0C50"/>
                </a:solidFill>
                <a:cs typeface="Times New Roman" panose="02020603050405020304" pitchFamily="18" charset="0"/>
              </a:rPr>
              <a:t>1/ </a:t>
            </a:r>
            <a:r>
              <a:rPr lang="en-US" sz="2800" i="1" dirty="0" err="1">
                <a:solidFill>
                  <a:srgbClr val="0F0C50"/>
                </a:solidFill>
                <a:cs typeface="Times New Roman" panose="02020603050405020304" pitchFamily="18" charset="0"/>
              </a:rPr>
              <a:t>Đọc</a:t>
            </a:r>
            <a:r>
              <a:rPr lang="en-US" sz="2800" i="1" dirty="0">
                <a:solidFill>
                  <a:srgbClr val="0F0C50"/>
                </a:solidFill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F0C50"/>
                </a:solidFill>
                <a:cs typeface="Times New Roman" panose="02020603050405020304" pitchFamily="18" charset="0"/>
              </a:rPr>
              <a:t>đoạn</a:t>
            </a:r>
            <a:r>
              <a:rPr lang="en-US" sz="2800" i="1" dirty="0" smtClean="0">
                <a:solidFill>
                  <a:srgbClr val="0F0C50"/>
                </a:solidFill>
                <a:cs typeface="Times New Roman" panose="02020603050405020304" pitchFamily="18" charset="0"/>
              </a:rPr>
              <a:t> 1 </a:t>
            </a:r>
            <a:r>
              <a:rPr lang="en-US" sz="2800" i="1" dirty="0" err="1" smtClean="0">
                <a:solidFill>
                  <a:srgbClr val="0F0C50"/>
                </a:solidFill>
                <a:cs typeface="Times New Roman" panose="02020603050405020304" pitchFamily="18" charset="0"/>
              </a:rPr>
              <a:t>của</a:t>
            </a:r>
            <a:r>
              <a:rPr lang="en-US" sz="2800" i="1" dirty="0" smtClean="0">
                <a:solidFill>
                  <a:srgbClr val="0F0C50"/>
                </a:solidFill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F0C50"/>
                </a:solidFill>
                <a:cs typeface="Times New Roman" panose="02020603050405020304" pitchFamily="18" charset="0"/>
              </a:rPr>
              <a:t>bài</a:t>
            </a:r>
            <a:r>
              <a:rPr lang="en-US" sz="2800" i="1" dirty="0">
                <a:solidFill>
                  <a:srgbClr val="0F0C50"/>
                </a:solidFill>
                <a:cs typeface="Times New Roman" panose="02020603050405020304" pitchFamily="18" charset="0"/>
              </a:rPr>
              <a:t>:  </a:t>
            </a:r>
            <a:r>
              <a:rPr lang="en-US" sz="2800" i="1" dirty="0" err="1">
                <a:solidFill>
                  <a:srgbClr val="0F0C50"/>
                </a:solidFill>
                <a:cs typeface="Times New Roman" panose="02020603050405020304" pitchFamily="18" charset="0"/>
              </a:rPr>
              <a:t>Tr</a:t>
            </a:r>
            <a:r>
              <a:rPr lang="en-US" sz="2800" i="1" dirty="0" err="1">
                <a:cs typeface="Times New Roman" panose="02020603050405020304" pitchFamily="18" charset="0"/>
              </a:rPr>
              <a:t>ồng</a:t>
            </a:r>
            <a:r>
              <a:rPr lang="en-US" sz="2800" i="1" dirty="0"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cs typeface="Times New Roman" panose="02020603050405020304" pitchFamily="18" charset="0"/>
              </a:rPr>
              <a:t>rừng</a:t>
            </a:r>
            <a:r>
              <a:rPr lang="en-US" sz="2800" i="1" dirty="0"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cs typeface="Times New Roman" panose="02020603050405020304" pitchFamily="18" charset="0"/>
              </a:rPr>
              <a:t>ngập</a:t>
            </a:r>
            <a:r>
              <a:rPr lang="en-US" sz="2800" i="1" dirty="0"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cs typeface="Times New Roman" panose="02020603050405020304" pitchFamily="18" charset="0"/>
              </a:rPr>
              <a:t>mặn</a:t>
            </a:r>
            <a:r>
              <a:rPr lang="en-US" sz="2800" i="1" dirty="0">
                <a:cs typeface="Times New Roman" panose="02020603050405020304" pitchFamily="18" charset="0"/>
              </a:rPr>
              <a:t> .</a:t>
            </a:r>
          </a:p>
          <a:p>
            <a:pPr eaLnBrk="0" hangingPunct="0">
              <a:defRPr/>
            </a:pPr>
            <a:r>
              <a:rPr lang="en-US" sz="2800" i="1" dirty="0" err="1">
                <a:cs typeface="Times New Roman" panose="02020603050405020304" pitchFamily="18" charset="0"/>
              </a:rPr>
              <a:t>Nêu</a:t>
            </a:r>
            <a:r>
              <a:rPr lang="en-US" sz="2800" i="1" dirty="0"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cs typeface="Times New Roman" panose="02020603050405020304" pitchFamily="18" charset="0"/>
              </a:rPr>
              <a:t>nguyên</a:t>
            </a:r>
            <a:r>
              <a:rPr lang="en-US" sz="2800" i="1" dirty="0"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cs typeface="Times New Roman" panose="02020603050405020304" pitchFamily="18" charset="0"/>
              </a:rPr>
              <a:t>nhân</a:t>
            </a:r>
            <a:r>
              <a:rPr lang="en-US" sz="2800" i="1" dirty="0"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cs typeface="Times New Roman" panose="02020603050405020304" pitchFamily="18" charset="0"/>
              </a:rPr>
              <a:t>và</a:t>
            </a:r>
            <a:r>
              <a:rPr lang="en-US" sz="2800" i="1" dirty="0"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cs typeface="Times New Roman" panose="02020603050405020304" pitchFamily="18" charset="0"/>
              </a:rPr>
              <a:t>hậu</a:t>
            </a:r>
            <a:r>
              <a:rPr lang="en-US" sz="2800" i="1" dirty="0"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cs typeface="Times New Roman" panose="02020603050405020304" pitchFamily="18" charset="0"/>
              </a:rPr>
              <a:t>quả</a:t>
            </a:r>
            <a:r>
              <a:rPr lang="en-US" sz="2800" i="1" dirty="0"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cs typeface="Times New Roman" panose="02020603050405020304" pitchFamily="18" charset="0"/>
              </a:rPr>
              <a:t>của</a:t>
            </a:r>
            <a:r>
              <a:rPr lang="en-US" sz="2800" i="1" dirty="0"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cs typeface="Times New Roman" panose="02020603050405020304" pitchFamily="18" charset="0"/>
              </a:rPr>
              <a:t>việc</a:t>
            </a:r>
            <a:r>
              <a:rPr lang="en-US" sz="2800" i="1" dirty="0"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cs typeface="Times New Roman" panose="02020603050405020304" pitchFamily="18" charset="0"/>
              </a:rPr>
              <a:t>phá</a:t>
            </a:r>
            <a:r>
              <a:rPr lang="en-US" sz="2800" i="1" dirty="0"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cs typeface="Times New Roman" panose="02020603050405020304" pitchFamily="18" charset="0"/>
              </a:rPr>
              <a:t>rừng</a:t>
            </a:r>
            <a:r>
              <a:rPr lang="en-US" sz="2800" i="1" dirty="0"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cs typeface="Times New Roman" panose="02020603050405020304" pitchFamily="18" charset="0"/>
              </a:rPr>
              <a:t>ngập</a:t>
            </a:r>
            <a:r>
              <a:rPr lang="en-US" sz="2800" i="1" dirty="0"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cs typeface="Times New Roman" panose="02020603050405020304" pitchFamily="18" charset="0"/>
              </a:rPr>
              <a:t>mặn</a:t>
            </a:r>
            <a:r>
              <a:rPr lang="en-US" sz="2800" i="1" dirty="0">
                <a:cs typeface="Times New Roman" panose="02020603050405020304" pitchFamily="18" charset="0"/>
              </a:rPr>
              <a:t>?</a:t>
            </a:r>
          </a:p>
          <a:p>
            <a:pPr eaLnBrk="0" hangingPunct="0">
              <a:defRPr/>
            </a:pPr>
            <a:endParaRPr lang="en-US" sz="2800" i="1" dirty="0">
              <a:cs typeface="Times New Roman" panose="02020603050405020304" pitchFamily="18" charset="0"/>
            </a:endParaRPr>
          </a:p>
        </p:txBody>
      </p:sp>
      <p:sp>
        <p:nvSpPr>
          <p:cNvPr id="12301" name="Rectangle 13"/>
          <p:cNvSpPr>
            <a:spLocks noChangeArrowheads="1"/>
          </p:cNvSpPr>
          <p:nvPr/>
        </p:nvSpPr>
        <p:spPr bwMode="auto">
          <a:xfrm>
            <a:off x="394855" y="2170403"/>
            <a:ext cx="8596745" cy="133032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8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: do </a:t>
            </a:r>
            <a:r>
              <a:rPr lang="en-US" sz="28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chiến</a:t>
            </a:r>
            <a:r>
              <a:rPr lang="en-US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tranh</a:t>
            </a:r>
            <a:r>
              <a:rPr lang="en-US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, do </a:t>
            </a:r>
            <a:r>
              <a:rPr lang="en-US" sz="28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quá</a:t>
            </a:r>
            <a:r>
              <a:rPr lang="en-US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quai</a:t>
            </a:r>
            <a:r>
              <a:rPr lang="en-US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đê</a:t>
            </a:r>
            <a:r>
              <a:rPr lang="en-US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lấn</a:t>
            </a:r>
            <a:r>
              <a:rPr lang="en-US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</a:p>
          <a:p>
            <a:r>
              <a:rPr lang="en-US" sz="28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chiếm</a:t>
            </a:r>
            <a:r>
              <a:rPr lang="en-US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đầm</a:t>
            </a:r>
            <a:r>
              <a:rPr lang="en-US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nuôi</a:t>
            </a:r>
            <a:r>
              <a:rPr lang="en-US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tôm</a:t>
            </a:r>
            <a:r>
              <a:rPr lang="en-US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 ….</a:t>
            </a:r>
            <a:r>
              <a:rPr lang="en-US" sz="28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rừng</a:t>
            </a:r>
            <a:r>
              <a:rPr lang="en-US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ngập</a:t>
            </a:r>
            <a:r>
              <a:rPr lang="en-US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</a:p>
          <a:p>
            <a:r>
              <a:rPr lang="en-US" sz="28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m</a:t>
            </a:r>
            <a:r>
              <a:rPr lang="en-US" sz="2800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ặn</a:t>
            </a:r>
            <a:r>
              <a:rPr lang="en-US" sz="28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bị</a:t>
            </a:r>
            <a:r>
              <a:rPr lang="en-US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mất</a:t>
            </a:r>
            <a:r>
              <a:rPr lang="en-US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xmlns="" id="{82DBCCEC-D696-47FA-95FD-5AC1D1F202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616326"/>
            <a:ext cx="7467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l" eaLnBrk="1" hangingPunct="1"/>
            <a:r>
              <a:rPr lang="en-US" sz="2800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/.</a:t>
            </a:r>
            <a:r>
              <a:rPr lang="en-US" sz="2800" i="1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i="1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2800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ven</a:t>
            </a:r>
            <a:r>
              <a:rPr lang="en-US" sz="2800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800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sz="2800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800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800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ngập</a:t>
            </a:r>
            <a:r>
              <a:rPr lang="en-US" sz="2800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mặn</a:t>
            </a:r>
            <a:r>
              <a:rPr lang="en-US" sz="2800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algn="l" eaLnBrk="1" hangingPunct="1">
              <a:spcBef>
                <a:spcPct val="0"/>
              </a:spcBef>
            </a:pPr>
            <a:endParaRPr lang="en-US" sz="2800" i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C258599-C4FA-4EE3-AA91-BDF147CA377E}"/>
              </a:ext>
            </a:extLst>
          </p:cNvPr>
          <p:cNvSpPr txBox="1"/>
          <p:nvPr/>
        </p:nvSpPr>
        <p:spPr>
          <a:xfrm>
            <a:off x="394855" y="4617543"/>
            <a:ext cx="86868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tỉnh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này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tốt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tin,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tuyên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truyền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mọi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dân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hiểu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rõ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rừng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ngập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mặn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đối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bảo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vệ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đê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điều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.</a:t>
            </a:r>
          </a:p>
        </p:txBody>
      </p:sp>
      <p:sp>
        <p:nvSpPr>
          <p:cNvPr id="9" name="WordArt 19">
            <a:extLst>
              <a:ext uri="{FF2B5EF4-FFF2-40B4-BE49-F238E27FC236}">
                <a16:creationId xmlns:a16="http://schemas.microsoft.com/office/drawing/2014/main" xmlns="" id="{5AC7D9BA-0B8E-4420-827F-39ED1FBC618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552700" y="-13211"/>
            <a:ext cx="4038600" cy="10668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36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3600" b="1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8" grpId="0"/>
      <p:bldP spid="12301" grpId="0" animBg="1"/>
      <p:bldP spid="6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9" name="Text Box 29"/>
          <p:cNvSpPr txBox="1">
            <a:spLocks noChangeArrowheads="1"/>
          </p:cNvSpPr>
          <p:nvPr/>
        </p:nvSpPr>
        <p:spPr bwMode="auto">
          <a:xfrm>
            <a:off x="1524000" y="3657600"/>
            <a:ext cx="6477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Đọc</a:t>
            </a:r>
            <a:r>
              <a:rPr lang="en-US" sz="32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theo</a:t>
            </a:r>
            <a:r>
              <a:rPr lang="en-US" sz="32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phân</a:t>
            </a:r>
            <a:r>
              <a:rPr lang="en-US" sz="32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vai</a:t>
            </a:r>
            <a:r>
              <a:rPr lang="en-US" sz="32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đoạn</a:t>
            </a:r>
            <a:r>
              <a:rPr lang="en-US" sz="32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2 </a:t>
            </a:r>
            <a:endParaRPr lang="en-US" sz="3200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5" name="Rectangle 65">
            <a:extLst>
              <a:ext uri="{FF2B5EF4-FFF2-40B4-BE49-F238E27FC236}">
                <a16:creationId xmlns:a16="http://schemas.microsoft.com/office/drawing/2014/main" xmlns="" id="{5B7FA6B6-AE1E-44F5-9A23-A429FD2E65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749733"/>
            <a:ext cx="5257800" cy="122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Chuỗi</a:t>
            </a:r>
            <a:r>
              <a:rPr lang="en-US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ngọc</a:t>
            </a:r>
            <a:r>
              <a:rPr lang="en-US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 lam </a:t>
            </a:r>
            <a:br>
              <a:rPr lang="en-US" sz="2800" dirty="0">
                <a:solidFill>
                  <a:srgbClr val="FF0000"/>
                </a:solidFill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rgbClr val="0000FF"/>
                </a:solidFill>
                <a:latin typeface="Arial" charset="0"/>
              </a:rPr>
              <a:t>              </a:t>
            </a:r>
            <a:r>
              <a:rPr lang="en-US" sz="1800" dirty="0">
                <a:solidFill>
                  <a:srgbClr val="0F0C50"/>
                </a:solidFill>
                <a:latin typeface="Arial" charset="0"/>
              </a:rPr>
              <a:t>PHUN-TƠN 0-XLƠ</a:t>
            </a:r>
            <a:r>
              <a:rPr lang="en-US" sz="1800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sz="1800" dirty="0">
                <a:latin typeface="Arial" charset="0"/>
              </a:rPr>
              <a:t/>
            </a:r>
            <a:br>
              <a:rPr lang="en-US" sz="1800" dirty="0">
                <a:latin typeface="Arial" charset="0"/>
              </a:rPr>
            </a:br>
            <a:endParaRPr lang="en-US" sz="1800" dirty="0">
              <a:latin typeface="Arial" charset="0"/>
            </a:endParaRPr>
          </a:p>
        </p:txBody>
      </p:sp>
      <p:sp>
        <p:nvSpPr>
          <p:cNvPr id="6" name="Text Box 63">
            <a:extLst>
              <a:ext uri="{FF2B5EF4-FFF2-40B4-BE49-F238E27FC236}">
                <a16:creationId xmlns:a16="http://schemas.microsoft.com/office/drawing/2014/main" xmlns="" id="{E35BE08A-08E6-4553-A2ED-9521E80BFB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230620"/>
            <a:ext cx="1752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cs typeface="Times New Roman" panose="02020603050405020304" pitchFamily="18" charset="0"/>
              </a:rPr>
              <a:t>Tập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đọc</a:t>
            </a:r>
            <a:endParaRPr lang="en-US" sz="2800" dirty="0">
              <a:cs typeface="Times New Roman" panose="02020603050405020304" pitchFamily="18" charset="0"/>
            </a:endParaRPr>
          </a:p>
        </p:txBody>
      </p:sp>
      <p:sp>
        <p:nvSpPr>
          <p:cNvPr id="7" name="Oval 61">
            <a:extLst>
              <a:ext uri="{FF2B5EF4-FFF2-40B4-BE49-F238E27FC236}">
                <a16:creationId xmlns:a16="http://schemas.microsoft.com/office/drawing/2014/main" xmlns="" id="{279BD492-A80F-4A15-8C13-4C80CF0827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1981200"/>
            <a:ext cx="3886200" cy="914400"/>
          </a:xfrm>
          <a:prstGeom prst="ellipse">
            <a:avLst/>
          </a:prstGeom>
          <a:solidFill>
            <a:srgbClr val="FFFF66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dirty="0" err="1" smtClean="0">
                <a:cs typeface="Times New Roman" panose="02020603050405020304" pitchFamily="18" charset="0"/>
              </a:rPr>
              <a:t>Luyện</a:t>
            </a:r>
            <a:r>
              <a:rPr lang="en-US" sz="3600" dirty="0" smtClean="0"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cs typeface="Times New Roman" panose="02020603050405020304" pitchFamily="18" charset="0"/>
              </a:rPr>
              <a:t>đọc</a:t>
            </a:r>
            <a:r>
              <a:rPr lang="en-US" sz="3600" dirty="0" smtClean="0"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cs typeface="Times New Roman" panose="02020603050405020304" pitchFamily="18" charset="0"/>
              </a:rPr>
              <a:t>diễn</a:t>
            </a:r>
            <a:r>
              <a:rPr lang="en-US" sz="3600" dirty="0"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cs typeface="Times New Roman" panose="02020603050405020304" pitchFamily="18" charset="0"/>
              </a:rPr>
              <a:t>cảm</a:t>
            </a:r>
            <a:endParaRPr lang="en-US" sz="3600" dirty="0"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2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6" name="WordArt 6"/>
          <p:cNvSpPr>
            <a:spLocks noChangeArrowheads="1" noChangeShapeType="1" noTextEdit="1"/>
          </p:cNvSpPr>
          <p:nvPr/>
        </p:nvSpPr>
        <p:spPr bwMode="auto">
          <a:xfrm>
            <a:off x="8458200" y="3139440"/>
            <a:ext cx="5791200" cy="259080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l"/>
            <a:endParaRPr lang="en-US" sz="2800" kern="10" dirty="0">
              <a:ln w="9525">
                <a:noFill/>
                <a:round/>
                <a:headEnd/>
                <a:tailEnd/>
              </a:ln>
              <a:latin typeface="Arial"/>
              <a:cs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09800" y="1219200"/>
            <a:ext cx="38972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vi-VN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2438400"/>
            <a:ext cx="822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</a:rPr>
              <a:t>Hãy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kể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lại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câu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chuyện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của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bài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tập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đọc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vừa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học</a:t>
            </a:r>
            <a:endParaRPr lang="en-US" sz="3200" dirty="0" smtClean="0">
              <a:solidFill>
                <a:srgbClr val="FF0000"/>
              </a:solidFill>
            </a:endParaRPr>
          </a:p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VN </a:t>
            </a:r>
            <a:r>
              <a:rPr lang="en-US" sz="3200" dirty="0" err="1" smtClean="0">
                <a:solidFill>
                  <a:srgbClr val="FF0000"/>
                </a:solidFill>
              </a:rPr>
              <a:t>luyện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đọc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bài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và</a:t>
            </a:r>
            <a:r>
              <a:rPr lang="en-US" sz="3200" dirty="0" smtClean="0">
                <a:solidFill>
                  <a:srgbClr val="FF0000"/>
                </a:solidFill>
              </a:rPr>
              <a:t> TLCH</a:t>
            </a:r>
          </a:p>
          <a:p>
            <a:pPr algn="ctr"/>
            <a:r>
              <a:rPr lang="en-US" sz="3200" dirty="0" err="1" smtClean="0">
                <a:solidFill>
                  <a:srgbClr val="FF0000"/>
                </a:solidFill>
              </a:rPr>
              <a:t>Chuẩn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bị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bài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Hạt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gạo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làng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ta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68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5" name="Rectangle 13"/>
          <p:cNvSpPr>
            <a:spLocks noChangeArrowheads="1"/>
          </p:cNvSpPr>
          <p:nvPr/>
        </p:nvSpPr>
        <p:spPr bwMode="auto">
          <a:xfrm>
            <a:off x="2743200" y="838200"/>
            <a:ext cx="449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800">
              <a:solidFill>
                <a:srgbClr val="0000FF"/>
              </a:solidFill>
              <a:latin typeface="Arial" charset="0"/>
            </a:endParaRPr>
          </a:p>
        </p:txBody>
      </p:sp>
      <p:pic>
        <p:nvPicPr>
          <p:cNvPr id="5123" name="Picture 14"/>
          <p:cNvPicPr>
            <a:picLocks noChangeAspect="1" noChangeArrowheads="1"/>
          </p:cNvPicPr>
          <p:nvPr/>
        </p:nvPicPr>
        <p:blipFill>
          <a:blip r:embed="rId2"/>
          <a:srcRect t="10170"/>
          <a:stretch>
            <a:fillRect/>
          </a:stretch>
        </p:blipFill>
        <p:spPr bwMode="auto">
          <a:xfrm>
            <a:off x="533400" y="228600"/>
            <a:ext cx="8077200" cy="6477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4" name="Rectangle 65">
            <a:extLst>
              <a:ext uri="{FF2B5EF4-FFF2-40B4-BE49-F238E27FC236}">
                <a16:creationId xmlns:a16="http://schemas.microsoft.com/office/drawing/2014/main" xmlns="" id="{C0762F9F-432D-4D16-8603-F397CAD7D3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1128" y="381000"/>
            <a:ext cx="525780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rgbClr val="FFFF66"/>
                </a:solidFill>
                <a:cs typeface="Times New Roman" panose="02020603050405020304" pitchFamily="18" charset="0"/>
              </a:rPr>
              <a:t>VÌ HẠNH PHÚC CON NGƯỜI</a:t>
            </a:r>
            <a:r>
              <a:rPr lang="en-US" sz="1800" dirty="0">
                <a:latin typeface="Arial" charset="0"/>
              </a:rPr>
              <a:t/>
            </a:r>
            <a:br>
              <a:rPr lang="en-US" sz="1800" dirty="0">
                <a:latin typeface="Arial" charset="0"/>
              </a:rPr>
            </a:br>
            <a:endParaRPr lang="en-US" sz="18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5">
            <a:extLst>
              <a:ext uri="{FF2B5EF4-FFF2-40B4-BE49-F238E27FC236}">
                <a16:creationId xmlns:a16="http://schemas.microsoft.com/office/drawing/2014/main" xmlns="" id="{2A74F5C7-96FA-4760-8FEC-3E75B5AC82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1128" y="381000"/>
            <a:ext cx="5257800" cy="122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Chuỗi</a:t>
            </a:r>
            <a:r>
              <a:rPr lang="en-US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ngọc</a:t>
            </a:r>
            <a:r>
              <a:rPr lang="en-US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 lam </a:t>
            </a:r>
            <a:r>
              <a:rPr lang="en-US" sz="28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( tr134)</a:t>
            </a:r>
            <a:r>
              <a:rPr lang="en-US" sz="2800" dirty="0">
                <a:solidFill>
                  <a:srgbClr val="FF0000"/>
                </a:solidFill>
                <a:cs typeface="Times New Roman" panose="02020603050405020304" pitchFamily="18" charset="0"/>
              </a:rPr>
              <a:t/>
            </a:r>
            <a:br>
              <a:rPr lang="en-US" sz="2800" dirty="0">
                <a:solidFill>
                  <a:srgbClr val="FF0000"/>
                </a:solidFill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rgbClr val="0000FF"/>
                </a:solidFill>
                <a:latin typeface="Arial" charset="0"/>
              </a:rPr>
              <a:t>              </a:t>
            </a:r>
            <a:r>
              <a:rPr lang="en-US" sz="1800" dirty="0">
                <a:solidFill>
                  <a:srgbClr val="0F0C50"/>
                </a:solidFill>
                <a:cs typeface="Times New Roman" panose="02020603050405020304" pitchFamily="18" charset="0"/>
              </a:rPr>
              <a:t>PHUN-TƠN 0-XLƠ</a:t>
            </a:r>
            <a:r>
              <a:rPr lang="en-US" sz="1800" dirty="0">
                <a:solidFill>
                  <a:schemeClr val="tx2"/>
                </a:solidFill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Arial" charset="0"/>
              </a:rPr>
              <a:t/>
            </a:r>
            <a:br>
              <a:rPr lang="en-US" sz="1800" dirty="0">
                <a:latin typeface="Arial" charset="0"/>
              </a:rPr>
            </a:br>
            <a:endParaRPr lang="en-US" sz="1800" dirty="0">
              <a:latin typeface="Arial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1F1E8561-14F0-45FA-AC5D-91F37D47174A}"/>
              </a:ext>
            </a:extLst>
          </p:cNvPr>
          <p:cNvGrpSpPr>
            <a:grpSpLocks/>
          </p:cNvGrpSpPr>
          <p:nvPr/>
        </p:nvGrpSpPr>
        <p:grpSpPr bwMode="auto">
          <a:xfrm>
            <a:off x="304799" y="1601788"/>
            <a:ext cx="8763001" cy="5219699"/>
            <a:chOff x="-16042" y="-16042"/>
            <a:chExt cx="9160041" cy="6874042"/>
          </a:xfrm>
        </p:grpSpPr>
        <p:pic>
          <p:nvPicPr>
            <p:cNvPr id="8" name="Picture 7" descr="Copy of td134">
              <a:extLst>
                <a:ext uri="{FF2B5EF4-FFF2-40B4-BE49-F238E27FC236}">
                  <a16:creationId xmlns:a16="http://schemas.microsoft.com/office/drawing/2014/main" xmlns="" id="{457B2331-F33F-4C5E-9D0E-4C0555DC44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2362764"/>
              <a:ext cx="9143999" cy="4495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8" descr="td134">
              <a:extLst>
                <a:ext uri="{FF2B5EF4-FFF2-40B4-BE49-F238E27FC236}">
                  <a16:creationId xmlns:a16="http://schemas.microsoft.com/office/drawing/2014/main" xmlns="" id="{F2E9C9BF-D817-4ED2-AF55-4E9DA9F4E9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6609" y="0"/>
              <a:ext cx="3187390" cy="3427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xmlns="" id="{8FDDA1E5-6181-4E66-B1C8-8069293C04B8}"/>
                </a:ext>
              </a:extLst>
            </p:cNvPr>
            <p:cNvSpPr/>
            <p:nvPr/>
          </p:nvSpPr>
          <p:spPr>
            <a:xfrm>
              <a:off x="-16042" y="-16042"/>
              <a:ext cx="5967521" cy="3608992"/>
            </a:xfrm>
            <a:custGeom>
              <a:avLst/>
              <a:gdLst>
                <a:gd name="connsiteX0" fmla="*/ 5951621 w 5967663"/>
                <a:gd name="connsiteY0" fmla="*/ 16042 h 3609474"/>
                <a:gd name="connsiteX1" fmla="*/ 5951621 w 5967663"/>
                <a:gd name="connsiteY1" fmla="*/ 16042 h 3609474"/>
                <a:gd name="connsiteX2" fmla="*/ 5935579 w 5967663"/>
                <a:gd name="connsiteY2" fmla="*/ 2711116 h 3609474"/>
                <a:gd name="connsiteX3" fmla="*/ 5919537 w 5967663"/>
                <a:gd name="connsiteY3" fmla="*/ 2823410 h 3609474"/>
                <a:gd name="connsiteX4" fmla="*/ 5903495 w 5967663"/>
                <a:gd name="connsiteY4" fmla="*/ 2871537 h 3609474"/>
                <a:gd name="connsiteX5" fmla="*/ 5967663 w 5967663"/>
                <a:gd name="connsiteY5" fmla="*/ 2871537 h 3609474"/>
                <a:gd name="connsiteX6" fmla="*/ 0 w 5967663"/>
                <a:gd name="connsiteY6" fmla="*/ 3609474 h 3609474"/>
                <a:gd name="connsiteX7" fmla="*/ 0 w 5967663"/>
                <a:gd name="connsiteY7" fmla="*/ 0 h 3609474"/>
                <a:gd name="connsiteX8" fmla="*/ 5951621 w 5967663"/>
                <a:gd name="connsiteY8" fmla="*/ 16042 h 3609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67663" h="3609474">
                  <a:moveTo>
                    <a:pt x="5951621" y="16042"/>
                  </a:moveTo>
                  <a:lnTo>
                    <a:pt x="5951621" y="16042"/>
                  </a:lnTo>
                  <a:cubicBezTo>
                    <a:pt x="5946274" y="914400"/>
                    <a:pt x="5945845" y="1812801"/>
                    <a:pt x="5935579" y="2711116"/>
                  </a:cubicBezTo>
                  <a:cubicBezTo>
                    <a:pt x="5935147" y="2748925"/>
                    <a:pt x="5926952" y="2786333"/>
                    <a:pt x="5919537" y="2823410"/>
                  </a:cubicBezTo>
                  <a:cubicBezTo>
                    <a:pt x="5916221" y="2839992"/>
                    <a:pt x="5891538" y="2859580"/>
                    <a:pt x="5903495" y="2871537"/>
                  </a:cubicBezTo>
                  <a:cubicBezTo>
                    <a:pt x="5918619" y="2886662"/>
                    <a:pt x="5946274" y="2871537"/>
                    <a:pt x="5967663" y="2871537"/>
                  </a:cubicBezTo>
                  <a:lnTo>
                    <a:pt x="0" y="3609474"/>
                  </a:lnTo>
                  <a:lnTo>
                    <a:pt x="0" y="0"/>
                  </a:lnTo>
                  <a:lnTo>
                    <a:pt x="5951621" y="16042"/>
                  </a:lnTo>
                  <a:close/>
                </a:path>
              </a:pathLst>
            </a:custGeom>
            <a:solidFill>
              <a:srgbClr val="F1F5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1" name="Text Box 63">
            <a:extLst>
              <a:ext uri="{FF2B5EF4-FFF2-40B4-BE49-F238E27FC236}">
                <a16:creationId xmlns:a16="http://schemas.microsoft.com/office/drawing/2014/main" xmlns="" id="{036D206B-46E8-48B4-A9E4-8B1FFBC7F9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36513"/>
            <a:ext cx="17526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cs typeface="Times New Roman" panose="02020603050405020304" pitchFamily="18" charset="0"/>
              </a:rPr>
              <a:t>  </a:t>
            </a:r>
            <a:r>
              <a:rPr lang="en-US" sz="3000" dirty="0" err="1">
                <a:cs typeface="Times New Roman" panose="02020603050405020304" pitchFamily="18" charset="0"/>
              </a:rPr>
              <a:t>Tập</a:t>
            </a:r>
            <a:r>
              <a:rPr lang="en-US" sz="3000" dirty="0"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cs typeface="Times New Roman" panose="02020603050405020304" pitchFamily="18" charset="0"/>
              </a:rPr>
              <a:t>đọc</a:t>
            </a:r>
            <a:endParaRPr lang="en-US" sz="3000" dirty="0"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83" name="Rectangle 11"/>
          <p:cNvSpPr>
            <a:spLocks noChangeArrowheads="1"/>
          </p:cNvSpPr>
          <p:nvPr/>
        </p:nvSpPr>
        <p:spPr bwMode="auto">
          <a:xfrm>
            <a:off x="2905774" y="2727848"/>
            <a:ext cx="7569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cs typeface="Times New Roman" panose="02020603050405020304" pitchFamily="18" charset="0"/>
              </a:rPr>
              <a:t>Pi-e,</a:t>
            </a:r>
            <a:endParaRPr lang="en-US" sz="1600" b="1" dirty="0">
              <a:cs typeface="Times New Roman" panose="02020603050405020304" pitchFamily="18" charset="0"/>
            </a:endParaRPr>
          </a:p>
        </p:txBody>
      </p:sp>
      <p:sp>
        <p:nvSpPr>
          <p:cNvPr id="79885" name="Rectangle 13"/>
          <p:cNvSpPr>
            <a:spLocks noChangeArrowheads="1"/>
          </p:cNvSpPr>
          <p:nvPr/>
        </p:nvSpPr>
        <p:spPr bwMode="auto">
          <a:xfrm>
            <a:off x="6712981" y="2750703"/>
            <a:ext cx="3124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 err="1">
                <a:latin typeface="Arial" charset="0"/>
              </a:rPr>
              <a:t>tr</a:t>
            </a:r>
            <a:r>
              <a:rPr lang="en-US" sz="2400" dirty="0" err="1">
                <a:solidFill>
                  <a:srgbClr val="FF0000"/>
                </a:solidFill>
                <a:latin typeface="Arial" charset="0"/>
              </a:rPr>
              <a:t>ầm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ngâm</a:t>
            </a:r>
            <a:r>
              <a:rPr lang="en-US" sz="2400" dirty="0">
                <a:latin typeface="Arial" charset="0"/>
              </a:rPr>
              <a:t>,</a:t>
            </a:r>
            <a:r>
              <a:rPr lang="en-US" sz="1800" dirty="0">
                <a:latin typeface="Arial" charset="0"/>
              </a:rPr>
              <a:t> </a:t>
            </a:r>
          </a:p>
        </p:txBody>
      </p:sp>
      <p:sp>
        <p:nvSpPr>
          <p:cNvPr id="79886" name="Rectangle 14"/>
          <p:cNvSpPr>
            <a:spLocks noChangeArrowheads="1"/>
          </p:cNvSpPr>
          <p:nvPr/>
        </p:nvSpPr>
        <p:spPr bwMode="auto">
          <a:xfrm>
            <a:off x="3221182" y="3335770"/>
            <a:ext cx="2286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 dirty="0" err="1">
                <a:latin typeface="Arial" charset="0"/>
              </a:rPr>
              <a:t>gi</a:t>
            </a:r>
            <a:r>
              <a:rPr lang="en-US" sz="2400" dirty="0" err="1">
                <a:solidFill>
                  <a:srgbClr val="FF0000"/>
                </a:solidFill>
                <a:latin typeface="Arial" charset="0"/>
              </a:rPr>
              <a:t>áo</a:t>
            </a:r>
            <a:r>
              <a:rPr lang="en-US" sz="24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đường</a:t>
            </a:r>
            <a:r>
              <a:rPr lang="en-US" sz="2400" dirty="0">
                <a:latin typeface="Arial" charset="0"/>
              </a:rPr>
              <a:t>,….</a:t>
            </a:r>
            <a:r>
              <a:rPr lang="en-US" sz="1800" dirty="0">
                <a:latin typeface="Arial" charset="0"/>
              </a:rPr>
              <a:t> </a:t>
            </a:r>
          </a:p>
        </p:txBody>
      </p:sp>
      <p:sp>
        <p:nvSpPr>
          <p:cNvPr id="79887" name="Rectangle 15"/>
          <p:cNvSpPr>
            <a:spLocks noChangeArrowheads="1"/>
          </p:cNvSpPr>
          <p:nvPr/>
        </p:nvSpPr>
        <p:spPr bwMode="auto">
          <a:xfrm>
            <a:off x="4689555" y="2750703"/>
            <a:ext cx="12620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400" dirty="0" err="1">
                <a:latin typeface="Arial" charset="0"/>
              </a:rPr>
              <a:t>l</a:t>
            </a:r>
            <a:r>
              <a:rPr lang="en-US" sz="2400" dirty="0" err="1">
                <a:solidFill>
                  <a:srgbClr val="FF0000"/>
                </a:solidFill>
                <a:latin typeface="Arial" charset="0"/>
              </a:rPr>
              <a:t>úi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h</a:t>
            </a:r>
            <a:r>
              <a:rPr lang="en-US" sz="2400" dirty="0" err="1">
                <a:solidFill>
                  <a:srgbClr val="FF0000"/>
                </a:solidFill>
                <a:latin typeface="Arial" charset="0"/>
              </a:rPr>
              <a:t>úi</a:t>
            </a:r>
            <a:r>
              <a:rPr lang="en-US" sz="2400" dirty="0">
                <a:latin typeface="Arial" charset="0"/>
              </a:rPr>
              <a:t>,  </a:t>
            </a:r>
          </a:p>
        </p:txBody>
      </p:sp>
      <p:sp>
        <p:nvSpPr>
          <p:cNvPr id="79892" name="Rectangle 20"/>
          <p:cNvSpPr>
            <a:spLocks noChangeArrowheads="1"/>
          </p:cNvSpPr>
          <p:nvPr/>
        </p:nvSpPr>
        <p:spPr bwMode="auto">
          <a:xfrm>
            <a:off x="3686260" y="2727847"/>
            <a:ext cx="12362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>
                <a:cs typeface="Times New Roman" panose="02020603050405020304" pitchFamily="18" charset="0"/>
              </a:rPr>
              <a:t>Nô-en</a:t>
            </a:r>
            <a:r>
              <a:rPr lang="en-US" sz="2400" dirty="0">
                <a:cs typeface="Times New Roman" panose="02020603050405020304" pitchFamily="18" charset="0"/>
              </a:rPr>
              <a:t>, </a:t>
            </a:r>
            <a:r>
              <a:rPr lang="en-US" sz="2400" b="1" dirty="0">
                <a:cs typeface="Times New Roman" panose="02020603050405020304" pitchFamily="18" charset="0"/>
              </a:rPr>
              <a:t> </a:t>
            </a:r>
            <a:r>
              <a:rPr lang="en-US" sz="1600" b="1" dirty="0"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9893" name="Rectangle 21"/>
          <p:cNvSpPr>
            <a:spLocks noChangeArrowheads="1"/>
          </p:cNvSpPr>
          <p:nvPr/>
        </p:nvSpPr>
        <p:spPr bwMode="auto">
          <a:xfrm>
            <a:off x="5676025" y="2751001"/>
            <a:ext cx="12620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err="1">
                <a:latin typeface="Arial" charset="0"/>
              </a:rPr>
              <a:t>Gi</a:t>
            </a:r>
            <a:r>
              <a:rPr lang="en-US" sz="2400" dirty="0" err="1">
                <a:solidFill>
                  <a:srgbClr val="FF0000"/>
                </a:solidFill>
                <a:latin typeface="Arial" charset="0"/>
              </a:rPr>
              <a:t>oan</a:t>
            </a:r>
            <a:r>
              <a:rPr lang="en-US" sz="2400" dirty="0">
                <a:latin typeface="Arial" charset="0"/>
              </a:rPr>
              <a:t>, </a:t>
            </a:r>
            <a:r>
              <a:rPr lang="en-US" b="1" dirty="0">
                <a:latin typeface="Arial" charset="0"/>
              </a:rPr>
              <a:t>  </a:t>
            </a:r>
          </a:p>
        </p:txBody>
      </p:sp>
      <p:sp>
        <p:nvSpPr>
          <p:cNvPr id="11" name="Rectangle 65">
            <a:extLst>
              <a:ext uri="{FF2B5EF4-FFF2-40B4-BE49-F238E27FC236}">
                <a16:creationId xmlns:a16="http://schemas.microsoft.com/office/drawing/2014/main" xmlns="" id="{2370B5A3-4D96-4E1E-8E3A-5AB73A56BC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749733"/>
            <a:ext cx="5257800" cy="122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Chuỗi</a:t>
            </a:r>
            <a:r>
              <a:rPr lang="en-US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ngọc</a:t>
            </a:r>
            <a:r>
              <a:rPr lang="en-US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 lam </a:t>
            </a:r>
            <a:r>
              <a:rPr lang="en-US" sz="2800" dirty="0">
                <a:solidFill>
                  <a:srgbClr val="FF0000"/>
                </a:solidFill>
                <a:cs typeface="Times New Roman" panose="02020603050405020304" pitchFamily="18" charset="0"/>
              </a:rPr>
              <a:t/>
            </a:r>
            <a:br>
              <a:rPr lang="en-US" sz="2800" dirty="0">
                <a:solidFill>
                  <a:srgbClr val="FF0000"/>
                </a:solidFill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rgbClr val="0000FF"/>
                </a:solidFill>
                <a:latin typeface="Arial" charset="0"/>
              </a:rPr>
              <a:t>              </a:t>
            </a:r>
            <a:r>
              <a:rPr lang="en-US" sz="1800" b="1" dirty="0">
                <a:solidFill>
                  <a:srgbClr val="0F0C50"/>
                </a:solidFill>
                <a:cs typeface="Times New Roman" panose="02020603050405020304" pitchFamily="18" charset="0"/>
              </a:rPr>
              <a:t>PHUN-TƠN 0-XLƠ</a:t>
            </a:r>
            <a:r>
              <a:rPr lang="en-US" sz="1800" b="1" dirty="0">
                <a:solidFill>
                  <a:schemeClr val="tx2"/>
                </a:solidFill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Arial" charset="0"/>
              </a:rPr>
              <a:t/>
            </a:r>
            <a:br>
              <a:rPr lang="en-US" sz="1800" dirty="0">
                <a:latin typeface="Arial" charset="0"/>
              </a:rPr>
            </a:br>
            <a:endParaRPr lang="en-US" sz="1800" dirty="0">
              <a:latin typeface="Arial" charset="0"/>
            </a:endParaRPr>
          </a:p>
        </p:txBody>
      </p:sp>
      <p:sp>
        <p:nvSpPr>
          <p:cNvPr id="14" name="Oval 61">
            <a:extLst>
              <a:ext uri="{FF2B5EF4-FFF2-40B4-BE49-F238E27FC236}">
                <a16:creationId xmlns:a16="http://schemas.microsoft.com/office/drawing/2014/main" xmlns="" id="{8D8F9CBA-8DE6-48B5-93BE-5ADBBC4CD9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18" y="1319585"/>
            <a:ext cx="3200400" cy="609600"/>
          </a:xfrm>
          <a:prstGeom prst="ellipse">
            <a:avLst/>
          </a:prstGeom>
          <a:solidFill>
            <a:srgbClr val="FFFF66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dirty="0" err="1">
                <a:cs typeface="Times New Roman" panose="02020603050405020304" pitchFamily="18" charset="0"/>
              </a:rPr>
              <a:t>Luyện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đọc</a:t>
            </a:r>
            <a:endParaRPr lang="en-US" sz="2800" dirty="0">
              <a:cs typeface="Times New Roman" panose="02020603050405020304" pitchFamily="18" charset="0"/>
            </a:endParaRPr>
          </a:p>
        </p:txBody>
      </p:sp>
      <p:sp>
        <p:nvSpPr>
          <p:cNvPr id="12" name="Text Box 63">
            <a:extLst>
              <a:ext uri="{FF2B5EF4-FFF2-40B4-BE49-F238E27FC236}">
                <a16:creationId xmlns:a16="http://schemas.microsoft.com/office/drawing/2014/main" xmlns="" id="{6FCEE266-F685-45F0-8742-468E87B832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230620"/>
            <a:ext cx="1752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cs typeface="Times New Roman" panose="02020603050405020304" pitchFamily="18" charset="0"/>
              </a:rPr>
              <a:t>Tập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đọc</a:t>
            </a:r>
            <a:endParaRPr lang="en-US" sz="2800" dirty="0">
              <a:cs typeface="Times New Roman" panose="02020603050405020304" pitchFamily="18" charset="0"/>
            </a:endParaRPr>
          </a:p>
        </p:txBody>
      </p:sp>
      <p:sp>
        <p:nvSpPr>
          <p:cNvPr id="16" name="Rectangle 11">
            <a:extLst>
              <a:ext uri="{FF2B5EF4-FFF2-40B4-BE49-F238E27FC236}">
                <a16:creationId xmlns:a16="http://schemas.microsoft.com/office/drawing/2014/main" xmlns="" id="{527117B8-A7F6-46B6-BC1C-2AACFC002C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0707" y="4247718"/>
            <a:ext cx="18742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Arial" charset="0"/>
              </a:rPr>
              <a:t>- </a:t>
            </a:r>
            <a:r>
              <a:rPr lang="en-US" sz="2400" dirty="0" err="1">
                <a:latin typeface="Arial" charset="0"/>
              </a:rPr>
              <a:t>Lễ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Nô-en</a:t>
            </a:r>
            <a:r>
              <a:rPr lang="en-US" sz="2400" dirty="0">
                <a:latin typeface="Arial" charset="0"/>
              </a:rPr>
              <a:t>:</a:t>
            </a:r>
            <a:r>
              <a:rPr lang="en-US" sz="1800" dirty="0">
                <a:latin typeface="Arial" charset="0"/>
              </a:rPr>
              <a:t> </a:t>
            </a:r>
            <a:r>
              <a:rPr lang="en-US" sz="2400" dirty="0">
                <a:latin typeface="Arial" charset="0"/>
              </a:rPr>
              <a:t> </a:t>
            </a:r>
          </a:p>
        </p:txBody>
      </p:sp>
      <p:sp>
        <p:nvSpPr>
          <p:cNvPr id="17" name="Text Box 15">
            <a:extLst>
              <a:ext uri="{FF2B5EF4-FFF2-40B4-BE49-F238E27FC236}">
                <a16:creationId xmlns:a16="http://schemas.microsoft.com/office/drawing/2014/main" xmlns="" id="{F6A1E235-2CEB-4A5B-A66B-F53681DDEC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6382" y="4967936"/>
            <a:ext cx="2895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Arial" charset="0"/>
              </a:rPr>
              <a:t>-</a:t>
            </a:r>
            <a:r>
              <a:rPr lang="en-US" sz="2400" dirty="0" err="1">
                <a:latin typeface="Arial" charset="0"/>
              </a:rPr>
              <a:t>Giáo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đường</a:t>
            </a:r>
            <a:r>
              <a:rPr lang="en-US" sz="2400" dirty="0">
                <a:latin typeface="Arial" charset="0"/>
              </a:rPr>
              <a:t> :</a:t>
            </a:r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xmlns="" id="{B8F74875-86C4-491C-B8AB-66DB2F2BD8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3274" y="5744435"/>
            <a:ext cx="27158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latin typeface="Arial" charset="0"/>
              </a:rPr>
              <a:t>- </a:t>
            </a:r>
            <a:r>
              <a:rPr lang="en-US" sz="2400" dirty="0" err="1">
                <a:latin typeface="Arial" charset="0"/>
              </a:rPr>
              <a:t>Chuỗi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ngọc</a:t>
            </a:r>
            <a:r>
              <a:rPr lang="en-US" sz="2400" dirty="0">
                <a:latin typeface="Arial" charset="0"/>
              </a:rPr>
              <a:t> lam  </a:t>
            </a:r>
          </a:p>
        </p:txBody>
      </p:sp>
      <p:pic>
        <p:nvPicPr>
          <p:cNvPr id="19" name="Picture 12" descr="ocean-blue-pearl-necklace-with-blue-crazy-horse-jasper">
            <a:extLst>
              <a:ext uri="{FF2B5EF4-FFF2-40B4-BE49-F238E27FC236}">
                <a16:creationId xmlns:a16="http://schemas.microsoft.com/office/drawing/2014/main" xmlns="" id="{5AD6B40D-F800-4BDE-834A-D80841F815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53294" y="3244842"/>
            <a:ext cx="2362200" cy="3324225"/>
          </a:xfrm>
          <a:prstGeom prst="rect">
            <a:avLst/>
          </a:prstGeom>
          <a:solidFill>
            <a:srgbClr val="FFFF66"/>
          </a:solidFill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EB873DC2-08D2-46BC-A0F7-733630C52A71}"/>
              </a:ext>
            </a:extLst>
          </p:cNvPr>
          <p:cNvSpPr txBox="1"/>
          <p:nvPr/>
        </p:nvSpPr>
        <p:spPr>
          <a:xfrm>
            <a:off x="630383" y="2644264"/>
            <a:ext cx="22859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800" b="1" dirty="0">
                <a:solidFill>
                  <a:srgbClr val="0000FF"/>
                </a:solidFill>
                <a:cs typeface="Times New Roman" panose="02020603050405020304" pitchFamily="18" charset="0"/>
              </a:rPr>
              <a:t>*</a:t>
            </a:r>
            <a:r>
              <a:rPr lang="en-US" sz="2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Đọc</a:t>
            </a:r>
            <a:r>
              <a:rPr lang="en-US" sz="2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đúng</a:t>
            </a:r>
            <a:r>
              <a:rPr lang="en-US" sz="2800" b="1" dirty="0">
                <a:solidFill>
                  <a:srgbClr val="0000FF"/>
                </a:solidFill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B758163B-E208-475E-A351-F1975775A26D}"/>
              </a:ext>
            </a:extLst>
          </p:cNvPr>
          <p:cNvSpPr txBox="1"/>
          <p:nvPr/>
        </p:nvSpPr>
        <p:spPr>
          <a:xfrm>
            <a:off x="628505" y="4072012"/>
            <a:ext cx="18742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800" b="1" dirty="0">
                <a:solidFill>
                  <a:srgbClr val="0000FF"/>
                </a:solidFill>
                <a:cs typeface="Times New Roman" panose="02020603050405020304" pitchFamily="18" charset="0"/>
              </a:rPr>
              <a:t>*</a:t>
            </a:r>
            <a:r>
              <a:rPr lang="en-US" sz="2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ngữ</a:t>
            </a:r>
            <a:r>
              <a:rPr lang="en-US" sz="2800" b="1" dirty="0">
                <a:solidFill>
                  <a:srgbClr val="0000FF"/>
                </a:solidFill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24" name="Rectangle 11">
            <a:extLst>
              <a:ext uri="{FF2B5EF4-FFF2-40B4-BE49-F238E27FC236}">
                <a16:creationId xmlns:a16="http://schemas.microsoft.com/office/drawing/2014/main" xmlns="" id="{16982EC0-7F7A-4D19-8857-945966AF38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096" y="1885123"/>
            <a:ext cx="203517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Chia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: </a:t>
            </a:r>
            <a:endParaRPr lang="en-US" sz="2800" b="1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25" name="Rectangle 11">
            <a:extLst>
              <a:ext uri="{FF2B5EF4-FFF2-40B4-BE49-F238E27FC236}">
                <a16:creationId xmlns:a16="http://schemas.microsoft.com/office/drawing/2014/main" xmlns="" id="{5FF681BC-C2CB-4569-AEB3-AB2C771177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5463" y="1951769"/>
            <a:ext cx="64930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err="1">
                <a:cs typeface="Times New Roman" panose="02020603050405020304" pitchFamily="18" charset="0"/>
              </a:rPr>
              <a:t>Đoạn</a:t>
            </a:r>
            <a:r>
              <a:rPr lang="en-US" sz="2400" b="1" dirty="0">
                <a:cs typeface="Times New Roman" panose="02020603050405020304" pitchFamily="18" charset="0"/>
              </a:rPr>
              <a:t> 1: </a:t>
            </a:r>
            <a:r>
              <a:rPr lang="en-US" sz="2400" b="1" dirty="0" err="1"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cs typeface="Times New Roman" panose="02020603050405020304" pitchFamily="18" charset="0"/>
              </a:rPr>
              <a:t>đầu</a:t>
            </a:r>
            <a:r>
              <a:rPr lang="en-US" sz="2400" b="1" dirty="0"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cs typeface="Times New Roman" panose="02020603050405020304" pitchFamily="18" charset="0"/>
              </a:rPr>
              <a:t>đến</a:t>
            </a:r>
            <a:r>
              <a:rPr lang="en-US" sz="2400" b="1" dirty="0"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cs typeface="Times New Roman" panose="02020603050405020304" pitchFamily="18" charset="0"/>
              </a:rPr>
              <a:t>người</a:t>
            </a:r>
            <a:r>
              <a:rPr lang="en-US" sz="2400" b="1" i="1" dirty="0"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cs typeface="Times New Roman" panose="02020603050405020304" pitchFamily="18" charset="0"/>
              </a:rPr>
              <a:t>anh</a:t>
            </a:r>
            <a:r>
              <a:rPr lang="en-US" sz="2400" b="1" i="1" dirty="0"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cs typeface="Times New Roman" panose="02020603050405020304" pitchFamily="18" charset="0"/>
              </a:rPr>
              <a:t>yêu</a:t>
            </a:r>
            <a:r>
              <a:rPr lang="en-US" sz="2400" b="1" i="1" dirty="0"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cs typeface="Times New Roman" panose="02020603050405020304" pitchFamily="18" charset="0"/>
              </a:rPr>
              <a:t>quý</a:t>
            </a:r>
            <a:r>
              <a:rPr lang="en-US" sz="2400" b="1" i="1" dirty="0">
                <a:cs typeface="Times New Roman" panose="02020603050405020304" pitchFamily="18" charset="0"/>
              </a:rPr>
              <a:t>.</a:t>
            </a:r>
            <a:endParaRPr lang="en-US" sz="1600" b="1" i="1" dirty="0">
              <a:cs typeface="Times New Roman" panose="02020603050405020304" pitchFamily="18" charset="0"/>
            </a:endParaRPr>
          </a:p>
        </p:txBody>
      </p:sp>
      <p:sp>
        <p:nvSpPr>
          <p:cNvPr id="26" name="Rectangle 11">
            <a:extLst>
              <a:ext uri="{FF2B5EF4-FFF2-40B4-BE49-F238E27FC236}">
                <a16:creationId xmlns:a16="http://schemas.microsoft.com/office/drawing/2014/main" xmlns="" id="{478E495A-5669-4ECB-B2EF-3DB574E4B4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2781" y="2367739"/>
            <a:ext cx="64930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err="1">
                <a:cs typeface="Times New Roman" panose="02020603050405020304" pitchFamily="18" charset="0"/>
              </a:rPr>
              <a:t>Đoạn</a:t>
            </a:r>
            <a:r>
              <a:rPr lang="en-US" sz="2400" dirty="0">
                <a:cs typeface="Times New Roman" panose="02020603050405020304" pitchFamily="18" charset="0"/>
              </a:rPr>
              <a:t> 2: </a:t>
            </a:r>
            <a:r>
              <a:rPr lang="en-US" sz="2400" dirty="0" err="1">
                <a:cs typeface="Times New Roman" panose="02020603050405020304" pitchFamily="18" charset="0"/>
              </a:rPr>
              <a:t>phần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còn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lại</a:t>
            </a:r>
            <a:r>
              <a:rPr lang="en-US" sz="2400" dirty="0">
                <a:latin typeface="Arial" charset="0"/>
              </a:rPr>
              <a:t>.</a:t>
            </a:r>
            <a:endParaRPr lang="en-US" sz="1600" b="1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79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79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79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79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79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2000"/>
                                        <p:tgtEl>
                                          <p:spTgt spid="79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83" grpId="0"/>
      <p:bldP spid="79885" grpId="0"/>
      <p:bldP spid="79886" grpId="0"/>
      <p:bldP spid="79887" grpId="0"/>
      <p:bldP spid="79892" grpId="0"/>
      <p:bldP spid="79893" grpId="0"/>
      <p:bldP spid="16" grpId="0"/>
      <p:bldP spid="17" grpId="0"/>
      <p:bldP spid="18" grpId="0"/>
      <p:bldP spid="21" grpId="0"/>
      <p:bldP spid="23" grpId="0"/>
      <p:bldP spid="24" grpId="0"/>
      <p:bldP spid="24" grpId="1"/>
      <p:bldP spid="25" grpId="0"/>
      <p:bldP spid="25" grpId="1"/>
      <p:bldP spid="26" grpId="0"/>
      <p:bldP spid="2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8"/>
          <p:cNvSpPr txBox="1">
            <a:spLocks noChangeArrowheads="1"/>
          </p:cNvSpPr>
          <p:nvPr/>
        </p:nvSpPr>
        <p:spPr bwMode="auto">
          <a:xfrm>
            <a:off x="17929" y="3779078"/>
            <a:ext cx="9166412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mbria Math" pitchFamily="18" charset="0"/>
                <a:cs typeface="Times New Roman" panose="02020603050405020304" pitchFamily="18" charset="0"/>
              </a:rPr>
              <a:t>Lễ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mbria Math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mbria Math" pitchFamily="18" charset="0"/>
                <a:cs typeface="Times New Roman" panose="02020603050405020304" pitchFamily="18" charset="0"/>
              </a:rPr>
              <a:t>quan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mbria Math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mbria Math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mbria Math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mbria Math" pitchFamily="18" charset="0"/>
                <a:cs typeface="Times New Roman" panose="02020603050405020304" pitchFamily="18" charset="0"/>
              </a:rPr>
              <a:t>nhất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mbria Math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mbria Math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mbria Math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mbria Math" pitchFamily="18" charset="0"/>
                <a:cs typeface="Times New Roman" panose="02020603050405020304" pitchFamily="18" charset="0"/>
              </a:rPr>
              <a:t>năm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mbria Math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mbria Math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mbria Math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mbria Math" pitchFamily="18" charset="0"/>
                <a:cs typeface="Times New Roman" panose="02020603050405020304" pitchFamily="18" charset="0"/>
              </a:rPr>
              <a:t>Thiên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mbria Math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mbria Math" pitchFamily="18" charset="0"/>
                <a:cs typeface="Times New Roman" panose="02020603050405020304" pitchFamily="18" charset="0"/>
              </a:rPr>
              <a:t>Chúa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mbria Math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mbria Math" pitchFamily="18" charset="0"/>
                <a:cs typeface="Times New Roman" panose="02020603050405020304" pitchFamily="18" charset="0"/>
              </a:rPr>
              <a:t>giáo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mbria Math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mbria Math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mbria Math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mbria Math" pitchFamily="18" charset="0"/>
                <a:cs typeface="Times New Roman" panose="02020603050405020304" pitchFamily="18" charset="0"/>
              </a:rPr>
              <a:t>tổ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mbria Math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mbria Math" pitchFamily="18" charset="0"/>
                <a:cs typeface="Times New Roman" panose="02020603050405020304" pitchFamily="18" charset="0"/>
              </a:rPr>
              <a:t>chức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mbria Math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mbria Math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mbria Math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mbria Math" pitchFamily="18" charset="0"/>
                <a:cs typeface="Times New Roman" panose="02020603050405020304" pitchFamily="18" charset="0"/>
              </a:rPr>
              <a:t>đêm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mbria Math" pitchFamily="18" charset="0"/>
                <a:cs typeface="Times New Roman" panose="02020603050405020304" pitchFamily="18" charset="0"/>
              </a:rPr>
              <a:t> 24 </a:t>
            </a: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mbria Math" pitchFamily="18" charset="0"/>
                <a:cs typeface="Times New Roman" panose="02020603050405020304" pitchFamily="18" charset="0"/>
              </a:rPr>
              <a:t>tháng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mbria Math" pitchFamily="18" charset="0"/>
                <a:cs typeface="Times New Roman" panose="02020603050405020304" pitchFamily="18" charset="0"/>
              </a:rPr>
              <a:t> 12 </a:t>
            </a: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mbria Math" pitchFamily="18" charset="0"/>
                <a:cs typeface="Times New Roman" panose="02020603050405020304" pitchFamily="18" charset="0"/>
              </a:rPr>
              <a:t>đến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mbria Math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mbria Math" pitchFamily="18" charset="0"/>
                <a:cs typeface="Times New Roman" panose="02020603050405020304" pitchFamily="18" charset="0"/>
              </a:rPr>
              <a:t>hết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mbria Math" pitchFamily="18" charset="0"/>
                <a:cs typeface="Times New Roman" panose="02020603050405020304" pitchFamily="18" charset="0"/>
              </a:rPr>
              <a:t> 25 </a:t>
            </a: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mbria Math" pitchFamily="18" charset="0"/>
                <a:cs typeface="Times New Roman" panose="02020603050405020304" pitchFamily="18" charset="0"/>
              </a:rPr>
              <a:t>tháng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mbria Math" pitchFamily="18" charset="0"/>
                <a:cs typeface="Times New Roman" panose="02020603050405020304" pitchFamily="18" charset="0"/>
              </a:rPr>
              <a:t> 12 </a:t>
            </a: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mbria Math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mbria Math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mbria Math" pitchFamily="18" charset="0"/>
                <a:cs typeface="Times New Roman" panose="02020603050405020304" pitchFamily="18" charset="0"/>
              </a:rPr>
              <a:t>mừng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mbria Math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mbria Math" pitchFamily="18" charset="0"/>
                <a:cs typeface="Times New Roman" panose="02020603050405020304" pitchFamily="18" charset="0"/>
              </a:rPr>
              <a:t>ngày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mbria Math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mbria Math" pitchFamily="18" charset="0"/>
                <a:cs typeface="Times New Roman" panose="02020603050405020304" pitchFamily="18" charset="0"/>
              </a:rPr>
              <a:t>Chúa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mbria Math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mbria Math" pitchFamily="18" charset="0"/>
                <a:cs typeface="Times New Roman" panose="02020603050405020304" pitchFamily="18" charset="0"/>
              </a:rPr>
              <a:t>Jê-su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mbria Math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mbria Math" pitchFamily="18" charset="0"/>
                <a:cs typeface="Times New Roman" panose="02020603050405020304" pitchFamily="18" charset="0"/>
              </a:rPr>
              <a:t>ra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mbria Math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mbria Math" pitchFamily="18" charset="0"/>
                <a:cs typeface="Times New Roman" panose="02020603050405020304" pitchFamily="18" charset="0"/>
              </a:rPr>
              <a:t>đời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mbria Math" pitchFamily="18" charset="0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33806" y="3"/>
            <a:ext cx="5396753" cy="3428997"/>
          </a:xfrm>
          <a:prstGeom prst="rect">
            <a:avLst/>
          </a:prstGeom>
        </p:spPr>
      </p:pic>
      <p:sp>
        <p:nvSpPr>
          <p:cNvPr id="7" name="Text Box 18"/>
          <p:cNvSpPr txBox="1">
            <a:spLocks noChangeArrowheads="1"/>
          </p:cNvSpPr>
          <p:nvPr/>
        </p:nvSpPr>
        <p:spPr bwMode="auto">
          <a:xfrm>
            <a:off x="-35856" y="2740887"/>
            <a:ext cx="916641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Lễ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Nô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– en:</a:t>
            </a:r>
          </a:p>
        </p:txBody>
      </p:sp>
    </p:spTree>
    <p:extLst>
      <p:ext uri="{BB962C8B-B14F-4D97-AF65-F5344CB8AC3E}">
        <p14:creationId xmlns:p14="http://schemas.microsoft.com/office/powerpoint/2010/main" xmlns="" val="4028912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74028" y="0"/>
            <a:ext cx="4724400" cy="4724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" y="0"/>
            <a:ext cx="4419599" cy="4724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Rectangle 1"/>
          <p:cNvSpPr/>
          <p:nvPr/>
        </p:nvSpPr>
        <p:spPr>
          <a:xfrm>
            <a:off x="1447800" y="5257800"/>
            <a:ext cx="6910866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0" i="0" u="none" strike="noStrike" kern="0" cap="none" spc="0" normalizeH="0" baseline="0" noProof="0" dirty="0" err="1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Giáo</a:t>
            </a:r>
            <a:r>
              <a:rPr kumimoji="0" lang="en-US" sz="5500" b="0" i="0" u="none" strike="noStrike" kern="0" cap="none" spc="0" normalizeH="0" baseline="0" noProof="0" dirty="0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kumimoji="0" lang="en-US" sz="5500" b="0" i="0" u="none" strike="noStrike" kern="0" cap="none" spc="0" normalizeH="0" baseline="0" noProof="0" dirty="0" err="1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đường</a:t>
            </a:r>
            <a:r>
              <a:rPr kumimoji="0" lang="en-US" sz="5500" b="0" i="0" u="none" strike="noStrike" kern="0" cap="none" spc="0" normalizeH="0" baseline="0" noProof="0" dirty="0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: </a:t>
            </a:r>
            <a:r>
              <a:rPr kumimoji="0" lang="en-US" sz="5500" b="0" i="0" u="none" strike="noStrike" kern="0" cap="none" spc="0" normalizeH="0" baseline="0" noProof="0" dirty="0" err="1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Nhà</a:t>
            </a:r>
            <a:r>
              <a:rPr kumimoji="0" lang="en-US" sz="5500" b="0" i="0" u="none" strike="noStrike" kern="0" cap="none" spc="0" normalizeH="0" baseline="0" noProof="0" dirty="0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kumimoji="0" lang="en-US" sz="5500" b="0" i="0" u="none" strike="noStrike" kern="0" cap="none" spc="0" normalizeH="0" baseline="0" noProof="0" dirty="0" err="1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thờ</a:t>
            </a:r>
            <a:r>
              <a:rPr kumimoji="0" lang="en-US" sz="5500" b="0" i="0" u="none" strike="noStrike" kern="0" cap="none" spc="0" normalizeH="0" baseline="0" noProof="0" dirty="0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  </a:t>
            </a:r>
            <a:endParaRPr kumimoji="0" lang="en-US" sz="5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952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09802" y="617913"/>
            <a:ext cx="49188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mbria Math" pitchFamily="18" charset="0"/>
                <a:ea typeface="Cambria Math" pitchFamily="18" charset="0"/>
                <a:cs typeface="Tahoma" pitchFamily="34" charset="0"/>
              </a:rPr>
              <a:t>Chuỗi</a:t>
            </a:r>
            <a:r>
              <a:rPr kumimoji="0" lang="en-US" sz="4000" b="1" i="0" u="none" strike="noStrike" kern="1200" cap="none" spc="0" normalizeH="0" baseline="0" noProof="0" dirty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mbria Math" pitchFamily="18" charset="0"/>
                <a:ea typeface="Cambria Math" pitchFamily="18" charset="0"/>
                <a:cs typeface="Tahoma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mbria Math" pitchFamily="18" charset="0"/>
                <a:ea typeface="Cambria Math" pitchFamily="18" charset="0"/>
                <a:cs typeface="Tahoma" pitchFamily="34" charset="0"/>
              </a:rPr>
              <a:t>ngọc</a:t>
            </a:r>
            <a:r>
              <a:rPr kumimoji="0" lang="en-US" sz="4000" b="1" i="0" u="none" strike="noStrike" kern="1200" cap="none" spc="0" normalizeH="0" baseline="0" noProof="0" dirty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mbria Math" pitchFamily="18" charset="0"/>
                <a:ea typeface="Cambria Math" pitchFamily="18" charset="0"/>
                <a:cs typeface="Tahoma" pitchFamily="34" charset="0"/>
              </a:rPr>
              <a:t> lam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81400" y="-76200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ahoma" pitchFamily="34" charset="0"/>
              </a:rPr>
              <a:t>Tập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ahoma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ahoma" pitchFamily="34" charset="0"/>
              </a:rPr>
              <a:t>đọc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Tahoma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81000" y="1210893"/>
            <a:ext cx="4191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15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ahoma" pitchFamily="34" charset="0"/>
              </a:rPr>
              <a:t>*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ahoma" pitchFamily="34" charset="0"/>
              </a:rPr>
              <a:t>Luyện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ahoma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ahoma" pitchFamily="34" charset="0"/>
              </a:rPr>
              <a:t>đọc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ahoma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ahoma" pitchFamily="34" charset="0"/>
              </a:rPr>
              <a:t>câu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ahoma" pitchFamily="34" charset="0"/>
              </a:rPr>
              <a:t>  :</a:t>
            </a:r>
          </a:p>
        </p:txBody>
      </p:sp>
      <p:sp>
        <p:nvSpPr>
          <p:cNvPr id="12" name="Rectangle 38"/>
          <p:cNvSpPr>
            <a:spLocks noChangeArrowheads="1"/>
          </p:cNvSpPr>
          <p:nvPr/>
        </p:nvSpPr>
        <p:spPr bwMode="auto">
          <a:xfrm>
            <a:off x="931683" y="2169232"/>
            <a:ext cx="7315200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Cô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đâu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biết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chuỗi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ngọc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này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Pi-e 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dành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để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tặng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vợ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chưa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cưới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của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mình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, 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nhưng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rồi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một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tai 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nạn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giao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thông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đã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cướp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mất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người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anh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yêu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quý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18" name="Line 39"/>
          <p:cNvSpPr>
            <a:spLocks noChangeShapeType="1"/>
          </p:cNvSpPr>
          <p:nvPr/>
        </p:nvSpPr>
        <p:spPr bwMode="auto">
          <a:xfrm flipH="1">
            <a:off x="4114800" y="2286000"/>
            <a:ext cx="152400" cy="587514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+mn-cs"/>
            </a:endParaRPr>
          </a:p>
        </p:txBody>
      </p:sp>
      <p:sp>
        <p:nvSpPr>
          <p:cNvPr id="20" name="Line 39"/>
          <p:cNvSpPr>
            <a:spLocks noChangeShapeType="1"/>
          </p:cNvSpPr>
          <p:nvPr/>
        </p:nvSpPr>
        <p:spPr bwMode="auto">
          <a:xfrm flipH="1">
            <a:off x="5867400" y="4333001"/>
            <a:ext cx="152400" cy="67235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9579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774140" y="0"/>
            <a:ext cx="23218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Tập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đọc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32144" y="786825"/>
            <a:ext cx="525925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 err="1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Chuỗi</a:t>
            </a:r>
            <a:r>
              <a:rPr kumimoji="0" lang="en-US" sz="5000" b="1" i="0" u="none" strike="noStrike" kern="1200" cap="none" spc="0" normalizeH="0" baseline="0" noProof="0" dirty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5000" b="1" i="0" u="none" strike="noStrike" kern="1200" cap="none" spc="0" normalizeH="0" baseline="0" noProof="0" dirty="0" err="1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ngọc</a:t>
            </a:r>
            <a:r>
              <a:rPr kumimoji="0" lang="en-US" sz="5000" b="1" i="0" u="none" strike="noStrike" kern="1200" cap="none" spc="0" normalizeH="0" baseline="0" noProof="0" dirty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lam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85800" y="2057400"/>
            <a:ext cx="7848600" cy="19812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TÌM</a:t>
            </a:r>
            <a:r>
              <a:rPr kumimoji="0" lang="en-US" sz="60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HIỂU BÀI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0" y="4572000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4724400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Thảo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luận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nhóm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trả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lời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các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câu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hỏi</a:t>
            </a:r>
            <a:r>
              <a:rPr lang="en-US" sz="2800" dirty="0" smtClean="0">
                <a:solidFill>
                  <a:srgbClr val="FF0000"/>
                </a:solidFill>
              </a:rPr>
              <a:t> ở SGK ( 10 </a:t>
            </a:r>
            <a:r>
              <a:rPr lang="en-US" sz="2800" dirty="0" err="1" smtClean="0">
                <a:solidFill>
                  <a:srgbClr val="FF0000"/>
                </a:solidFill>
              </a:rPr>
              <a:t>phút</a:t>
            </a:r>
            <a:r>
              <a:rPr lang="en-US" sz="2800" dirty="0" smtClean="0">
                <a:solidFill>
                  <a:srgbClr val="FF0000"/>
                </a:solidFill>
              </a:rPr>
              <a:t>)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2834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8_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9_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0_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2865</TotalTime>
  <Words>698</Words>
  <Application>Microsoft Office PowerPoint</Application>
  <PresentationFormat>On-screen Show (4:3)</PresentationFormat>
  <Paragraphs>89</Paragraphs>
  <Slides>21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5" baseType="lpstr">
      <vt:lpstr>Default Design</vt:lpstr>
      <vt:lpstr>Slipstream</vt:lpstr>
      <vt:lpstr>1_Slipstream</vt:lpstr>
      <vt:lpstr>2_Slipstream</vt:lpstr>
      <vt:lpstr>3_Slipstream</vt:lpstr>
      <vt:lpstr>4_Slipstream</vt:lpstr>
      <vt:lpstr>5_Slipstream</vt:lpstr>
      <vt:lpstr>6_Slipstream</vt:lpstr>
      <vt:lpstr>7_Slipstream</vt:lpstr>
      <vt:lpstr>8_Slipstream</vt:lpstr>
      <vt:lpstr>9_Slipstream</vt:lpstr>
      <vt:lpstr>10_Slipstream</vt:lpstr>
      <vt:lpstr>Photo Editor Photo</vt:lpstr>
      <vt:lpstr>Clip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Nêu cách đọc toàn bài?</vt:lpstr>
      <vt:lpstr>Slide 20</vt:lpstr>
      <vt:lpstr>Slide 21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admi</cp:lastModifiedBy>
  <cp:revision>1559</cp:revision>
  <dcterms:created xsi:type="dcterms:W3CDTF">2008-02-13T08:58:51Z</dcterms:created>
  <dcterms:modified xsi:type="dcterms:W3CDTF">2021-12-09T08:24:27Z</dcterms:modified>
</cp:coreProperties>
</file>